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7" r:id="rId3"/>
    <p:sldId id="263" r:id="rId4"/>
    <p:sldId id="269" r:id="rId5"/>
    <p:sldId id="288" r:id="rId6"/>
    <p:sldId id="270" r:id="rId7"/>
    <p:sldId id="273" r:id="rId8"/>
    <p:sldId id="289" r:id="rId9"/>
    <p:sldId id="272" r:id="rId10"/>
    <p:sldId id="275" r:id="rId11"/>
    <p:sldId id="291" r:id="rId12"/>
    <p:sldId id="292" r:id="rId13"/>
    <p:sldId id="290" r:id="rId14"/>
    <p:sldId id="277" r:id="rId15"/>
    <p:sldId id="278" r:id="rId16"/>
    <p:sldId id="280" r:id="rId17"/>
    <p:sldId id="279" r:id="rId18"/>
    <p:sldId id="262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969"/>
    <a:srgbClr val="D4D8DD"/>
    <a:srgbClr val="6393CF"/>
    <a:srgbClr val="8B9BB0"/>
    <a:srgbClr val="64BBCE"/>
    <a:srgbClr val="C1D5EE"/>
    <a:srgbClr val="1C658E"/>
    <a:srgbClr val="72B2E3"/>
    <a:srgbClr val="B7D7EC"/>
    <a:srgbClr val="1A335C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5988C9-FC9A-41B8-B407-3CBD7F5BE3F8}" v="39" dt="2022-12-04T14:00:11.963"/>
  </p1510:revLst>
</p1510:revInfo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175" autoAdjust="0"/>
  </p:normalViewPr>
  <p:slideViewPr>
    <p:cSldViewPr snapToGrid="0" showGuides="1">
      <p:cViewPr varScale="1">
        <p:scale>
          <a:sx n="146" d="100"/>
          <a:sy n="146" d="100"/>
        </p:scale>
        <p:origin x="138" y="4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문찬 김" userId="d60fa215251c47cc" providerId="LiveId" clId="{175988C9-FC9A-41B8-B407-3CBD7F5BE3F8}"/>
    <pc:docChg chg="undo custSel addSld delSld modSld">
      <pc:chgData name="문찬 김" userId="d60fa215251c47cc" providerId="LiveId" clId="{175988C9-FC9A-41B8-B407-3CBD7F5BE3F8}" dt="2022-12-04T14:01:27.493" v="612" actId="255"/>
      <pc:docMkLst>
        <pc:docMk/>
      </pc:docMkLst>
      <pc:sldChg chg="del">
        <pc:chgData name="문찬 김" userId="d60fa215251c47cc" providerId="LiveId" clId="{175988C9-FC9A-41B8-B407-3CBD7F5BE3F8}" dt="2022-12-04T14:00:50.932" v="590" actId="47"/>
        <pc:sldMkLst>
          <pc:docMk/>
          <pc:sldMk cId="1010797030" sldId="256"/>
        </pc:sldMkLst>
      </pc:sldChg>
      <pc:sldChg chg="modSp mod">
        <pc:chgData name="문찬 김" userId="d60fa215251c47cc" providerId="LiveId" clId="{175988C9-FC9A-41B8-B407-3CBD7F5BE3F8}" dt="2022-12-04T14:00:59.574" v="603" actId="20577"/>
        <pc:sldMkLst>
          <pc:docMk/>
          <pc:sldMk cId="204532939" sldId="262"/>
        </pc:sldMkLst>
        <pc:spChg chg="mod">
          <ac:chgData name="문찬 김" userId="d60fa215251c47cc" providerId="LiveId" clId="{175988C9-FC9A-41B8-B407-3CBD7F5BE3F8}" dt="2022-12-04T14:00:59.574" v="603" actId="20577"/>
          <ac:spMkLst>
            <pc:docMk/>
            <pc:sldMk cId="204532939" sldId="262"/>
            <ac:spMk id="6" creationId="{366259B1-33B2-547E-A2D7-4EBD5D0038E0}"/>
          </ac:spMkLst>
        </pc:spChg>
      </pc:sldChg>
      <pc:sldChg chg="modSp mod">
        <pc:chgData name="문찬 김" userId="d60fa215251c47cc" providerId="LiveId" clId="{175988C9-FC9A-41B8-B407-3CBD7F5BE3F8}" dt="2022-12-04T13:16:52.030" v="1" actId="2085"/>
        <pc:sldMkLst>
          <pc:docMk/>
          <pc:sldMk cId="1284327818" sldId="270"/>
        </pc:sldMkLst>
        <pc:spChg chg="mod">
          <ac:chgData name="문찬 김" userId="d60fa215251c47cc" providerId="LiveId" clId="{175988C9-FC9A-41B8-B407-3CBD7F5BE3F8}" dt="2022-12-04T13:16:52.030" v="1" actId="2085"/>
          <ac:spMkLst>
            <pc:docMk/>
            <pc:sldMk cId="1284327818" sldId="270"/>
            <ac:spMk id="17" creationId="{C5858282-E873-E211-E315-CBCB42119A24}"/>
          </ac:spMkLst>
        </pc:spChg>
      </pc:sldChg>
      <pc:sldChg chg="addSp delSp modSp mod">
        <pc:chgData name="문찬 김" userId="d60fa215251c47cc" providerId="LiveId" clId="{175988C9-FC9A-41B8-B407-3CBD7F5BE3F8}" dt="2022-12-04T13:28:10.374" v="135" actId="20577"/>
        <pc:sldMkLst>
          <pc:docMk/>
          <pc:sldMk cId="4138742715" sldId="275"/>
        </pc:sldMkLst>
        <pc:spChg chg="mod">
          <ac:chgData name="문찬 김" userId="d60fa215251c47cc" providerId="LiveId" clId="{175988C9-FC9A-41B8-B407-3CBD7F5BE3F8}" dt="2022-12-04T13:26:53.173" v="72" actId="1038"/>
          <ac:spMkLst>
            <pc:docMk/>
            <pc:sldMk cId="4138742715" sldId="275"/>
            <ac:spMk id="5" creationId="{FCA3E424-E23F-4DFE-83D1-370B0DB343FB}"/>
          </ac:spMkLst>
        </pc:spChg>
        <pc:spChg chg="add mod">
          <ac:chgData name="문찬 김" userId="d60fa215251c47cc" providerId="LiveId" clId="{175988C9-FC9A-41B8-B407-3CBD7F5BE3F8}" dt="2022-12-04T13:26:53.173" v="72" actId="1038"/>
          <ac:spMkLst>
            <pc:docMk/>
            <pc:sldMk cId="4138742715" sldId="275"/>
            <ac:spMk id="7" creationId="{63AB0A7A-B684-AF49-447D-D7AE0F2F6BC3}"/>
          </ac:spMkLst>
        </pc:spChg>
        <pc:spChg chg="mod">
          <ac:chgData name="문찬 김" userId="d60fa215251c47cc" providerId="LiveId" clId="{175988C9-FC9A-41B8-B407-3CBD7F5BE3F8}" dt="2022-12-04T13:26:53.173" v="72" actId="1038"/>
          <ac:spMkLst>
            <pc:docMk/>
            <pc:sldMk cId="4138742715" sldId="275"/>
            <ac:spMk id="8" creationId="{86B56E51-4C67-E6F0-1D8D-1475A790619B}"/>
          </ac:spMkLst>
        </pc:spChg>
        <pc:spChg chg="add mod">
          <ac:chgData name="문찬 김" userId="d60fa215251c47cc" providerId="LiveId" clId="{175988C9-FC9A-41B8-B407-3CBD7F5BE3F8}" dt="2022-12-04T13:26:53.173" v="72" actId="1038"/>
          <ac:spMkLst>
            <pc:docMk/>
            <pc:sldMk cId="4138742715" sldId="275"/>
            <ac:spMk id="9" creationId="{9A12BD53-3FF3-886B-9DB9-D3C7F87871B5}"/>
          </ac:spMkLst>
        </pc:spChg>
        <pc:spChg chg="mod">
          <ac:chgData name="문찬 김" userId="d60fa215251c47cc" providerId="LiveId" clId="{175988C9-FC9A-41B8-B407-3CBD7F5BE3F8}" dt="2022-12-04T13:26:53.173" v="72" actId="1038"/>
          <ac:spMkLst>
            <pc:docMk/>
            <pc:sldMk cId="4138742715" sldId="275"/>
            <ac:spMk id="10" creationId="{36F4EDEC-85FB-FF6A-BDC7-9280C162B156}"/>
          </ac:spMkLst>
        </pc:spChg>
        <pc:spChg chg="add mod">
          <ac:chgData name="문찬 김" userId="d60fa215251c47cc" providerId="LiveId" clId="{175988C9-FC9A-41B8-B407-3CBD7F5BE3F8}" dt="2022-12-04T13:28:08.525" v="124"/>
          <ac:spMkLst>
            <pc:docMk/>
            <pc:sldMk cId="4138742715" sldId="275"/>
            <ac:spMk id="11" creationId="{2440E403-3B7A-24EB-B7E1-DA302B32E30D}"/>
          </ac:spMkLst>
        </pc:spChg>
        <pc:spChg chg="add mod">
          <ac:chgData name="문찬 김" userId="d60fa215251c47cc" providerId="LiveId" clId="{175988C9-FC9A-41B8-B407-3CBD7F5BE3F8}" dt="2022-12-04T13:26:53.173" v="72" actId="1038"/>
          <ac:spMkLst>
            <pc:docMk/>
            <pc:sldMk cId="4138742715" sldId="275"/>
            <ac:spMk id="13" creationId="{0A1C0ABE-4F6F-6EB5-0222-366C675D75E5}"/>
          </ac:spMkLst>
        </pc:spChg>
        <pc:spChg chg="add mod">
          <ac:chgData name="문찬 김" userId="d60fa215251c47cc" providerId="LiveId" clId="{175988C9-FC9A-41B8-B407-3CBD7F5BE3F8}" dt="2022-12-04T13:26:53.173" v="72" actId="1038"/>
          <ac:spMkLst>
            <pc:docMk/>
            <pc:sldMk cId="4138742715" sldId="275"/>
            <ac:spMk id="14" creationId="{8C2AC45B-89B0-1DA1-3AD0-5BD6FF4551E6}"/>
          </ac:spMkLst>
        </pc:spChg>
        <pc:spChg chg="add mod">
          <ac:chgData name="문찬 김" userId="d60fa215251c47cc" providerId="LiveId" clId="{175988C9-FC9A-41B8-B407-3CBD7F5BE3F8}" dt="2022-12-04T13:28:10.374" v="135" actId="20577"/>
          <ac:spMkLst>
            <pc:docMk/>
            <pc:sldMk cId="4138742715" sldId="275"/>
            <ac:spMk id="15" creationId="{271C2EE1-D730-29BB-46F0-A9B99721A17B}"/>
          </ac:spMkLst>
        </pc:spChg>
        <pc:spChg chg="del">
          <ac:chgData name="문찬 김" userId="d60fa215251c47cc" providerId="LiveId" clId="{175988C9-FC9A-41B8-B407-3CBD7F5BE3F8}" dt="2022-12-04T13:26:35.141" v="49" actId="478"/>
          <ac:spMkLst>
            <pc:docMk/>
            <pc:sldMk cId="4138742715" sldId="275"/>
            <ac:spMk id="46" creationId="{A7BAD43D-8A53-BC47-3644-2A1C694C5AC8}"/>
          </ac:spMkLst>
        </pc:spChg>
        <pc:spChg chg="del">
          <ac:chgData name="문찬 김" userId="d60fa215251c47cc" providerId="LiveId" clId="{175988C9-FC9A-41B8-B407-3CBD7F5BE3F8}" dt="2022-12-04T13:19:06.679" v="12" actId="478"/>
          <ac:spMkLst>
            <pc:docMk/>
            <pc:sldMk cId="4138742715" sldId="275"/>
            <ac:spMk id="47" creationId="{B1EC1F19-3AAA-8BD1-C8AC-C7532754A0B3}"/>
          </ac:spMkLst>
        </pc:spChg>
        <pc:spChg chg="del mod">
          <ac:chgData name="문찬 김" userId="d60fa215251c47cc" providerId="LiveId" clId="{175988C9-FC9A-41B8-B407-3CBD7F5BE3F8}" dt="2022-12-04T13:26:58.053" v="73" actId="478"/>
          <ac:spMkLst>
            <pc:docMk/>
            <pc:sldMk cId="4138742715" sldId="275"/>
            <ac:spMk id="48" creationId="{E5D7AEB9-0BDB-83C8-F0F5-09E27B0AA094}"/>
          </ac:spMkLst>
        </pc:spChg>
        <pc:spChg chg="del">
          <ac:chgData name="문찬 김" userId="d60fa215251c47cc" providerId="LiveId" clId="{175988C9-FC9A-41B8-B407-3CBD7F5BE3F8}" dt="2022-12-04T13:26:36.277" v="50" actId="478"/>
          <ac:spMkLst>
            <pc:docMk/>
            <pc:sldMk cId="4138742715" sldId="275"/>
            <ac:spMk id="49" creationId="{F4F8209B-6641-7867-D3A3-5161281E4ADD}"/>
          </ac:spMkLst>
        </pc:spChg>
        <pc:spChg chg="del">
          <ac:chgData name="문찬 김" userId="d60fa215251c47cc" providerId="LiveId" clId="{175988C9-FC9A-41B8-B407-3CBD7F5BE3F8}" dt="2022-12-04T13:25:25.637" v="13" actId="478"/>
          <ac:spMkLst>
            <pc:docMk/>
            <pc:sldMk cId="4138742715" sldId="275"/>
            <ac:spMk id="50" creationId="{4D7EB4F3-D946-D09E-AEB4-79CE1E2B0FE7}"/>
          </ac:spMkLst>
        </pc:spChg>
        <pc:picChg chg="add mod">
          <ac:chgData name="문찬 김" userId="d60fa215251c47cc" providerId="LiveId" clId="{175988C9-FC9A-41B8-B407-3CBD7F5BE3F8}" dt="2022-12-04T13:26:53.173" v="72" actId="1038"/>
          <ac:picMkLst>
            <pc:docMk/>
            <pc:sldMk cId="4138742715" sldId="275"/>
            <ac:picMk id="6" creationId="{B1F0D77A-B36A-8104-C11B-7EC3C4906E9C}"/>
          </ac:picMkLst>
        </pc:picChg>
        <pc:picChg chg="add del mod">
          <ac:chgData name="문찬 김" userId="d60fa215251c47cc" providerId="LiveId" clId="{175988C9-FC9A-41B8-B407-3CBD7F5BE3F8}" dt="2022-12-04T13:27:00.020" v="74" actId="478"/>
          <ac:picMkLst>
            <pc:docMk/>
            <pc:sldMk cId="4138742715" sldId="275"/>
            <ac:picMk id="12" creationId="{ED254EF3-3859-277D-F702-9237D2D5BC1E}"/>
          </ac:picMkLst>
        </pc:picChg>
        <pc:picChg chg="add del mod">
          <ac:chgData name="문찬 김" userId="d60fa215251c47cc" providerId="LiveId" clId="{175988C9-FC9A-41B8-B407-3CBD7F5BE3F8}" dt="2022-12-04T13:27:00.485" v="75" actId="478"/>
          <ac:picMkLst>
            <pc:docMk/>
            <pc:sldMk cId="4138742715" sldId="275"/>
            <ac:picMk id="16" creationId="{5135F432-0A53-008C-B211-73E382B09AEB}"/>
          </ac:picMkLst>
        </pc:picChg>
        <pc:picChg chg="add mod">
          <ac:chgData name="문찬 김" userId="d60fa215251c47cc" providerId="LiveId" clId="{175988C9-FC9A-41B8-B407-3CBD7F5BE3F8}" dt="2022-12-04T13:27:23.652" v="87" actId="1038"/>
          <ac:picMkLst>
            <pc:docMk/>
            <pc:sldMk cId="4138742715" sldId="275"/>
            <ac:picMk id="18" creationId="{16AAF447-73A4-3A84-C34F-7219C762022C}"/>
          </ac:picMkLst>
        </pc:picChg>
        <pc:picChg chg="add mod">
          <ac:chgData name="문찬 김" userId="d60fa215251c47cc" providerId="LiveId" clId="{175988C9-FC9A-41B8-B407-3CBD7F5BE3F8}" dt="2022-12-04T13:27:50.345" v="94" actId="14100"/>
          <ac:picMkLst>
            <pc:docMk/>
            <pc:sldMk cId="4138742715" sldId="275"/>
            <ac:picMk id="20" creationId="{BB069E0F-A265-146C-7D1A-99DD2885C505}"/>
          </ac:picMkLst>
        </pc:picChg>
      </pc:sldChg>
      <pc:sldChg chg="modSp mod">
        <pc:chgData name="문찬 김" userId="d60fa215251c47cc" providerId="LiveId" clId="{175988C9-FC9A-41B8-B407-3CBD7F5BE3F8}" dt="2022-12-04T13:17:16.807" v="5" actId="2085"/>
        <pc:sldMkLst>
          <pc:docMk/>
          <pc:sldMk cId="3795542505" sldId="277"/>
        </pc:sldMkLst>
        <pc:spChg chg="mod">
          <ac:chgData name="문찬 김" userId="d60fa215251c47cc" providerId="LiveId" clId="{175988C9-FC9A-41B8-B407-3CBD7F5BE3F8}" dt="2022-12-04T13:17:05.363" v="2" actId="2085"/>
          <ac:spMkLst>
            <pc:docMk/>
            <pc:sldMk cId="3795542505" sldId="277"/>
            <ac:spMk id="9" creationId="{8FB22743-5D92-4BB6-AC0C-A796FB5CA878}"/>
          </ac:spMkLst>
        </pc:spChg>
        <pc:spChg chg="mod">
          <ac:chgData name="문찬 김" userId="d60fa215251c47cc" providerId="LiveId" clId="{175988C9-FC9A-41B8-B407-3CBD7F5BE3F8}" dt="2022-12-04T13:17:08.896" v="3" actId="2085"/>
          <ac:spMkLst>
            <pc:docMk/>
            <pc:sldMk cId="3795542505" sldId="277"/>
            <ac:spMk id="26" creationId="{0989894B-7ABE-910A-3035-3BE2BE01AE6F}"/>
          </ac:spMkLst>
        </pc:spChg>
        <pc:spChg chg="mod">
          <ac:chgData name="문찬 김" userId="d60fa215251c47cc" providerId="LiveId" clId="{175988C9-FC9A-41B8-B407-3CBD7F5BE3F8}" dt="2022-12-04T13:17:12.921" v="4" actId="2085"/>
          <ac:spMkLst>
            <pc:docMk/>
            <pc:sldMk cId="3795542505" sldId="277"/>
            <ac:spMk id="29" creationId="{A9A4051B-C28B-2A25-6754-46F8EEF36EC1}"/>
          </ac:spMkLst>
        </pc:spChg>
        <pc:spChg chg="mod">
          <ac:chgData name="문찬 김" userId="d60fa215251c47cc" providerId="LiveId" clId="{175988C9-FC9A-41B8-B407-3CBD7F5BE3F8}" dt="2022-12-04T13:17:16.807" v="5" actId="2085"/>
          <ac:spMkLst>
            <pc:docMk/>
            <pc:sldMk cId="3795542505" sldId="277"/>
            <ac:spMk id="30" creationId="{47C279A6-59F9-B0AB-56BF-5340FADBB59D}"/>
          </ac:spMkLst>
        </pc:spChg>
      </pc:sldChg>
      <pc:sldChg chg="modSp mod">
        <pc:chgData name="문찬 김" userId="d60fa215251c47cc" providerId="LiveId" clId="{175988C9-FC9A-41B8-B407-3CBD7F5BE3F8}" dt="2022-12-04T13:17:48.510" v="9" actId="255"/>
        <pc:sldMkLst>
          <pc:docMk/>
          <pc:sldMk cId="3208158025" sldId="279"/>
        </pc:sldMkLst>
        <pc:spChg chg="mod">
          <ac:chgData name="문찬 김" userId="d60fa215251c47cc" providerId="LiveId" clId="{175988C9-FC9A-41B8-B407-3CBD7F5BE3F8}" dt="2022-12-04T13:17:44.365" v="8" actId="255"/>
          <ac:spMkLst>
            <pc:docMk/>
            <pc:sldMk cId="3208158025" sldId="279"/>
            <ac:spMk id="10" creationId="{992EED4C-7C1A-844D-7346-1BF50A144AD8}"/>
          </ac:spMkLst>
        </pc:spChg>
        <pc:spChg chg="mod">
          <ac:chgData name="문찬 김" userId="d60fa215251c47cc" providerId="LiveId" clId="{175988C9-FC9A-41B8-B407-3CBD7F5BE3F8}" dt="2022-12-04T13:17:48.510" v="9" actId="255"/>
          <ac:spMkLst>
            <pc:docMk/>
            <pc:sldMk cId="3208158025" sldId="279"/>
            <ac:spMk id="11" creationId="{EB22EA68-4406-AA3F-CF0D-AD0C83D77B86}"/>
          </ac:spMkLst>
        </pc:spChg>
      </pc:sldChg>
      <pc:sldChg chg="addSp delSp modSp mod">
        <pc:chgData name="문찬 김" userId="d60fa215251c47cc" providerId="LiveId" clId="{175988C9-FC9A-41B8-B407-3CBD7F5BE3F8}" dt="2022-12-04T14:01:27.493" v="612" actId="255"/>
        <pc:sldMkLst>
          <pc:docMk/>
          <pc:sldMk cId="1075969469" sldId="289"/>
        </pc:sldMkLst>
        <pc:spChg chg="del">
          <ac:chgData name="문찬 김" userId="d60fa215251c47cc" providerId="LiveId" clId="{175988C9-FC9A-41B8-B407-3CBD7F5BE3F8}" dt="2022-12-04T13:45:08.716" v="325" actId="478"/>
          <ac:spMkLst>
            <pc:docMk/>
            <pc:sldMk cId="1075969469" sldId="289"/>
            <ac:spMk id="5" creationId="{FCA3E424-E23F-4DFE-83D1-370B0DB343FB}"/>
          </ac:spMkLst>
        </pc:spChg>
        <pc:spChg chg="add mod">
          <ac:chgData name="문찬 김" userId="d60fa215251c47cc" providerId="LiveId" clId="{175988C9-FC9A-41B8-B407-3CBD7F5BE3F8}" dt="2022-12-04T14:00:17.800" v="588" actId="1076"/>
          <ac:spMkLst>
            <pc:docMk/>
            <pc:sldMk cId="1075969469" sldId="289"/>
            <ac:spMk id="6" creationId="{72A167C5-E1A8-7E91-8667-4C3ECAD64C16}"/>
          </ac:spMkLst>
        </pc:spChg>
        <pc:spChg chg="del">
          <ac:chgData name="문찬 김" userId="d60fa215251c47cc" providerId="LiveId" clId="{175988C9-FC9A-41B8-B407-3CBD7F5BE3F8}" dt="2022-12-04T13:45:08.716" v="325" actId="478"/>
          <ac:spMkLst>
            <pc:docMk/>
            <pc:sldMk cId="1075969469" sldId="289"/>
            <ac:spMk id="8" creationId="{86B56E51-4C67-E6F0-1D8D-1475A790619B}"/>
          </ac:spMkLst>
        </pc:spChg>
        <pc:spChg chg="del">
          <ac:chgData name="문찬 김" userId="d60fa215251c47cc" providerId="LiveId" clId="{175988C9-FC9A-41B8-B407-3CBD7F5BE3F8}" dt="2022-12-04T13:45:08.716" v="325" actId="478"/>
          <ac:spMkLst>
            <pc:docMk/>
            <pc:sldMk cId="1075969469" sldId="289"/>
            <ac:spMk id="10" creationId="{36F4EDEC-85FB-FF6A-BDC7-9280C162B156}"/>
          </ac:spMkLst>
        </pc:spChg>
        <pc:spChg chg="del">
          <ac:chgData name="문찬 김" userId="d60fa215251c47cc" providerId="LiveId" clId="{175988C9-FC9A-41B8-B407-3CBD7F5BE3F8}" dt="2022-12-04T13:45:08.716" v="325" actId="478"/>
          <ac:spMkLst>
            <pc:docMk/>
            <pc:sldMk cId="1075969469" sldId="289"/>
            <ac:spMk id="46" creationId="{A7BAD43D-8A53-BC47-3644-2A1C694C5AC8}"/>
          </ac:spMkLst>
        </pc:spChg>
        <pc:spChg chg="add del mod">
          <ac:chgData name="문찬 김" userId="d60fa215251c47cc" providerId="LiveId" clId="{175988C9-FC9A-41B8-B407-3CBD7F5BE3F8}" dt="2022-12-04T14:00:20.589" v="589" actId="14100"/>
          <ac:spMkLst>
            <pc:docMk/>
            <pc:sldMk cId="1075969469" sldId="289"/>
            <ac:spMk id="47" creationId="{B1EC1F19-3AAA-8BD1-C8AC-C7532754A0B3}"/>
          </ac:spMkLst>
        </pc:spChg>
        <pc:spChg chg="del">
          <ac:chgData name="문찬 김" userId="d60fa215251c47cc" providerId="LiveId" clId="{175988C9-FC9A-41B8-B407-3CBD7F5BE3F8}" dt="2022-12-04T13:45:08.716" v="325" actId="478"/>
          <ac:spMkLst>
            <pc:docMk/>
            <pc:sldMk cId="1075969469" sldId="289"/>
            <ac:spMk id="48" creationId="{E5D7AEB9-0BDB-83C8-F0F5-09E27B0AA094}"/>
          </ac:spMkLst>
        </pc:spChg>
        <pc:spChg chg="del">
          <ac:chgData name="문찬 김" userId="d60fa215251c47cc" providerId="LiveId" clId="{175988C9-FC9A-41B8-B407-3CBD7F5BE3F8}" dt="2022-12-04T13:45:08.716" v="325" actId="478"/>
          <ac:spMkLst>
            <pc:docMk/>
            <pc:sldMk cId="1075969469" sldId="289"/>
            <ac:spMk id="49" creationId="{F4F8209B-6641-7867-D3A3-5161281E4ADD}"/>
          </ac:spMkLst>
        </pc:spChg>
        <pc:spChg chg="mod">
          <ac:chgData name="문찬 김" userId="d60fa215251c47cc" providerId="LiveId" clId="{175988C9-FC9A-41B8-B407-3CBD7F5BE3F8}" dt="2022-12-04T14:01:27.493" v="612" actId="255"/>
          <ac:spMkLst>
            <pc:docMk/>
            <pc:sldMk cId="1075969469" sldId="289"/>
            <ac:spMk id="50" creationId="{4D7EB4F3-D946-D09E-AEB4-79CE1E2B0FE7}"/>
          </ac:spMkLst>
        </pc:spChg>
        <pc:cxnChg chg="add mod">
          <ac:chgData name="문찬 김" userId="d60fa215251c47cc" providerId="LiveId" clId="{175988C9-FC9A-41B8-B407-3CBD7F5BE3F8}" dt="2022-12-04T13:16:16.197" v="0"/>
          <ac:cxnSpMkLst>
            <pc:docMk/>
            <pc:sldMk cId="1075969469" sldId="289"/>
            <ac:cxnSpMk id="2" creationId="{A79FE3A8-A611-55CA-FEE7-C805CE701F77}"/>
          </ac:cxnSpMkLst>
        </pc:cxnChg>
      </pc:sldChg>
      <pc:sldChg chg="addSp delSp modSp add mod">
        <pc:chgData name="문찬 김" userId="d60fa215251c47cc" providerId="LiveId" clId="{175988C9-FC9A-41B8-B407-3CBD7F5BE3F8}" dt="2022-12-04T13:30:10.686" v="240"/>
        <pc:sldMkLst>
          <pc:docMk/>
          <pc:sldMk cId="1920123666" sldId="291"/>
        </pc:sldMkLst>
        <pc:spChg chg="mod">
          <ac:chgData name="문찬 김" userId="d60fa215251c47cc" providerId="LiveId" clId="{175988C9-FC9A-41B8-B407-3CBD7F5BE3F8}" dt="2022-12-04T13:30:01.030" v="212" actId="20577"/>
          <ac:spMkLst>
            <pc:docMk/>
            <pc:sldMk cId="1920123666" sldId="291"/>
            <ac:spMk id="10" creationId="{36F4EDEC-85FB-FF6A-BDC7-9280C162B156}"/>
          </ac:spMkLst>
        </pc:spChg>
        <pc:spChg chg="mod">
          <ac:chgData name="문찬 김" userId="d60fa215251c47cc" providerId="LiveId" clId="{175988C9-FC9A-41B8-B407-3CBD7F5BE3F8}" dt="2022-12-04T13:29:55.133" v="192"/>
          <ac:spMkLst>
            <pc:docMk/>
            <pc:sldMk cId="1920123666" sldId="291"/>
            <ac:spMk id="11" creationId="{2440E403-3B7A-24EB-B7E1-DA302B32E30D}"/>
          </ac:spMkLst>
        </pc:spChg>
        <pc:spChg chg="mod">
          <ac:chgData name="문찬 김" userId="d60fa215251c47cc" providerId="LiveId" clId="{175988C9-FC9A-41B8-B407-3CBD7F5BE3F8}" dt="2022-12-04T13:30:10.686" v="240"/>
          <ac:spMkLst>
            <pc:docMk/>
            <pc:sldMk cId="1920123666" sldId="291"/>
            <ac:spMk id="15" creationId="{271C2EE1-D730-29BB-46F0-A9B99721A17B}"/>
          </ac:spMkLst>
        </pc:spChg>
        <pc:picChg chg="del">
          <ac:chgData name="문찬 김" userId="d60fa215251c47cc" providerId="LiveId" clId="{175988C9-FC9A-41B8-B407-3CBD7F5BE3F8}" dt="2022-12-04T13:28:25.644" v="137" actId="478"/>
          <ac:picMkLst>
            <pc:docMk/>
            <pc:sldMk cId="1920123666" sldId="291"/>
            <ac:picMk id="6" creationId="{B1F0D77A-B36A-8104-C11B-7EC3C4906E9C}"/>
          </ac:picMkLst>
        </pc:picChg>
        <pc:picChg chg="add mod">
          <ac:chgData name="문찬 김" userId="d60fa215251c47cc" providerId="LiveId" clId="{175988C9-FC9A-41B8-B407-3CBD7F5BE3F8}" dt="2022-12-04T13:28:40.607" v="150" actId="1037"/>
          <ac:picMkLst>
            <pc:docMk/>
            <pc:sldMk cId="1920123666" sldId="291"/>
            <ac:picMk id="12" creationId="{B87D41AA-6377-19A9-F238-92E6497EB1E3}"/>
          </ac:picMkLst>
        </pc:picChg>
        <pc:picChg chg="add mod">
          <ac:chgData name="문찬 김" userId="d60fa215251c47cc" providerId="LiveId" clId="{175988C9-FC9A-41B8-B407-3CBD7F5BE3F8}" dt="2022-12-04T13:29:03.606" v="163" actId="1038"/>
          <ac:picMkLst>
            <pc:docMk/>
            <pc:sldMk cId="1920123666" sldId="291"/>
            <ac:picMk id="17" creationId="{59286B18-6D75-5E86-2991-17F9F772701B}"/>
          </ac:picMkLst>
        </pc:picChg>
        <pc:picChg chg="del">
          <ac:chgData name="문찬 김" userId="d60fa215251c47cc" providerId="LiveId" clId="{175988C9-FC9A-41B8-B407-3CBD7F5BE3F8}" dt="2022-12-04T13:28:26.036" v="138" actId="478"/>
          <ac:picMkLst>
            <pc:docMk/>
            <pc:sldMk cId="1920123666" sldId="291"/>
            <ac:picMk id="18" creationId="{16AAF447-73A4-3A84-C34F-7219C762022C}"/>
          </ac:picMkLst>
        </pc:picChg>
        <pc:picChg chg="del">
          <ac:chgData name="문찬 김" userId="d60fa215251c47cc" providerId="LiveId" clId="{175988C9-FC9A-41B8-B407-3CBD7F5BE3F8}" dt="2022-12-04T13:28:26.597" v="139" actId="478"/>
          <ac:picMkLst>
            <pc:docMk/>
            <pc:sldMk cId="1920123666" sldId="291"/>
            <ac:picMk id="20" creationId="{BB069E0F-A265-146C-7D1A-99DD2885C505}"/>
          </ac:picMkLst>
        </pc:picChg>
        <pc:picChg chg="add mod">
          <ac:chgData name="문찬 김" userId="d60fa215251c47cc" providerId="LiveId" clId="{175988C9-FC9A-41B8-B407-3CBD7F5BE3F8}" dt="2022-12-04T13:29:21.525" v="171" actId="14100"/>
          <ac:picMkLst>
            <pc:docMk/>
            <pc:sldMk cId="1920123666" sldId="291"/>
            <ac:picMk id="21" creationId="{2F77D4D7-D3F9-65FA-BE57-EEF14CFA41B4}"/>
          </ac:picMkLst>
        </pc:picChg>
      </pc:sldChg>
      <pc:sldChg chg="addSp delSp modSp add mod">
        <pc:chgData name="문찬 김" userId="d60fa215251c47cc" providerId="LiveId" clId="{175988C9-FC9A-41B8-B407-3CBD7F5BE3F8}" dt="2022-12-04T13:31:16.220" v="324" actId="1038"/>
        <pc:sldMkLst>
          <pc:docMk/>
          <pc:sldMk cId="2754599731" sldId="292"/>
        </pc:sldMkLst>
        <pc:spChg chg="mod">
          <ac:chgData name="문찬 김" userId="d60fa215251c47cc" providerId="LiveId" clId="{175988C9-FC9A-41B8-B407-3CBD7F5BE3F8}" dt="2022-12-04T13:31:16.220" v="324" actId="1038"/>
          <ac:spMkLst>
            <pc:docMk/>
            <pc:sldMk cId="2754599731" sldId="292"/>
            <ac:spMk id="5" creationId="{FCA3E424-E23F-4DFE-83D1-370B0DB343FB}"/>
          </ac:spMkLst>
        </pc:spChg>
        <pc:spChg chg="del">
          <ac:chgData name="문찬 김" userId="d60fa215251c47cc" providerId="LiveId" clId="{175988C9-FC9A-41B8-B407-3CBD7F5BE3F8}" dt="2022-12-04T13:30:21.357" v="241" actId="478"/>
          <ac:spMkLst>
            <pc:docMk/>
            <pc:sldMk cId="2754599731" sldId="292"/>
            <ac:spMk id="7" creationId="{63AB0A7A-B684-AF49-447D-D7AE0F2F6BC3}"/>
          </ac:spMkLst>
        </pc:spChg>
        <pc:spChg chg="mod">
          <ac:chgData name="문찬 김" userId="d60fa215251c47cc" providerId="LiveId" clId="{175988C9-FC9A-41B8-B407-3CBD7F5BE3F8}" dt="2022-12-04T13:31:16.220" v="324" actId="1038"/>
          <ac:spMkLst>
            <pc:docMk/>
            <pc:sldMk cId="2754599731" sldId="292"/>
            <ac:spMk id="8" creationId="{86B56E51-4C67-E6F0-1D8D-1475A790619B}"/>
          </ac:spMkLst>
        </pc:spChg>
        <pc:spChg chg="del">
          <ac:chgData name="문찬 김" userId="d60fa215251c47cc" providerId="LiveId" clId="{175988C9-FC9A-41B8-B407-3CBD7F5BE3F8}" dt="2022-12-04T13:30:21.357" v="241" actId="478"/>
          <ac:spMkLst>
            <pc:docMk/>
            <pc:sldMk cId="2754599731" sldId="292"/>
            <ac:spMk id="9" creationId="{9A12BD53-3FF3-886B-9DB9-D3C7F87871B5}"/>
          </ac:spMkLst>
        </pc:spChg>
        <pc:spChg chg="mod">
          <ac:chgData name="문찬 김" userId="d60fa215251c47cc" providerId="LiveId" clId="{175988C9-FC9A-41B8-B407-3CBD7F5BE3F8}" dt="2022-12-04T13:31:16.220" v="324" actId="1038"/>
          <ac:spMkLst>
            <pc:docMk/>
            <pc:sldMk cId="2754599731" sldId="292"/>
            <ac:spMk id="10" creationId="{36F4EDEC-85FB-FF6A-BDC7-9280C162B156}"/>
          </ac:spMkLst>
        </pc:spChg>
        <pc:spChg chg="del">
          <ac:chgData name="문찬 김" userId="d60fa215251c47cc" providerId="LiveId" clId="{175988C9-FC9A-41B8-B407-3CBD7F5BE3F8}" dt="2022-12-04T13:30:21.357" v="241" actId="478"/>
          <ac:spMkLst>
            <pc:docMk/>
            <pc:sldMk cId="2754599731" sldId="292"/>
            <ac:spMk id="11" creationId="{2440E403-3B7A-24EB-B7E1-DA302B32E30D}"/>
          </ac:spMkLst>
        </pc:spChg>
        <pc:spChg chg="del">
          <ac:chgData name="문찬 김" userId="d60fa215251c47cc" providerId="LiveId" clId="{175988C9-FC9A-41B8-B407-3CBD7F5BE3F8}" dt="2022-12-04T13:30:21.357" v="241" actId="478"/>
          <ac:spMkLst>
            <pc:docMk/>
            <pc:sldMk cId="2754599731" sldId="292"/>
            <ac:spMk id="13" creationId="{0A1C0ABE-4F6F-6EB5-0222-366C675D75E5}"/>
          </ac:spMkLst>
        </pc:spChg>
        <pc:spChg chg="del">
          <ac:chgData name="문찬 김" userId="d60fa215251c47cc" providerId="LiveId" clId="{175988C9-FC9A-41B8-B407-3CBD7F5BE3F8}" dt="2022-12-04T13:30:21.357" v="241" actId="478"/>
          <ac:spMkLst>
            <pc:docMk/>
            <pc:sldMk cId="2754599731" sldId="292"/>
            <ac:spMk id="14" creationId="{8C2AC45B-89B0-1DA1-3AD0-5BD6FF4551E6}"/>
          </ac:spMkLst>
        </pc:spChg>
        <pc:spChg chg="del">
          <ac:chgData name="문찬 김" userId="d60fa215251c47cc" providerId="LiveId" clId="{175988C9-FC9A-41B8-B407-3CBD7F5BE3F8}" dt="2022-12-04T13:30:21.357" v="241" actId="478"/>
          <ac:spMkLst>
            <pc:docMk/>
            <pc:sldMk cId="2754599731" sldId="292"/>
            <ac:spMk id="15" creationId="{271C2EE1-D730-29BB-46F0-A9B99721A17B}"/>
          </ac:spMkLst>
        </pc:spChg>
        <pc:picChg chg="add mod">
          <ac:chgData name="문찬 김" userId="d60fa215251c47cc" providerId="LiveId" clId="{175988C9-FC9A-41B8-B407-3CBD7F5BE3F8}" dt="2022-12-04T13:31:16.220" v="324" actId="1038"/>
          <ac:picMkLst>
            <pc:docMk/>
            <pc:sldMk cId="2754599731" sldId="292"/>
            <ac:picMk id="6" creationId="{60D27967-C2D3-0A40-4919-C27D1730D529}"/>
          </ac:picMkLst>
        </pc:picChg>
        <pc:picChg chg="del">
          <ac:chgData name="문찬 김" userId="d60fa215251c47cc" providerId="LiveId" clId="{175988C9-FC9A-41B8-B407-3CBD7F5BE3F8}" dt="2022-12-04T13:30:23.460" v="242" actId="478"/>
          <ac:picMkLst>
            <pc:docMk/>
            <pc:sldMk cId="2754599731" sldId="292"/>
            <ac:picMk id="12" creationId="{B87D41AA-6377-19A9-F238-92E6497EB1E3}"/>
          </ac:picMkLst>
        </pc:picChg>
        <pc:picChg chg="del">
          <ac:chgData name="문찬 김" userId="d60fa215251c47cc" providerId="LiveId" clId="{175988C9-FC9A-41B8-B407-3CBD7F5BE3F8}" dt="2022-12-04T13:30:21.357" v="241" actId="478"/>
          <ac:picMkLst>
            <pc:docMk/>
            <pc:sldMk cId="2754599731" sldId="292"/>
            <ac:picMk id="17" creationId="{59286B18-6D75-5E86-2991-17F9F772701B}"/>
          </ac:picMkLst>
        </pc:picChg>
        <pc:picChg chg="del">
          <ac:chgData name="문찬 김" userId="d60fa215251c47cc" providerId="LiveId" clId="{175988C9-FC9A-41B8-B407-3CBD7F5BE3F8}" dt="2022-12-04T13:30:21.357" v="241" actId="478"/>
          <ac:picMkLst>
            <pc:docMk/>
            <pc:sldMk cId="2754599731" sldId="292"/>
            <ac:picMk id="21" creationId="{2F77D4D7-D3F9-65FA-BE57-EEF14CFA41B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14602A5-1A7E-6DD4-BCB7-2B78794F90D2}"/>
              </a:ext>
            </a:extLst>
          </p:cNvPr>
          <p:cNvSpPr txBox="1"/>
          <p:nvPr userDrawn="1"/>
        </p:nvSpPr>
        <p:spPr>
          <a:xfrm>
            <a:off x="9987228" y="6602223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1FE9D61-53F2-F84C-4E76-C8EDBEF68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0FEBE-8A97-4855-8104-A03E1EFF1A94}" type="datetimeFigureOut">
              <a:rPr lang="ko-KR" altLang="en-US" smtClean="0"/>
              <a:t>2022-12-04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3CAFA26-B456-B923-4DA6-CF2382D8F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88207F-7B9F-AE7A-65AC-1BD181C69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15FA9-61DE-4DD2-9BA2-4DC9AF791E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6644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14602A5-1A7E-6DD4-BCB7-2B78794F90D2}"/>
              </a:ext>
            </a:extLst>
          </p:cNvPr>
          <p:cNvSpPr txBox="1"/>
          <p:nvPr userDrawn="1"/>
        </p:nvSpPr>
        <p:spPr>
          <a:xfrm>
            <a:off x="9987228" y="6602223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1FE9D61-53F2-F84C-4E76-C8EDBEF68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0FEBE-8A97-4855-8104-A03E1EFF1A94}" type="datetimeFigureOut">
              <a:rPr lang="ko-KR" altLang="en-US" smtClean="0"/>
              <a:t>2022-12-04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3CAFA26-B456-B923-4DA6-CF2382D8F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88207F-7B9F-AE7A-65AC-1BD181C69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15FA9-61DE-4DD2-9BA2-4DC9AF791E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2101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D608CD1-91EE-E281-CE92-D7C5A5BE3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EFA8CB7-992D-CEC9-8D71-AB31FA7C75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258386-4013-1EE8-771B-058C77374C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30FEBE-8A97-4855-8104-A03E1EFF1A94}" type="datetimeFigureOut">
              <a:rPr lang="ko-KR" altLang="en-US" smtClean="0"/>
              <a:t>2022-12-04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17E9D0-EEB1-C603-7E65-0F11F6B8E3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8B4662-5E86-3989-A8CE-41AE1996C8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415FA9-61DE-4DD2-9BA2-4DC9AF791E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9890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0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zooseyo.com/search/search.php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hyperlink" Target="https://jpet.jboard.net/petfree/pet.php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C7E62F8E-A7F9-433C-AD82-15814135C48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C7AA1E4F-8432-AAB9-2E83-40E77F2BF58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20000"/>
              <a:lumOff val="8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95784D7D-AD62-046E-1603-AABD206E03B0}"/>
              </a:ext>
            </a:extLst>
          </p:cNvPr>
          <p:cNvGrpSpPr/>
          <p:nvPr/>
        </p:nvGrpSpPr>
        <p:grpSpPr>
          <a:xfrm>
            <a:off x="4834640" y="2978859"/>
            <a:ext cx="2165851" cy="1239761"/>
            <a:chOff x="4979020" y="2331098"/>
            <a:chExt cx="2167054" cy="2459573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1D050920-EB61-67CA-2D54-859D23EAFE6C}"/>
                </a:ext>
              </a:extLst>
            </p:cNvPr>
            <p:cNvGrpSpPr/>
            <p:nvPr/>
          </p:nvGrpSpPr>
          <p:grpSpPr>
            <a:xfrm>
              <a:off x="4979020" y="2331098"/>
              <a:ext cx="2167054" cy="768458"/>
              <a:chOff x="8909823" y="398401"/>
              <a:chExt cx="3282177" cy="738121"/>
            </a:xfrm>
            <a:solidFill>
              <a:schemeClr val="accent6"/>
            </a:solidFill>
          </p:grpSpPr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67B1BCA2-85EC-4A45-20A5-1831EDC25659}"/>
                  </a:ext>
                </a:extLst>
              </p:cNvPr>
              <p:cNvSpPr/>
              <p:nvPr/>
            </p:nvSpPr>
            <p:spPr>
              <a:xfrm>
                <a:off x="10844526" y="398401"/>
                <a:ext cx="1347474" cy="73812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446EAE8D-C96E-B889-FE00-9A54298C4F9A}"/>
                  </a:ext>
                </a:extLst>
              </p:cNvPr>
              <p:cNvSpPr/>
              <p:nvPr/>
            </p:nvSpPr>
            <p:spPr>
              <a:xfrm>
                <a:off x="9963513" y="398401"/>
                <a:ext cx="724895" cy="73812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A5DE3AF4-36AE-FAC2-B1AA-E888188E7D38}"/>
                  </a:ext>
                </a:extLst>
              </p:cNvPr>
              <p:cNvSpPr/>
              <p:nvPr/>
            </p:nvSpPr>
            <p:spPr>
              <a:xfrm>
                <a:off x="9283289" y="398401"/>
                <a:ext cx="524106" cy="73812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363BC21-4C23-551F-0DD2-3A68A74D454A}"/>
                  </a:ext>
                </a:extLst>
              </p:cNvPr>
              <p:cNvSpPr/>
              <p:nvPr/>
            </p:nvSpPr>
            <p:spPr>
              <a:xfrm>
                <a:off x="8909823" y="398401"/>
                <a:ext cx="217347" cy="73812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2FC8205-673D-EC51-5910-A731A63C739F}"/>
                </a:ext>
              </a:extLst>
            </p:cNvPr>
            <p:cNvSpPr txBox="1"/>
            <p:nvPr/>
          </p:nvSpPr>
          <p:spPr>
            <a:xfrm>
              <a:off x="5018569" y="3313343"/>
              <a:ext cx="2127505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6600" b="1" dirty="0" err="1">
                  <a:solidFill>
                    <a:schemeClr val="accent6"/>
                  </a:solidFill>
                  <a:latin typeface="+mj-ea"/>
                  <a:ea typeface="+mj-ea"/>
                </a:rPr>
                <a:t>DogU</a:t>
              </a:r>
              <a:endParaRPr lang="en-US" altLang="ko-KR" sz="6600" b="1" dirty="0">
                <a:solidFill>
                  <a:schemeClr val="accent6"/>
                </a:solidFill>
                <a:latin typeface="+mj-ea"/>
                <a:ea typeface="+mj-ea"/>
              </a:endParaRPr>
            </a:p>
            <a:p>
              <a:pPr algn="ctr"/>
              <a:r>
                <a:rPr lang="en-US" altLang="ko-KR" sz="2400" dirty="0">
                  <a:solidFill>
                    <a:schemeClr val="accent6"/>
                  </a:solidFill>
                  <a:latin typeface="+mj-ea"/>
                  <a:ea typeface="+mj-ea"/>
                </a:rPr>
                <a:t>(Dog for You)</a:t>
              </a:r>
              <a:endParaRPr lang="ko-KR" altLang="en-US" sz="2400" dirty="0">
                <a:solidFill>
                  <a:schemeClr val="accent6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5727B0FD-C5F9-D4A9-E27D-10BB7D09DA6C}"/>
              </a:ext>
            </a:extLst>
          </p:cNvPr>
          <p:cNvSpPr txBox="1"/>
          <p:nvPr/>
        </p:nvSpPr>
        <p:spPr>
          <a:xfrm>
            <a:off x="2855495" y="1822587"/>
            <a:ext cx="69883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b="1" spc="600" dirty="0">
                <a:solidFill>
                  <a:schemeClr val="accent6"/>
                </a:solidFill>
              </a:rPr>
              <a:t>기말 최종프로젝트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68BED19-6FDA-B1F0-CD2E-0FF4421BBA8F}"/>
              </a:ext>
            </a:extLst>
          </p:cNvPr>
          <p:cNvSpPr txBox="1"/>
          <p:nvPr/>
        </p:nvSpPr>
        <p:spPr>
          <a:xfrm>
            <a:off x="8026826" y="4866262"/>
            <a:ext cx="55177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pc="600" dirty="0">
                <a:solidFill>
                  <a:schemeClr val="accent6"/>
                </a:solidFill>
              </a:rPr>
              <a:t>교수님 </a:t>
            </a:r>
            <a:r>
              <a:rPr lang="en-US" altLang="ko-KR" sz="1600" spc="600" dirty="0">
                <a:solidFill>
                  <a:schemeClr val="accent6"/>
                </a:solidFill>
              </a:rPr>
              <a:t>: </a:t>
            </a:r>
            <a:r>
              <a:rPr lang="ko-KR" altLang="en-US" sz="1600" spc="600" dirty="0">
                <a:solidFill>
                  <a:schemeClr val="accent6"/>
                </a:solidFill>
              </a:rPr>
              <a:t>유영훈 교수님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2499446-ADEF-4619-2694-A4AAD4742583}"/>
              </a:ext>
            </a:extLst>
          </p:cNvPr>
          <p:cNvSpPr txBox="1"/>
          <p:nvPr/>
        </p:nvSpPr>
        <p:spPr>
          <a:xfrm>
            <a:off x="8026826" y="5243294"/>
            <a:ext cx="55177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pc="600" dirty="0">
                <a:solidFill>
                  <a:schemeClr val="accent6"/>
                </a:solidFill>
              </a:rPr>
              <a:t>분반 </a:t>
            </a:r>
            <a:r>
              <a:rPr lang="en-US" altLang="ko-KR" sz="1600" spc="600" dirty="0">
                <a:solidFill>
                  <a:schemeClr val="accent6"/>
                </a:solidFill>
              </a:rPr>
              <a:t>: 001</a:t>
            </a:r>
            <a:endParaRPr lang="ko-KR" altLang="en-US" sz="1600" spc="600" dirty="0">
              <a:solidFill>
                <a:schemeClr val="accent6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E5F99AA-DA92-2E19-C85A-D295ADC45D28}"/>
              </a:ext>
            </a:extLst>
          </p:cNvPr>
          <p:cNvSpPr txBox="1"/>
          <p:nvPr/>
        </p:nvSpPr>
        <p:spPr>
          <a:xfrm>
            <a:off x="8026828" y="5627006"/>
            <a:ext cx="55177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pc="600" dirty="0">
                <a:solidFill>
                  <a:schemeClr val="accent6"/>
                </a:solidFill>
              </a:rPr>
              <a:t>조 </a:t>
            </a:r>
            <a:r>
              <a:rPr lang="en-US" altLang="ko-KR" sz="1600" spc="600" dirty="0">
                <a:solidFill>
                  <a:schemeClr val="accent6"/>
                </a:solidFill>
              </a:rPr>
              <a:t>: 7</a:t>
            </a:r>
            <a:r>
              <a:rPr lang="ko-KR" altLang="en-US" sz="1600" spc="600" dirty="0">
                <a:solidFill>
                  <a:schemeClr val="accent6"/>
                </a:solidFill>
              </a:rPr>
              <a:t>조 미스터 </a:t>
            </a:r>
            <a:r>
              <a:rPr lang="ko-KR" altLang="en-US" sz="1600" spc="600" dirty="0" err="1">
                <a:solidFill>
                  <a:schemeClr val="accent6"/>
                </a:solidFill>
              </a:rPr>
              <a:t>곰팅</a:t>
            </a:r>
            <a:endParaRPr lang="ko-KR" altLang="en-US" sz="1600" spc="600" dirty="0">
              <a:solidFill>
                <a:schemeClr val="accent6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F2F2F5D-03E4-3A0D-37D0-0037BDE02C01}"/>
              </a:ext>
            </a:extLst>
          </p:cNvPr>
          <p:cNvSpPr txBox="1"/>
          <p:nvPr/>
        </p:nvSpPr>
        <p:spPr>
          <a:xfrm>
            <a:off x="8026826" y="6024900"/>
            <a:ext cx="55177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pc="600" dirty="0">
                <a:solidFill>
                  <a:schemeClr val="accent6"/>
                </a:solidFill>
              </a:rPr>
              <a:t>조원 </a:t>
            </a:r>
            <a:r>
              <a:rPr lang="en-US" altLang="ko-KR" sz="1600" spc="600" dirty="0">
                <a:solidFill>
                  <a:schemeClr val="accent6"/>
                </a:solidFill>
              </a:rPr>
              <a:t>: 12181714 </a:t>
            </a:r>
            <a:r>
              <a:rPr lang="ko-KR" altLang="en-US" sz="1600" spc="600" dirty="0">
                <a:solidFill>
                  <a:schemeClr val="accent6"/>
                </a:solidFill>
              </a:rPr>
              <a:t>김상준</a:t>
            </a:r>
            <a:endParaRPr lang="en-US" altLang="ko-KR" sz="1600" spc="600" dirty="0">
              <a:solidFill>
                <a:schemeClr val="accent6"/>
              </a:solidFill>
            </a:endParaRPr>
          </a:p>
          <a:p>
            <a:r>
              <a:rPr lang="en-US" altLang="ko-KR" sz="1600" spc="600" dirty="0">
                <a:solidFill>
                  <a:schemeClr val="accent6"/>
                </a:solidFill>
              </a:rPr>
              <a:t>	12181674 </a:t>
            </a:r>
            <a:r>
              <a:rPr lang="ko-KR" altLang="en-US" sz="1600" spc="600" dirty="0" err="1">
                <a:solidFill>
                  <a:schemeClr val="accent6"/>
                </a:solidFill>
              </a:rPr>
              <a:t>전민제</a:t>
            </a:r>
            <a:r>
              <a:rPr lang="en-US" altLang="ko-KR" sz="1600" spc="600" dirty="0">
                <a:solidFill>
                  <a:schemeClr val="accent6"/>
                </a:solidFill>
              </a:rPr>
              <a:t>	 </a:t>
            </a:r>
          </a:p>
          <a:p>
            <a:r>
              <a:rPr lang="en-US" altLang="ko-KR" sz="1600" spc="600" dirty="0">
                <a:solidFill>
                  <a:schemeClr val="accent6"/>
                </a:solidFill>
              </a:rPr>
              <a:t>	12181576 </a:t>
            </a:r>
            <a:r>
              <a:rPr lang="ko-KR" altLang="en-US" sz="1600" spc="600" dirty="0">
                <a:solidFill>
                  <a:schemeClr val="accent6"/>
                </a:solidFill>
              </a:rPr>
              <a:t>김문찬</a:t>
            </a:r>
          </a:p>
        </p:txBody>
      </p:sp>
    </p:spTree>
    <p:extLst>
      <p:ext uri="{BB962C8B-B14F-4D97-AF65-F5344CB8AC3E}">
        <p14:creationId xmlns:p14="http://schemas.microsoft.com/office/powerpoint/2010/main" val="4208536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8AD3D9A-FE71-AAA2-5C18-AAFC9BCE6351}"/>
              </a:ext>
            </a:extLst>
          </p:cNvPr>
          <p:cNvSpPr txBox="1"/>
          <p:nvPr/>
        </p:nvSpPr>
        <p:spPr>
          <a:xfrm>
            <a:off x="144966" y="144966"/>
            <a:ext cx="663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2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E9E676-0120-0E02-E5A7-70281FCD3068}"/>
              </a:ext>
            </a:extLst>
          </p:cNvPr>
          <p:cNvSpPr txBox="1"/>
          <p:nvPr/>
        </p:nvSpPr>
        <p:spPr>
          <a:xfrm>
            <a:off x="854928" y="109284"/>
            <a:ext cx="63401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각 구성 세부 내용 및 개발 결과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CA3E424-E23F-4DFE-83D1-370B0DB343FB}"/>
              </a:ext>
            </a:extLst>
          </p:cNvPr>
          <p:cNvSpPr/>
          <p:nvPr/>
        </p:nvSpPr>
        <p:spPr>
          <a:xfrm>
            <a:off x="715377" y="904982"/>
            <a:ext cx="3508559" cy="53778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6B56E51-4C67-E6F0-1D8D-1475A790619B}"/>
              </a:ext>
            </a:extLst>
          </p:cNvPr>
          <p:cNvSpPr/>
          <p:nvPr/>
        </p:nvSpPr>
        <p:spPr>
          <a:xfrm>
            <a:off x="814828" y="1028699"/>
            <a:ext cx="3308819" cy="44626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F4EDEC-85FB-FF6A-BDC7-9280C162B156}"/>
              </a:ext>
            </a:extLst>
          </p:cNvPr>
          <p:cNvSpPr txBox="1"/>
          <p:nvPr/>
        </p:nvSpPr>
        <p:spPr>
          <a:xfrm>
            <a:off x="1782344" y="5625806"/>
            <a:ext cx="12618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dirty="0"/>
              <a:t>초기화면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1F0D77A-B36A-8104-C11B-7EC3C4906E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941" y="1090749"/>
            <a:ext cx="2462591" cy="4339714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63AB0A7A-B684-AF49-447D-D7AE0F2F6BC3}"/>
              </a:ext>
            </a:extLst>
          </p:cNvPr>
          <p:cNvSpPr/>
          <p:nvPr/>
        </p:nvSpPr>
        <p:spPr>
          <a:xfrm>
            <a:off x="4360449" y="904982"/>
            <a:ext cx="3508559" cy="53778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A12BD53-3FF3-886B-9DB9-D3C7F87871B5}"/>
              </a:ext>
            </a:extLst>
          </p:cNvPr>
          <p:cNvSpPr/>
          <p:nvPr/>
        </p:nvSpPr>
        <p:spPr>
          <a:xfrm>
            <a:off x="4459900" y="1028699"/>
            <a:ext cx="3308819" cy="44626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40E403-3B7A-24EB-B7E1-DA302B32E30D}"/>
              </a:ext>
            </a:extLst>
          </p:cNvPr>
          <p:cNvSpPr txBox="1"/>
          <p:nvPr/>
        </p:nvSpPr>
        <p:spPr>
          <a:xfrm>
            <a:off x="4993005" y="5625806"/>
            <a:ext cx="21307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dirty="0"/>
              <a:t>이미지 입력 화면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A1C0ABE-4F6F-6EB5-0222-366C675D75E5}"/>
              </a:ext>
            </a:extLst>
          </p:cNvPr>
          <p:cNvSpPr/>
          <p:nvPr/>
        </p:nvSpPr>
        <p:spPr>
          <a:xfrm>
            <a:off x="8005521" y="904982"/>
            <a:ext cx="3508559" cy="53778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C2AC45B-89B0-1DA1-3AD0-5BD6FF4551E6}"/>
              </a:ext>
            </a:extLst>
          </p:cNvPr>
          <p:cNvSpPr/>
          <p:nvPr/>
        </p:nvSpPr>
        <p:spPr>
          <a:xfrm>
            <a:off x="8104972" y="1028699"/>
            <a:ext cx="3308819" cy="44626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71C2EE1-D730-29BB-46F0-A9B99721A17B}"/>
              </a:ext>
            </a:extLst>
          </p:cNvPr>
          <p:cNvSpPr txBox="1"/>
          <p:nvPr/>
        </p:nvSpPr>
        <p:spPr>
          <a:xfrm>
            <a:off x="9057261" y="5625806"/>
            <a:ext cx="12923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dirty="0"/>
              <a:t>결과 화면</a:t>
            </a:r>
          </a:p>
        </p:txBody>
      </p:sp>
      <p:pic>
        <p:nvPicPr>
          <p:cNvPr id="18" name="그림 17" descr="텍스트, 전자기기, 스크린샷이(가) 표시된 사진&#10;&#10;자동 생성된 설명">
            <a:extLst>
              <a:ext uri="{FF2B5EF4-FFF2-40B4-BE49-F238E27FC236}">
                <a16:creationId xmlns:a16="http://schemas.microsoft.com/office/drawing/2014/main" id="{16AAF447-73A4-3A84-C34F-7219C76202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1923" y="1090749"/>
            <a:ext cx="2439951" cy="4339714"/>
          </a:xfrm>
          <a:prstGeom prst="rect">
            <a:avLst/>
          </a:prstGeom>
        </p:spPr>
      </p:pic>
      <p:pic>
        <p:nvPicPr>
          <p:cNvPr id="20" name="그림 19" descr="텍스트이(가) 표시된 사진&#10;&#10;자동 생성된 설명">
            <a:extLst>
              <a:ext uri="{FF2B5EF4-FFF2-40B4-BE49-F238E27FC236}">
                <a16:creationId xmlns:a16="http://schemas.microsoft.com/office/drawing/2014/main" id="{BB069E0F-A265-146C-7D1A-99DD2885C5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4509" y="1090749"/>
            <a:ext cx="2444484" cy="4339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742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8AD3D9A-FE71-AAA2-5C18-AAFC9BCE6351}"/>
              </a:ext>
            </a:extLst>
          </p:cNvPr>
          <p:cNvSpPr txBox="1"/>
          <p:nvPr/>
        </p:nvSpPr>
        <p:spPr>
          <a:xfrm>
            <a:off x="144966" y="144966"/>
            <a:ext cx="663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2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E9E676-0120-0E02-E5A7-70281FCD3068}"/>
              </a:ext>
            </a:extLst>
          </p:cNvPr>
          <p:cNvSpPr txBox="1"/>
          <p:nvPr/>
        </p:nvSpPr>
        <p:spPr>
          <a:xfrm>
            <a:off x="854928" y="109284"/>
            <a:ext cx="63401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각 구성 세부 내용 및 개발 결과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CA3E424-E23F-4DFE-83D1-370B0DB343FB}"/>
              </a:ext>
            </a:extLst>
          </p:cNvPr>
          <p:cNvSpPr/>
          <p:nvPr/>
        </p:nvSpPr>
        <p:spPr>
          <a:xfrm>
            <a:off x="715377" y="904982"/>
            <a:ext cx="3508559" cy="53778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6B56E51-4C67-E6F0-1D8D-1475A790619B}"/>
              </a:ext>
            </a:extLst>
          </p:cNvPr>
          <p:cNvSpPr/>
          <p:nvPr/>
        </p:nvSpPr>
        <p:spPr>
          <a:xfrm>
            <a:off x="814828" y="1028699"/>
            <a:ext cx="3308819" cy="44626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F4EDEC-85FB-FF6A-BDC7-9280C162B156}"/>
              </a:ext>
            </a:extLst>
          </p:cNvPr>
          <p:cNvSpPr txBox="1"/>
          <p:nvPr/>
        </p:nvSpPr>
        <p:spPr>
          <a:xfrm>
            <a:off x="1497813" y="5625806"/>
            <a:ext cx="18309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dirty="0"/>
              <a:t>서비스 게시판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3AB0A7A-B684-AF49-447D-D7AE0F2F6BC3}"/>
              </a:ext>
            </a:extLst>
          </p:cNvPr>
          <p:cNvSpPr/>
          <p:nvPr/>
        </p:nvSpPr>
        <p:spPr>
          <a:xfrm>
            <a:off x="4360449" y="904982"/>
            <a:ext cx="3508559" cy="53778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A12BD53-3FF3-886B-9DB9-D3C7F87871B5}"/>
              </a:ext>
            </a:extLst>
          </p:cNvPr>
          <p:cNvSpPr/>
          <p:nvPr/>
        </p:nvSpPr>
        <p:spPr>
          <a:xfrm>
            <a:off x="4459900" y="1028699"/>
            <a:ext cx="3308819" cy="44626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40E403-3B7A-24EB-B7E1-DA302B32E30D}"/>
              </a:ext>
            </a:extLst>
          </p:cNvPr>
          <p:cNvSpPr txBox="1"/>
          <p:nvPr/>
        </p:nvSpPr>
        <p:spPr>
          <a:xfrm>
            <a:off x="5562072" y="5625806"/>
            <a:ext cx="9925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dirty="0" err="1"/>
              <a:t>채팅창</a:t>
            </a:r>
            <a:endParaRPr lang="ko-KR" altLang="en-US" sz="2400" spc="-3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A1C0ABE-4F6F-6EB5-0222-366C675D75E5}"/>
              </a:ext>
            </a:extLst>
          </p:cNvPr>
          <p:cNvSpPr/>
          <p:nvPr/>
        </p:nvSpPr>
        <p:spPr>
          <a:xfrm>
            <a:off x="8005521" y="904982"/>
            <a:ext cx="3508559" cy="53778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C2AC45B-89B0-1DA1-3AD0-5BD6FF4551E6}"/>
              </a:ext>
            </a:extLst>
          </p:cNvPr>
          <p:cNvSpPr/>
          <p:nvPr/>
        </p:nvSpPr>
        <p:spPr>
          <a:xfrm>
            <a:off x="8104972" y="1028699"/>
            <a:ext cx="3308819" cy="44626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71C2EE1-D730-29BB-46F0-A9B99721A17B}"/>
              </a:ext>
            </a:extLst>
          </p:cNvPr>
          <p:cNvSpPr txBox="1"/>
          <p:nvPr/>
        </p:nvSpPr>
        <p:spPr>
          <a:xfrm>
            <a:off x="8653305" y="5625806"/>
            <a:ext cx="21002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dirty="0"/>
              <a:t>커뮤니티 게시판</a:t>
            </a:r>
          </a:p>
        </p:txBody>
      </p:sp>
      <p:pic>
        <p:nvPicPr>
          <p:cNvPr id="12" name="그림 11" descr="테이블이(가) 표시된 사진&#10;&#10;자동 생성된 설명">
            <a:extLst>
              <a:ext uri="{FF2B5EF4-FFF2-40B4-BE49-F238E27FC236}">
                <a16:creationId xmlns:a16="http://schemas.microsoft.com/office/drawing/2014/main" id="{B87D41AA-6377-19A9-F238-92E6497EB1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195" y="1084849"/>
            <a:ext cx="2439856" cy="4345614"/>
          </a:xfrm>
          <a:prstGeom prst="rect">
            <a:avLst/>
          </a:prstGeom>
        </p:spPr>
      </p:pic>
      <p:pic>
        <p:nvPicPr>
          <p:cNvPr id="17" name="그림 16" descr="텍스트이(가) 표시된 사진&#10;&#10;자동 생성된 설명">
            <a:extLst>
              <a:ext uri="{FF2B5EF4-FFF2-40B4-BE49-F238E27FC236}">
                <a16:creationId xmlns:a16="http://schemas.microsoft.com/office/drawing/2014/main" id="{59286B18-6D75-5E86-2991-17F9F77270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1364" y="1127560"/>
            <a:ext cx="2407936" cy="4302903"/>
          </a:xfrm>
          <a:prstGeom prst="rect">
            <a:avLst/>
          </a:prstGeom>
        </p:spPr>
      </p:pic>
      <p:pic>
        <p:nvPicPr>
          <p:cNvPr id="21" name="그림 20" descr="텍스트이(가) 표시된 사진&#10;&#10;자동 생성된 설명">
            <a:extLst>
              <a:ext uri="{FF2B5EF4-FFF2-40B4-BE49-F238E27FC236}">
                <a16:creationId xmlns:a16="http://schemas.microsoft.com/office/drawing/2014/main" id="{2F77D4D7-D3F9-65FA-BE57-EEF14CFA41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7541" y="1084849"/>
            <a:ext cx="2433786" cy="4345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1236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8AD3D9A-FE71-AAA2-5C18-AAFC9BCE6351}"/>
              </a:ext>
            </a:extLst>
          </p:cNvPr>
          <p:cNvSpPr txBox="1"/>
          <p:nvPr/>
        </p:nvSpPr>
        <p:spPr>
          <a:xfrm>
            <a:off x="144966" y="144966"/>
            <a:ext cx="663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2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E9E676-0120-0E02-E5A7-70281FCD3068}"/>
              </a:ext>
            </a:extLst>
          </p:cNvPr>
          <p:cNvSpPr txBox="1"/>
          <p:nvPr/>
        </p:nvSpPr>
        <p:spPr>
          <a:xfrm>
            <a:off x="854928" y="109284"/>
            <a:ext cx="63401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각 구성 세부 내용 및 개발 결과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CA3E424-E23F-4DFE-83D1-370B0DB343FB}"/>
              </a:ext>
            </a:extLst>
          </p:cNvPr>
          <p:cNvSpPr/>
          <p:nvPr/>
        </p:nvSpPr>
        <p:spPr>
          <a:xfrm>
            <a:off x="1635671" y="904982"/>
            <a:ext cx="8629201" cy="518248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6B56E51-4C67-E6F0-1D8D-1475A790619B}"/>
              </a:ext>
            </a:extLst>
          </p:cNvPr>
          <p:cNvSpPr/>
          <p:nvPr/>
        </p:nvSpPr>
        <p:spPr>
          <a:xfrm>
            <a:off x="1735122" y="1028700"/>
            <a:ext cx="8423562" cy="44105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F4EDEC-85FB-FF6A-BDC7-9280C162B156}"/>
              </a:ext>
            </a:extLst>
          </p:cNvPr>
          <p:cNvSpPr txBox="1"/>
          <p:nvPr/>
        </p:nvSpPr>
        <p:spPr>
          <a:xfrm>
            <a:off x="4810849" y="5532506"/>
            <a:ext cx="21307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dirty="0"/>
              <a:t>이미지 분류 모델</a:t>
            </a:r>
          </a:p>
        </p:txBody>
      </p:sp>
      <p:pic>
        <p:nvPicPr>
          <p:cNvPr id="6" name="그림 5" descr="텍스트, 개, 포유류이(가) 표시된 사진&#10;&#10;자동 생성된 설명">
            <a:extLst>
              <a:ext uri="{FF2B5EF4-FFF2-40B4-BE49-F238E27FC236}">
                <a16:creationId xmlns:a16="http://schemas.microsoft.com/office/drawing/2014/main" id="{60D27967-C2D3-0A40-4919-C27D1730D5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7716" y="1112449"/>
            <a:ext cx="4102018" cy="4224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5997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80DCAF6-3978-3160-157A-648EA12B561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DF402808-E0F8-85EA-4890-583C8458B76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20000"/>
              <a:lumOff val="8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4EB9D84F-0B45-A7BD-7BF5-9231BA12DE12}"/>
              </a:ext>
            </a:extLst>
          </p:cNvPr>
          <p:cNvGrpSpPr/>
          <p:nvPr/>
        </p:nvGrpSpPr>
        <p:grpSpPr>
          <a:xfrm>
            <a:off x="3240304" y="2398775"/>
            <a:ext cx="5644495" cy="2060449"/>
            <a:chOff x="3240304" y="2331098"/>
            <a:chExt cx="5644495" cy="2060449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D65639EA-0993-6716-3613-393B26EBF005}"/>
                </a:ext>
              </a:extLst>
            </p:cNvPr>
            <p:cNvGrpSpPr/>
            <p:nvPr/>
          </p:nvGrpSpPr>
          <p:grpSpPr>
            <a:xfrm>
              <a:off x="4979020" y="2331098"/>
              <a:ext cx="2167054" cy="768458"/>
              <a:chOff x="8909823" y="398401"/>
              <a:chExt cx="3282177" cy="738121"/>
            </a:xfrm>
            <a:solidFill>
              <a:schemeClr val="accent6"/>
            </a:solidFill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ECA681B3-511D-A959-423D-EB378EA84909}"/>
                  </a:ext>
                </a:extLst>
              </p:cNvPr>
              <p:cNvSpPr/>
              <p:nvPr/>
            </p:nvSpPr>
            <p:spPr>
              <a:xfrm>
                <a:off x="10844526" y="398401"/>
                <a:ext cx="1347474" cy="73812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3BFE378-782A-97F5-13A5-45DA4E0CA0B2}"/>
                  </a:ext>
                </a:extLst>
              </p:cNvPr>
              <p:cNvSpPr/>
              <p:nvPr/>
            </p:nvSpPr>
            <p:spPr>
              <a:xfrm>
                <a:off x="9963513" y="398401"/>
                <a:ext cx="724895" cy="73812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A5A565E9-DDED-AE67-D1D9-E664152D6E1C}"/>
                  </a:ext>
                </a:extLst>
              </p:cNvPr>
              <p:cNvSpPr/>
              <p:nvPr/>
            </p:nvSpPr>
            <p:spPr>
              <a:xfrm>
                <a:off x="9283289" y="398401"/>
                <a:ext cx="524106" cy="73812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256379F4-F5D0-AC14-880B-87ECF7A0A246}"/>
                  </a:ext>
                </a:extLst>
              </p:cNvPr>
              <p:cNvSpPr/>
              <p:nvPr/>
            </p:nvSpPr>
            <p:spPr>
              <a:xfrm>
                <a:off x="8909823" y="398401"/>
                <a:ext cx="217347" cy="73812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66259B1-33B2-547E-A2D7-4EBD5D0038E0}"/>
                </a:ext>
              </a:extLst>
            </p:cNvPr>
            <p:cNvSpPr txBox="1"/>
            <p:nvPr/>
          </p:nvSpPr>
          <p:spPr>
            <a:xfrm>
              <a:off x="3240304" y="3283551"/>
              <a:ext cx="5644495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6600" b="1" dirty="0">
                  <a:solidFill>
                    <a:schemeClr val="accent6"/>
                  </a:solidFill>
                  <a:latin typeface="+mj-ea"/>
                  <a:ea typeface="+mj-ea"/>
                </a:rPr>
                <a:t>개발 결과 시연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3AD17541-C64D-3209-2E64-88E7CD95498C}"/>
              </a:ext>
            </a:extLst>
          </p:cNvPr>
          <p:cNvSpPr txBox="1"/>
          <p:nvPr/>
        </p:nvSpPr>
        <p:spPr>
          <a:xfrm>
            <a:off x="9987228" y="6602223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52501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8AD3D9A-FE71-AAA2-5C18-AAFC9BCE6351}"/>
              </a:ext>
            </a:extLst>
          </p:cNvPr>
          <p:cNvSpPr txBox="1"/>
          <p:nvPr/>
        </p:nvSpPr>
        <p:spPr>
          <a:xfrm>
            <a:off x="144966" y="144966"/>
            <a:ext cx="663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2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E9E676-0120-0E02-E5A7-70281FCD3068}"/>
              </a:ext>
            </a:extLst>
          </p:cNvPr>
          <p:cNvSpPr txBox="1"/>
          <p:nvPr/>
        </p:nvSpPr>
        <p:spPr>
          <a:xfrm>
            <a:off x="854928" y="109284"/>
            <a:ext cx="52373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기술 개발 결과 활용 계획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4F414B7-2918-B04A-E7A4-DEB9EBD51E17}"/>
              </a:ext>
            </a:extLst>
          </p:cNvPr>
          <p:cNvSpPr/>
          <p:nvPr/>
        </p:nvSpPr>
        <p:spPr>
          <a:xfrm>
            <a:off x="854928" y="1374634"/>
            <a:ext cx="1044000" cy="9875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2DDFEEE-A1B3-48BB-E114-1B12CA4EBD88}"/>
              </a:ext>
            </a:extLst>
          </p:cNvPr>
          <p:cNvSpPr/>
          <p:nvPr/>
        </p:nvSpPr>
        <p:spPr>
          <a:xfrm>
            <a:off x="2095500" y="1374636"/>
            <a:ext cx="9420224" cy="9875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158FFE7-99F4-40BB-2509-3AB72B25123A}"/>
              </a:ext>
            </a:extLst>
          </p:cNvPr>
          <p:cNvSpPr/>
          <p:nvPr/>
        </p:nvSpPr>
        <p:spPr>
          <a:xfrm>
            <a:off x="854928" y="2635111"/>
            <a:ext cx="1044000" cy="9875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DC4D1CE-0799-46E3-4696-255FE5667069}"/>
              </a:ext>
            </a:extLst>
          </p:cNvPr>
          <p:cNvSpPr/>
          <p:nvPr/>
        </p:nvSpPr>
        <p:spPr>
          <a:xfrm>
            <a:off x="2095500" y="2635111"/>
            <a:ext cx="9420224" cy="9875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B22743-5D92-4BB6-AC0C-A796FB5CA878}"/>
              </a:ext>
            </a:extLst>
          </p:cNvPr>
          <p:cNvSpPr txBox="1"/>
          <p:nvPr/>
        </p:nvSpPr>
        <p:spPr>
          <a:xfrm>
            <a:off x="1200437" y="1578233"/>
            <a:ext cx="352982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tx2">
                    <a:lumMod val="75000"/>
                  </a:schemeClr>
                </a:solidFill>
              </a:rPr>
              <a:t>1</a:t>
            </a:r>
            <a:endParaRPr lang="ko-KR" altLang="en-US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989894B-7ABE-910A-3035-3BE2BE01AE6F}"/>
              </a:ext>
            </a:extLst>
          </p:cNvPr>
          <p:cNvSpPr txBox="1"/>
          <p:nvPr/>
        </p:nvSpPr>
        <p:spPr>
          <a:xfrm>
            <a:off x="1149141" y="2867283"/>
            <a:ext cx="404278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tx2">
                    <a:lumMod val="75000"/>
                  </a:schemeClr>
                </a:solidFill>
              </a:rPr>
              <a:t>2</a:t>
            </a:r>
            <a:endParaRPr lang="ko-KR" altLang="en-US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9A4051B-C28B-2A25-6754-46F8EEF36EC1}"/>
              </a:ext>
            </a:extLst>
          </p:cNvPr>
          <p:cNvSpPr txBox="1"/>
          <p:nvPr/>
        </p:nvSpPr>
        <p:spPr>
          <a:xfrm>
            <a:off x="2390773" y="1437408"/>
            <a:ext cx="8747126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tx2">
                    <a:lumMod val="75000"/>
                  </a:schemeClr>
                </a:solidFill>
              </a:rPr>
              <a:t>강아지 뿐만 아니라 다른 종의 반려동물들도 모델의 </a:t>
            </a:r>
            <a:r>
              <a:rPr lang="en-US" altLang="ko-KR" sz="2400" dirty="0">
                <a:solidFill>
                  <a:schemeClr val="tx2">
                    <a:lumMod val="75000"/>
                  </a:schemeClr>
                </a:solidFill>
              </a:rPr>
              <a:t>Data set</a:t>
            </a:r>
            <a:r>
              <a:rPr lang="ko-KR" altLang="en-US" sz="2400" dirty="0">
                <a:solidFill>
                  <a:schemeClr val="tx2">
                    <a:lumMod val="75000"/>
                  </a:schemeClr>
                </a:solidFill>
              </a:rPr>
              <a:t>에 추가하여 다른 동물들의 검색 및 분양으로 서비스 확장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7C279A6-59F9-B0AB-56BF-5340FADBB59D}"/>
              </a:ext>
            </a:extLst>
          </p:cNvPr>
          <p:cNvSpPr txBox="1"/>
          <p:nvPr/>
        </p:nvSpPr>
        <p:spPr>
          <a:xfrm>
            <a:off x="2390773" y="2753147"/>
            <a:ext cx="9124951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tx2">
                    <a:lumMod val="75000"/>
                  </a:schemeClr>
                </a:solidFill>
              </a:rPr>
              <a:t>위 기술을 기반으로 반려 동물 커뮤니티 형성</a:t>
            </a:r>
            <a:r>
              <a:rPr lang="en-US" altLang="ko-KR" sz="2400" dirty="0">
                <a:solidFill>
                  <a:schemeClr val="tx2">
                    <a:lumMod val="75000"/>
                  </a:schemeClr>
                </a:solidFill>
              </a:rPr>
              <a:t>,</a:t>
            </a:r>
          </a:p>
          <a:p>
            <a:r>
              <a:rPr lang="ko-KR" altLang="en-US" sz="2400" dirty="0">
                <a:solidFill>
                  <a:schemeClr val="tx2">
                    <a:lumMod val="75000"/>
                  </a:schemeClr>
                </a:solidFill>
              </a:rPr>
              <a:t>해당 커뮤니티를 대상으로 한 애완 용품 판매</a:t>
            </a:r>
            <a:r>
              <a:rPr lang="en-US" altLang="ko-KR" sz="2400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ko-KR" altLang="en-US" sz="2400" dirty="0">
                <a:solidFill>
                  <a:schemeClr val="tx2">
                    <a:lumMod val="75000"/>
                  </a:schemeClr>
                </a:solidFill>
              </a:rPr>
              <a:t>광고 등의 사업 확장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CCA1691-A68D-8DB9-3699-948A4CD65134}"/>
              </a:ext>
            </a:extLst>
          </p:cNvPr>
          <p:cNvCxnSpPr/>
          <p:nvPr/>
        </p:nvCxnSpPr>
        <p:spPr>
          <a:xfrm>
            <a:off x="781679" y="817170"/>
            <a:ext cx="10621427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>
            <a:extLst>
              <a:ext uri="{FF2B5EF4-FFF2-40B4-BE49-F238E27FC236}">
                <a16:creationId xmlns:a16="http://schemas.microsoft.com/office/drawing/2014/main" id="{72DDF8EC-11F9-CC3C-5D24-715132A3586B}"/>
              </a:ext>
            </a:extLst>
          </p:cNvPr>
          <p:cNvGrpSpPr/>
          <p:nvPr/>
        </p:nvGrpSpPr>
        <p:grpSpPr>
          <a:xfrm>
            <a:off x="2992531" y="3895588"/>
            <a:ext cx="6643451" cy="2668061"/>
            <a:chOff x="2089306" y="1928506"/>
            <a:chExt cx="6643451" cy="2668061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62A0E51C-EBA5-EF48-F28F-47EBDE17F39F}"/>
                </a:ext>
              </a:extLst>
            </p:cNvPr>
            <p:cNvSpPr/>
            <p:nvPr/>
          </p:nvSpPr>
          <p:spPr>
            <a:xfrm>
              <a:off x="2477854" y="2257828"/>
              <a:ext cx="1996068" cy="19960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81D2189B-D1EA-9755-E925-80AD25BCCB5C}"/>
                </a:ext>
              </a:extLst>
            </p:cNvPr>
            <p:cNvSpPr/>
            <p:nvPr/>
          </p:nvSpPr>
          <p:spPr>
            <a:xfrm>
              <a:off x="5760990" y="2282542"/>
              <a:ext cx="1996068" cy="1996068"/>
            </a:xfrm>
            <a:prstGeom prst="ellipse">
              <a:avLst/>
            </a:prstGeom>
            <a:solidFill>
              <a:srgbClr val="FF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C856C681-6F13-ADA8-D4D0-836A446C86F9}"/>
                </a:ext>
              </a:extLst>
            </p:cNvPr>
            <p:cNvGrpSpPr/>
            <p:nvPr/>
          </p:nvGrpSpPr>
          <p:grpSpPr>
            <a:xfrm>
              <a:off x="2089306" y="1928506"/>
              <a:ext cx="2755091" cy="2668061"/>
              <a:chOff x="1976400" y="2313517"/>
              <a:chExt cx="2755091" cy="2668061"/>
            </a:xfrm>
          </p:grpSpPr>
          <p:sp>
            <p:nvSpPr>
              <p:cNvPr id="25" name="원호 24">
                <a:extLst>
                  <a:ext uri="{FF2B5EF4-FFF2-40B4-BE49-F238E27FC236}">
                    <a16:creationId xmlns:a16="http://schemas.microsoft.com/office/drawing/2014/main" id="{1BC27E52-C5E6-BD52-5070-A61D3995B663}"/>
                  </a:ext>
                </a:extLst>
              </p:cNvPr>
              <p:cNvSpPr/>
              <p:nvPr/>
            </p:nvSpPr>
            <p:spPr>
              <a:xfrm rot="2173646">
                <a:off x="2436198" y="2493226"/>
                <a:ext cx="2295293" cy="2295293"/>
              </a:xfrm>
              <a:prstGeom prst="arc">
                <a:avLst>
                  <a:gd name="adj1" fmla="val 17528057"/>
                  <a:gd name="adj2" fmla="val 0"/>
                </a:avLst>
              </a:prstGeom>
              <a:ln w="57150">
                <a:solidFill>
                  <a:schemeClr val="accent4"/>
                </a:solidFill>
                <a:headEnd type="none" w="med" len="med"/>
                <a:tailEnd type="arrow" w="med" len="med"/>
                <a:extLst>
                  <a:ext uri="{C807C97D-BFC1-408E-A445-0C87EB9F89A2}">
                    <ask:lineSketchStyleProps xmlns:ask="http://schemas.microsoft.com/office/drawing/2018/sketchyshapes" sd="4266498984">
                      <a:custGeom>
                        <a:avLst/>
                        <a:gdLst>
                          <a:gd name="connsiteX0" fmla="*/ 1580055 w 2295293"/>
                          <a:gd name="connsiteY0" fmla="*/ 84578 h 2295293"/>
                          <a:gd name="connsiteX1" fmla="*/ 2295293 w 2295293"/>
                          <a:gd name="connsiteY1" fmla="*/ 1147647 h 2295293"/>
                          <a:gd name="connsiteX2" fmla="*/ 1147647 w 2295293"/>
                          <a:gd name="connsiteY2" fmla="*/ 1147647 h 2295293"/>
                          <a:gd name="connsiteX3" fmla="*/ 1580055 w 2295293"/>
                          <a:gd name="connsiteY3" fmla="*/ 84578 h 2295293"/>
                          <a:gd name="connsiteX0" fmla="*/ 1580055 w 2295293"/>
                          <a:gd name="connsiteY0" fmla="*/ 84578 h 2295293"/>
                          <a:gd name="connsiteX1" fmla="*/ 2295293 w 2295293"/>
                          <a:gd name="connsiteY1" fmla="*/ 1147647 h 229529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</a:cxnLst>
                        <a:rect l="l" t="t" r="r" b="b"/>
                        <a:pathLst>
                          <a:path w="2295293" h="2295293" stroke="0" extrusionOk="0">
                            <a:moveTo>
                              <a:pt x="1580055" y="84578"/>
                            </a:moveTo>
                            <a:cubicBezTo>
                              <a:pt x="2020001" y="204038"/>
                              <a:pt x="2304954" y="688582"/>
                              <a:pt x="2295293" y="1147647"/>
                            </a:cubicBezTo>
                            <a:cubicBezTo>
                              <a:pt x="1750020" y="1217786"/>
                              <a:pt x="1596471" y="1204808"/>
                              <a:pt x="1147647" y="1147647"/>
                            </a:cubicBezTo>
                            <a:cubicBezTo>
                              <a:pt x="1389014" y="629845"/>
                              <a:pt x="1502197" y="470538"/>
                              <a:pt x="1580055" y="84578"/>
                            </a:cubicBezTo>
                            <a:close/>
                          </a:path>
                          <a:path w="2295293" h="2295293" fill="none" extrusionOk="0">
                            <a:moveTo>
                              <a:pt x="1580055" y="84578"/>
                            </a:moveTo>
                            <a:cubicBezTo>
                              <a:pt x="2070926" y="315876"/>
                              <a:pt x="2284113" y="674817"/>
                              <a:pt x="2295293" y="1147647"/>
                            </a:cubicBezTo>
                          </a:path>
                          <a:path w="2295293" h="2295293" fill="none" stroke="0" extrusionOk="0">
                            <a:moveTo>
                              <a:pt x="1580055" y="84578"/>
                            </a:moveTo>
                            <a:cubicBezTo>
                              <a:pt x="2004759" y="285893"/>
                              <a:pt x="2352803" y="630216"/>
                              <a:pt x="2295293" y="1147647"/>
                            </a:cubicBezTo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원호 32">
                <a:extLst>
                  <a:ext uri="{FF2B5EF4-FFF2-40B4-BE49-F238E27FC236}">
                    <a16:creationId xmlns:a16="http://schemas.microsoft.com/office/drawing/2014/main" id="{7DE1E727-0599-1A91-AF72-2C2C95E67403}"/>
                  </a:ext>
                </a:extLst>
              </p:cNvPr>
              <p:cNvSpPr/>
              <p:nvPr/>
            </p:nvSpPr>
            <p:spPr>
              <a:xfrm rot="7573646">
                <a:off x="2215336" y="2686285"/>
                <a:ext cx="2295293" cy="2295293"/>
              </a:xfrm>
              <a:prstGeom prst="arc">
                <a:avLst>
                  <a:gd name="adj1" fmla="val 17528057"/>
                  <a:gd name="adj2" fmla="val 0"/>
                </a:avLst>
              </a:prstGeom>
              <a:ln w="57150">
                <a:solidFill>
                  <a:schemeClr val="accent4"/>
                </a:solidFill>
                <a:headEnd type="none" w="med" len="med"/>
                <a:tailEnd type="arrow" w="med" len="med"/>
                <a:extLst>
                  <a:ext uri="{C807C97D-BFC1-408E-A445-0C87EB9F89A2}">
                    <ask:lineSketchStyleProps xmlns:ask="http://schemas.microsoft.com/office/drawing/2018/sketchyshapes" sd="4266498984">
                      <a:custGeom>
                        <a:avLst/>
                        <a:gdLst>
                          <a:gd name="connsiteX0" fmla="*/ 1580055 w 2295293"/>
                          <a:gd name="connsiteY0" fmla="*/ 84578 h 2295293"/>
                          <a:gd name="connsiteX1" fmla="*/ 2295293 w 2295293"/>
                          <a:gd name="connsiteY1" fmla="*/ 1147647 h 2295293"/>
                          <a:gd name="connsiteX2" fmla="*/ 1147647 w 2295293"/>
                          <a:gd name="connsiteY2" fmla="*/ 1147647 h 2295293"/>
                          <a:gd name="connsiteX3" fmla="*/ 1580055 w 2295293"/>
                          <a:gd name="connsiteY3" fmla="*/ 84578 h 2295293"/>
                          <a:gd name="connsiteX0" fmla="*/ 1580055 w 2295293"/>
                          <a:gd name="connsiteY0" fmla="*/ 84578 h 2295293"/>
                          <a:gd name="connsiteX1" fmla="*/ 2295293 w 2295293"/>
                          <a:gd name="connsiteY1" fmla="*/ 1147647 h 229529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</a:cxnLst>
                        <a:rect l="l" t="t" r="r" b="b"/>
                        <a:pathLst>
                          <a:path w="2295293" h="2295293" stroke="0" extrusionOk="0">
                            <a:moveTo>
                              <a:pt x="1580055" y="84578"/>
                            </a:moveTo>
                            <a:cubicBezTo>
                              <a:pt x="2020001" y="204038"/>
                              <a:pt x="2304954" y="688582"/>
                              <a:pt x="2295293" y="1147647"/>
                            </a:cubicBezTo>
                            <a:cubicBezTo>
                              <a:pt x="1750020" y="1217786"/>
                              <a:pt x="1596471" y="1204808"/>
                              <a:pt x="1147647" y="1147647"/>
                            </a:cubicBezTo>
                            <a:cubicBezTo>
                              <a:pt x="1389014" y="629845"/>
                              <a:pt x="1502197" y="470538"/>
                              <a:pt x="1580055" y="84578"/>
                            </a:cubicBezTo>
                            <a:close/>
                          </a:path>
                          <a:path w="2295293" h="2295293" fill="none" extrusionOk="0">
                            <a:moveTo>
                              <a:pt x="1580055" y="84578"/>
                            </a:moveTo>
                            <a:cubicBezTo>
                              <a:pt x="2070926" y="315876"/>
                              <a:pt x="2284113" y="674817"/>
                              <a:pt x="2295293" y="1147647"/>
                            </a:cubicBezTo>
                          </a:path>
                          <a:path w="2295293" h="2295293" fill="none" stroke="0" extrusionOk="0">
                            <a:moveTo>
                              <a:pt x="1580055" y="84578"/>
                            </a:moveTo>
                            <a:cubicBezTo>
                              <a:pt x="2004759" y="285893"/>
                              <a:pt x="2352803" y="630216"/>
                              <a:pt x="2295293" y="1147647"/>
                            </a:cubicBezTo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원호 33">
                <a:extLst>
                  <a:ext uri="{FF2B5EF4-FFF2-40B4-BE49-F238E27FC236}">
                    <a16:creationId xmlns:a16="http://schemas.microsoft.com/office/drawing/2014/main" id="{12FF0A1A-0622-8D2B-4B08-A332E00F8815}"/>
                  </a:ext>
                </a:extLst>
              </p:cNvPr>
              <p:cNvSpPr/>
              <p:nvPr/>
            </p:nvSpPr>
            <p:spPr>
              <a:xfrm rot="12973646">
                <a:off x="1976400" y="2575243"/>
                <a:ext cx="2295293" cy="2295293"/>
              </a:xfrm>
              <a:prstGeom prst="arc">
                <a:avLst>
                  <a:gd name="adj1" fmla="val 17528057"/>
                  <a:gd name="adj2" fmla="val 0"/>
                </a:avLst>
              </a:prstGeom>
              <a:ln w="57150">
                <a:solidFill>
                  <a:schemeClr val="accent4"/>
                </a:solidFill>
                <a:headEnd type="none" w="med" len="med"/>
                <a:tailEnd type="arrow" w="med" len="med"/>
                <a:extLst>
                  <a:ext uri="{C807C97D-BFC1-408E-A445-0C87EB9F89A2}">
                    <ask:lineSketchStyleProps xmlns:ask="http://schemas.microsoft.com/office/drawing/2018/sketchyshapes" sd="4266498984">
                      <a:custGeom>
                        <a:avLst/>
                        <a:gdLst>
                          <a:gd name="connsiteX0" fmla="*/ 1580055 w 2295293"/>
                          <a:gd name="connsiteY0" fmla="*/ 84578 h 2295293"/>
                          <a:gd name="connsiteX1" fmla="*/ 2295293 w 2295293"/>
                          <a:gd name="connsiteY1" fmla="*/ 1147647 h 2295293"/>
                          <a:gd name="connsiteX2" fmla="*/ 1147647 w 2295293"/>
                          <a:gd name="connsiteY2" fmla="*/ 1147647 h 2295293"/>
                          <a:gd name="connsiteX3" fmla="*/ 1580055 w 2295293"/>
                          <a:gd name="connsiteY3" fmla="*/ 84578 h 2295293"/>
                          <a:gd name="connsiteX0" fmla="*/ 1580055 w 2295293"/>
                          <a:gd name="connsiteY0" fmla="*/ 84578 h 2295293"/>
                          <a:gd name="connsiteX1" fmla="*/ 2295293 w 2295293"/>
                          <a:gd name="connsiteY1" fmla="*/ 1147647 h 229529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</a:cxnLst>
                        <a:rect l="l" t="t" r="r" b="b"/>
                        <a:pathLst>
                          <a:path w="2295293" h="2295293" stroke="0" extrusionOk="0">
                            <a:moveTo>
                              <a:pt x="1580055" y="84578"/>
                            </a:moveTo>
                            <a:cubicBezTo>
                              <a:pt x="2020001" y="204038"/>
                              <a:pt x="2304954" y="688582"/>
                              <a:pt x="2295293" y="1147647"/>
                            </a:cubicBezTo>
                            <a:cubicBezTo>
                              <a:pt x="1750020" y="1217786"/>
                              <a:pt x="1596471" y="1204808"/>
                              <a:pt x="1147647" y="1147647"/>
                            </a:cubicBezTo>
                            <a:cubicBezTo>
                              <a:pt x="1389014" y="629845"/>
                              <a:pt x="1502197" y="470538"/>
                              <a:pt x="1580055" y="84578"/>
                            </a:cubicBezTo>
                            <a:close/>
                          </a:path>
                          <a:path w="2295293" h="2295293" fill="none" extrusionOk="0">
                            <a:moveTo>
                              <a:pt x="1580055" y="84578"/>
                            </a:moveTo>
                            <a:cubicBezTo>
                              <a:pt x="2070926" y="315876"/>
                              <a:pt x="2284113" y="674817"/>
                              <a:pt x="2295293" y="1147647"/>
                            </a:cubicBezTo>
                          </a:path>
                          <a:path w="2295293" h="2295293" fill="none" stroke="0" extrusionOk="0">
                            <a:moveTo>
                              <a:pt x="1580055" y="84578"/>
                            </a:moveTo>
                            <a:cubicBezTo>
                              <a:pt x="2004759" y="285893"/>
                              <a:pt x="2352803" y="630216"/>
                              <a:pt x="2295293" y="1147647"/>
                            </a:cubicBezTo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원호 34">
                <a:extLst>
                  <a:ext uri="{FF2B5EF4-FFF2-40B4-BE49-F238E27FC236}">
                    <a16:creationId xmlns:a16="http://schemas.microsoft.com/office/drawing/2014/main" id="{633EED0A-0271-04DB-2493-F29C22309102}"/>
                  </a:ext>
                </a:extLst>
              </p:cNvPr>
              <p:cNvSpPr/>
              <p:nvPr/>
            </p:nvSpPr>
            <p:spPr>
              <a:xfrm rot="18373646">
                <a:off x="2187232" y="2313517"/>
                <a:ext cx="2295293" cy="2295293"/>
              </a:xfrm>
              <a:prstGeom prst="arc">
                <a:avLst>
                  <a:gd name="adj1" fmla="val 17528057"/>
                  <a:gd name="adj2" fmla="val 0"/>
                </a:avLst>
              </a:prstGeom>
              <a:ln w="57150">
                <a:solidFill>
                  <a:schemeClr val="accent4"/>
                </a:solidFill>
                <a:headEnd type="none" w="med" len="med"/>
                <a:tailEnd type="arrow" w="med" len="med"/>
                <a:extLst>
                  <a:ext uri="{C807C97D-BFC1-408E-A445-0C87EB9F89A2}">
                    <ask:lineSketchStyleProps xmlns:ask="http://schemas.microsoft.com/office/drawing/2018/sketchyshapes" sd="4266498984">
                      <a:custGeom>
                        <a:avLst/>
                        <a:gdLst>
                          <a:gd name="connsiteX0" fmla="*/ 1580055 w 2295293"/>
                          <a:gd name="connsiteY0" fmla="*/ 84578 h 2295293"/>
                          <a:gd name="connsiteX1" fmla="*/ 2295293 w 2295293"/>
                          <a:gd name="connsiteY1" fmla="*/ 1147647 h 2295293"/>
                          <a:gd name="connsiteX2" fmla="*/ 1147647 w 2295293"/>
                          <a:gd name="connsiteY2" fmla="*/ 1147647 h 2295293"/>
                          <a:gd name="connsiteX3" fmla="*/ 1580055 w 2295293"/>
                          <a:gd name="connsiteY3" fmla="*/ 84578 h 2295293"/>
                          <a:gd name="connsiteX0" fmla="*/ 1580055 w 2295293"/>
                          <a:gd name="connsiteY0" fmla="*/ 84578 h 2295293"/>
                          <a:gd name="connsiteX1" fmla="*/ 2295293 w 2295293"/>
                          <a:gd name="connsiteY1" fmla="*/ 1147647 h 229529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</a:cxnLst>
                        <a:rect l="l" t="t" r="r" b="b"/>
                        <a:pathLst>
                          <a:path w="2295293" h="2295293" stroke="0" extrusionOk="0">
                            <a:moveTo>
                              <a:pt x="1580055" y="84578"/>
                            </a:moveTo>
                            <a:cubicBezTo>
                              <a:pt x="2020001" y="204038"/>
                              <a:pt x="2304954" y="688582"/>
                              <a:pt x="2295293" y="1147647"/>
                            </a:cubicBezTo>
                            <a:cubicBezTo>
                              <a:pt x="1750020" y="1217786"/>
                              <a:pt x="1596471" y="1204808"/>
                              <a:pt x="1147647" y="1147647"/>
                            </a:cubicBezTo>
                            <a:cubicBezTo>
                              <a:pt x="1389014" y="629845"/>
                              <a:pt x="1502197" y="470538"/>
                              <a:pt x="1580055" y="84578"/>
                            </a:cubicBezTo>
                            <a:close/>
                          </a:path>
                          <a:path w="2295293" h="2295293" fill="none" extrusionOk="0">
                            <a:moveTo>
                              <a:pt x="1580055" y="84578"/>
                            </a:moveTo>
                            <a:cubicBezTo>
                              <a:pt x="2070926" y="315876"/>
                              <a:pt x="2284113" y="674817"/>
                              <a:pt x="2295293" y="1147647"/>
                            </a:cubicBezTo>
                          </a:path>
                          <a:path w="2295293" h="2295293" fill="none" stroke="0" extrusionOk="0">
                            <a:moveTo>
                              <a:pt x="1580055" y="84578"/>
                            </a:moveTo>
                            <a:cubicBezTo>
                              <a:pt x="2004759" y="285893"/>
                              <a:pt x="2352803" y="630216"/>
                              <a:pt x="2295293" y="1147647"/>
                            </a:cubicBezTo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5E1E4A8-099E-B43D-4845-045F2FFB5411}"/>
                </a:ext>
              </a:extLst>
            </p:cNvPr>
            <p:cNvSpPr txBox="1"/>
            <p:nvPr/>
          </p:nvSpPr>
          <p:spPr>
            <a:xfrm>
              <a:off x="2140506" y="2958453"/>
              <a:ext cx="26873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bg1"/>
                  </a:solidFill>
                </a:rPr>
                <a:t>Service</a:t>
              </a:r>
              <a:endParaRPr lang="ko-KR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7011FCB-D6C5-F64E-8C59-1BF3E2D0898A}"/>
                </a:ext>
              </a:extLst>
            </p:cNvPr>
            <p:cNvSpPr txBox="1"/>
            <p:nvPr/>
          </p:nvSpPr>
          <p:spPr>
            <a:xfrm>
              <a:off x="4764100" y="2983167"/>
              <a:ext cx="39686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bg1"/>
                  </a:solidFill>
                </a:rPr>
                <a:t>Community</a:t>
              </a:r>
              <a:endParaRPr lang="ko-KR" altLang="en-US" sz="2800" b="1" dirty="0">
                <a:solidFill>
                  <a:schemeClr val="bg1"/>
                </a:solidFill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47CE9F90-F302-CD8C-E532-4591C392E23C}"/>
                </a:ext>
              </a:extLst>
            </p:cNvPr>
            <p:cNvGrpSpPr/>
            <p:nvPr/>
          </p:nvGrpSpPr>
          <p:grpSpPr>
            <a:xfrm flipH="1">
              <a:off x="5370109" y="1928506"/>
              <a:ext cx="2755091" cy="2668061"/>
              <a:chOff x="3968761" y="2338231"/>
              <a:chExt cx="2755091" cy="2668061"/>
            </a:xfrm>
          </p:grpSpPr>
          <p:sp>
            <p:nvSpPr>
              <p:cNvPr id="15" name="원호 14">
                <a:extLst>
                  <a:ext uri="{FF2B5EF4-FFF2-40B4-BE49-F238E27FC236}">
                    <a16:creationId xmlns:a16="http://schemas.microsoft.com/office/drawing/2014/main" id="{F4CC9B24-E9F5-B292-6174-AFBCF2A61E27}"/>
                  </a:ext>
                </a:extLst>
              </p:cNvPr>
              <p:cNvSpPr/>
              <p:nvPr/>
            </p:nvSpPr>
            <p:spPr>
              <a:xfrm rot="2173646">
                <a:off x="4428559" y="2517940"/>
                <a:ext cx="2295293" cy="2295293"/>
              </a:xfrm>
              <a:prstGeom prst="arc">
                <a:avLst>
                  <a:gd name="adj1" fmla="val 17528057"/>
                  <a:gd name="adj2" fmla="val 0"/>
                </a:avLst>
              </a:prstGeom>
              <a:ln w="57150">
                <a:solidFill>
                  <a:srgbClr val="FF6969"/>
                </a:solidFill>
                <a:headEnd type="none" w="med" len="med"/>
                <a:tailEnd type="arrow" w="med" len="med"/>
                <a:extLst>
                  <a:ext uri="{C807C97D-BFC1-408E-A445-0C87EB9F89A2}">
                    <ask:lineSketchStyleProps xmlns:ask="http://schemas.microsoft.com/office/drawing/2018/sketchyshapes" sd="4266498984">
                      <a:custGeom>
                        <a:avLst/>
                        <a:gdLst>
                          <a:gd name="connsiteX0" fmla="*/ 1580055 w 2295293"/>
                          <a:gd name="connsiteY0" fmla="*/ 84578 h 2295293"/>
                          <a:gd name="connsiteX1" fmla="*/ 2295293 w 2295293"/>
                          <a:gd name="connsiteY1" fmla="*/ 1147647 h 2295293"/>
                          <a:gd name="connsiteX2" fmla="*/ 1147647 w 2295293"/>
                          <a:gd name="connsiteY2" fmla="*/ 1147647 h 2295293"/>
                          <a:gd name="connsiteX3" fmla="*/ 1580055 w 2295293"/>
                          <a:gd name="connsiteY3" fmla="*/ 84578 h 2295293"/>
                          <a:gd name="connsiteX0" fmla="*/ 1580055 w 2295293"/>
                          <a:gd name="connsiteY0" fmla="*/ 84578 h 2295293"/>
                          <a:gd name="connsiteX1" fmla="*/ 2295293 w 2295293"/>
                          <a:gd name="connsiteY1" fmla="*/ 1147647 h 229529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</a:cxnLst>
                        <a:rect l="l" t="t" r="r" b="b"/>
                        <a:pathLst>
                          <a:path w="2295293" h="2295293" stroke="0" extrusionOk="0">
                            <a:moveTo>
                              <a:pt x="1580055" y="84578"/>
                            </a:moveTo>
                            <a:cubicBezTo>
                              <a:pt x="2020001" y="204038"/>
                              <a:pt x="2304954" y="688582"/>
                              <a:pt x="2295293" y="1147647"/>
                            </a:cubicBezTo>
                            <a:cubicBezTo>
                              <a:pt x="1750020" y="1217786"/>
                              <a:pt x="1596471" y="1204808"/>
                              <a:pt x="1147647" y="1147647"/>
                            </a:cubicBezTo>
                            <a:cubicBezTo>
                              <a:pt x="1389014" y="629845"/>
                              <a:pt x="1502197" y="470538"/>
                              <a:pt x="1580055" y="84578"/>
                            </a:cubicBezTo>
                            <a:close/>
                          </a:path>
                          <a:path w="2295293" h="2295293" fill="none" extrusionOk="0">
                            <a:moveTo>
                              <a:pt x="1580055" y="84578"/>
                            </a:moveTo>
                            <a:cubicBezTo>
                              <a:pt x="2070926" y="315876"/>
                              <a:pt x="2284113" y="674817"/>
                              <a:pt x="2295293" y="1147647"/>
                            </a:cubicBezTo>
                          </a:path>
                          <a:path w="2295293" h="2295293" fill="none" stroke="0" extrusionOk="0">
                            <a:moveTo>
                              <a:pt x="1580055" y="84578"/>
                            </a:moveTo>
                            <a:cubicBezTo>
                              <a:pt x="2004759" y="285893"/>
                              <a:pt x="2352803" y="630216"/>
                              <a:pt x="2295293" y="1147647"/>
                            </a:cubicBezTo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원호 17">
                <a:extLst>
                  <a:ext uri="{FF2B5EF4-FFF2-40B4-BE49-F238E27FC236}">
                    <a16:creationId xmlns:a16="http://schemas.microsoft.com/office/drawing/2014/main" id="{5B6F6845-6C3E-8F3E-8E40-15587E621882}"/>
                  </a:ext>
                </a:extLst>
              </p:cNvPr>
              <p:cNvSpPr/>
              <p:nvPr/>
            </p:nvSpPr>
            <p:spPr>
              <a:xfrm rot="7573646">
                <a:off x="4207697" y="2710999"/>
                <a:ext cx="2295293" cy="2295293"/>
              </a:xfrm>
              <a:prstGeom prst="arc">
                <a:avLst>
                  <a:gd name="adj1" fmla="val 17528057"/>
                  <a:gd name="adj2" fmla="val 0"/>
                </a:avLst>
              </a:prstGeom>
              <a:ln w="57150">
                <a:solidFill>
                  <a:srgbClr val="FF6969"/>
                </a:solidFill>
                <a:headEnd type="none" w="med" len="med"/>
                <a:tailEnd type="arrow" w="med" len="med"/>
                <a:extLst>
                  <a:ext uri="{C807C97D-BFC1-408E-A445-0C87EB9F89A2}">
                    <ask:lineSketchStyleProps xmlns:ask="http://schemas.microsoft.com/office/drawing/2018/sketchyshapes" sd="4266498984">
                      <a:custGeom>
                        <a:avLst/>
                        <a:gdLst>
                          <a:gd name="connsiteX0" fmla="*/ 1580055 w 2295293"/>
                          <a:gd name="connsiteY0" fmla="*/ 84578 h 2295293"/>
                          <a:gd name="connsiteX1" fmla="*/ 2295293 w 2295293"/>
                          <a:gd name="connsiteY1" fmla="*/ 1147647 h 2295293"/>
                          <a:gd name="connsiteX2" fmla="*/ 1147647 w 2295293"/>
                          <a:gd name="connsiteY2" fmla="*/ 1147647 h 2295293"/>
                          <a:gd name="connsiteX3" fmla="*/ 1580055 w 2295293"/>
                          <a:gd name="connsiteY3" fmla="*/ 84578 h 2295293"/>
                          <a:gd name="connsiteX0" fmla="*/ 1580055 w 2295293"/>
                          <a:gd name="connsiteY0" fmla="*/ 84578 h 2295293"/>
                          <a:gd name="connsiteX1" fmla="*/ 2295293 w 2295293"/>
                          <a:gd name="connsiteY1" fmla="*/ 1147647 h 229529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</a:cxnLst>
                        <a:rect l="l" t="t" r="r" b="b"/>
                        <a:pathLst>
                          <a:path w="2295293" h="2295293" stroke="0" extrusionOk="0">
                            <a:moveTo>
                              <a:pt x="1580055" y="84578"/>
                            </a:moveTo>
                            <a:cubicBezTo>
                              <a:pt x="2020001" y="204038"/>
                              <a:pt x="2304954" y="688582"/>
                              <a:pt x="2295293" y="1147647"/>
                            </a:cubicBezTo>
                            <a:cubicBezTo>
                              <a:pt x="1750020" y="1217786"/>
                              <a:pt x="1596471" y="1204808"/>
                              <a:pt x="1147647" y="1147647"/>
                            </a:cubicBezTo>
                            <a:cubicBezTo>
                              <a:pt x="1389014" y="629845"/>
                              <a:pt x="1502197" y="470538"/>
                              <a:pt x="1580055" y="84578"/>
                            </a:cubicBezTo>
                            <a:close/>
                          </a:path>
                          <a:path w="2295293" h="2295293" fill="none" extrusionOk="0">
                            <a:moveTo>
                              <a:pt x="1580055" y="84578"/>
                            </a:moveTo>
                            <a:cubicBezTo>
                              <a:pt x="2070926" y="315876"/>
                              <a:pt x="2284113" y="674817"/>
                              <a:pt x="2295293" y="1147647"/>
                            </a:cubicBezTo>
                          </a:path>
                          <a:path w="2295293" h="2295293" fill="none" stroke="0" extrusionOk="0">
                            <a:moveTo>
                              <a:pt x="1580055" y="84578"/>
                            </a:moveTo>
                            <a:cubicBezTo>
                              <a:pt x="2004759" y="285893"/>
                              <a:pt x="2352803" y="630216"/>
                              <a:pt x="2295293" y="1147647"/>
                            </a:cubicBezTo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원호 20">
                <a:extLst>
                  <a:ext uri="{FF2B5EF4-FFF2-40B4-BE49-F238E27FC236}">
                    <a16:creationId xmlns:a16="http://schemas.microsoft.com/office/drawing/2014/main" id="{BFAB57F7-060A-F999-2DA2-349D77AB682F}"/>
                  </a:ext>
                </a:extLst>
              </p:cNvPr>
              <p:cNvSpPr/>
              <p:nvPr/>
            </p:nvSpPr>
            <p:spPr>
              <a:xfrm rot="12973646">
                <a:off x="3968761" y="2599957"/>
                <a:ext cx="2295293" cy="2295293"/>
              </a:xfrm>
              <a:prstGeom prst="arc">
                <a:avLst>
                  <a:gd name="adj1" fmla="val 17528057"/>
                  <a:gd name="adj2" fmla="val 0"/>
                </a:avLst>
              </a:prstGeom>
              <a:ln w="57150">
                <a:solidFill>
                  <a:srgbClr val="FF6969"/>
                </a:solidFill>
                <a:headEnd type="none" w="med" len="med"/>
                <a:tailEnd type="arrow" w="med" len="med"/>
                <a:extLst>
                  <a:ext uri="{C807C97D-BFC1-408E-A445-0C87EB9F89A2}">
                    <ask:lineSketchStyleProps xmlns:ask="http://schemas.microsoft.com/office/drawing/2018/sketchyshapes" sd="4266498984">
                      <a:custGeom>
                        <a:avLst/>
                        <a:gdLst>
                          <a:gd name="connsiteX0" fmla="*/ 1580055 w 2295293"/>
                          <a:gd name="connsiteY0" fmla="*/ 84578 h 2295293"/>
                          <a:gd name="connsiteX1" fmla="*/ 2295293 w 2295293"/>
                          <a:gd name="connsiteY1" fmla="*/ 1147647 h 2295293"/>
                          <a:gd name="connsiteX2" fmla="*/ 1147647 w 2295293"/>
                          <a:gd name="connsiteY2" fmla="*/ 1147647 h 2295293"/>
                          <a:gd name="connsiteX3" fmla="*/ 1580055 w 2295293"/>
                          <a:gd name="connsiteY3" fmla="*/ 84578 h 2295293"/>
                          <a:gd name="connsiteX0" fmla="*/ 1580055 w 2295293"/>
                          <a:gd name="connsiteY0" fmla="*/ 84578 h 2295293"/>
                          <a:gd name="connsiteX1" fmla="*/ 2295293 w 2295293"/>
                          <a:gd name="connsiteY1" fmla="*/ 1147647 h 229529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</a:cxnLst>
                        <a:rect l="l" t="t" r="r" b="b"/>
                        <a:pathLst>
                          <a:path w="2295293" h="2295293" stroke="0" extrusionOk="0">
                            <a:moveTo>
                              <a:pt x="1580055" y="84578"/>
                            </a:moveTo>
                            <a:cubicBezTo>
                              <a:pt x="2020001" y="204038"/>
                              <a:pt x="2304954" y="688582"/>
                              <a:pt x="2295293" y="1147647"/>
                            </a:cubicBezTo>
                            <a:cubicBezTo>
                              <a:pt x="1750020" y="1217786"/>
                              <a:pt x="1596471" y="1204808"/>
                              <a:pt x="1147647" y="1147647"/>
                            </a:cubicBezTo>
                            <a:cubicBezTo>
                              <a:pt x="1389014" y="629845"/>
                              <a:pt x="1502197" y="470538"/>
                              <a:pt x="1580055" y="84578"/>
                            </a:cubicBezTo>
                            <a:close/>
                          </a:path>
                          <a:path w="2295293" h="2295293" fill="none" extrusionOk="0">
                            <a:moveTo>
                              <a:pt x="1580055" y="84578"/>
                            </a:moveTo>
                            <a:cubicBezTo>
                              <a:pt x="2070926" y="315876"/>
                              <a:pt x="2284113" y="674817"/>
                              <a:pt x="2295293" y="1147647"/>
                            </a:cubicBezTo>
                          </a:path>
                          <a:path w="2295293" h="2295293" fill="none" stroke="0" extrusionOk="0">
                            <a:moveTo>
                              <a:pt x="1580055" y="84578"/>
                            </a:moveTo>
                            <a:cubicBezTo>
                              <a:pt x="2004759" y="285893"/>
                              <a:pt x="2352803" y="630216"/>
                              <a:pt x="2295293" y="1147647"/>
                            </a:cubicBezTo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원호 23">
                <a:extLst>
                  <a:ext uri="{FF2B5EF4-FFF2-40B4-BE49-F238E27FC236}">
                    <a16:creationId xmlns:a16="http://schemas.microsoft.com/office/drawing/2014/main" id="{DA1212F0-7E3A-5040-A8BC-D3DEEC96F35C}"/>
                  </a:ext>
                </a:extLst>
              </p:cNvPr>
              <p:cNvSpPr/>
              <p:nvPr/>
            </p:nvSpPr>
            <p:spPr>
              <a:xfrm rot="18373646">
                <a:off x="4179593" y="2338231"/>
                <a:ext cx="2295293" cy="2295293"/>
              </a:xfrm>
              <a:prstGeom prst="arc">
                <a:avLst>
                  <a:gd name="adj1" fmla="val 17528057"/>
                  <a:gd name="adj2" fmla="val 0"/>
                </a:avLst>
              </a:prstGeom>
              <a:ln w="57150">
                <a:solidFill>
                  <a:srgbClr val="FF6969"/>
                </a:solidFill>
                <a:headEnd type="none" w="med" len="med"/>
                <a:tailEnd type="arrow" w="med" len="med"/>
                <a:extLst>
                  <a:ext uri="{C807C97D-BFC1-408E-A445-0C87EB9F89A2}">
                    <ask:lineSketchStyleProps xmlns:ask="http://schemas.microsoft.com/office/drawing/2018/sketchyshapes" sd="4266498984">
                      <a:custGeom>
                        <a:avLst/>
                        <a:gdLst>
                          <a:gd name="connsiteX0" fmla="*/ 1580055 w 2295293"/>
                          <a:gd name="connsiteY0" fmla="*/ 84578 h 2295293"/>
                          <a:gd name="connsiteX1" fmla="*/ 2295293 w 2295293"/>
                          <a:gd name="connsiteY1" fmla="*/ 1147647 h 2295293"/>
                          <a:gd name="connsiteX2" fmla="*/ 1147647 w 2295293"/>
                          <a:gd name="connsiteY2" fmla="*/ 1147647 h 2295293"/>
                          <a:gd name="connsiteX3" fmla="*/ 1580055 w 2295293"/>
                          <a:gd name="connsiteY3" fmla="*/ 84578 h 2295293"/>
                          <a:gd name="connsiteX0" fmla="*/ 1580055 w 2295293"/>
                          <a:gd name="connsiteY0" fmla="*/ 84578 h 2295293"/>
                          <a:gd name="connsiteX1" fmla="*/ 2295293 w 2295293"/>
                          <a:gd name="connsiteY1" fmla="*/ 1147647 h 229529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</a:cxnLst>
                        <a:rect l="l" t="t" r="r" b="b"/>
                        <a:pathLst>
                          <a:path w="2295293" h="2295293" stroke="0" extrusionOk="0">
                            <a:moveTo>
                              <a:pt x="1580055" y="84578"/>
                            </a:moveTo>
                            <a:cubicBezTo>
                              <a:pt x="2020001" y="204038"/>
                              <a:pt x="2304954" y="688582"/>
                              <a:pt x="2295293" y="1147647"/>
                            </a:cubicBezTo>
                            <a:cubicBezTo>
                              <a:pt x="1750020" y="1217786"/>
                              <a:pt x="1596471" y="1204808"/>
                              <a:pt x="1147647" y="1147647"/>
                            </a:cubicBezTo>
                            <a:cubicBezTo>
                              <a:pt x="1389014" y="629845"/>
                              <a:pt x="1502197" y="470538"/>
                              <a:pt x="1580055" y="84578"/>
                            </a:cubicBezTo>
                            <a:close/>
                          </a:path>
                          <a:path w="2295293" h="2295293" fill="none" extrusionOk="0">
                            <a:moveTo>
                              <a:pt x="1580055" y="84578"/>
                            </a:moveTo>
                            <a:cubicBezTo>
                              <a:pt x="2070926" y="315876"/>
                              <a:pt x="2284113" y="674817"/>
                              <a:pt x="2295293" y="1147647"/>
                            </a:cubicBezTo>
                          </a:path>
                          <a:path w="2295293" h="2295293" fill="none" stroke="0" extrusionOk="0">
                            <a:moveTo>
                              <a:pt x="1580055" y="84578"/>
                            </a:moveTo>
                            <a:cubicBezTo>
                              <a:pt x="2004759" y="285893"/>
                              <a:pt x="2352803" y="630216"/>
                              <a:pt x="2295293" y="1147647"/>
                            </a:cubicBezTo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955425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4F9DBCF0-53C1-A5CA-2916-CFA567E5AB5A}"/>
              </a:ext>
            </a:extLst>
          </p:cNvPr>
          <p:cNvGrpSpPr/>
          <p:nvPr/>
        </p:nvGrpSpPr>
        <p:grpSpPr>
          <a:xfrm>
            <a:off x="10024946" y="398401"/>
            <a:ext cx="2167054" cy="768458"/>
            <a:chOff x="8909823" y="398401"/>
            <a:chExt cx="3282177" cy="738121"/>
          </a:xfrm>
          <a:solidFill>
            <a:schemeClr val="bg1"/>
          </a:solidFill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B17C1F52-B223-C89C-5D63-03B2ED28236A}"/>
                </a:ext>
              </a:extLst>
            </p:cNvPr>
            <p:cNvSpPr/>
            <p:nvPr/>
          </p:nvSpPr>
          <p:spPr>
            <a:xfrm>
              <a:off x="10844526" y="398401"/>
              <a:ext cx="1347474" cy="7381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9D2F3B72-3851-0E6B-272D-7DF968778CF0}"/>
                </a:ext>
              </a:extLst>
            </p:cNvPr>
            <p:cNvSpPr/>
            <p:nvPr/>
          </p:nvSpPr>
          <p:spPr>
            <a:xfrm>
              <a:off x="9963513" y="398401"/>
              <a:ext cx="724895" cy="7381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E6DE6DAF-C3A5-CCC1-072F-5C5DF6D82C64}"/>
                </a:ext>
              </a:extLst>
            </p:cNvPr>
            <p:cNvSpPr/>
            <p:nvPr/>
          </p:nvSpPr>
          <p:spPr>
            <a:xfrm>
              <a:off x="9283289" y="398401"/>
              <a:ext cx="524106" cy="7381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41C63801-C8EF-D34B-433B-F9C290353AC2}"/>
                </a:ext>
              </a:extLst>
            </p:cNvPr>
            <p:cNvSpPr/>
            <p:nvPr/>
          </p:nvSpPr>
          <p:spPr>
            <a:xfrm>
              <a:off x="8909823" y="398401"/>
              <a:ext cx="217347" cy="7381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6150EDB-54A9-241B-7BB8-FBE9C2BBC64A}"/>
              </a:ext>
            </a:extLst>
          </p:cNvPr>
          <p:cNvSpPr txBox="1"/>
          <p:nvPr/>
        </p:nvSpPr>
        <p:spPr>
          <a:xfrm>
            <a:off x="5017017" y="2505670"/>
            <a:ext cx="21579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  <a:latin typeface="+mj-ea"/>
                <a:ea typeface="+mj-ea"/>
              </a:rPr>
              <a:t>Part 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A65560-91DE-4287-4E61-6F7F98826C6D}"/>
              </a:ext>
            </a:extLst>
          </p:cNvPr>
          <p:cNvSpPr txBox="1"/>
          <p:nvPr/>
        </p:nvSpPr>
        <p:spPr>
          <a:xfrm>
            <a:off x="4215519" y="3422159"/>
            <a:ext cx="376096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b="1" dirty="0">
                <a:solidFill>
                  <a:schemeClr val="bg1"/>
                </a:solidFill>
                <a:latin typeface="+mj-ea"/>
                <a:ea typeface="+mj-ea"/>
              </a:rPr>
              <a:t>개발 과정</a:t>
            </a:r>
          </a:p>
        </p:txBody>
      </p:sp>
    </p:spTree>
    <p:extLst>
      <p:ext uri="{BB962C8B-B14F-4D97-AF65-F5344CB8AC3E}">
        <p14:creationId xmlns:p14="http://schemas.microsoft.com/office/powerpoint/2010/main" val="29344152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8AD3D9A-FE71-AAA2-5C18-AAFC9BCE6351}"/>
              </a:ext>
            </a:extLst>
          </p:cNvPr>
          <p:cNvSpPr txBox="1"/>
          <p:nvPr/>
        </p:nvSpPr>
        <p:spPr>
          <a:xfrm>
            <a:off x="144966" y="144966"/>
            <a:ext cx="663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3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E9E676-0120-0E02-E5A7-70281FCD3068}"/>
              </a:ext>
            </a:extLst>
          </p:cNvPr>
          <p:cNvSpPr txBox="1"/>
          <p:nvPr/>
        </p:nvSpPr>
        <p:spPr>
          <a:xfrm>
            <a:off x="854928" y="109284"/>
            <a:ext cx="26340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개발 스케줄</a:t>
            </a:r>
          </a:p>
        </p:txBody>
      </p:sp>
      <p:sp>
        <p:nvSpPr>
          <p:cNvPr id="49" name="갈매기형 수장 5">
            <a:extLst>
              <a:ext uri="{FF2B5EF4-FFF2-40B4-BE49-F238E27FC236}">
                <a16:creationId xmlns:a16="http://schemas.microsoft.com/office/drawing/2014/main" id="{B1F1C3F3-28E6-3C9A-FDD6-D95DBCCA5061}"/>
              </a:ext>
            </a:extLst>
          </p:cNvPr>
          <p:cNvSpPr/>
          <p:nvPr/>
        </p:nvSpPr>
        <p:spPr>
          <a:xfrm>
            <a:off x="8848107" y="2819682"/>
            <a:ext cx="2618094" cy="919912"/>
          </a:xfrm>
          <a:prstGeom prst="chevron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0" name="갈매기형 수장 4">
            <a:extLst>
              <a:ext uri="{FF2B5EF4-FFF2-40B4-BE49-F238E27FC236}">
                <a16:creationId xmlns:a16="http://schemas.microsoft.com/office/drawing/2014/main" id="{08E23758-8A71-FB83-BEE9-CC7E94E9731B}"/>
              </a:ext>
            </a:extLst>
          </p:cNvPr>
          <p:cNvSpPr/>
          <p:nvPr/>
        </p:nvSpPr>
        <p:spPr>
          <a:xfrm>
            <a:off x="3075801" y="2789793"/>
            <a:ext cx="2546771" cy="919912"/>
          </a:xfrm>
          <a:prstGeom prst="chevron">
            <a:avLst/>
          </a:prstGeom>
          <a:solidFill>
            <a:schemeClr val="accent3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1" name="오각형 3">
            <a:extLst>
              <a:ext uri="{FF2B5EF4-FFF2-40B4-BE49-F238E27FC236}">
                <a16:creationId xmlns:a16="http://schemas.microsoft.com/office/drawing/2014/main" id="{89866BE4-6882-C898-28F9-B2227D6AFD1B}"/>
              </a:ext>
            </a:extLst>
          </p:cNvPr>
          <p:cNvSpPr/>
          <p:nvPr/>
        </p:nvSpPr>
        <p:spPr>
          <a:xfrm>
            <a:off x="791347" y="2791203"/>
            <a:ext cx="2358614" cy="919912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2" name="왼쪽 중괄호 51">
            <a:extLst>
              <a:ext uri="{FF2B5EF4-FFF2-40B4-BE49-F238E27FC236}">
                <a16:creationId xmlns:a16="http://schemas.microsoft.com/office/drawing/2014/main" id="{513C753A-D95E-5C4B-A8B0-4DA610CF3228}"/>
              </a:ext>
            </a:extLst>
          </p:cNvPr>
          <p:cNvSpPr/>
          <p:nvPr/>
        </p:nvSpPr>
        <p:spPr>
          <a:xfrm rot="16200000">
            <a:off x="4157785" y="2711570"/>
            <a:ext cx="194647" cy="2358615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왼쪽 중괄호 52">
            <a:extLst>
              <a:ext uri="{FF2B5EF4-FFF2-40B4-BE49-F238E27FC236}">
                <a16:creationId xmlns:a16="http://schemas.microsoft.com/office/drawing/2014/main" id="{83AE30EF-C049-7BF1-C577-4E211B13E059}"/>
              </a:ext>
            </a:extLst>
          </p:cNvPr>
          <p:cNvSpPr/>
          <p:nvPr/>
        </p:nvSpPr>
        <p:spPr>
          <a:xfrm rot="5400000" flipV="1">
            <a:off x="1630882" y="1666482"/>
            <a:ext cx="211249" cy="1890322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왼쪽 중괄호 53">
            <a:extLst>
              <a:ext uri="{FF2B5EF4-FFF2-40B4-BE49-F238E27FC236}">
                <a16:creationId xmlns:a16="http://schemas.microsoft.com/office/drawing/2014/main" id="{E25CEBB1-206C-4602-2C2E-70F0A447249B}"/>
              </a:ext>
            </a:extLst>
          </p:cNvPr>
          <p:cNvSpPr/>
          <p:nvPr/>
        </p:nvSpPr>
        <p:spPr>
          <a:xfrm rot="5400000" flipV="1">
            <a:off x="7307529" y="789612"/>
            <a:ext cx="287370" cy="2311790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7EA7BDD-096A-39B8-4A4E-2224F6D00056}"/>
              </a:ext>
            </a:extLst>
          </p:cNvPr>
          <p:cNvSpPr txBox="1"/>
          <p:nvPr/>
        </p:nvSpPr>
        <p:spPr>
          <a:xfrm>
            <a:off x="490563" y="1555277"/>
            <a:ext cx="2509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어플 내 구현 기능 토론 및</a:t>
            </a:r>
            <a:endParaRPr lang="en-US" altLang="ko-KR" dirty="0"/>
          </a:p>
          <a:p>
            <a:pPr algn="ctr"/>
            <a:r>
              <a:rPr lang="ko-KR" altLang="en-US" dirty="0"/>
              <a:t> 확정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EE21F57-21BE-8E76-CE91-22FC86D958D0}"/>
              </a:ext>
            </a:extLst>
          </p:cNvPr>
          <p:cNvSpPr txBox="1"/>
          <p:nvPr/>
        </p:nvSpPr>
        <p:spPr>
          <a:xfrm>
            <a:off x="6661549" y="1428815"/>
            <a:ext cx="1579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백엔드</a:t>
            </a:r>
            <a:r>
              <a:rPr lang="ko-KR" altLang="en-US" dirty="0"/>
              <a:t> 개발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FE28F21-BBF6-8C85-CFF9-8677D2FD6308}"/>
              </a:ext>
            </a:extLst>
          </p:cNvPr>
          <p:cNvSpPr txBox="1"/>
          <p:nvPr/>
        </p:nvSpPr>
        <p:spPr>
          <a:xfrm>
            <a:off x="3462318" y="4070641"/>
            <a:ext cx="1548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이미지 분류 모델 학습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ADD6567-4E94-CE4C-0A98-5CAB2A43125C}"/>
              </a:ext>
            </a:extLst>
          </p:cNvPr>
          <p:cNvSpPr txBox="1"/>
          <p:nvPr/>
        </p:nvSpPr>
        <p:spPr>
          <a:xfrm>
            <a:off x="3520944" y="2979268"/>
            <a:ext cx="24337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11/11 ~ 11/16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EB157E0-7776-DF0D-A08F-73DEC796FBB1}"/>
              </a:ext>
            </a:extLst>
          </p:cNvPr>
          <p:cNvSpPr txBox="1"/>
          <p:nvPr/>
        </p:nvSpPr>
        <p:spPr>
          <a:xfrm>
            <a:off x="5371003" y="3448283"/>
            <a:ext cx="14370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내용을 입력하세요</a:t>
            </a:r>
          </a:p>
        </p:txBody>
      </p:sp>
      <p:sp>
        <p:nvSpPr>
          <p:cNvPr id="2" name="갈매기형 수장 5">
            <a:extLst>
              <a:ext uri="{FF2B5EF4-FFF2-40B4-BE49-F238E27FC236}">
                <a16:creationId xmlns:a16="http://schemas.microsoft.com/office/drawing/2014/main" id="{5850A851-297E-B779-6394-AF3CFE76ED61}"/>
              </a:ext>
            </a:extLst>
          </p:cNvPr>
          <p:cNvSpPr/>
          <p:nvPr/>
        </p:nvSpPr>
        <p:spPr>
          <a:xfrm>
            <a:off x="5715074" y="3341522"/>
            <a:ext cx="2658588" cy="919912"/>
          </a:xfrm>
          <a:prstGeom prst="chevron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갈매기형 수장 5">
            <a:extLst>
              <a:ext uri="{FF2B5EF4-FFF2-40B4-BE49-F238E27FC236}">
                <a16:creationId xmlns:a16="http://schemas.microsoft.com/office/drawing/2014/main" id="{082BCF61-0358-5E94-7D01-8D4F31F3A9F2}"/>
              </a:ext>
            </a:extLst>
          </p:cNvPr>
          <p:cNvSpPr/>
          <p:nvPr/>
        </p:nvSpPr>
        <p:spPr>
          <a:xfrm>
            <a:off x="6242500" y="2147680"/>
            <a:ext cx="2539081" cy="919912"/>
          </a:xfrm>
          <a:prstGeom prst="chevron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1A0670-0908-6AFC-2614-8AA016B908A1}"/>
              </a:ext>
            </a:extLst>
          </p:cNvPr>
          <p:cNvSpPr txBox="1"/>
          <p:nvPr/>
        </p:nvSpPr>
        <p:spPr>
          <a:xfrm>
            <a:off x="6710794" y="2374510"/>
            <a:ext cx="20707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</a:rPr>
              <a:t>11/19 ~ 11/20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E09A54-E4F2-DB7C-9970-786C43851F48}"/>
              </a:ext>
            </a:extLst>
          </p:cNvPr>
          <p:cNvSpPr txBox="1"/>
          <p:nvPr/>
        </p:nvSpPr>
        <p:spPr>
          <a:xfrm>
            <a:off x="994324" y="2976172"/>
            <a:ext cx="17452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11/6 ~ 11/9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D32C83-AA74-6EA2-4212-0E71C692B8BD}"/>
              </a:ext>
            </a:extLst>
          </p:cNvPr>
          <p:cNvSpPr txBox="1"/>
          <p:nvPr/>
        </p:nvSpPr>
        <p:spPr>
          <a:xfrm>
            <a:off x="9350556" y="3033167"/>
            <a:ext cx="2097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11/22 ~ 11/23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33333E-715D-FAD6-A9D2-3ED6401024F7}"/>
              </a:ext>
            </a:extLst>
          </p:cNvPr>
          <p:cNvSpPr txBox="1"/>
          <p:nvPr/>
        </p:nvSpPr>
        <p:spPr>
          <a:xfrm>
            <a:off x="6173354" y="3514449"/>
            <a:ext cx="24337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11/18 ~ 11/20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왼쪽 중괄호 9">
            <a:extLst>
              <a:ext uri="{FF2B5EF4-FFF2-40B4-BE49-F238E27FC236}">
                <a16:creationId xmlns:a16="http://schemas.microsoft.com/office/drawing/2014/main" id="{D81C45ED-F453-E0D0-162B-7E9F925164BC}"/>
              </a:ext>
            </a:extLst>
          </p:cNvPr>
          <p:cNvSpPr/>
          <p:nvPr/>
        </p:nvSpPr>
        <p:spPr>
          <a:xfrm rot="16200000">
            <a:off x="6891289" y="3246756"/>
            <a:ext cx="112392" cy="2464820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163B3A-BB7C-B736-E0D1-79AE27B167A4}"/>
              </a:ext>
            </a:extLst>
          </p:cNvPr>
          <p:cNvSpPr txBox="1"/>
          <p:nvPr/>
        </p:nvSpPr>
        <p:spPr>
          <a:xfrm>
            <a:off x="6200734" y="4570707"/>
            <a:ext cx="1579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프론트 개발</a:t>
            </a:r>
          </a:p>
        </p:txBody>
      </p:sp>
      <p:sp>
        <p:nvSpPr>
          <p:cNvPr id="12" name="왼쪽 중괄호 11">
            <a:extLst>
              <a:ext uri="{FF2B5EF4-FFF2-40B4-BE49-F238E27FC236}">
                <a16:creationId xmlns:a16="http://schemas.microsoft.com/office/drawing/2014/main" id="{54857A10-03FE-EBD9-6BDD-9B290E08DA16}"/>
              </a:ext>
            </a:extLst>
          </p:cNvPr>
          <p:cNvSpPr/>
          <p:nvPr/>
        </p:nvSpPr>
        <p:spPr>
          <a:xfrm rot="16200000">
            <a:off x="9930091" y="2834730"/>
            <a:ext cx="194647" cy="2358615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12D5B6-15ED-1136-371D-219B101D80BC}"/>
              </a:ext>
            </a:extLst>
          </p:cNvPr>
          <p:cNvSpPr txBox="1"/>
          <p:nvPr/>
        </p:nvSpPr>
        <p:spPr>
          <a:xfrm>
            <a:off x="8970304" y="4111361"/>
            <a:ext cx="21054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최종 개발 마무리 및 </a:t>
            </a:r>
            <a:endParaRPr lang="en-US" altLang="ko-KR" sz="1800" dirty="0">
              <a:solidFill>
                <a:srgbClr val="000000"/>
              </a:solidFill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ctr"/>
            <a:r>
              <a:rPr lang="ko-KR" altLang="en-US" sz="18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발표자료 준비</a:t>
            </a:r>
            <a:endParaRPr lang="ko-KR" altLang="en-US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0012B11-6471-5499-4EBD-4D7AB8E37888}"/>
              </a:ext>
            </a:extLst>
          </p:cNvPr>
          <p:cNvCxnSpPr/>
          <p:nvPr/>
        </p:nvCxnSpPr>
        <p:spPr>
          <a:xfrm>
            <a:off x="781679" y="817170"/>
            <a:ext cx="10621427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2545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직사각형 44">
            <a:extLst>
              <a:ext uri="{FF2B5EF4-FFF2-40B4-BE49-F238E27FC236}">
                <a16:creationId xmlns:a16="http://schemas.microsoft.com/office/drawing/2014/main" id="{CA0C755F-FFBC-6C02-5A61-3E4016FC4CEB}"/>
              </a:ext>
            </a:extLst>
          </p:cNvPr>
          <p:cNvSpPr/>
          <p:nvPr/>
        </p:nvSpPr>
        <p:spPr>
          <a:xfrm>
            <a:off x="404487" y="989031"/>
            <a:ext cx="11404329" cy="551336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AD3D9A-FE71-AAA2-5C18-AAFC9BCE6351}"/>
              </a:ext>
            </a:extLst>
          </p:cNvPr>
          <p:cNvSpPr txBox="1"/>
          <p:nvPr/>
        </p:nvSpPr>
        <p:spPr>
          <a:xfrm>
            <a:off x="144966" y="144966"/>
            <a:ext cx="663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3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E9E676-0120-0E02-E5A7-70281FCD3068}"/>
              </a:ext>
            </a:extLst>
          </p:cNvPr>
          <p:cNvSpPr txBox="1"/>
          <p:nvPr/>
        </p:nvSpPr>
        <p:spPr>
          <a:xfrm>
            <a:off x="854928" y="109284"/>
            <a:ext cx="27109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각</a:t>
            </a:r>
            <a:r>
              <a:rPr lang="en-US" altLang="ko-KR" sz="4000" b="1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4000" b="1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팀원 역할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FAB1DE9-4192-081B-1B96-C4351E45AF70}"/>
              </a:ext>
            </a:extLst>
          </p:cNvPr>
          <p:cNvSpPr/>
          <p:nvPr/>
        </p:nvSpPr>
        <p:spPr>
          <a:xfrm>
            <a:off x="469900" y="1401074"/>
            <a:ext cx="5551407" cy="48051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39">
            <a:extLst>
              <a:ext uri="{FF2B5EF4-FFF2-40B4-BE49-F238E27FC236}">
                <a16:creationId xmlns:a16="http://schemas.microsoft.com/office/drawing/2014/main" id="{BE7312AE-3FB2-7801-52E0-CD291E6A0FC1}"/>
              </a:ext>
            </a:extLst>
          </p:cNvPr>
          <p:cNvSpPr/>
          <p:nvPr/>
        </p:nvSpPr>
        <p:spPr>
          <a:xfrm>
            <a:off x="722621" y="5523674"/>
            <a:ext cx="4922902" cy="396095"/>
          </a:xfrm>
          <a:prstGeom prst="roundRect">
            <a:avLst>
              <a:gd name="adj" fmla="val 50000"/>
            </a:avLst>
          </a:prstGeom>
          <a:pattFill prst="dkUpDiag">
            <a:fgClr>
              <a:schemeClr val="accent4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FB2A3BF-E376-559A-696C-60CA755ECAB2}"/>
              </a:ext>
            </a:extLst>
          </p:cNvPr>
          <p:cNvGrpSpPr/>
          <p:nvPr/>
        </p:nvGrpSpPr>
        <p:grpSpPr>
          <a:xfrm>
            <a:off x="722621" y="5523674"/>
            <a:ext cx="1858533" cy="396095"/>
            <a:chOff x="1061545" y="3608990"/>
            <a:chExt cx="3366997" cy="735724"/>
          </a:xfrm>
          <a:solidFill>
            <a:schemeClr val="accent4"/>
          </a:solidFill>
        </p:grpSpPr>
        <p:sp>
          <p:nvSpPr>
            <p:cNvPr id="17" name="모서리가 둥근 직사각형 61">
              <a:extLst>
                <a:ext uri="{FF2B5EF4-FFF2-40B4-BE49-F238E27FC236}">
                  <a16:creationId xmlns:a16="http://schemas.microsoft.com/office/drawing/2014/main" id="{CC8FAEE8-F105-67E6-DF43-CCB7FD8C931F}"/>
                </a:ext>
              </a:extLst>
            </p:cNvPr>
            <p:cNvSpPr/>
            <p:nvPr/>
          </p:nvSpPr>
          <p:spPr>
            <a:xfrm>
              <a:off x="1061545" y="3608990"/>
              <a:ext cx="3061642" cy="73572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7EB8D975-7FF6-E03F-5F55-E63697EEF669}"/>
                </a:ext>
              </a:extLst>
            </p:cNvPr>
            <p:cNvSpPr/>
            <p:nvPr/>
          </p:nvSpPr>
          <p:spPr>
            <a:xfrm>
              <a:off x="1524002" y="3608990"/>
              <a:ext cx="2904540" cy="7357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모서리가 둥근 직사각형 44">
            <a:extLst>
              <a:ext uri="{FF2B5EF4-FFF2-40B4-BE49-F238E27FC236}">
                <a16:creationId xmlns:a16="http://schemas.microsoft.com/office/drawing/2014/main" id="{0D878A7B-DE1A-474F-64A2-A09EF7B5D71D}"/>
              </a:ext>
            </a:extLst>
          </p:cNvPr>
          <p:cNvSpPr/>
          <p:nvPr/>
        </p:nvSpPr>
        <p:spPr>
          <a:xfrm>
            <a:off x="722621" y="2241244"/>
            <a:ext cx="4922902" cy="396095"/>
          </a:xfrm>
          <a:prstGeom prst="roundRect">
            <a:avLst>
              <a:gd name="adj" fmla="val 0"/>
            </a:avLst>
          </a:prstGeom>
          <a:pattFill prst="dkUpDiag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BA7ABF86-0E7A-E877-A395-153681FAD8E5}"/>
              </a:ext>
            </a:extLst>
          </p:cNvPr>
          <p:cNvGrpSpPr/>
          <p:nvPr/>
        </p:nvGrpSpPr>
        <p:grpSpPr>
          <a:xfrm>
            <a:off x="722621" y="2241244"/>
            <a:ext cx="1858533" cy="396095"/>
            <a:chOff x="1061545" y="3608990"/>
            <a:chExt cx="6081477" cy="735724"/>
          </a:xfrm>
          <a:solidFill>
            <a:schemeClr val="accent1"/>
          </a:solidFill>
        </p:grpSpPr>
        <p:sp>
          <p:nvSpPr>
            <p:cNvPr id="21" name="모서리가 둥근 직사각형 58">
              <a:extLst>
                <a:ext uri="{FF2B5EF4-FFF2-40B4-BE49-F238E27FC236}">
                  <a16:creationId xmlns:a16="http://schemas.microsoft.com/office/drawing/2014/main" id="{127401DE-8EBE-F475-943A-FB9EEC40A88B}"/>
                </a:ext>
              </a:extLst>
            </p:cNvPr>
            <p:cNvSpPr/>
            <p:nvPr/>
          </p:nvSpPr>
          <p:spPr>
            <a:xfrm>
              <a:off x="1061545" y="3608990"/>
              <a:ext cx="3964803" cy="73572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C945680D-0D58-D918-3BC3-DC1A066F9408}"/>
                </a:ext>
              </a:extLst>
            </p:cNvPr>
            <p:cNvSpPr/>
            <p:nvPr/>
          </p:nvSpPr>
          <p:spPr>
            <a:xfrm>
              <a:off x="1524001" y="3608990"/>
              <a:ext cx="5619021" cy="7357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" name="모서리가 둥근 직사각형 46">
            <a:extLst>
              <a:ext uri="{FF2B5EF4-FFF2-40B4-BE49-F238E27FC236}">
                <a16:creationId xmlns:a16="http://schemas.microsoft.com/office/drawing/2014/main" id="{AA9AE8AA-37A8-DBE0-EA43-5F9B346E1F2E}"/>
              </a:ext>
            </a:extLst>
          </p:cNvPr>
          <p:cNvSpPr/>
          <p:nvPr/>
        </p:nvSpPr>
        <p:spPr>
          <a:xfrm>
            <a:off x="722621" y="3953217"/>
            <a:ext cx="4922902" cy="396095"/>
          </a:xfrm>
          <a:prstGeom prst="roundRect">
            <a:avLst>
              <a:gd name="adj" fmla="val 50000"/>
            </a:avLst>
          </a:prstGeom>
          <a:pattFill prst="dkUpDiag">
            <a:fgClr>
              <a:schemeClr val="accent3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FC334A89-7C10-503F-72B8-B69A2AFA7761}"/>
              </a:ext>
            </a:extLst>
          </p:cNvPr>
          <p:cNvGrpSpPr/>
          <p:nvPr/>
        </p:nvGrpSpPr>
        <p:grpSpPr>
          <a:xfrm>
            <a:off x="722621" y="3953217"/>
            <a:ext cx="1858533" cy="396095"/>
            <a:chOff x="2438787" y="2279645"/>
            <a:chExt cx="4584472" cy="536896"/>
          </a:xfrm>
          <a:solidFill>
            <a:schemeClr val="accent2"/>
          </a:solidFill>
        </p:grpSpPr>
        <p:sp>
          <p:nvSpPr>
            <p:cNvPr id="25" name="모서리가 둥근 직사각형 56">
              <a:extLst>
                <a:ext uri="{FF2B5EF4-FFF2-40B4-BE49-F238E27FC236}">
                  <a16:creationId xmlns:a16="http://schemas.microsoft.com/office/drawing/2014/main" id="{8D5CFBAD-DF34-1DD1-F70D-C8FD69A2691F}"/>
                </a:ext>
              </a:extLst>
            </p:cNvPr>
            <p:cNvSpPr/>
            <p:nvPr/>
          </p:nvSpPr>
          <p:spPr>
            <a:xfrm>
              <a:off x="2438787" y="2279645"/>
              <a:ext cx="4455587" cy="536896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CF554792-3164-621C-FE66-72629B60F4F6}"/>
                </a:ext>
              </a:extLst>
            </p:cNvPr>
            <p:cNvSpPr/>
            <p:nvPr/>
          </p:nvSpPr>
          <p:spPr>
            <a:xfrm>
              <a:off x="2855961" y="2279645"/>
              <a:ext cx="4167298" cy="53689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1A0F87D4-A000-D579-75D8-4C54293A9A74}"/>
              </a:ext>
            </a:extLst>
          </p:cNvPr>
          <p:cNvSpPr txBox="1"/>
          <p:nvPr/>
        </p:nvSpPr>
        <p:spPr>
          <a:xfrm>
            <a:off x="2218772" y="5055704"/>
            <a:ext cx="6123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33.3</a:t>
            </a:r>
            <a:endParaRPr lang="ko-KR" alt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이등변 삼각형 31">
            <a:extLst>
              <a:ext uri="{FF2B5EF4-FFF2-40B4-BE49-F238E27FC236}">
                <a16:creationId xmlns:a16="http://schemas.microsoft.com/office/drawing/2014/main" id="{9AB42963-E4A9-1233-BDAC-9DBD20E663C3}"/>
              </a:ext>
            </a:extLst>
          </p:cNvPr>
          <p:cNvSpPr/>
          <p:nvPr/>
        </p:nvSpPr>
        <p:spPr>
          <a:xfrm flipV="1">
            <a:off x="2501854" y="5351103"/>
            <a:ext cx="112299" cy="105823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7576A02-334C-2C68-A48F-F9DC7C201E94}"/>
              </a:ext>
            </a:extLst>
          </p:cNvPr>
          <p:cNvGrpSpPr/>
          <p:nvPr/>
        </p:nvGrpSpPr>
        <p:grpSpPr>
          <a:xfrm>
            <a:off x="6062508" y="1350275"/>
            <a:ext cx="5378898" cy="4805142"/>
            <a:chOff x="6253007" y="1401075"/>
            <a:chExt cx="5551405" cy="4805142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A3624885-26FB-9EC2-6187-2A157EC3A68A}"/>
                </a:ext>
              </a:extLst>
            </p:cNvPr>
            <p:cNvSpPr/>
            <p:nvPr/>
          </p:nvSpPr>
          <p:spPr>
            <a:xfrm>
              <a:off x="6253007" y="1401075"/>
              <a:ext cx="5534812" cy="14172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9231C421-21BB-66D3-FABB-C8E31958102B}"/>
                </a:ext>
              </a:extLst>
            </p:cNvPr>
            <p:cNvSpPr/>
            <p:nvPr/>
          </p:nvSpPr>
          <p:spPr>
            <a:xfrm>
              <a:off x="6261305" y="3095025"/>
              <a:ext cx="5534812" cy="14172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2276B0DC-419C-185F-6A70-57A90F135B27}"/>
                </a:ext>
              </a:extLst>
            </p:cNvPr>
            <p:cNvSpPr/>
            <p:nvPr/>
          </p:nvSpPr>
          <p:spPr>
            <a:xfrm>
              <a:off x="6269600" y="4788975"/>
              <a:ext cx="5534812" cy="14172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738113EE-2EA1-F785-C454-371AE29D0072}"/>
              </a:ext>
            </a:extLst>
          </p:cNvPr>
          <p:cNvSpPr/>
          <p:nvPr/>
        </p:nvSpPr>
        <p:spPr>
          <a:xfrm>
            <a:off x="6062505" y="1350275"/>
            <a:ext cx="1003659" cy="14172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7983BB5-263D-DEDD-DA35-40BE693CF17D}"/>
              </a:ext>
            </a:extLst>
          </p:cNvPr>
          <p:cNvSpPr/>
          <p:nvPr/>
        </p:nvSpPr>
        <p:spPr>
          <a:xfrm>
            <a:off x="6062505" y="3044225"/>
            <a:ext cx="1003659" cy="141724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4637A2E-972A-1FEE-59CE-9FA99A3FE827}"/>
              </a:ext>
            </a:extLst>
          </p:cNvPr>
          <p:cNvSpPr/>
          <p:nvPr/>
        </p:nvSpPr>
        <p:spPr>
          <a:xfrm>
            <a:off x="6062505" y="4738175"/>
            <a:ext cx="1003659" cy="14172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1BA326A-B6A8-0DBE-BFB6-2B426279C926}"/>
              </a:ext>
            </a:extLst>
          </p:cNvPr>
          <p:cNvSpPr txBox="1"/>
          <p:nvPr/>
        </p:nvSpPr>
        <p:spPr>
          <a:xfrm>
            <a:off x="6051882" y="1903466"/>
            <a:ext cx="10871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</a:rPr>
              <a:t>김상준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65DF660-E7A4-C269-AB16-83EAC825E0B5}"/>
              </a:ext>
            </a:extLst>
          </p:cNvPr>
          <p:cNvCxnSpPr/>
          <p:nvPr/>
        </p:nvCxnSpPr>
        <p:spPr>
          <a:xfrm>
            <a:off x="781679" y="817170"/>
            <a:ext cx="10621427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CA48B24-DE43-47FB-49E5-8D99738C72A6}"/>
              </a:ext>
            </a:extLst>
          </p:cNvPr>
          <p:cNvSpPr txBox="1"/>
          <p:nvPr/>
        </p:nvSpPr>
        <p:spPr>
          <a:xfrm>
            <a:off x="6029350" y="3559369"/>
            <a:ext cx="10871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bg1"/>
                </a:solidFill>
              </a:rPr>
              <a:t>전민제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79E5E3-5022-0C26-8B4B-75AAADC913FA}"/>
              </a:ext>
            </a:extLst>
          </p:cNvPr>
          <p:cNvSpPr txBox="1"/>
          <p:nvPr/>
        </p:nvSpPr>
        <p:spPr>
          <a:xfrm>
            <a:off x="6020737" y="5280129"/>
            <a:ext cx="10871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</a:rPr>
              <a:t>김문찬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B94D20-72FD-FF3B-1BC5-462E8633BDF4}"/>
              </a:ext>
            </a:extLst>
          </p:cNvPr>
          <p:cNvSpPr txBox="1"/>
          <p:nvPr/>
        </p:nvSpPr>
        <p:spPr>
          <a:xfrm>
            <a:off x="7239146" y="1850458"/>
            <a:ext cx="6271926" cy="400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5600" indent="-3556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18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프론트 개발</a:t>
            </a:r>
            <a:endParaRPr lang="ko-KR" altLang="en-US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2EED4C-7C1A-844D-7346-1BF50A144AD8}"/>
              </a:ext>
            </a:extLst>
          </p:cNvPr>
          <p:cNvSpPr txBox="1"/>
          <p:nvPr/>
        </p:nvSpPr>
        <p:spPr>
          <a:xfrm>
            <a:off x="7239146" y="3398993"/>
            <a:ext cx="6271926" cy="732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5600" indent="-3556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1800" dirty="0" err="1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백엔드</a:t>
            </a:r>
            <a:r>
              <a:rPr lang="ko-KR" altLang="en-US" sz="18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개발</a:t>
            </a:r>
            <a:endParaRPr lang="en-US" altLang="ko-KR" sz="1800" dirty="0">
              <a:solidFill>
                <a:srgbClr val="000000"/>
              </a:solidFill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55600" indent="-3556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dirty="0" err="1"/>
              <a:t>머신러닝</a:t>
            </a:r>
            <a:r>
              <a:rPr lang="ko-KR" altLang="en-US" dirty="0"/>
              <a:t> 모델 개발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22EA68-4406-AA3F-CF0D-AD0C83D77B86}"/>
              </a:ext>
            </a:extLst>
          </p:cNvPr>
          <p:cNvSpPr txBox="1"/>
          <p:nvPr/>
        </p:nvSpPr>
        <p:spPr>
          <a:xfrm>
            <a:off x="7220155" y="5062075"/>
            <a:ext cx="6271926" cy="732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5600" indent="-3556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1800" dirty="0" err="1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머신러닝</a:t>
            </a:r>
            <a:r>
              <a:rPr lang="ko-KR" altLang="en-US" sz="18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모델 개발</a:t>
            </a:r>
            <a:endParaRPr lang="en-US" altLang="ko-KR" sz="1800" dirty="0">
              <a:solidFill>
                <a:srgbClr val="000000"/>
              </a:solidFill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55600" indent="-3556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발표자료 및 보고서 작성</a:t>
            </a:r>
            <a:r>
              <a:rPr lang="en-US" altLang="ko-KR" dirty="0"/>
              <a:t>, </a:t>
            </a:r>
            <a:r>
              <a:rPr lang="ko-KR" altLang="en-US" dirty="0"/>
              <a:t>발표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7D4CEA7-5FA0-F7FC-FEF6-5F32BA7D9A74}"/>
              </a:ext>
            </a:extLst>
          </p:cNvPr>
          <p:cNvSpPr txBox="1"/>
          <p:nvPr/>
        </p:nvSpPr>
        <p:spPr>
          <a:xfrm>
            <a:off x="2241922" y="3410479"/>
            <a:ext cx="6123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33.3</a:t>
            </a:r>
            <a:endParaRPr lang="ko-KR" alt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이등변 삼각형 13">
            <a:extLst>
              <a:ext uri="{FF2B5EF4-FFF2-40B4-BE49-F238E27FC236}">
                <a16:creationId xmlns:a16="http://schemas.microsoft.com/office/drawing/2014/main" id="{B932C8D7-3746-7D40-C003-6D1F6A26D477}"/>
              </a:ext>
            </a:extLst>
          </p:cNvPr>
          <p:cNvSpPr/>
          <p:nvPr/>
        </p:nvSpPr>
        <p:spPr>
          <a:xfrm flipV="1">
            <a:off x="2525004" y="3705878"/>
            <a:ext cx="112299" cy="105823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A237FDD-A12C-1F2D-C8C8-59ACA272546A}"/>
              </a:ext>
            </a:extLst>
          </p:cNvPr>
          <p:cNvSpPr txBox="1"/>
          <p:nvPr/>
        </p:nvSpPr>
        <p:spPr>
          <a:xfrm>
            <a:off x="2240197" y="1752113"/>
            <a:ext cx="6123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33.3</a:t>
            </a:r>
            <a:endParaRPr lang="ko-KR" alt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이등변 삼각형 45">
            <a:extLst>
              <a:ext uri="{FF2B5EF4-FFF2-40B4-BE49-F238E27FC236}">
                <a16:creationId xmlns:a16="http://schemas.microsoft.com/office/drawing/2014/main" id="{398B7516-B363-F207-29F8-5F0BE7A6519C}"/>
              </a:ext>
            </a:extLst>
          </p:cNvPr>
          <p:cNvSpPr/>
          <p:nvPr/>
        </p:nvSpPr>
        <p:spPr>
          <a:xfrm flipV="1">
            <a:off x="2523279" y="2047512"/>
            <a:ext cx="112299" cy="105823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81580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80DCAF6-3978-3160-157A-648EA12B561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DF402808-E0F8-85EA-4890-583C8458B76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20000"/>
              <a:lumOff val="8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4EB9D84F-0B45-A7BD-7BF5-9231BA12DE12}"/>
              </a:ext>
            </a:extLst>
          </p:cNvPr>
          <p:cNvGrpSpPr/>
          <p:nvPr/>
        </p:nvGrpSpPr>
        <p:grpSpPr>
          <a:xfrm>
            <a:off x="4979020" y="2398775"/>
            <a:ext cx="2167054" cy="2060449"/>
            <a:chOff x="4979020" y="2331098"/>
            <a:chExt cx="2167054" cy="2060449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D65639EA-0993-6716-3613-393B26EBF005}"/>
                </a:ext>
              </a:extLst>
            </p:cNvPr>
            <p:cNvGrpSpPr/>
            <p:nvPr/>
          </p:nvGrpSpPr>
          <p:grpSpPr>
            <a:xfrm>
              <a:off x="4979020" y="2331098"/>
              <a:ext cx="2167054" cy="768458"/>
              <a:chOff x="8909823" y="398401"/>
              <a:chExt cx="3282177" cy="738121"/>
            </a:xfrm>
            <a:solidFill>
              <a:schemeClr val="accent6"/>
            </a:solidFill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ECA681B3-511D-A959-423D-EB378EA84909}"/>
                  </a:ext>
                </a:extLst>
              </p:cNvPr>
              <p:cNvSpPr/>
              <p:nvPr/>
            </p:nvSpPr>
            <p:spPr>
              <a:xfrm>
                <a:off x="10844526" y="398401"/>
                <a:ext cx="1347474" cy="73812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3BFE378-782A-97F5-13A5-45DA4E0CA0B2}"/>
                  </a:ext>
                </a:extLst>
              </p:cNvPr>
              <p:cNvSpPr/>
              <p:nvPr/>
            </p:nvSpPr>
            <p:spPr>
              <a:xfrm>
                <a:off x="9963513" y="398401"/>
                <a:ext cx="724895" cy="73812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A5A565E9-DDED-AE67-D1D9-E664152D6E1C}"/>
                  </a:ext>
                </a:extLst>
              </p:cNvPr>
              <p:cNvSpPr/>
              <p:nvPr/>
            </p:nvSpPr>
            <p:spPr>
              <a:xfrm>
                <a:off x="9283289" y="398401"/>
                <a:ext cx="524106" cy="73812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256379F4-F5D0-AC14-880B-87ECF7A0A246}"/>
                  </a:ext>
                </a:extLst>
              </p:cNvPr>
              <p:cNvSpPr/>
              <p:nvPr/>
            </p:nvSpPr>
            <p:spPr>
              <a:xfrm>
                <a:off x="8909823" y="398401"/>
                <a:ext cx="217347" cy="73812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66259B1-33B2-547E-A2D7-4EBD5D0038E0}"/>
                </a:ext>
              </a:extLst>
            </p:cNvPr>
            <p:cNvSpPr txBox="1"/>
            <p:nvPr/>
          </p:nvSpPr>
          <p:spPr>
            <a:xfrm>
              <a:off x="5217607" y="3283551"/>
              <a:ext cx="1689886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6600" b="1" dirty="0">
                  <a:solidFill>
                    <a:schemeClr val="accent6"/>
                  </a:solidFill>
                  <a:latin typeface="+mj-ea"/>
                  <a:ea typeface="+mj-ea"/>
                </a:rPr>
                <a:t>END</a:t>
              </a:r>
              <a:endParaRPr lang="ko-KR" altLang="en-US" sz="6600" b="1" dirty="0">
                <a:solidFill>
                  <a:schemeClr val="accent6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3AD17541-C64D-3209-2E64-88E7CD95498C}"/>
              </a:ext>
            </a:extLst>
          </p:cNvPr>
          <p:cNvSpPr txBox="1"/>
          <p:nvPr/>
        </p:nvSpPr>
        <p:spPr>
          <a:xfrm>
            <a:off x="9987228" y="6602223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532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340EC6A1-67C3-DA63-7B6D-5DEFB72A85C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3ABADEBF-3BEB-5A02-135E-F8410EED01D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20000"/>
              <a:lumOff val="8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C17EA9F6-6252-DCA0-76EB-899BE8D59797}"/>
              </a:ext>
            </a:extLst>
          </p:cNvPr>
          <p:cNvGrpSpPr/>
          <p:nvPr/>
        </p:nvGrpSpPr>
        <p:grpSpPr>
          <a:xfrm>
            <a:off x="10024946" y="398401"/>
            <a:ext cx="2167054" cy="768458"/>
            <a:chOff x="8909823" y="398401"/>
            <a:chExt cx="3282177" cy="738121"/>
          </a:xfrm>
          <a:solidFill>
            <a:schemeClr val="accent6"/>
          </a:solidFill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AD466E74-5CC2-4379-F2BC-8B05EF7BB056}"/>
                </a:ext>
              </a:extLst>
            </p:cNvPr>
            <p:cNvSpPr/>
            <p:nvPr/>
          </p:nvSpPr>
          <p:spPr>
            <a:xfrm>
              <a:off x="10844526" y="398401"/>
              <a:ext cx="1347474" cy="7381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F7B028A5-AAF5-9125-F9FD-B47BE82015F8}"/>
                </a:ext>
              </a:extLst>
            </p:cNvPr>
            <p:cNvSpPr/>
            <p:nvPr/>
          </p:nvSpPr>
          <p:spPr>
            <a:xfrm>
              <a:off x="9963513" y="398401"/>
              <a:ext cx="724895" cy="7381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63921677-86B1-E3F6-B4A3-4FA06AE38E7E}"/>
                </a:ext>
              </a:extLst>
            </p:cNvPr>
            <p:cNvSpPr/>
            <p:nvPr/>
          </p:nvSpPr>
          <p:spPr>
            <a:xfrm>
              <a:off x="9283289" y="398401"/>
              <a:ext cx="524106" cy="7381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357DAFB-622F-BA9B-8F7E-9E3A7143612A}"/>
                </a:ext>
              </a:extLst>
            </p:cNvPr>
            <p:cNvSpPr/>
            <p:nvPr/>
          </p:nvSpPr>
          <p:spPr>
            <a:xfrm>
              <a:off x="8909823" y="398401"/>
              <a:ext cx="217347" cy="7381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5D318EF6-AEB1-3244-CA6B-AE2D9D7C41CF}"/>
              </a:ext>
            </a:extLst>
          </p:cNvPr>
          <p:cNvSpPr txBox="1"/>
          <p:nvPr/>
        </p:nvSpPr>
        <p:spPr>
          <a:xfrm>
            <a:off x="892098" y="490242"/>
            <a:ext cx="8931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accent6"/>
                </a:solidFill>
              </a:rPr>
              <a:t>목차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9E5079C-5BFF-B6E8-1345-B3B9E016BCCF}"/>
              </a:ext>
            </a:extLst>
          </p:cNvPr>
          <p:cNvSpPr txBox="1"/>
          <p:nvPr/>
        </p:nvSpPr>
        <p:spPr>
          <a:xfrm>
            <a:off x="1888368" y="674907"/>
            <a:ext cx="24352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6"/>
                </a:solidFill>
              </a:rPr>
              <a:t>a table of contents</a:t>
            </a:r>
            <a:endParaRPr lang="ko-KR" altLang="en-US" sz="2000" b="1" dirty="0">
              <a:solidFill>
                <a:schemeClr val="accent6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03728E6-3464-39D3-A702-FF815E14E632}"/>
              </a:ext>
            </a:extLst>
          </p:cNvPr>
          <p:cNvSpPr txBox="1"/>
          <p:nvPr/>
        </p:nvSpPr>
        <p:spPr>
          <a:xfrm>
            <a:off x="2381531" y="1833691"/>
            <a:ext cx="6206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>
                <a:solidFill>
                  <a:schemeClr val="accent6"/>
                </a:solidFill>
              </a:rPr>
              <a:t>1.</a:t>
            </a:r>
            <a:endParaRPr lang="ko-KR" altLang="en-US" sz="4400" b="1" dirty="0">
              <a:solidFill>
                <a:schemeClr val="accent6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8EB80B0-2A16-4973-D6D6-19608F66E562}"/>
              </a:ext>
            </a:extLst>
          </p:cNvPr>
          <p:cNvSpPr txBox="1"/>
          <p:nvPr/>
        </p:nvSpPr>
        <p:spPr>
          <a:xfrm>
            <a:off x="3583110" y="1940985"/>
            <a:ext cx="1159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spc="600" dirty="0">
                <a:solidFill>
                  <a:schemeClr val="accent6"/>
                </a:solidFill>
              </a:rPr>
              <a:t>서론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2345186-FA37-E540-7876-6828A26ED75C}"/>
              </a:ext>
            </a:extLst>
          </p:cNvPr>
          <p:cNvSpPr txBox="1"/>
          <p:nvPr/>
        </p:nvSpPr>
        <p:spPr>
          <a:xfrm>
            <a:off x="2342849" y="2974461"/>
            <a:ext cx="6206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>
                <a:solidFill>
                  <a:schemeClr val="accent6"/>
                </a:solidFill>
              </a:rPr>
              <a:t>2.</a:t>
            </a:r>
            <a:endParaRPr lang="ko-KR" altLang="en-US" sz="4400" b="1" dirty="0">
              <a:solidFill>
                <a:schemeClr val="accent6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620C9CE-81CB-9CF0-C84E-9132F6EDB6E5}"/>
              </a:ext>
            </a:extLst>
          </p:cNvPr>
          <p:cNvSpPr txBox="1"/>
          <p:nvPr/>
        </p:nvSpPr>
        <p:spPr>
          <a:xfrm>
            <a:off x="3590484" y="3089346"/>
            <a:ext cx="23038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spc="600" dirty="0">
                <a:solidFill>
                  <a:schemeClr val="accent6"/>
                </a:solidFill>
              </a:rPr>
              <a:t>개발 내용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9E0C63A-CA30-D6C6-CB70-B04667AB2F51}"/>
              </a:ext>
            </a:extLst>
          </p:cNvPr>
          <p:cNvSpPr txBox="1"/>
          <p:nvPr/>
        </p:nvSpPr>
        <p:spPr>
          <a:xfrm>
            <a:off x="2342849" y="4131273"/>
            <a:ext cx="6206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>
                <a:solidFill>
                  <a:schemeClr val="accent6"/>
                </a:solidFill>
              </a:rPr>
              <a:t>3.</a:t>
            </a:r>
            <a:endParaRPr lang="ko-KR" altLang="en-US" sz="4400" b="1" dirty="0">
              <a:solidFill>
                <a:schemeClr val="accent6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88A9DD1-BABD-382A-AB9E-80D23838B32D}"/>
              </a:ext>
            </a:extLst>
          </p:cNvPr>
          <p:cNvSpPr txBox="1"/>
          <p:nvPr/>
        </p:nvSpPr>
        <p:spPr>
          <a:xfrm>
            <a:off x="3590484" y="4237707"/>
            <a:ext cx="23038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spc="600" dirty="0">
                <a:solidFill>
                  <a:schemeClr val="accent6"/>
                </a:solidFill>
              </a:rPr>
              <a:t>개발 과정</a:t>
            </a:r>
          </a:p>
        </p:txBody>
      </p:sp>
    </p:spTree>
    <p:extLst>
      <p:ext uri="{BB962C8B-B14F-4D97-AF65-F5344CB8AC3E}">
        <p14:creationId xmlns:p14="http://schemas.microsoft.com/office/powerpoint/2010/main" val="3154627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4F9DBCF0-53C1-A5CA-2916-CFA567E5AB5A}"/>
              </a:ext>
            </a:extLst>
          </p:cNvPr>
          <p:cNvGrpSpPr/>
          <p:nvPr/>
        </p:nvGrpSpPr>
        <p:grpSpPr>
          <a:xfrm>
            <a:off x="10024946" y="398401"/>
            <a:ext cx="2167054" cy="768458"/>
            <a:chOff x="8909823" y="398401"/>
            <a:chExt cx="3282177" cy="738121"/>
          </a:xfrm>
          <a:solidFill>
            <a:schemeClr val="bg1"/>
          </a:solidFill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B17C1F52-B223-C89C-5D63-03B2ED28236A}"/>
                </a:ext>
              </a:extLst>
            </p:cNvPr>
            <p:cNvSpPr/>
            <p:nvPr/>
          </p:nvSpPr>
          <p:spPr>
            <a:xfrm>
              <a:off x="10844526" y="398401"/>
              <a:ext cx="1347474" cy="7381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9D2F3B72-3851-0E6B-272D-7DF968778CF0}"/>
                </a:ext>
              </a:extLst>
            </p:cNvPr>
            <p:cNvSpPr/>
            <p:nvPr/>
          </p:nvSpPr>
          <p:spPr>
            <a:xfrm>
              <a:off x="9963513" y="398401"/>
              <a:ext cx="724895" cy="7381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E6DE6DAF-C3A5-CCC1-072F-5C5DF6D82C64}"/>
                </a:ext>
              </a:extLst>
            </p:cNvPr>
            <p:cNvSpPr/>
            <p:nvPr/>
          </p:nvSpPr>
          <p:spPr>
            <a:xfrm>
              <a:off x="9283289" y="398401"/>
              <a:ext cx="524106" cy="7381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41C63801-C8EF-D34B-433B-F9C290353AC2}"/>
                </a:ext>
              </a:extLst>
            </p:cNvPr>
            <p:cNvSpPr/>
            <p:nvPr/>
          </p:nvSpPr>
          <p:spPr>
            <a:xfrm>
              <a:off x="8909823" y="398401"/>
              <a:ext cx="217347" cy="7381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6150EDB-54A9-241B-7BB8-FBE9C2BBC64A}"/>
              </a:ext>
            </a:extLst>
          </p:cNvPr>
          <p:cNvSpPr txBox="1"/>
          <p:nvPr/>
        </p:nvSpPr>
        <p:spPr>
          <a:xfrm>
            <a:off x="5074725" y="2505670"/>
            <a:ext cx="20425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  <a:latin typeface="+mj-ea"/>
                <a:ea typeface="+mj-ea"/>
              </a:rPr>
              <a:t>Part 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A65560-91DE-4287-4E61-6F7F98826C6D}"/>
              </a:ext>
            </a:extLst>
          </p:cNvPr>
          <p:cNvSpPr txBox="1"/>
          <p:nvPr/>
        </p:nvSpPr>
        <p:spPr>
          <a:xfrm>
            <a:off x="5157281" y="3422159"/>
            <a:ext cx="187743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b="1" dirty="0">
                <a:solidFill>
                  <a:schemeClr val="bg1"/>
                </a:solidFill>
                <a:latin typeface="+mj-ea"/>
                <a:ea typeface="+mj-ea"/>
              </a:rPr>
              <a:t>서론</a:t>
            </a:r>
          </a:p>
        </p:txBody>
      </p:sp>
    </p:spTree>
    <p:extLst>
      <p:ext uri="{BB962C8B-B14F-4D97-AF65-F5344CB8AC3E}">
        <p14:creationId xmlns:p14="http://schemas.microsoft.com/office/powerpoint/2010/main" val="625774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C8580A1-21B6-00FB-54CA-ABC0FDC13B49}"/>
              </a:ext>
            </a:extLst>
          </p:cNvPr>
          <p:cNvSpPr/>
          <p:nvPr/>
        </p:nvSpPr>
        <p:spPr>
          <a:xfrm>
            <a:off x="854928" y="3200908"/>
            <a:ext cx="10482145" cy="32310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AD3D9A-FE71-AAA2-5C18-AAFC9BCE6351}"/>
              </a:ext>
            </a:extLst>
          </p:cNvPr>
          <p:cNvSpPr txBox="1"/>
          <p:nvPr/>
        </p:nvSpPr>
        <p:spPr>
          <a:xfrm>
            <a:off x="144966" y="144966"/>
            <a:ext cx="636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1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E9E676-0120-0E02-E5A7-70281FCD3068}"/>
              </a:ext>
            </a:extLst>
          </p:cNvPr>
          <p:cNvSpPr txBox="1"/>
          <p:nvPr/>
        </p:nvSpPr>
        <p:spPr>
          <a:xfrm>
            <a:off x="854928" y="109284"/>
            <a:ext cx="40591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개발 목표 </a:t>
            </a:r>
            <a:r>
              <a:rPr lang="en-US" altLang="ko-KR" sz="4000" b="1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&amp; </a:t>
            </a:r>
            <a:r>
              <a:rPr lang="ko-KR" altLang="en-US" sz="4000" b="1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필요성</a:t>
            </a: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D8F20C9E-647C-1FB5-E3CD-A95587481EAC}"/>
              </a:ext>
            </a:extLst>
          </p:cNvPr>
          <p:cNvGrpSpPr/>
          <p:nvPr/>
        </p:nvGrpSpPr>
        <p:grpSpPr>
          <a:xfrm>
            <a:off x="854928" y="968291"/>
            <a:ext cx="10969556" cy="3188497"/>
            <a:chOff x="854928" y="1382966"/>
            <a:chExt cx="10969556" cy="31884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6F8DC59-D4B6-AA7E-E2D4-B2E9F3EECDF9}"/>
                </a:ext>
              </a:extLst>
            </p:cNvPr>
            <p:cNvSpPr/>
            <p:nvPr/>
          </p:nvSpPr>
          <p:spPr>
            <a:xfrm>
              <a:off x="854928" y="1382967"/>
              <a:ext cx="2077843" cy="177490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27EC1E5-8355-70E7-A4FE-C9994EAF9497}"/>
                </a:ext>
              </a:extLst>
            </p:cNvPr>
            <p:cNvSpPr/>
            <p:nvPr/>
          </p:nvSpPr>
          <p:spPr>
            <a:xfrm>
              <a:off x="4278351" y="1382966"/>
              <a:ext cx="7058721" cy="177490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610D6AA-90E5-86C2-7129-8929F924551E}"/>
                </a:ext>
              </a:extLst>
            </p:cNvPr>
            <p:cNvSpPr txBox="1"/>
            <p:nvPr/>
          </p:nvSpPr>
          <p:spPr>
            <a:xfrm>
              <a:off x="3420182" y="1809921"/>
              <a:ext cx="4227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dirty="0"/>
                <a:t>=</a:t>
              </a:r>
              <a:endParaRPr lang="ko-KR" altLang="en-US" sz="36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4A3ABFD-53EA-2DF8-3CFD-FF421870EA1C}"/>
                </a:ext>
              </a:extLst>
            </p:cNvPr>
            <p:cNvSpPr txBox="1"/>
            <p:nvPr/>
          </p:nvSpPr>
          <p:spPr>
            <a:xfrm>
              <a:off x="1417517" y="1968880"/>
              <a:ext cx="902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dirty="0">
                  <a:solidFill>
                    <a:schemeClr val="bg1"/>
                  </a:solidFill>
                </a:rPr>
                <a:t>목표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6919CB8-340F-BEA0-FEEA-55355A269E93}"/>
                </a:ext>
              </a:extLst>
            </p:cNvPr>
            <p:cNvSpPr txBox="1"/>
            <p:nvPr/>
          </p:nvSpPr>
          <p:spPr>
            <a:xfrm>
              <a:off x="4765763" y="1522213"/>
              <a:ext cx="7058721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>
                  <a:solidFill>
                    <a:schemeClr val="bg1"/>
                  </a:solidFill>
                </a:rPr>
                <a:t>번거로운 검색과정 없이 원하는 강아지의 </a:t>
              </a:r>
              <a:endParaRPr lang="en-US" altLang="ko-KR" sz="2400" b="1" dirty="0">
                <a:solidFill>
                  <a:schemeClr val="bg1"/>
                </a:solidFill>
              </a:endParaRPr>
            </a:p>
            <a:p>
              <a:r>
                <a:rPr lang="ko-KR" altLang="en-US" sz="2400" b="1" dirty="0">
                  <a:solidFill>
                    <a:schemeClr val="bg1"/>
                  </a:solidFill>
                </a:rPr>
                <a:t>사진 하나만으로 강아지에 대한 정보 제공</a:t>
              </a:r>
              <a:r>
                <a:rPr lang="en-US" altLang="ko-KR" sz="2400" b="1" dirty="0">
                  <a:solidFill>
                    <a:schemeClr val="bg1"/>
                  </a:solidFill>
                </a:rPr>
                <a:t>, </a:t>
              </a:r>
            </a:p>
            <a:p>
              <a:r>
                <a:rPr lang="ko-KR" altLang="en-US" sz="2400" b="1" dirty="0">
                  <a:solidFill>
                    <a:schemeClr val="bg1"/>
                  </a:solidFill>
                </a:rPr>
                <a:t>해당 품종 또는 유사 품종에 대한 분양 및</a:t>
              </a:r>
              <a:endParaRPr lang="en-US" altLang="ko-KR" sz="2400" b="1" dirty="0">
                <a:solidFill>
                  <a:schemeClr val="bg1"/>
                </a:solidFill>
              </a:endParaRPr>
            </a:p>
            <a:p>
              <a:r>
                <a:rPr lang="ko-KR" altLang="en-US" sz="2400" b="1" dirty="0">
                  <a:solidFill>
                    <a:schemeClr val="bg1"/>
                  </a:solidFill>
                </a:rPr>
                <a:t>돌봄 서비스 제공 어플리케이션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72582552-EFC6-9CAA-07A7-424725109544}"/>
                </a:ext>
              </a:extLst>
            </p:cNvPr>
            <p:cNvSpPr/>
            <p:nvPr/>
          </p:nvSpPr>
          <p:spPr>
            <a:xfrm>
              <a:off x="4636483" y="3930945"/>
              <a:ext cx="2148287" cy="64051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5EF3B0A-742B-4DD1-F526-C590255A0E29}"/>
                </a:ext>
              </a:extLst>
            </p:cNvPr>
            <p:cNvSpPr txBox="1"/>
            <p:nvPr/>
          </p:nvSpPr>
          <p:spPr>
            <a:xfrm>
              <a:off x="5079684" y="3989594"/>
              <a:ext cx="12618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dirty="0">
                  <a:solidFill>
                    <a:schemeClr val="bg1"/>
                  </a:solidFill>
                </a:rPr>
                <a:t>필요성</a:t>
              </a: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A4BE2511-1DB2-5FB9-1370-058D5774DC78}"/>
              </a:ext>
            </a:extLst>
          </p:cNvPr>
          <p:cNvSpPr txBox="1"/>
          <p:nvPr/>
        </p:nvSpPr>
        <p:spPr>
          <a:xfrm>
            <a:off x="4614143" y="4197893"/>
            <a:ext cx="6590102" cy="803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/>
              <a:t>분양 또는 돌봄 서비스 이용 시 원하는 특성을 가진 </a:t>
            </a:r>
            <a:endParaRPr lang="en-US" altLang="ko-KR" sz="2000" dirty="0"/>
          </a:p>
          <a:p>
            <a:pPr>
              <a:lnSpc>
                <a:spcPct val="120000"/>
              </a:lnSpc>
            </a:pPr>
            <a:r>
              <a:rPr lang="en-US" altLang="ko-KR" sz="2000" dirty="0"/>
              <a:t>     </a:t>
            </a:r>
            <a:r>
              <a:rPr lang="ko-KR" altLang="en-US" sz="2000" dirty="0"/>
              <a:t>강아지 찾기에 과도한 노력 필요</a:t>
            </a:r>
          </a:p>
        </p:txBody>
      </p:sp>
      <p:pic>
        <p:nvPicPr>
          <p:cNvPr id="12" name="그림 11" descr="개, 갈색, 실내, 포유류이(가) 표시된 사진&#10;&#10;자동 생성된 설명">
            <a:extLst>
              <a:ext uri="{FF2B5EF4-FFF2-40B4-BE49-F238E27FC236}">
                <a16:creationId xmlns:a16="http://schemas.microsoft.com/office/drawing/2014/main" id="{0F570999-64EB-27F8-0347-E56FCD492F6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755" y="3529515"/>
            <a:ext cx="3393000" cy="262109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A193C7D-462F-B889-13DB-6EC91AB2EDC8}"/>
              </a:ext>
            </a:extLst>
          </p:cNvPr>
          <p:cNvSpPr txBox="1"/>
          <p:nvPr/>
        </p:nvSpPr>
        <p:spPr>
          <a:xfrm>
            <a:off x="4636483" y="5105665"/>
            <a:ext cx="6590102" cy="803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/>
              <a:t>특히 정확한 품종이 정해지지 않은 믹스견의 경우 </a:t>
            </a:r>
            <a:endParaRPr lang="en-US" altLang="ko-KR" sz="2000" dirty="0"/>
          </a:p>
          <a:p>
            <a:pPr>
              <a:lnSpc>
                <a:spcPct val="120000"/>
              </a:lnSpc>
            </a:pPr>
            <a:r>
              <a:rPr lang="en-US" altLang="ko-KR" sz="2000" dirty="0"/>
              <a:t>     </a:t>
            </a:r>
            <a:r>
              <a:rPr lang="ko-KR" altLang="en-US" sz="2000" dirty="0"/>
              <a:t>원하는 강아지를 찾기 더욱 힘듦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ED731B33-945A-F73E-FB12-72E5F384CCD2}"/>
              </a:ext>
            </a:extLst>
          </p:cNvPr>
          <p:cNvCxnSpPr/>
          <p:nvPr/>
        </p:nvCxnSpPr>
        <p:spPr>
          <a:xfrm>
            <a:off x="781679" y="817170"/>
            <a:ext cx="10621427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5275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8AD3D9A-FE71-AAA2-5C18-AAFC9BCE6351}"/>
              </a:ext>
            </a:extLst>
          </p:cNvPr>
          <p:cNvSpPr txBox="1"/>
          <p:nvPr/>
        </p:nvSpPr>
        <p:spPr>
          <a:xfrm>
            <a:off x="144966" y="144966"/>
            <a:ext cx="636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1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E9E676-0120-0E02-E5A7-70281FCD3068}"/>
              </a:ext>
            </a:extLst>
          </p:cNvPr>
          <p:cNvSpPr txBox="1"/>
          <p:nvPr/>
        </p:nvSpPr>
        <p:spPr>
          <a:xfrm>
            <a:off x="854928" y="109284"/>
            <a:ext cx="36599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개발 서비스 요약</a:t>
            </a:r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0B9A5EF1-EF04-472C-C01C-BC9B27DEA344}"/>
              </a:ext>
            </a:extLst>
          </p:cNvPr>
          <p:cNvCxnSpPr/>
          <p:nvPr/>
        </p:nvCxnSpPr>
        <p:spPr>
          <a:xfrm>
            <a:off x="781679" y="817170"/>
            <a:ext cx="10621427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3417D15D-F3F8-787F-DA9E-E1A1CB667AA2}"/>
              </a:ext>
            </a:extLst>
          </p:cNvPr>
          <p:cNvSpPr/>
          <p:nvPr/>
        </p:nvSpPr>
        <p:spPr>
          <a:xfrm>
            <a:off x="956982" y="1077632"/>
            <a:ext cx="9316571" cy="27861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E73D82-4DDA-48C0-383D-8ED13A44407A}"/>
              </a:ext>
            </a:extLst>
          </p:cNvPr>
          <p:cNvSpPr txBox="1"/>
          <p:nvPr/>
        </p:nvSpPr>
        <p:spPr>
          <a:xfrm>
            <a:off x="1205320" y="1181597"/>
            <a:ext cx="8334333" cy="24314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55600" indent="-3556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ko-KR" sz="18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직접 촬영 또는 이미지 한장으로 해당 이미지 내의 강아지의 품종 및 정보 </a:t>
            </a:r>
            <a:r>
              <a:rPr lang="ko-KR" altLang="en-US" sz="18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제공</a:t>
            </a:r>
            <a:endParaRPr lang="en-US" altLang="ko-KR" sz="1800" dirty="0">
              <a:solidFill>
                <a:srgbClr val="000000"/>
              </a:solidFill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en-US" altLang="ko-KR" sz="1800" dirty="0">
              <a:solidFill>
                <a:srgbClr val="000000"/>
              </a:solidFill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55600" indent="-3556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ko-KR" sz="18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해당 품종의 강아지의 분양 또는 돌봄 서비스 게시판으로 연결</a:t>
            </a:r>
            <a:endParaRPr lang="en-US" altLang="ko-KR" sz="1800" dirty="0">
              <a:solidFill>
                <a:srgbClr val="000000"/>
              </a:solidFill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en-US" altLang="ko-KR" dirty="0">
              <a:solidFill>
                <a:srgbClr val="000000"/>
              </a:solidFill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55600" indent="-3556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ko-KR" sz="18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분양서비스 또는 돌봄 서비스 제공자와 </a:t>
            </a:r>
            <a:r>
              <a:rPr lang="ko-KR" altLang="en-US" sz="18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수요자 간 </a:t>
            </a:r>
            <a:r>
              <a:rPr lang="ko-KR" altLang="ko-KR" sz="18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채팅 서비스 제공</a:t>
            </a:r>
            <a:endParaRPr lang="en-US" altLang="ko-KR" sz="1800" dirty="0">
              <a:solidFill>
                <a:srgbClr val="000000"/>
              </a:solidFill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55600" indent="-355600">
              <a:lnSpc>
                <a:spcPct val="120000"/>
              </a:lnSpc>
              <a:buFont typeface="Wingdings" panose="05000000000000000000" pitchFamily="2" charset="2"/>
              <a:buChar char="§"/>
            </a:pPr>
            <a:endParaRPr lang="en-US" altLang="ko-KR" dirty="0">
              <a:solidFill>
                <a:srgbClr val="000000"/>
              </a:solidFill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55600" indent="-3556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/>
              <a:t>애견인들의 커뮤니티 게시판 생성</a:t>
            </a:r>
          </a:p>
        </p:txBody>
      </p:sp>
      <p:pic>
        <p:nvPicPr>
          <p:cNvPr id="10" name="그림 9" descr="텍스트, 표지판, 이미지이(가) 표시된 사진&#10;&#10;자동 생성된 설명">
            <a:extLst>
              <a:ext uri="{FF2B5EF4-FFF2-40B4-BE49-F238E27FC236}">
                <a16:creationId xmlns:a16="http://schemas.microsoft.com/office/drawing/2014/main" id="{8E38D2C1-BC7C-F4D5-DEDB-2CD82950C59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100883" y="3029810"/>
            <a:ext cx="2623805" cy="3998179"/>
          </a:xfrm>
          <a:prstGeom prst="rect">
            <a:avLst/>
          </a:prstGeom>
        </p:spPr>
      </p:pic>
      <p:pic>
        <p:nvPicPr>
          <p:cNvPr id="12" name="그림 11" descr="개, 실내, 포유류, 하얀색이(가) 표시된 사진&#10;&#10;자동 생성된 설명">
            <a:extLst>
              <a:ext uri="{FF2B5EF4-FFF2-40B4-BE49-F238E27FC236}">
                <a16:creationId xmlns:a16="http://schemas.microsoft.com/office/drawing/2014/main" id="{09271F6F-F8ED-FE4C-7994-E73D5BAEA57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339" y="4303921"/>
            <a:ext cx="2218136" cy="147644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1F76E32F-451A-9FEF-2E13-E79FBCAF49E2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299060" y="4608117"/>
            <a:ext cx="815865" cy="815865"/>
          </a:xfrm>
          <a:prstGeom prst="rect">
            <a:avLst/>
          </a:prstGeom>
        </p:spPr>
      </p:pic>
      <p:pic>
        <p:nvPicPr>
          <p:cNvPr id="15" name="그림 14" descr="텍스트, 표지판, 이미지이(가) 표시된 사진&#10;&#10;자동 생성된 설명">
            <a:extLst>
              <a:ext uri="{FF2B5EF4-FFF2-40B4-BE49-F238E27FC236}">
                <a16:creationId xmlns:a16="http://schemas.microsoft.com/office/drawing/2014/main" id="{108956F4-C764-3D14-85B0-CCB52C7B48D4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3300" y="2859820"/>
            <a:ext cx="2623805" cy="3998179"/>
          </a:xfrm>
          <a:prstGeom prst="rect">
            <a:avLst/>
          </a:prstGeom>
        </p:spPr>
      </p:pic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2D450B3F-EE59-D6B2-3C4F-8ACB5CC344D2}"/>
              </a:ext>
            </a:extLst>
          </p:cNvPr>
          <p:cNvSpPr/>
          <p:nvPr/>
        </p:nvSpPr>
        <p:spPr>
          <a:xfrm>
            <a:off x="5720042" y="4620966"/>
            <a:ext cx="1633258" cy="6702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46AE2063-10EF-B9F6-04F1-0697B3FD96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033" y="3429000"/>
            <a:ext cx="1614356" cy="2839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138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8AD3D9A-FE71-AAA2-5C18-AAFC9BCE6351}"/>
              </a:ext>
            </a:extLst>
          </p:cNvPr>
          <p:cNvSpPr txBox="1"/>
          <p:nvPr/>
        </p:nvSpPr>
        <p:spPr>
          <a:xfrm>
            <a:off x="144966" y="144966"/>
            <a:ext cx="636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1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E9E676-0120-0E02-E5A7-70281FCD3068}"/>
              </a:ext>
            </a:extLst>
          </p:cNvPr>
          <p:cNvSpPr txBox="1"/>
          <p:nvPr/>
        </p:nvSpPr>
        <p:spPr>
          <a:xfrm>
            <a:off x="854928" y="109284"/>
            <a:ext cx="50081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관련시장 현황 </a:t>
            </a:r>
            <a:r>
              <a:rPr lang="en-US" altLang="ko-KR" sz="4000" b="1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&amp; </a:t>
            </a:r>
            <a:r>
              <a:rPr lang="ko-KR" altLang="en-US" sz="4000" b="1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차별성</a:t>
            </a:r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0B9A5EF1-EF04-472C-C01C-BC9B27DEA344}"/>
              </a:ext>
            </a:extLst>
          </p:cNvPr>
          <p:cNvCxnSpPr/>
          <p:nvPr/>
        </p:nvCxnSpPr>
        <p:spPr>
          <a:xfrm>
            <a:off x="781679" y="817170"/>
            <a:ext cx="10621427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B099E64-CC17-A18A-06F8-6CB5BA912114}"/>
              </a:ext>
            </a:extLst>
          </p:cNvPr>
          <p:cNvSpPr txBox="1"/>
          <p:nvPr/>
        </p:nvSpPr>
        <p:spPr>
          <a:xfrm>
            <a:off x="781679" y="1123119"/>
            <a:ext cx="6590102" cy="80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err="1"/>
              <a:t>주세요닷컴</a:t>
            </a:r>
            <a:r>
              <a:rPr lang="ko-KR" altLang="en-US" sz="2000" dirty="0"/>
              <a:t> </a:t>
            </a:r>
            <a:endParaRPr lang="en-US" altLang="ko-KR" sz="2000" dirty="0"/>
          </a:p>
          <a:p>
            <a:pPr>
              <a:lnSpc>
                <a:spcPct val="120000"/>
              </a:lnSpc>
            </a:pPr>
            <a:r>
              <a:rPr lang="en-US" altLang="ko-KR" sz="2000" dirty="0"/>
              <a:t>(</a:t>
            </a:r>
            <a:r>
              <a:rPr lang="en-US" altLang="ko-KR" sz="1800" u="sng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cs typeface="Times New Roman" panose="02020603050405020304" pitchFamily="18" charset="0"/>
                <a:hlinkClick r:id="rId2"/>
              </a:rPr>
              <a:t>https://www.zooseyo.com/search/search.php</a:t>
            </a:r>
            <a:r>
              <a:rPr lang="en-US" altLang="ko-KR" sz="1800" u="sng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en-US" sz="20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4D3C935-3D15-635D-BFEF-BAC990F0363A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928" y="1929495"/>
            <a:ext cx="5079380" cy="289351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A2D2D4C-7F2D-1BF9-8E4B-641581AC85F8}"/>
              </a:ext>
            </a:extLst>
          </p:cNvPr>
          <p:cNvSpPr txBox="1"/>
          <p:nvPr/>
        </p:nvSpPr>
        <p:spPr>
          <a:xfrm>
            <a:off x="6054769" y="1121868"/>
            <a:ext cx="6590102" cy="769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 err="1"/>
              <a:t>Jpet</a:t>
            </a:r>
            <a:r>
              <a:rPr lang="ko-KR" altLang="en-US" sz="2000" dirty="0"/>
              <a:t> </a:t>
            </a:r>
            <a:endParaRPr lang="en-US" altLang="ko-KR" sz="2000" dirty="0"/>
          </a:p>
          <a:p>
            <a:pPr>
              <a:lnSpc>
                <a:spcPct val="120000"/>
              </a:lnSpc>
            </a:pPr>
            <a:r>
              <a:rPr lang="en-US" altLang="ko-KR" sz="1800" u="sng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cs typeface="Times New Roman" panose="02020603050405020304" pitchFamily="18" charset="0"/>
                <a:hlinkClick r:id="rId4"/>
              </a:rPr>
              <a:t>(https://jpet.jboard.net/petfree/pet.php</a:t>
            </a:r>
            <a:r>
              <a:rPr lang="en-US" altLang="ko-KR" sz="1800" u="sng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en-US" sz="2000" dirty="0"/>
          </a:p>
        </p:txBody>
      </p:sp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577B23E4-5042-EF26-D231-26F1414F671A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2392" y="1929493"/>
            <a:ext cx="5377695" cy="2660435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95C5A799-FC29-AF59-91F3-625A9D09F5D5}"/>
              </a:ext>
            </a:extLst>
          </p:cNvPr>
          <p:cNvSpPr/>
          <p:nvPr/>
        </p:nvSpPr>
        <p:spPr>
          <a:xfrm>
            <a:off x="869711" y="5201574"/>
            <a:ext cx="2411371" cy="5333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052BCC-871A-E675-ED07-60B9B5533A1E}"/>
              </a:ext>
            </a:extLst>
          </p:cNvPr>
          <p:cNvSpPr txBox="1"/>
          <p:nvPr/>
        </p:nvSpPr>
        <p:spPr>
          <a:xfrm>
            <a:off x="659585" y="5268173"/>
            <a:ext cx="28316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차별성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49852F8-7EBC-A618-6076-8ED05D02B889}"/>
              </a:ext>
            </a:extLst>
          </p:cNvPr>
          <p:cNvSpPr/>
          <p:nvPr/>
        </p:nvSpPr>
        <p:spPr>
          <a:xfrm>
            <a:off x="3404347" y="5192431"/>
            <a:ext cx="7998759" cy="5333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5858282-E873-E211-E315-CBCB42119A24}"/>
              </a:ext>
            </a:extLst>
          </p:cNvPr>
          <p:cNvSpPr txBox="1"/>
          <p:nvPr/>
        </p:nvSpPr>
        <p:spPr>
          <a:xfrm>
            <a:off x="3876692" y="5239122"/>
            <a:ext cx="761319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tx2">
                    <a:lumMod val="75000"/>
                  </a:schemeClr>
                </a:solidFill>
              </a:rPr>
              <a:t>강아지 품종을 일일이 설정할 필요 없이 바로 검색</a:t>
            </a:r>
          </a:p>
        </p:txBody>
      </p:sp>
    </p:spTree>
    <p:extLst>
      <p:ext uri="{BB962C8B-B14F-4D97-AF65-F5344CB8AC3E}">
        <p14:creationId xmlns:p14="http://schemas.microsoft.com/office/powerpoint/2010/main" val="1284327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4F9DBCF0-53C1-A5CA-2916-CFA567E5AB5A}"/>
              </a:ext>
            </a:extLst>
          </p:cNvPr>
          <p:cNvGrpSpPr/>
          <p:nvPr/>
        </p:nvGrpSpPr>
        <p:grpSpPr>
          <a:xfrm>
            <a:off x="10024946" y="398401"/>
            <a:ext cx="2167054" cy="768458"/>
            <a:chOff x="8909823" y="398401"/>
            <a:chExt cx="3282177" cy="738121"/>
          </a:xfrm>
          <a:solidFill>
            <a:schemeClr val="bg1"/>
          </a:solidFill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B17C1F52-B223-C89C-5D63-03B2ED28236A}"/>
                </a:ext>
              </a:extLst>
            </p:cNvPr>
            <p:cNvSpPr/>
            <p:nvPr/>
          </p:nvSpPr>
          <p:spPr>
            <a:xfrm>
              <a:off x="10844526" y="398401"/>
              <a:ext cx="1347474" cy="7381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9D2F3B72-3851-0E6B-272D-7DF968778CF0}"/>
                </a:ext>
              </a:extLst>
            </p:cNvPr>
            <p:cNvSpPr/>
            <p:nvPr/>
          </p:nvSpPr>
          <p:spPr>
            <a:xfrm>
              <a:off x="9963513" y="398401"/>
              <a:ext cx="724895" cy="7381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E6DE6DAF-C3A5-CCC1-072F-5C5DF6D82C64}"/>
                </a:ext>
              </a:extLst>
            </p:cNvPr>
            <p:cNvSpPr/>
            <p:nvPr/>
          </p:nvSpPr>
          <p:spPr>
            <a:xfrm>
              <a:off x="9283289" y="398401"/>
              <a:ext cx="524106" cy="7381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41C63801-C8EF-D34B-433B-F9C290353AC2}"/>
                </a:ext>
              </a:extLst>
            </p:cNvPr>
            <p:cNvSpPr/>
            <p:nvPr/>
          </p:nvSpPr>
          <p:spPr>
            <a:xfrm>
              <a:off x="8909823" y="398401"/>
              <a:ext cx="217347" cy="7381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6150EDB-54A9-241B-7BB8-FBE9C2BBC64A}"/>
              </a:ext>
            </a:extLst>
          </p:cNvPr>
          <p:cNvSpPr txBox="1"/>
          <p:nvPr/>
        </p:nvSpPr>
        <p:spPr>
          <a:xfrm>
            <a:off x="5026635" y="2505670"/>
            <a:ext cx="21387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  <a:latin typeface="+mj-ea"/>
                <a:ea typeface="+mj-ea"/>
              </a:rPr>
              <a:t>Part 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A65560-91DE-4287-4E61-6F7F98826C6D}"/>
              </a:ext>
            </a:extLst>
          </p:cNvPr>
          <p:cNvSpPr txBox="1"/>
          <p:nvPr/>
        </p:nvSpPr>
        <p:spPr>
          <a:xfrm>
            <a:off x="4215518" y="3422159"/>
            <a:ext cx="376096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b="1" dirty="0">
                <a:solidFill>
                  <a:schemeClr val="bg1"/>
                </a:solidFill>
                <a:latin typeface="+mj-ea"/>
                <a:ea typeface="+mj-ea"/>
              </a:rPr>
              <a:t>개발 내용</a:t>
            </a:r>
          </a:p>
        </p:txBody>
      </p:sp>
    </p:spTree>
    <p:extLst>
      <p:ext uri="{BB962C8B-B14F-4D97-AF65-F5344CB8AC3E}">
        <p14:creationId xmlns:p14="http://schemas.microsoft.com/office/powerpoint/2010/main" val="2046809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8AD3D9A-FE71-AAA2-5C18-AAFC9BCE6351}"/>
              </a:ext>
            </a:extLst>
          </p:cNvPr>
          <p:cNvSpPr txBox="1"/>
          <p:nvPr/>
        </p:nvSpPr>
        <p:spPr>
          <a:xfrm>
            <a:off x="144966" y="144966"/>
            <a:ext cx="663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2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E9E676-0120-0E02-E5A7-70281FCD3068}"/>
              </a:ext>
            </a:extLst>
          </p:cNvPr>
          <p:cNvSpPr txBox="1"/>
          <p:nvPr/>
        </p:nvSpPr>
        <p:spPr>
          <a:xfrm>
            <a:off x="854928" y="109284"/>
            <a:ext cx="31854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주요 적용 기술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B1EC1F19-3AAA-8BD1-C8AC-C7532754A0B3}"/>
              </a:ext>
            </a:extLst>
          </p:cNvPr>
          <p:cNvSpPr/>
          <p:nvPr/>
        </p:nvSpPr>
        <p:spPr>
          <a:xfrm>
            <a:off x="495300" y="1104900"/>
            <a:ext cx="11176000" cy="37806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D7EB4F3-D946-D09E-AEB4-79CE1E2B0FE7}"/>
              </a:ext>
            </a:extLst>
          </p:cNvPr>
          <p:cNvSpPr txBox="1"/>
          <p:nvPr/>
        </p:nvSpPr>
        <p:spPr>
          <a:xfrm>
            <a:off x="520700" y="1160629"/>
            <a:ext cx="10873489" cy="5509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2200" u="sng" spc="-150" dirty="0"/>
          </a:p>
          <a:p>
            <a:r>
              <a:rPr lang="ko-KR" altLang="en-US" sz="2200" u="sng" spc="-150" dirty="0"/>
              <a:t>머신 러닝을 이용한 이미지 분류 기술</a:t>
            </a:r>
            <a:endParaRPr lang="en-US" altLang="ko-KR" sz="2200" u="sng" spc="-150" dirty="0"/>
          </a:p>
          <a:p>
            <a:endParaRPr lang="en-US" altLang="ko-KR" sz="2400" u="sng" spc="-150" dirty="0"/>
          </a:p>
          <a:p>
            <a:r>
              <a:rPr lang="ko-KR" altLang="en-US" sz="2400" spc="-150" dirty="0"/>
              <a:t>                </a:t>
            </a:r>
            <a:r>
              <a:rPr lang="ko-KR" altLang="en-US" sz="2000" spc="-150" dirty="0"/>
              <a:t>오픈 소스 </a:t>
            </a:r>
            <a:r>
              <a:rPr lang="en-US" altLang="ko-KR" sz="2000" spc="-150" dirty="0"/>
              <a:t>  </a:t>
            </a:r>
            <a:r>
              <a:rPr lang="en-US" altLang="ko-KR" sz="2000" spc="-150" dirty="0" err="1"/>
              <a:t>Tensorflow</a:t>
            </a:r>
            <a:endParaRPr lang="en-US" altLang="ko-KR" sz="2000" spc="-150" dirty="0"/>
          </a:p>
          <a:p>
            <a:r>
              <a:rPr lang="en-US" altLang="ko-KR" sz="2000" spc="-150" dirty="0"/>
              <a:t>	: </a:t>
            </a:r>
            <a:r>
              <a:rPr lang="ko-KR" altLang="en-US" sz="2000" spc="-150" dirty="0" err="1"/>
              <a:t>텐서플로</a:t>
            </a:r>
            <a:r>
              <a:rPr lang="en-US" altLang="ko-KR" sz="2000" spc="-150" dirty="0"/>
              <a:t>(TensorFlow) </a:t>
            </a:r>
            <a:r>
              <a:rPr lang="ko-KR" altLang="en-US" sz="2000" spc="-150" dirty="0"/>
              <a:t>또는 </a:t>
            </a:r>
            <a:r>
              <a:rPr lang="ko-KR" altLang="en-US" sz="2000" spc="-150" dirty="0" err="1"/>
              <a:t>텐서플로우는</a:t>
            </a:r>
            <a:r>
              <a:rPr lang="ko-KR" altLang="en-US" sz="2000" spc="-150" dirty="0"/>
              <a:t> 다양한 </a:t>
            </a:r>
            <a:r>
              <a:rPr lang="ko-KR" altLang="en-US" sz="2000" spc="-150" dirty="0" err="1"/>
              <a:t>작업에대해</a:t>
            </a:r>
            <a:r>
              <a:rPr lang="ko-KR" altLang="en-US" sz="2000" spc="-150" dirty="0"/>
              <a:t> 데이터 흐름 프로그래밍을 위한</a:t>
            </a:r>
            <a:endParaRPr lang="en-US" altLang="ko-KR" sz="2000" spc="-150" dirty="0"/>
          </a:p>
          <a:p>
            <a:r>
              <a:rPr lang="en-US" altLang="ko-KR" sz="2000" spc="-150" dirty="0"/>
              <a:t>	</a:t>
            </a:r>
            <a:r>
              <a:rPr lang="ko-KR" altLang="en-US" sz="2000" spc="-150" dirty="0"/>
              <a:t> 오픈소스 소프트웨어 라이브러리이다</a:t>
            </a:r>
            <a:r>
              <a:rPr lang="en-US" altLang="ko-KR" sz="2000" spc="-150" dirty="0"/>
              <a:t>.  </a:t>
            </a:r>
            <a:r>
              <a:rPr lang="ko-KR" altLang="en-US" sz="2000" spc="-150" dirty="0" err="1"/>
              <a:t>심볼릭</a:t>
            </a:r>
            <a:r>
              <a:rPr lang="ko-KR" altLang="en-US" sz="2000" spc="-150" dirty="0"/>
              <a:t> 수학 라이브러리이자</a:t>
            </a:r>
            <a:r>
              <a:rPr lang="en-US" altLang="ko-KR" sz="2000" spc="-150" dirty="0"/>
              <a:t>, </a:t>
            </a:r>
            <a:r>
              <a:rPr lang="ko-KR" altLang="en-US" sz="2000" spc="-150" dirty="0"/>
              <a:t>인공 </a:t>
            </a:r>
            <a:r>
              <a:rPr lang="ko-KR" altLang="en-US" sz="2000" spc="-150" dirty="0" err="1"/>
              <a:t>신경망같은</a:t>
            </a:r>
            <a:r>
              <a:rPr lang="ko-KR" altLang="en-US" sz="2000" spc="-150" dirty="0"/>
              <a:t> 기계 학습</a:t>
            </a:r>
            <a:endParaRPr lang="en-US" altLang="ko-KR" sz="2000" spc="-150" dirty="0"/>
          </a:p>
          <a:p>
            <a:r>
              <a:rPr lang="en-US" altLang="ko-KR" sz="2000" spc="-150" dirty="0"/>
              <a:t>	</a:t>
            </a:r>
            <a:r>
              <a:rPr lang="ko-KR" altLang="en-US" sz="2000" spc="-150" dirty="0"/>
              <a:t> 응용프로그램 및 딥러닝</a:t>
            </a:r>
            <a:r>
              <a:rPr lang="en-US" altLang="ko-KR" sz="2000" spc="-150" dirty="0"/>
              <a:t>(deep Learning)</a:t>
            </a:r>
            <a:r>
              <a:rPr lang="ko-KR" altLang="en-US" sz="2000" spc="-150" dirty="0"/>
              <a:t>에도 사용된다</a:t>
            </a:r>
            <a:r>
              <a:rPr lang="en-US" altLang="ko-KR" sz="2000" spc="-150" dirty="0"/>
              <a:t>.</a:t>
            </a:r>
          </a:p>
          <a:p>
            <a:endParaRPr lang="en-US" altLang="ko-KR" sz="2000" spc="-150" dirty="0"/>
          </a:p>
          <a:p>
            <a:endParaRPr lang="en-US" altLang="ko-KR" sz="2000" spc="-150" dirty="0"/>
          </a:p>
          <a:p>
            <a:r>
              <a:rPr lang="en-US" altLang="ko-KR" sz="2000" spc="-150" dirty="0"/>
              <a:t>		tensorflow.js</a:t>
            </a:r>
            <a:r>
              <a:rPr lang="ko-KR" altLang="en-US" sz="2000" spc="-150" dirty="0"/>
              <a:t>를 이용한 인공지능 모델 구현</a:t>
            </a:r>
            <a:r>
              <a:rPr lang="en-US" altLang="ko-KR" sz="2000" spc="-150" dirty="0"/>
              <a:t> </a:t>
            </a:r>
          </a:p>
          <a:p>
            <a:endParaRPr lang="en-US" altLang="ko-KR" sz="2000" spc="-150" dirty="0"/>
          </a:p>
          <a:p>
            <a:endParaRPr lang="en-US" altLang="ko-KR" sz="2000" spc="-150" dirty="0"/>
          </a:p>
          <a:p>
            <a:endParaRPr lang="en-US" altLang="ko-KR" sz="2000" spc="-150" dirty="0"/>
          </a:p>
          <a:p>
            <a:endParaRPr lang="en-US" altLang="ko-KR" sz="2000" spc="-150" dirty="0"/>
          </a:p>
          <a:p>
            <a:endParaRPr lang="en-US" altLang="ko-KR" sz="2000" spc="-150" dirty="0"/>
          </a:p>
          <a:p>
            <a:endParaRPr lang="en-US" altLang="ko-KR" sz="2000" spc="-150" dirty="0"/>
          </a:p>
          <a:p>
            <a:r>
              <a:rPr lang="en-US" altLang="ko-KR" sz="1200" spc="-150" dirty="0"/>
              <a:t>https://ko.wikipedia.org/wiki/%ED%85%90%EC%84%9C%ED%94%8C%EB%A1%9C</a:t>
            </a:r>
            <a:endParaRPr lang="ko-KR" altLang="en-US" sz="1200" spc="-150" dirty="0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A79FE3A8-A611-55CA-FEE7-C805CE701F77}"/>
              </a:ext>
            </a:extLst>
          </p:cNvPr>
          <p:cNvCxnSpPr/>
          <p:nvPr/>
        </p:nvCxnSpPr>
        <p:spPr>
          <a:xfrm>
            <a:off x="781679" y="817170"/>
            <a:ext cx="10621427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72A167C5-E1A8-7E91-8667-4C3ECAD64C16}"/>
              </a:ext>
            </a:extLst>
          </p:cNvPr>
          <p:cNvSpPr/>
          <p:nvPr/>
        </p:nvSpPr>
        <p:spPr>
          <a:xfrm>
            <a:off x="1672045" y="4185438"/>
            <a:ext cx="581297" cy="2481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5969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8AD3D9A-FE71-AAA2-5C18-AAFC9BCE6351}"/>
              </a:ext>
            </a:extLst>
          </p:cNvPr>
          <p:cNvSpPr txBox="1"/>
          <p:nvPr/>
        </p:nvSpPr>
        <p:spPr>
          <a:xfrm>
            <a:off x="144966" y="144966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2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E9E676-0120-0E02-E5A7-70281FCD3068}"/>
              </a:ext>
            </a:extLst>
          </p:cNvPr>
          <p:cNvSpPr txBox="1"/>
          <p:nvPr/>
        </p:nvSpPr>
        <p:spPr>
          <a:xfrm>
            <a:off x="854928" y="109284"/>
            <a:ext cx="16081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구성도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42451A-E7CE-9C04-DAD6-C16E4CA7F039}"/>
              </a:ext>
            </a:extLst>
          </p:cNvPr>
          <p:cNvSpPr/>
          <p:nvPr/>
        </p:nvSpPr>
        <p:spPr>
          <a:xfrm>
            <a:off x="888335" y="1447800"/>
            <a:ext cx="1980371" cy="3124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7657328-6397-5168-BF32-1AA5F8B32000}"/>
              </a:ext>
            </a:extLst>
          </p:cNvPr>
          <p:cNvSpPr/>
          <p:nvPr/>
        </p:nvSpPr>
        <p:spPr>
          <a:xfrm>
            <a:off x="1132760" y="1735012"/>
            <a:ext cx="1529757" cy="8374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E5CC070-9703-5CF7-1FFE-227328EAF96E}"/>
              </a:ext>
            </a:extLst>
          </p:cNvPr>
          <p:cNvSpPr txBox="1"/>
          <p:nvPr/>
        </p:nvSpPr>
        <p:spPr>
          <a:xfrm>
            <a:off x="1078950" y="1953666"/>
            <a:ext cx="1631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이미지 입력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9BF350-60C2-6B6F-75DC-2128101B9432}"/>
              </a:ext>
            </a:extLst>
          </p:cNvPr>
          <p:cNvSpPr txBox="1"/>
          <p:nvPr/>
        </p:nvSpPr>
        <p:spPr>
          <a:xfrm>
            <a:off x="1226980" y="4106275"/>
            <a:ext cx="133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초기화면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195CDD5-8E83-F253-02CE-199B91A63B21}"/>
              </a:ext>
            </a:extLst>
          </p:cNvPr>
          <p:cNvSpPr/>
          <p:nvPr/>
        </p:nvSpPr>
        <p:spPr>
          <a:xfrm>
            <a:off x="1132760" y="2920643"/>
            <a:ext cx="1529757" cy="8374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D7FE78-B9C4-E946-51F5-A1C1E0D18866}"/>
              </a:ext>
            </a:extLst>
          </p:cNvPr>
          <p:cNvSpPr txBox="1"/>
          <p:nvPr/>
        </p:nvSpPr>
        <p:spPr>
          <a:xfrm>
            <a:off x="1078950" y="3108273"/>
            <a:ext cx="1631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게시판 이동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D04BAAD-0BB9-13A1-7354-74EFC0C8C156}"/>
              </a:ext>
            </a:extLst>
          </p:cNvPr>
          <p:cNvSpPr/>
          <p:nvPr/>
        </p:nvSpPr>
        <p:spPr>
          <a:xfrm>
            <a:off x="3667395" y="1447800"/>
            <a:ext cx="1980371" cy="3124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7D84461-431D-2319-8343-AE31D0060D12}"/>
              </a:ext>
            </a:extLst>
          </p:cNvPr>
          <p:cNvSpPr/>
          <p:nvPr/>
        </p:nvSpPr>
        <p:spPr>
          <a:xfrm>
            <a:off x="3911820" y="1735012"/>
            <a:ext cx="1529757" cy="8374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FA797A-18CB-36E2-E649-932039FBDC97}"/>
              </a:ext>
            </a:extLst>
          </p:cNvPr>
          <p:cNvSpPr txBox="1"/>
          <p:nvPr/>
        </p:nvSpPr>
        <p:spPr>
          <a:xfrm>
            <a:off x="3858010" y="1953666"/>
            <a:ext cx="1631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결과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EE2C893-C897-E7C5-8A45-A89053358D58}"/>
              </a:ext>
            </a:extLst>
          </p:cNvPr>
          <p:cNvSpPr/>
          <p:nvPr/>
        </p:nvSpPr>
        <p:spPr>
          <a:xfrm>
            <a:off x="3911820" y="2920643"/>
            <a:ext cx="1529757" cy="8374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AE3934C-CC8F-75FA-4B11-5811216E78EC}"/>
              </a:ext>
            </a:extLst>
          </p:cNvPr>
          <p:cNvSpPr txBox="1"/>
          <p:nvPr/>
        </p:nvSpPr>
        <p:spPr>
          <a:xfrm>
            <a:off x="3858010" y="3108273"/>
            <a:ext cx="1631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게시판 이동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AD5E55F-B308-CB2A-7531-EE095016277C}"/>
              </a:ext>
            </a:extLst>
          </p:cNvPr>
          <p:cNvSpPr txBox="1"/>
          <p:nvPr/>
        </p:nvSpPr>
        <p:spPr>
          <a:xfrm>
            <a:off x="4006040" y="4089815"/>
            <a:ext cx="133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결과 화면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CD5B8ED-3E3A-D897-A1FA-B683426658CE}"/>
              </a:ext>
            </a:extLst>
          </p:cNvPr>
          <p:cNvSpPr/>
          <p:nvPr/>
        </p:nvSpPr>
        <p:spPr>
          <a:xfrm>
            <a:off x="6966406" y="291353"/>
            <a:ext cx="1980371" cy="3124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D785C06-5CE1-4B23-9B36-18C19562E507}"/>
              </a:ext>
            </a:extLst>
          </p:cNvPr>
          <p:cNvSpPr/>
          <p:nvPr/>
        </p:nvSpPr>
        <p:spPr>
          <a:xfrm>
            <a:off x="7210831" y="546847"/>
            <a:ext cx="1529757" cy="23060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D2C9F4D-938D-9749-E31E-1D331874E82C}"/>
              </a:ext>
            </a:extLst>
          </p:cNvPr>
          <p:cNvSpPr txBox="1"/>
          <p:nvPr/>
        </p:nvSpPr>
        <p:spPr>
          <a:xfrm>
            <a:off x="7166006" y="1470392"/>
            <a:ext cx="1631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게시판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87848FA-038F-1D28-C0B3-051CF52CFF3E}"/>
              </a:ext>
            </a:extLst>
          </p:cNvPr>
          <p:cNvSpPr txBox="1"/>
          <p:nvPr/>
        </p:nvSpPr>
        <p:spPr>
          <a:xfrm>
            <a:off x="7210832" y="2934167"/>
            <a:ext cx="15297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분양 게시판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BFBF6B5-979D-7090-C4E9-80240A3569CC}"/>
              </a:ext>
            </a:extLst>
          </p:cNvPr>
          <p:cNvSpPr/>
          <p:nvPr/>
        </p:nvSpPr>
        <p:spPr>
          <a:xfrm>
            <a:off x="6966406" y="3508383"/>
            <a:ext cx="1980371" cy="3124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4AFABF4-39DD-4CEC-86F6-EC48C358E489}"/>
              </a:ext>
            </a:extLst>
          </p:cNvPr>
          <p:cNvSpPr/>
          <p:nvPr/>
        </p:nvSpPr>
        <p:spPr>
          <a:xfrm>
            <a:off x="7210831" y="3758062"/>
            <a:ext cx="1529757" cy="2256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E41B80A-DD6B-B49E-2BC5-9934CDE607D5}"/>
              </a:ext>
            </a:extLst>
          </p:cNvPr>
          <p:cNvSpPr txBox="1"/>
          <p:nvPr/>
        </p:nvSpPr>
        <p:spPr>
          <a:xfrm>
            <a:off x="7160119" y="4686147"/>
            <a:ext cx="1631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게시판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66E7EB3-367D-ACCE-2775-C5A545E4CA75}"/>
              </a:ext>
            </a:extLst>
          </p:cNvPr>
          <p:cNvSpPr txBox="1"/>
          <p:nvPr/>
        </p:nvSpPr>
        <p:spPr>
          <a:xfrm>
            <a:off x="7210832" y="6123408"/>
            <a:ext cx="15297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돌봄 게시판</a:t>
            </a:r>
          </a:p>
        </p:txBody>
      </p: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5C557C0F-3444-9F2B-B8BF-0A11A46767C5}"/>
              </a:ext>
            </a:extLst>
          </p:cNvPr>
          <p:cNvCxnSpPr>
            <a:cxnSpLocks/>
          </p:cNvCxnSpPr>
          <p:nvPr/>
        </p:nvCxnSpPr>
        <p:spPr>
          <a:xfrm flipV="1">
            <a:off x="5489190" y="1735012"/>
            <a:ext cx="1477216" cy="1454875"/>
          </a:xfrm>
          <a:prstGeom prst="bentConnector3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EE28C123-92E8-9634-BAD0-06FA884F74F9}"/>
              </a:ext>
            </a:extLst>
          </p:cNvPr>
          <p:cNvCxnSpPr>
            <a:stCxn id="16" idx="3"/>
            <a:endCxn id="33" idx="1"/>
          </p:cNvCxnSpPr>
          <p:nvPr/>
        </p:nvCxnSpPr>
        <p:spPr>
          <a:xfrm>
            <a:off x="5489190" y="3308328"/>
            <a:ext cx="1477216" cy="1762155"/>
          </a:xfrm>
          <a:prstGeom prst="bentConnector3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A8A9442D-C4E6-5F7B-2814-35CC2D91896C}"/>
              </a:ext>
            </a:extLst>
          </p:cNvPr>
          <p:cNvCxnSpPr>
            <a:stCxn id="5" idx="1"/>
          </p:cNvCxnSpPr>
          <p:nvPr/>
        </p:nvCxnSpPr>
        <p:spPr>
          <a:xfrm rot="10800000" flipH="1" flipV="1">
            <a:off x="1078950" y="3308327"/>
            <a:ext cx="5887456" cy="1936025"/>
          </a:xfrm>
          <a:prstGeom prst="bentConnector3">
            <a:avLst>
              <a:gd name="adj1" fmla="val -3883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F4126FF6-C12A-DD62-8F55-8BF08EFC9089}"/>
              </a:ext>
            </a:extLst>
          </p:cNvPr>
          <p:cNvCxnSpPr>
            <a:endCxn id="27" idx="1"/>
          </p:cNvCxnSpPr>
          <p:nvPr/>
        </p:nvCxnSpPr>
        <p:spPr>
          <a:xfrm rot="5400000" flipH="1" flipV="1">
            <a:off x="4732659" y="3010606"/>
            <a:ext cx="3390900" cy="1076594"/>
          </a:xfrm>
          <a:prstGeom prst="bentConnector2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ACFF98B0-3442-3062-74C1-72BB9BA39A49}"/>
              </a:ext>
            </a:extLst>
          </p:cNvPr>
          <p:cNvSpPr/>
          <p:nvPr/>
        </p:nvSpPr>
        <p:spPr>
          <a:xfrm>
            <a:off x="9586890" y="1470392"/>
            <a:ext cx="1980371" cy="3124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FBEDA7D5-C211-435A-7D2C-B6325ACA76F3}"/>
              </a:ext>
            </a:extLst>
          </p:cNvPr>
          <p:cNvSpPr/>
          <p:nvPr/>
        </p:nvSpPr>
        <p:spPr>
          <a:xfrm>
            <a:off x="9831315" y="1725886"/>
            <a:ext cx="1529757" cy="23060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0204E8B-CBC9-74D7-61A4-3628D73B1CC2}"/>
              </a:ext>
            </a:extLst>
          </p:cNvPr>
          <p:cNvSpPr txBox="1"/>
          <p:nvPr/>
        </p:nvSpPr>
        <p:spPr>
          <a:xfrm>
            <a:off x="9786490" y="2649431"/>
            <a:ext cx="1631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채팅 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E30FD45-A517-D52E-1462-4CC6296EDA14}"/>
              </a:ext>
            </a:extLst>
          </p:cNvPr>
          <p:cNvSpPr txBox="1"/>
          <p:nvPr/>
        </p:nvSpPr>
        <p:spPr>
          <a:xfrm>
            <a:off x="9831316" y="4113206"/>
            <a:ext cx="15297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/>
              <a:t>채팅창</a:t>
            </a:r>
            <a:endParaRPr lang="ko-KR" altLang="en-US" sz="2000" dirty="0"/>
          </a:p>
        </p:txBody>
      </p: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67943CED-41C0-061E-294D-8220E5054CAA}"/>
              </a:ext>
            </a:extLst>
          </p:cNvPr>
          <p:cNvCxnSpPr>
            <a:stCxn id="27" idx="3"/>
            <a:endCxn id="54" idx="1"/>
          </p:cNvCxnSpPr>
          <p:nvPr/>
        </p:nvCxnSpPr>
        <p:spPr>
          <a:xfrm>
            <a:off x="8946777" y="1853453"/>
            <a:ext cx="640113" cy="1179039"/>
          </a:xfrm>
          <a:prstGeom prst="bentConnector3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8FE7A56A-1187-AECC-DEBA-39925C28B9B8}"/>
              </a:ext>
            </a:extLst>
          </p:cNvPr>
          <p:cNvCxnSpPr>
            <a:stCxn id="33" idx="3"/>
            <a:endCxn id="54" idx="1"/>
          </p:cNvCxnSpPr>
          <p:nvPr/>
        </p:nvCxnSpPr>
        <p:spPr>
          <a:xfrm flipV="1">
            <a:off x="8946777" y="3032492"/>
            <a:ext cx="640113" cy="2037991"/>
          </a:xfrm>
          <a:prstGeom prst="bentConnector3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A2B35EF8-EFD5-9A0C-12AE-0A1658FE0536}"/>
              </a:ext>
            </a:extLst>
          </p:cNvPr>
          <p:cNvSpPr/>
          <p:nvPr/>
        </p:nvSpPr>
        <p:spPr>
          <a:xfrm>
            <a:off x="2772043" y="67585"/>
            <a:ext cx="1608133" cy="13192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75EF86CB-5272-A624-AA96-C7AC0D316E26}"/>
              </a:ext>
            </a:extLst>
          </p:cNvPr>
          <p:cNvSpPr/>
          <p:nvPr/>
        </p:nvSpPr>
        <p:spPr>
          <a:xfrm>
            <a:off x="2851501" y="159074"/>
            <a:ext cx="1449215" cy="78967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A84AED5-1863-595A-B119-C5217BE6831E}"/>
              </a:ext>
            </a:extLst>
          </p:cNvPr>
          <p:cNvSpPr txBox="1"/>
          <p:nvPr/>
        </p:nvSpPr>
        <p:spPr>
          <a:xfrm>
            <a:off x="2773004" y="228084"/>
            <a:ext cx="16311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이미지 분류 모델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57C3FDF-CCDF-69B8-2FE9-642E5909B966}"/>
              </a:ext>
            </a:extLst>
          </p:cNvPr>
          <p:cNvSpPr txBox="1"/>
          <p:nvPr/>
        </p:nvSpPr>
        <p:spPr>
          <a:xfrm>
            <a:off x="2925325" y="996971"/>
            <a:ext cx="133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/>
              <a:t>백엔드</a:t>
            </a:r>
            <a:endParaRPr lang="ko-KR" altLang="en-US" sz="2000" dirty="0"/>
          </a:p>
        </p:txBody>
      </p:sp>
      <p:cxnSp>
        <p:nvCxnSpPr>
          <p:cNvPr id="70" name="연결선: 꺾임 69">
            <a:extLst>
              <a:ext uri="{FF2B5EF4-FFF2-40B4-BE49-F238E27FC236}">
                <a16:creationId xmlns:a16="http://schemas.microsoft.com/office/drawing/2014/main" id="{58A0D779-2915-36E4-5692-AC5B2F61CEA0}"/>
              </a:ext>
            </a:extLst>
          </p:cNvPr>
          <p:cNvCxnSpPr>
            <a:stCxn id="20" idx="3"/>
          </p:cNvCxnSpPr>
          <p:nvPr/>
        </p:nvCxnSpPr>
        <p:spPr>
          <a:xfrm flipV="1">
            <a:off x="2710130" y="1386799"/>
            <a:ext cx="357161" cy="766922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연결선: 꺾임 71">
            <a:extLst>
              <a:ext uri="{FF2B5EF4-FFF2-40B4-BE49-F238E27FC236}">
                <a16:creationId xmlns:a16="http://schemas.microsoft.com/office/drawing/2014/main" id="{1B5CA9A6-78DA-B5B9-9CDE-38C4A3ED9293}"/>
              </a:ext>
            </a:extLst>
          </p:cNvPr>
          <p:cNvCxnSpPr>
            <a:endCxn id="8" idx="1"/>
          </p:cNvCxnSpPr>
          <p:nvPr/>
        </p:nvCxnSpPr>
        <p:spPr>
          <a:xfrm rot="16200000" flipH="1">
            <a:off x="3211652" y="1507363"/>
            <a:ext cx="756640" cy="536076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7958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빙하_기상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B4C6D4"/>
      </a:accent1>
      <a:accent2>
        <a:srgbClr val="B7D7EC"/>
      </a:accent2>
      <a:accent3>
        <a:srgbClr val="72B2E3"/>
      </a:accent3>
      <a:accent4>
        <a:srgbClr val="6393CF"/>
      </a:accent4>
      <a:accent5>
        <a:srgbClr val="1C658E"/>
      </a:accent5>
      <a:accent6>
        <a:srgbClr val="1A335C"/>
      </a:accent6>
      <a:hlink>
        <a:srgbClr val="262626"/>
      </a:hlink>
      <a:folHlink>
        <a:srgbClr val="262626"/>
      </a:folHlink>
    </a:clrScheme>
    <a:fontScheme name="12-1">
      <a:majorFont>
        <a:latin typeface="Pretendard ExtraBold"/>
        <a:ea typeface="Pretendard ExtraBold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799</TotalTime>
  <Words>500</Words>
  <Application>Microsoft Office PowerPoint</Application>
  <PresentationFormat>와이드스크린</PresentationFormat>
  <Paragraphs>142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4" baseType="lpstr">
      <vt:lpstr>Pretendard</vt:lpstr>
      <vt:lpstr>Pretendard ExtraBold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문찬 김</cp:lastModifiedBy>
  <cp:revision>32</cp:revision>
  <dcterms:created xsi:type="dcterms:W3CDTF">2022-08-02T00:37:12Z</dcterms:created>
  <dcterms:modified xsi:type="dcterms:W3CDTF">2022-12-04T14:01:28Z</dcterms:modified>
</cp:coreProperties>
</file>