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zzz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ㅋㄷㅋㄷ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0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zzz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하 성문</cp:lastModifiedBy>
  <cp:revision>4</cp:revision>
  <dcterms:created xsi:type="dcterms:W3CDTF">2006-10-05T04:04:58Z</dcterms:created>
  <dcterms:modified xsi:type="dcterms:W3CDTF">2013-01-31T06:27:52Z</dcterms:modified>
</cp:coreProperties>
</file>