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2"/>
    <p:sldId id="278" r:id="rId3"/>
    <p:sldId id="279" r:id="rId4"/>
    <p:sldId id="256" r:id="rId5"/>
    <p:sldId id="275" r:id="rId6"/>
    <p:sldId id="258" r:id="rId7"/>
    <p:sldId id="269" r:id="rId8"/>
    <p:sldId id="260" r:id="rId9"/>
    <p:sldId id="262" r:id="rId10"/>
    <p:sldId id="281" r:id="rId11"/>
    <p:sldId id="263" r:id="rId12"/>
    <p:sldId id="280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인성" initials="문인" lastIdx="2" clrIdx="0">
    <p:extLst>
      <p:ext uri="{19B8F6BF-5375-455C-9EA6-DF929625EA0E}">
        <p15:presenceInfo xmlns:p15="http://schemas.microsoft.com/office/powerpoint/2012/main" userId="0b4deec39037b4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83" d="100"/>
          <a:sy n="83" d="100"/>
        </p:scale>
        <p:origin x="42" y="18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0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4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B5B7E4-0FB4-3532-A0D1-C4C24AB8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8F9"/>
              </a:clrFrom>
              <a:clrTo>
                <a:srgbClr val="F4F8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  <a14:imgEffect>
                      <a14:brightnessContrast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FADAB144-BE5B-A7AF-D815-460A71C982C4}"/>
              </a:ext>
            </a:extLst>
          </p:cNvPr>
          <p:cNvSpPr/>
          <p:nvPr/>
        </p:nvSpPr>
        <p:spPr>
          <a:xfrm>
            <a:off x="991823" y="1032733"/>
            <a:ext cx="10208354" cy="5162967"/>
          </a:xfrm>
          <a:prstGeom prst="round2Diag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철강제조공장 </a:t>
            </a:r>
            <a:r>
              <a:rPr lang="ko-KR" altLang="en-US" sz="50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불량율</a:t>
            </a:r>
            <a:r>
              <a:rPr lang="ko-KR" altLang="en-US" sz="5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예측 모델</a:t>
            </a:r>
          </a:p>
          <a:p>
            <a:pPr algn="ctr"/>
            <a:endParaRPr lang="ko-KR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AEE16-265F-D50A-1588-8C5355454DA0}"/>
              </a:ext>
            </a:extLst>
          </p:cNvPr>
          <p:cNvSpPr txBox="1"/>
          <p:nvPr/>
        </p:nvSpPr>
        <p:spPr>
          <a:xfrm>
            <a:off x="3510239" y="4728519"/>
            <a:ext cx="722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조 정윤진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윤태헌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문인성</a:t>
            </a:r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차하나</a:t>
            </a:r>
          </a:p>
        </p:txBody>
      </p:sp>
    </p:spTree>
    <p:extLst>
      <p:ext uri="{BB962C8B-B14F-4D97-AF65-F5344CB8AC3E}">
        <p14:creationId xmlns:p14="http://schemas.microsoft.com/office/powerpoint/2010/main" val="5120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EDD0FA-D38E-1C74-EA0A-9390A4B75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855" y="91961"/>
            <a:ext cx="10034290" cy="66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0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3154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5520" y="3245673"/>
            <a:ext cx="8140960" cy="36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불량율 출현 빈도 시간 </a:t>
            </a:r>
            <a:r>
              <a:rPr lang="en-US" altLang="ko-KR"/>
              <a:t>=</a:t>
            </a:r>
            <a:r>
              <a:rPr lang="ko-KR" altLang="en-US"/>
              <a:t> 결국 </a:t>
            </a:r>
            <a:r>
              <a:rPr lang="en-US" altLang="ko-KR"/>
              <a:t>C0</a:t>
            </a:r>
            <a:r>
              <a:rPr lang="ko-KR" altLang="en-US"/>
              <a:t> 라인 온도 용광로 번호 등등 다시한번 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529C4-58C7-C230-A2EA-D6538CFC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2" y="3629436"/>
            <a:ext cx="11937968" cy="3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16BAE8-CA52-ADBD-4DBA-9DEFEB7C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86175" cy="24669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B7438D-2A79-1FCE-AE47-F7293FB3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16" y="2737267"/>
            <a:ext cx="2590819" cy="5429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9F858A-CF22-5A5C-20C4-E6E081EC6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213" y="47625"/>
            <a:ext cx="3771928" cy="2419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F343DD-61BB-3BB4-ED6E-5646225D8C5D}"/>
              </a:ext>
            </a:extLst>
          </p:cNvPr>
          <p:cNvSpPr txBox="1"/>
          <p:nvPr/>
        </p:nvSpPr>
        <p:spPr>
          <a:xfrm>
            <a:off x="74762" y="3429000"/>
            <a:ext cx="323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디지션</a:t>
            </a:r>
            <a:r>
              <a:rPr lang="ko-KR" altLang="en-US" dirty="0"/>
              <a:t> 트리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6A980-E9A9-E03E-857B-3E62FAFDED4D}"/>
              </a:ext>
            </a:extLst>
          </p:cNvPr>
          <p:cNvSpPr txBox="1"/>
          <p:nvPr/>
        </p:nvSpPr>
        <p:spPr>
          <a:xfrm>
            <a:off x="3548331" y="3508367"/>
            <a:ext cx="386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83B096-C3E0-9B9C-414D-E4C6B9F31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62" y="118783"/>
            <a:ext cx="3819553" cy="25146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EC8231-23DB-1308-1E7F-3CE4D9C4D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471" y="3304937"/>
            <a:ext cx="5003529" cy="6757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7AE3D2-56B6-81C3-1601-ED320DCE951F}"/>
              </a:ext>
            </a:extLst>
          </p:cNvPr>
          <p:cNvSpPr txBox="1"/>
          <p:nvPr/>
        </p:nvSpPr>
        <p:spPr>
          <a:xfrm>
            <a:off x="8321614" y="4002456"/>
            <a:ext cx="381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그래디언트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0E7D6-3346-EEA8-F97F-9B2865C0C440}"/>
              </a:ext>
            </a:extLst>
          </p:cNvPr>
          <p:cNvSpPr txBox="1"/>
          <p:nvPr/>
        </p:nvSpPr>
        <p:spPr>
          <a:xfrm>
            <a:off x="389616" y="4790536"/>
            <a:ext cx="11503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디지션트리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전체요소를 다 넣어서 </a:t>
            </a:r>
            <a:endParaRPr lang="en-US" altLang="ko-KR" dirty="0"/>
          </a:p>
          <a:p>
            <a:r>
              <a:rPr lang="ko-KR" altLang="en-US" dirty="0" err="1"/>
              <a:t>랜덤포레스트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랜덤으로 </a:t>
            </a:r>
            <a:r>
              <a:rPr lang="ko-KR" altLang="en-US" dirty="0" err="1"/>
              <a:t>값을넣은거라</a:t>
            </a:r>
            <a:endParaRPr lang="en-US" altLang="ko-KR" dirty="0"/>
          </a:p>
          <a:p>
            <a:r>
              <a:rPr lang="ko-KR" altLang="en-US" dirty="0" err="1"/>
              <a:t>그래디언트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영향력이큰값들위주로</a:t>
            </a:r>
            <a:r>
              <a:rPr lang="ko-KR" altLang="en-US" dirty="0"/>
              <a:t> 넣어서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0FB568-4B9E-DBED-9C1A-C69F995AE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607" y="2795956"/>
            <a:ext cx="5610266" cy="4842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39912E-E408-244F-AF7E-16C0F8B66817}"/>
              </a:ext>
            </a:extLst>
          </p:cNvPr>
          <p:cNvSpPr txBox="1"/>
          <p:nvPr/>
        </p:nvSpPr>
        <p:spPr>
          <a:xfrm>
            <a:off x="6584106" y="4452865"/>
            <a:ext cx="4877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FUR_HZ_TEMP           </a:t>
            </a:r>
            <a:r>
              <a:rPr lang="ko-KR" altLang="en-US" dirty="0"/>
              <a:t>가열로</a:t>
            </a:r>
            <a:r>
              <a:rPr lang="en-US" altLang="ko-KR" dirty="0"/>
              <a:t>_HZ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온도</a:t>
            </a:r>
          </a:p>
          <a:p>
            <a:r>
              <a:rPr lang="en-US" altLang="ko-KR" dirty="0"/>
              <a:t># FUR_HZ_TIME           </a:t>
            </a:r>
            <a:r>
              <a:rPr lang="ko-KR" altLang="en-US" dirty="0"/>
              <a:t>가열로</a:t>
            </a:r>
            <a:r>
              <a:rPr lang="en-US" altLang="ko-KR" dirty="0"/>
              <a:t>_HZ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시간</a:t>
            </a:r>
          </a:p>
          <a:p>
            <a:r>
              <a:rPr lang="en-US" altLang="ko-KR" dirty="0"/>
              <a:t># FUR_SZ_TEMP           </a:t>
            </a:r>
            <a:r>
              <a:rPr lang="ko-KR" altLang="en-US" dirty="0"/>
              <a:t>가열로</a:t>
            </a:r>
            <a:r>
              <a:rPr lang="en-US" altLang="ko-KR" dirty="0"/>
              <a:t>_SZ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온도</a:t>
            </a:r>
          </a:p>
          <a:p>
            <a:r>
              <a:rPr lang="en-US" altLang="ko-KR" dirty="0"/>
              <a:t># FUR_SZ_TIME           </a:t>
            </a:r>
            <a:r>
              <a:rPr lang="ko-KR" altLang="en-US" dirty="0"/>
              <a:t>가열로</a:t>
            </a:r>
            <a:r>
              <a:rPr lang="en-US" altLang="ko-KR" dirty="0"/>
              <a:t>_SZ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시간</a:t>
            </a:r>
          </a:p>
          <a:p>
            <a:r>
              <a:rPr lang="en-US" altLang="ko-KR" dirty="0"/>
              <a:t># FUR_TIME              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내부에 있었던 시간</a:t>
            </a:r>
          </a:p>
          <a:p>
            <a:r>
              <a:rPr lang="en-US" altLang="ko-KR" dirty="0"/>
              <a:t># FUR_EXTEMP            </a:t>
            </a:r>
            <a:r>
              <a:rPr lang="ko-KR" altLang="en-US" dirty="0"/>
              <a:t>가열로</a:t>
            </a:r>
            <a:r>
              <a:rPr lang="en-US" altLang="ko-KR" dirty="0"/>
              <a:t>_</a:t>
            </a:r>
            <a:r>
              <a:rPr lang="ko-KR" altLang="en-US" dirty="0"/>
              <a:t>추출온도</a:t>
            </a:r>
          </a:p>
          <a:p>
            <a:r>
              <a:rPr lang="en-US" altLang="ko-KR" dirty="0"/>
              <a:t># ROLLING_TEMP_T5       </a:t>
            </a:r>
            <a:r>
              <a:rPr lang="ko-KR" altLang="en-US" dirty="0"/>
              <a:t>롤링</a:t>
            </a:r>
            <a:r>
              <a:rPr lang="en-US" altLang="ko-KR" dirty="0"/>
              <a:t>_</a:t>
            </a:r>
            <a:r>
              <a:rPr lang="ko-KR" altLang="en-US" dirty="0"/>
              <a:t>온도</a:t>
            </a:r>
          </a:p>
        </p:txBody>
      </p:sp>
    </p:spTree>
    <p:extLst>
      <p:ext uri="{BB962C8B-B14F-4D97-AF65-F5344CB8AC3E}">
        <p14:creationId xmlns:p14="http://schemas.microsoft.com/office/powerpoint/2010/main" val="5950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1026D-69F9-719C-51F0-7F74B99C0975}"/>
              </a:ext>
            </a:extLst>
          </p:cNvPr>
          <p:cNvSpPr txBox="1"/>
          <p:nvPr/>
        </p:nvSpPr>
        <p:spPr>
          <a:xfrm>
            <a:off x="2605177" y="339306"/>
            <a:ext cx="636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ko-KR" sz="1800"/>
              <a:t>4.</a:t>
            </a:r>
            <a:r>
              <a:rPr lang="ko-KR" altLang="en-US" sz="1800"/>
              <a:t> 총평 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B296C-79A9-201B-F164-273F7A2CC09D}"/>
              </a:ext>
            </a:extLst>
          </p:cNvPr>
          <p:cNvSpPr txBox="1"/>
          <p:nvPr/>
        </p:nvSpPr>
        <p:spPr>
          <a:xfrm>
            <a:off x="365184" y="874143"/>
            <a:ext cx="5066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전력코스트절감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9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52D5E43-3F53-FABD-FF2C-808A96F1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8F9"/>
              </a:clrFrom>
              <a:clrTo>
                <a:srgbClr val="F4F8F9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  <a14:imgEffect>
                      <a14:brightnessContrast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798" cy="1143000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7000" b="1" dirty="0"/>
              <a:t>Contents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27BFF38-FFA6-F43B-4DFA-71353F470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7" y="1600200"/>
            <a:ext cx="2880000" cy="4525963"/>
          </a:xfrm>
          <a:blipFill>
            <a:blip r:embed="rId5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4000" dirty="0"/>
              <a:t>1. </a:t>
            </a:r>
            <a:r>
              <a:rPr lang="ko-KR" altLang="en-US" sz="4000" dirty="0"/>
              <a:t>개요 </a:t>
            </a:r>
            <a:endParaRPr lang="en-US" altLang="ko-KR" sz="4000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EDA</a:t>
            </a:r>
            <a:r>
              <a:rPr kumimoji="0" lang="en-US" altLang="ko-KR" sz="2200" b="0" i="0" u="none" strike="noStrike" kern="1200" cap="none" spc="0" normalizeH="0" baseline="0" dirty="0">
                <a:solidFill>
                  <a:srgbClr val="000000"/>
                </a:solidFill>
                <a:cs typeface="Calibri"/>
              </a:rPr>
              <a:t> </a:t>
            </a:r>
            <a:r>
              <a:rPr kumimoji="0" lang="ko-KR" altLang="en-US" sz="2200" b="0" i="0" u="none" strike="noStrike" kern="1200" cap="none" spc="0" normalizeH="0" baseline="0" dirty="0">
                <a:solidFill>
                  <a:srgbClr val="000000"/>
                </a:solidFill>
                <a:cs typeface="Calibri"/>
              </a:rPr>
              <a:t>및 공정과정 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kumimoji="0" lang="ko-KR" altLang="en-US" sz="2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불량율</a:t>
            </a:r>
            <a:endParaRPr lang="ko-KR" altLang="en-US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4E54EB8-F9B6-590B-7CC6-86F18B87702D}"/>
              </a:ext>
            </a:extLst>
          </p:cNvPr>
          <p:cNvSpPr txBox="1">
            <a:spLocks/>
          </p:cNvSpPr>
          <p:nvPr/>
        </p:nvSpPr>
        <p:spPr>
          <a:xfrm>
            <a:off x="5984287" y="1600198"/>
            <a:ext cx="2880000" cy="4525963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altLang="ko-KR" sz="4000" dirty="0"/>
              <a:t>3.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머신러닝</a:t>
            </a:r>
            <a:endParaRPr lang="en-US" altLang="ko-KR" sz="4000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240" dirty="0"/>
              <a:t> </a:t>
            </a:r>
            <a:r>
              <a:rPr lang="ko-KR" altLang="en-US" sz="2240" dirty="0" err="1"/>
              <a:t>디시전트리</a:t>
            </a:r>
            <a:endParaRPr lang="ko-KR" altLang="en-US" sz="2240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240" dirty="0"/>
              <a:t> 랜덤 포레스트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240" dirty="0"/>
              <a:t> </a:t>
            </a:r>
            <a:r>
              <a:rPr lang="ko-KR" altLang="en-US" sz="2240" dirty="0" err="1"/>
              <a:t>그레디언트부스팅</a:t>
            </a:r>
            <a:endParaRPr lang="ko-KR" altLang="en-US" dirty="0"/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5F9BF016-E5BB-35C8-47B4-B6D2F5F310B0}"/>
              </a:ext>
            </a:extLst>
          </p:cNvPr>
          <p:cNvSpPr txBox="1">
            <a:spLocks/>
          </p:cNvSpPr>
          <p:nvPr/>
        </p:nvSpPr>
        <p:spPr>
          <a:xfrm>
            <a:off x="8838407" y="1600197"/>
            <a:ext cx="2880000" cy="45259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altLang="ko-KR" sz="4000" dirty="0"/>
              <a:t>4.</a:t>
            </a:r>
            <a:r>
              <a:rPr lang="ko-KR" altLang="en-US" sz="4000" dirty="0"/>
              <a:t> 총평 </a:t>
            </a:r>
            <a:endParaRPr lang="en-US" altLang="ko-KR" sz="4000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 전력 코스트 절감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 결론</a:t>
            </a:r>
            <a:endParaRPr lang="ko-KR" altLang="en-US" dirty="0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55C9F1E8-6713-AFA3-8DE0-CAD91518EE93}"/>
              </a:ext>
            </a:extLst>
          </p:cNvPr>
          <p:cNvSpPr txBox="1">
            <a:spLocks/>
          </p:cNvSpPr>
          <p:nvPr/>
        </p:nvSpPr>
        <p:spPr>
          <a:xfrm>
            <a:off x="3130167" y="1600199"/>
            <a:ext cx="2880000" cy="45259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054" dirty="0">
                <a:cs typeface="Calibri"/>
              </a:rPr>
              <a:t> 표면시각적 </a:t>
            </a:r>
            <a:r>
              <a:rPr lang="en-US" altLang="ko-KR" sz="2054" dirty="0">
                <a:cs typeface="Calibri"/>
              </a:rPr>
              <a:t>SCALE,STEEL_KIND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054" dirty="0">
                <a:cs typeface="Calibri"/>
              </a:rPr>
              <a:t>  가열로 </a:t>
            </a:r>
            <a:r>
              <a:rPr lang="en-US" altLang="ko-KR" sz="2054" dirty="0">
                <a:cs typeface="Calibri"/>
              </a:rPr>
              <a:t>TIME_ALL,TEMP_ALL</a:t>
            </a:r>
            <a:r>
              <a:rPr lang="ko-KR" altLang="en-US" sz="2054" dirty="0">
                <a:cs typeface="Calibri"/>
              </a:rPr>
              <a:t> 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en-US" altLang="ko-KR" sz="2054" dirty="0">
                <a:cs typeface="Calibri"/>
              </a:rPr>
              <a:t>  ETC</a:t>
            </a: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ko-KR" altLang="en-US" sz="2054" dirty="0">
                <a:cs typeface="Calibri"/>
              </a:rPr>
              <a:t>  연관성</a:t>
            </a:r>
            <a:r>
              <a:rPr lang="en-US" altLang="ko-KR" sz="2054" dirty="0">
                <a:cs typeface="Calibri"/>
              </a:rPr>
              <a:t>(TOTAL)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2000" dirty="0"/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DA98A063-1777-4A0D-B42D-B8D350CA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5342626" cy="85689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kumimoji="0" lang="en-US" altLang="ko-KR" sz="5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EDA</a:t>
            </a:r>
            <a:r>
              <a:rPr kumimoji="0" lang="en-US" altLang="ko-KR" sz="5000" b="0" i="0" u="none" strike="noStrike" kern="1200" cap="none" spc="0" normalizeH="0" baseline="0" dirty="0">
                <a:solidFill>
                  <a:srgbClr val="000000"/>
                </a:solidFill>
                <a:cs typeface="Calibri"/>
              </a:rPr>
              <a:t> </a:t>
            </a:r>
            <a:r>
              <a:rPr kumimoji="0" lang="ko-KR" altLang="en-US" sz="5000" b="0" i="0" u="none" strike="noStrike" kern="1200" cap="none" spc="0" normalizeH="0" baseline="0" dirty="0">
                <a:solidFill>
                  <a:srgbClr val="000000"/>
                </a:solidFill>
                <a:cs typeface="Calibri"/>
              </a:rPr>
              <a:t>및 공정과정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13013D-0419-8F58-4183-03330375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89"/>
            <a:ext cx="12192000" cy="59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527" y="231741"/>
            <a:ext cx="5799686" cy="432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9A2A79-8C48-EAB6-70B6-F1C3DA3A8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5532" y="50130"/>
            <a:ext cx="5391881" cy="43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9AED5-7939-AC5A-3880-1991256B5F0B}"/>
              </a:ext>
            </a:extLst>
          </p:cNvPr>
          <p:cNvSpPr txBox="1"/>
          <p:nvPr/>
        </p:nvSpPr>
        <p:spPr>
          <a:xfrm>
            <a:off x="2715354" y="4109760"/>
            <a:ext cx="2201702" cy="5539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전체 </a:t>
            </a:r>
            <a:r>
              <a:rPr lang="ko-KR" altLang="en-US" sz="3000" dirty="0" err="1"/>
              <a:t>불량율</a:t>
            </a:r>
            <a:endParaRPr lang="en-US" altLang="ko-KR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8A17F-2C7C-6719-AD87-5593EEF17537}"/>
              </a:ext>
            </a:extLst>
          </p:cNvPr>
          <p:cNvSpPr txBox="1"/>
          <p:nvPr/>
        </p:nvSpPr>
        <p:spPr>
          <a:xfrm>
            <a:off x="8322134" y="3925094"/>
            <a:ext cx="2309024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철제 종류별 </a:t>
            </a:r>
            <a:endParaRPr lang="en-US" altLang="ko-KR" sz="3000" dirty="0"/>
          </a:p>
          <a:p>
            <a:pPr algn="ctr"/>
            <a:r>
              <a:rPr lang="ko-KR" altLang="en-US" sz="3000" dirty="0" err="1"/>
              <a:t>불량율</a:t>
            </a:r>
            <a:endParaRPr lang="en-US" altLang="ko-KR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1B04E-D52B-2B75-76D7-44F342BD2968}"/>
              </a:ext>
            </a:extLst>
          </p:cNvPr>
          <p:cNvSpPr txBox="1"/>
          <p:nvPr/>
        </p:nvSpPr>
        <p:spPr>
          <a:xfrm>
            <a:off x="1213449" y="5329774"/>
            <a:ext cx="10869283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3000" dirty="0"/>
              <a:t>전체 불량율은 </a:t>
            </a:r>
            <a:r>
              <a:rPr lang="en-US" altLang="ko-KR" sz="3000" dirty="0"/>
              <a:t>32.1%</a:t>
            </a:r>
            <a:r>
              <a:rPr lang="ko-KR" altLang="en-US" sz="3000" dirty="0"/>
              <a:t>정도로 높은 수치이다</a:t>
            </a:r>
            <a:r>
              <a:rPr lang="en-US" altLang="ko-KR" sz="3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ko-KR" sz="30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3000" dirty="0" err="1"/>
              <a:t>그중에서</a:t>
            </a:r>
            <a:r>
              <a:rPr lang="ko-KR" altLang="en-US" sz="3000" dirty="0"/>
              <a:t> 철제종류별로 불량율은 </a:t>
            </a:r>
            <a:r>
              <a:rPr lang="en-US" altLang="ko-KR" sz="3000" dirty="0"/>
              <a:t>C0</a:t>
            </a:r>
            <a:r>
              <a:rPr lang="ko-KR" altLang="en-US" sz="3000" dirty="0"/>
              <a:t>가 </a:t>
            </a:r>
            <a:r>
              <a:rPr lang="en-US" altLang="ko-KR" sz="3000" dirty="0"/>
              <a:t>69.9%</a:t>
            </a:r>
            <a:r>
              <a:rPr lang="ko-KR" altLang="en-US" sz="3000" dirty="0"/>
              <a:t>로 </a:t>
            </a:r>
            <a:r>
              <a:rPr lang="ko-KR" altLang="en-US" sz="3000" dirty="0" err="1"/>
              <a:t>가장높다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268C344E-B187-8DA9-C3B1-D0E5103E99BD}"/>
              </a:ext>
            </a:extLst>
          </p:cNvPr>
          <p:cNvSpPr txBox="1">
            <a:spLocks/>
          </p:cNvSpPr>
          <p:nvPr/>
        </p:nvSpPr>
        <p:spPr>
          <a:xfrm>
            <a:off x="-16344" y="1"/>
            <a:ext cx="2880000" cy="72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5000" dirty="0"/>
              <a:t> </a:t>
            </a:r>
            <a:r>
              <a:rPr lang="ko-KR" altLang="en-US" sz="5000" dirty="0" err="1">
                <a:solidFill>
                  <a:srgbClr val="000000"/>
                </a:solidFill>
                <a:cs typeface="Calibri"/>
              </a:rPr>
              <a:t>불량율</a:t>
            </a:r>
            <a:r>
              <a:rPr lang="ko-KR" altLang="en-US" sz="5000" dirty="0">
                <a:solidFill>
                  <a:srgbClr val="000000"/>
                </a:solidFill>
                <a:cs typeface="Calibri"/>
              </a:rPr>
              <a:t> </a:t>
            </a:r>
            <a:endParaRPr lang="en-US" altLang="ko-KR" sz="5000" dirty="0">
              <a:solidFill>
                <a:srgbClr val="000000"/>
              </a:solidFill>
              <a:cs typeface="Calibri"/>
            </a:endParaRPr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1910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822" y="1136741"/>
            <a:ext cx="3639057" cy="23530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78880" y="3729517"/>
            <a:ext cx="2447925" cy="2219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21396" y="1846974"/>
            <a:ext cx="4182058" cy="27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447" y="422817"/>
            <a:ext cx="6008381" cy="3891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34887" y="5760664"/>
            <a:ext cx="3173057" cy="361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용광로별 양품 불량품 추이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8632" y="1340598"/>
            <a:ext cx="3886199" cy="2010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용광로 별 특정 구분 </a:t>
            </a:r>
            <a:r>
              <a:rPr lang="en-US" altLang="ko-KR"/>
              <a:t>EX)kind, time, etc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왜 </a:t>
            </a:r>
            <a:r>
              <a:rPr lang="en-US" altLang="ko-KR"/>
              <a:t>3</a:t>
            </a:r>
            <a:r>
              <a:rPr lang="ko-KR" altLang="en-US"/>
              <a:t>번이 많을지를 생각해야한다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ko-KR" altLang="en-US"/>
              <a:t>불량품의 종류가 많았는가</a:t>
            </a:r>
            <a:r>
              <a:rPr lang="en-US" altLang="ko-KR"/>
              <a:t>?</a:t>
            </a:r>
          </a:p>
          <a:p>
            <a:pPr>
              <a:defRPr/>
            </a:pPr>
            <a:r>
              <a:rPr lang="ko-KR" altLang="en-US"/>
              <a:t>가동시간이 길었는가</a:t>
            </a:r>
            <a:r>
              <a:rPr lang="en-US" altLang="ko-KR"/>
              <a:t>?</a:t>
            </a:r>
          </a:p>
          <a:p>
            <a:pPr>
              <a:defRPr/>
            </a:pPr>
            <a:r>
              <a:rPr lang="ko-KR" altLang="en-US"/>
              <a:t>온도는 어땟는가</a:t>
            </a:r>
            <a:r>
              <a:rPr lang="en-US" altLang="ko-KR"/>
              <a:t>?</a:t>
            </a:r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블림 추출을 이용해보자</a:t>
            </a:r>
            <a:r>
              <a:rPr lang="en-US" altLang="ko-KR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14996" y="3925407"/>
            <a:ext cx="3077004" cy="26102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75434" y="3963513"/>
            <a:ext cx="3191320" cy="2572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72498" y="4034960"/>
            <a:ext cx="324847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9011" y="-241540"/>
            <a:ext cx="6096000" cy="32021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-241540"/>
            <a:ext cx="6095999" cy="3202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428998"/>
            <a:ext cx="6096000" cy="3428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8999"/>
            <a:ext cx="60960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AF241E-7CCB-B0C0-1210-508AEE556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030" y="0"/>
            <a:ext cx="5605698" cy="3847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EA24DA-2107-5EE0-3A05-2A32821CD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28998"/>
            <a:ext cx="6096000" cy="3428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D9E8E-D099-5963-E05C-F346EDD3D063}"/>
              </a:ext>
            </a:extLst>
          </p:cNvPr>
          <p:cNvSpPr txBox="1"/>
          <p:nvPr/>
        </p:nvSpPr>
        <p:spPr>
          <a:xfrm>
            <a:off x="7004649" y="1144438"/>
            <a:ext cx="375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HSB</a:t>
            </a:r>
            <a:r>
              <a:rPr lang="ko-KR" altLang="en-US" dirty="0"/>
              <a:t>설명</a:t>
            </a:r>
            <a:r>
              <a:rPr lang="en-US" altLang="ko-KR" dirty="0"/>
              <a:t>+ </a:t>
            </a:r>
            <a:r>
              <a:rPr lang="ko-KR" altLang="en-US" dirty="0"/>
              <a:t>상관관계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78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4067"/>
            <a:ext cx="10371904" cy="49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248</Words>
  <Application>Microsoft Office PowerPoint</Application>
  <PresentationFormat>와이드스크린</PresentationFormat>
  <Paragraphs>56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Arial</vt:lpstr>
      <vt:lpstr>Calibri</vt:lpstr>
      <vt:lpstr>Wingdings</vt:lpstr>
      <vt:lpstr>한컴오피스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jyj95</dc:creator>
  <cp:lastModifiedBy>문 인성</cp:lastModifiedBy>
  <cp:revision>34</cp:revision>
  <dcterms:created xsi:type="dcterms:W3CDTF">2022-10-27T12:34:28Z</dcterms:created>
  <dcterms:modified xsi:type="dcterms:W3CDTF">2022-10-28T09:12:13Z</dcterms:modified>
  <cp:version>12.0.0.535</cp:version>
</cp:coreProperties>
</file>