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6" r:id="rId3"/>
    <p:sldId id="256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4651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766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7.png"  /><Relationship Id="rId8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058" y="0"/>
            <a:ext cx="11361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15410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025520" y="3245673"/>
            <a:ext cx="8140960" cy="3666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불량율 출현 빈도 시간 </a:t>
            </a:r>
            <a:r>
              <a:rPr lang="en-US" altLang="ko-KR"/>
              <a:t>=</a:t>
            </a:r>
            <a:r>
              <a:rPr lang="ko-KR" altLang="en-US"/>
              <a:t> 결국 </a:t>
            </a:r>
            <a:r>
              <a:rPr lang="en-US" altLang="ko-KR"/>
              <a:t>C0</a:t>
            </a:r>
            <a:r>
              <a:rPr lang="ko-KR" altLang="en-US"/>
              <a:t> 라인 온도 용광로 번호 등등 다시한번 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5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48216"/>
            <a:ext cx="11690641" cy="55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82382"/>
            <a:ext cx="12192000" cy="30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26424"/>
            <a:ext cx="4324953" cy="273405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260480"/>
            <a:ext cx="12192000" cy="31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64113"/>
            <a:ext cx="12192000" cy="306488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1144" y="3685049"/>
            <a:ext cx="4143953" cy="27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990" y="215674"/>
            <a:ext cx="4448796" cy="277216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9138" y="3699978"/>
            <a:ext cx="4296374" cy="2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096000" cy="320212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0"/>
            <a:ext cx="6095999" cy="320212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28999"/>
            <a:ext cx="6096000" cy="34289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8999"/>
            <a:ext cx="6096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3589" y="1725978"/>
            <a:ext cx="4210637" cy="26673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747" y="5350606"/>
            <a:ext cx="4820322" cy="2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5444" y="771153"/>
            <a:ext cx="4201111" cy="265784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8677" y="5239122"/>
            <a:ext cx="8554644" cy="2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062" y="338342"/>
            <a:ext cx="11717181" cy="651965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6080" y="1102584"/>
            <a:ext cx="1943371" cy="106694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9192" y="2487587"/>
            <a:ext cx="3248478" cy="24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279109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611220" y="3066714"/>
            <a:ext cx="2435710" cy="36228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카운트 각 스펙별 불량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142996"/>
            <a:ext cx="4401164" cy="271500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611220" y="5763558"/>
            <a:ext cx="1905001" cy="6353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분류별 불량</a:t>
            </a:r>
            <a:br>
              <a:rPr lang="ko-KR" altLang="en-US"/>
            </a:b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891051"/>
            <a:ext cx="4182058" cy="270547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0186148" y="4142996"/>
            <a:ext cx="2005852" cy="1179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분류별 생산량 및</a:t>
            </a:r>
            <a:endParaRPr lang="ko-KR" altLang="en-US"/>
          </a:p>
          <a:p>
            <a:pPr>
              <a:defRPr/>
            </a:pPr>
            <a:r>
              <a:rPr lang="ko-KR" altLang="en-US"/>
              <a:t>불량 카운트</a:t>
            </a:r>
            <a:endParaRPr lang="ko-KR" altLang="en-US"/>
          </a:p>
          <a:p>
            <a:pPr>
              <a:defRPr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33259" y="2624048"/>
            <a:ext cx="3162741" cy="253400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48527" y="2657390"/>
            <a:ext cx="307700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3639057" cy="235300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380" y="1417638"/>
            <a:ext cx="2610214" cy="245779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1300" y="1474959"/>
            <a:ext cx="2619375" cy="23431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60676" y="1417638"/>
            <a:ext cx="2447925" cy="22193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48599" y="3818109"/>
            <a:ext cx="4182058" cy="270547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545" y="3958845"/>
            <a:ext cx="440116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447" y="422817"/>
            <a:ext cx="6008381" cy="389101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-234887" y="5760664"/>
            <a:ext cx="3173057" cy="361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용광로별 양품 불량품 추이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746617" y="1340598"/>
            <a:ext cx="3886199" cy="20102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용광로 별 특정 구분 </a:t>
            </a:r>
            <a:r>
              <a:rPr lang="en-US" altLang="ko-KR"/>
              <a:t>EX)kind, time, etc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3</a:t>
            </a:r>
            <a:r>
              <a:rPr lang="ko-KR" altLang="en-US"/>
              <a:t>번이 많을지를 생각해야한다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불량품의 종류가 많았는가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가동시간이 길었는가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온도는 어땟는가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블림 추출을 이용해보자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4996" y="3925407"/>
            <a:ext cx="3077004" cy="261021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02995" y="3963513"/>
            <a:ext cx="3191320" cy="257210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54517" y="4034960"/>
            <a:ext cx="324847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99" y="3429000"/>
            <a:ext cx="4267795" cy="273405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246579" y="378206"/>
            <a:ext cx="2353236" cy="3628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생산라인별 생산품목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0795" y="2088961"/>
            <a:ext cx="7836054" cy="47690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0087" y="588563"/>
            <a:ext cx="2276792" cy="3000794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373870" y="1600200"/>
            <a:ext cx="5409903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라인별 양품 불량품 파이차트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52399" y="2521169"/>
            <a:ext cx="6096000" cy="6384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라인별 생산량 파이차트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데이터를 구체적으로 어떤걸 쓸건가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9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581" y="80916"/>
            <a:ext cx="10854838" cy="669616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5709" y="415241"/>
            <a:ext cx="2200582" cy="144800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47192" y="2267682"/>
            <a:ext cx="6989884" cy="908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HSB</a:t>
            </a:r>
            <a:r>
              <a:rPr lang="ko-KR" altLang="en-US"/>
              <a:t>적용 미적용 모델간의 불량과 양품의 구분을 다시금 봐야한다</a:t>
            </a:r>
            <a:endParaRPr lang="ko-KR" altLang="en-US"/>
          </a:p>
          <a:p>
            <a:pPr>
              <a:defRPr/>
            </a:pPr>
            <a:r>
              <a:rPr lang="ko-KR" altLang="en-US"/>
              <a:t>지금자료는 </a:t>
            </a:r>
            <a:r>
              <a:rPr lang="en-US" altLang="ko-KR"/>
              <a:t>X</a:t>
            </a:r>
            <a:r>
              <a:rPr lang="ko-KR" altLang="en-US"/>
              <a:t>축을 양품구분에 두고있으므로 그 추이를 확인하기 다소 보기 불편한감이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855" y="91961"/>
            <a:ext cx="10034290" cy="667407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495193" y="1197951"/>
            <a:ext cx="3033346" cy="905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생각해보자 왜 짝수일경우에만 양품이 나왔을까</a:t>
            </a:r>
            <a:r>
              <a:rPr lang="en-US" altLang="ko-KR"/>
              <a:t>?</a:t>
            </a:r>
            <a:r>
              <a:rPr lang="ko-KR" altLang="en-US"/>
              <a:t> 어떤 데이터를 연관지어볼수 있을까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25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048" y="938210"/>
            <a:ext cx="10371904" cy="49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화면 슬라이드 쇼(4:3)</ep:PresentationFormat>
  <ep:Paragraphs>22</ep:Paragraphs>
  <ep:Slides>18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2022-10-27T12:34:28.418</dcterms:created>
  <dc:creator>jyj95</dc:creator>
  <cp:lastModifiedBy>jyj95</cp:lastModifiedBy>
  <dcterms:modified xsi:type="dcterms:W3CDTF">2022-10-28T05:35:40.125</dcterms:modified>
  <cp:revision>29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