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2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5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3C089-B3CC-4ECA-AAAC-A85A7621E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618" r="29852" b="-2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468B73-39AF-4E60-A84E-60169D48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674" y="3800475"/>
            <a:ext cx="4883278" cy="3062288"/>
          </a:xfrm>
        </p:spPr>
        <p:txBody>
          <a:bodyPr anchor="ctr">
            <a:normAutofit/>
          </a:bodyPr>
          <a:lstStyle/>
          <a:p>
            <a:r>
              <a:rPr lang="en-US" altLang="ko-KR" sz="4800" dirty="0">
                <a:solidFill>
                  <a:srgbClr val="FFC000"/>
                </a:solidFill>
                <a:latin typeface="Arial Black" panose="020B0A04020102020204" pitchFamily="34" charset="0"/>
              </a:rPr>
              <a:t>M002</a:t>
            </a:r>
            <a:endParaRPr lang="ko-KR" altLang="en-US" sz="4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8F623B-E3C5-4412-BC63-3A856D515BD2}"/>
              </a:ext>
            </a:extLst>
          </p:cNvPr>
          <p:cNvCxnSpPr>
            <a:cxnSpLocks/>
          </p:cNvCxnSpPr>
          <p:nvPr/>
        </p:nvCxnSpPr>
        <p:spPr>
          <a:xfrm>
            <a:off x="7296149" y="4667250"/>
            <a:ext cx="489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B40EBF-77BC-45F1-A100-BC68E8BD4297}"/>
              </a:ext>
            </a:extLst>
          </p:cNvPr>
          <p:cNvCxnSpPr>
            <a:cxnSpLocks/>
          </p:cNvCxnSpPr>
          <p:nvPr/>
        </p:nvCxnSpPr>
        <p:spPr>
          <a:xfrm>
            <a:off x="7305674" y="5886449"/>
            <a:ext cx="489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39B22C-17AB-4753-B41C-D5D79C0C130A}"/>
              </a:ext>
            </a:extLst>
          </p:cNvPr>
          <p:cNvCxnSpPr>
            <a:cxnSpLocks/>
          </p:cNvCxnSpPr>
          <p:nvPr/>
        </p:nvCxnSpPr>
        <p:spPr>
          <a:xfrm>
            <a:off x="7305674" y="4505325"/>
            <a:ext cx="4896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4945A5-A561-405B-A0AC-EC441213C328}"/>
              </a:ext>
            </a:extLst>
          </p:cNvPr>
          <p:cNvCxnSpPr>
            <a:cxnSpLocks/>
          </p:cNvCxnSpPr>
          <p:nvPr/>
        </p:nvCxnSpPr>
        <p:spPr>
          <a:xfrm>
            <a:off x="7296149" y="6038850"/>
            <a:ext cx="4896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A13BD-AEF3-4D89-9207-130A9EFD71F6}"/>
              </a:ext>
            </a:extLst>
          </p:cNvPr>
          <p:cNvSpPr txBox="1"/>
          <p:nvPr/>
        </p:nvSpPr>
        <p:spPr>
          <a:xfrm>
            <a:off x="495300" y="2390775"/>
            <a:ext cx="11201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M204</a:t>
            </a:r>
            <a:endParaRPr lang="ko-KR" altLang="en-US" sz="120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20B0C5-AE0E-4432-9BEC-D46C9C28DDC8}"/>
              </a:ext>
            </a:extLst>
          </p:cNvPr>
          <p:cNvCxnSpPr>
            <a:cxnSpLocks/>
          </p:cNvCxnSpPr>
          <p:nvPr/>
        </p:nvCxnSpPr>
        <p:spPr>
          <a:xfrm>
            <a:off x="485775" y="2019300"/>
            <a:ext cx="11210924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DD5EB7-489D-4F40-8DCF-F20ACFE01E6E}"/>
              </a:ext>
            </a:extLst>
          </p:cNvPr>
          <p:cNvCxnSpPr>
            <a:cxnSpLocks/>
          </p:cNvCxnSpPr>
          <p:nvPr/>
        </p:nvCxnSpPr>
        <p:spPr>
          <a:xfrm>
            <a:off x="495300" y="1724025"/>
            <a:ext cx="11201399" cy="0"/>
          </a:xfrm>
          <a:prstGeom prst="line">
            <a:avLst/>
          </a:prstGeom>
          <a:ln w="152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68288D-A6AC-44AC-A2C7-685937AAA0F9}"/>
              </a:ext>
            </a:extLst>
          </p:cNvPr>
          <p:cNvCxnSpPr>
            <a:cxnSpLocks/>
          </p:cNvCxnSpPr>
          <p:nvPr/>
        </p:nvCxnSpPr>
        <p:spPr>
          <a:xfrm>
            <a:off x="485775" y="5010150"/>
            <a:ext cx="11210924" cy="0"/>
          </a:xfrm>
          <a:prstGeom prst="line">
            <a:avLst/>
          </a:prstGeom>
          <a:ln w="152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741BD9-4F05-4211-BE06-E49AA4BEA353}"/>
              </a:ext>
            </a:extLst>
          </p:cNvPr>
          <p:cNvCxnSpPr>
            <a:cxnSpLocks/>
          </p:cNvCxnSpPr>
          <p:nvPr/>
        </p:nvCxnSpPr>
        <p:spPr>
          <a:xfrm>
            <a:off x="495300" y="4714875"/>
            <a:ext cx="11201399" cy="0"/>
          </a:xfrm>
          <a:prstGeom prst="line">
            <a:avLst/>
          </a:prstGeom>
          <a:ln w="152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6106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Avenir Next LT Pro</vt:lpstr>
      <vt:lpstr>Sabon Next LT</vt:lpstr>
      <vt:lpstr>Wingdings</vt:lpstr>
      <vt:lpstr>LuminousVTI</vt:lpstr>
      <vt:lpstr>M002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M001</dc:title>
  <dc:creator>정삼</dc:creator>
  <cp:lastModifiedBy>문 정삼</cp:lastModifiedBy>
  <cp:revision>8</cp:revision>
  <dcterms:created xsi:type="dcterms:W3CDTF">2020-10-09T05:27:43Z</dcterms:created>
  <dcterms:modified xsi:type="dcterms:W3CDTF">2020-10-09T07:16:10Z</dcterms:modified>
</cp:coreProperties>
</file>