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12EAB-E672-441E-8002-356CF65BB5EB}" v="384" dt="2024-10-20T17:04:05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CE14043-2A91-79ED-C2E8-EBD72CA9A71F}"/>
              </a:ext>
            </a:extLst>
          </p:cNvPr>
          <p:cNvSpPr/>
          <p:nvPr/>
        </p:nvSpPr>
        <p:spPr>
          <a:xfrm>
            <a:off x="328788" y="731804"/>
            <a:ext cx="11443699" cy="571786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ECAE10D-719E-B50A-CAFE-86B4CC5C664C}"/>
              </a:ext>
            </a:extLst>
          </p:cNvPr>
          <p:cNvSpPr/>
          <p:nvPr/>
        </p:nvSpPr>
        <p:spPr>
          <a:xfrm>
            <a:off x="1350519" y="1709920"/>
            <a:ext cx="2434037" cy="15374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b="1" dirty="0">
              <a:ea typeface="맑은 고딕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CC30FD9-6009-F38B-919E-C4392C940318}"/>
              </a:ext>
            </a:extLst>
          </p:cNvPr>
          <p:cNvSpPr/>
          <p:nvPr/>
        </p:nvSpPr>
        <p:spPr>
          <a:xfrm>
            <a:off x="5569268" y="421749"/>
            <a:ext cx="973923" cy="632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IGW</a:t>
            </a:r>
            <a:endParaRPr lang="ko-KR" altLang="en-US" sz="14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E680639-054C-7255-B392-9C0137BD314A}"/>
              </a:ext>
            </a:extLst>
          </p:cNvPr>
          <p:cNvSpPr/>
          <p:nvPr/>
        </p:nvSpPr>
        <p:spPr>
          <a:xfrm>
            <a:off x="77304" y="436706"/>
            <a:ext cx="1373025" cy="7271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ea typeface="맑은 고딕"/>
              </a:rPr>
              <a:t>VPC 구성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44F4A57-A462-122D-FC41-A8A766C7AFBE}"/>
              </a:ext>
            </a:extLst>
          </p:cNvPr>
          <p:cNvSpPr/>
          <p:nvPr/>
        </p:nvSpPr>
        <p:spPr>
          <a:xfrm>
            <a:off x="2077571" y="1405597"/>
            <a:ext cx="973923" cy="632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ea typeface="맑은 고딕"/>
              </a:rPr>
              <a:t>Public </a:t>
            </a:r>
            <a:r>
              <a:rPr lang="ko-KR" altLang="en-US" sz="1200" err="1">
                <a:ea typeface="맑은 고딕"/>
              </a:rPr>
              <a:t>Subnet</a:t>
            </a:r>
            <a:endParaRPr lang="ko-KR" altLang="en-US" sz="1200">
              <a:ea typeface="맑은 고딕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93BA2F5-E55E-A53B-C355-2364C101B499}"/>
              </a:ext>
            </a:extLst>
          </p:cNvPr>
          <p:cNvSpPr/>
          <p:nvPr/>
        </p:nvSpPr>
        <p:spPr>
          <a:xfrm>
            <a:off x="1350518" y="3909109"/>
            <a:ext cx="2434037" cy="15374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b="1" dirty="0">
              <a:ea typeface="맑은 고딕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C41ADAB-C1EF-D291-B90D-C18DCBD92B2F}"/>
              </a:ext>
            </a:extLst>
          </p:cNvPr>
          <p:cNvSpPr/>
          <p:nvPr/>
        </p:nvSpPr>
        <p:spPr>
          <a:xfrm>
            <a:off x="8054190" y="3909110"/>
            <a:ext cx="2434037" cy="15374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333A924-1A1B-6AE0-55A9-E2BD5183D853}"/>
              </a:ext>
            </a:extLst>
          </p:cNvPr>
          <p:cNvSpPr/>
          <p:nvPr/>
        </p:nvSpPr>
        <p:spPr>
          <a:xfrm>
            <a:off x="8054189" y="1709919"/>
            <a:ext cx="2434037" cy="15374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b="1" dirty="0">
              <a:ea typeface="맑은 고딕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AE2DE02-0D6E-16F8-517F-B3DE34DBA476}"/>
              </a:ext>
            </a:extLst>
          </p:cNvPr>
          <p:cNvSpPr/>
          <p:nvPr/>
        </p:nvSpPr>
        <p:spPr>
          <a:xfrm>
            <a:off x="8781241" y="3595140"/>
            <a:ext cx="973923" cy="632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ea typeface="맑은 고딕"/>
              </a:rPr>
              <a:t>PrivateSubnet</a:t>
            </a:r>
            <a:endParaRPr lang="ko-KR" altLang="en-US" sz="1200" err="1">
              <a:ea typeface="맑은 고딕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221E26C-E43A-E2CD-2C91-CAAB71D97668}"/>
              </a:ext>
            </a:extLst>
          </p:cNvPr>
          <p:cNvSpPr/>
          <p:nvPr/>
        </p:nvSpPr>
        <p:spPr>
          <a:xfrm>
            <a:off x="2077570" y="3595140"/>
            <a:ext cx="973923" cy="632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ea typeface="맑은 고딕"/>
              </a:rPr>
              <a:t>PrivateSubnet</a:t>
            </a:r>
            <a:endParaRPr lang="ko-KR" altLang="en-US" sz="1200" err="1">
              <a:ea typeface="맑은 고딕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5E894A7-75F1-D6B0-182E-9E52D06767D0}"/>
              </a:ext>
            </a:extLst>
          </p:cNvPr>
          <p:cNvSpPr/>
          <p:nvPr/>
        </p:nvSpPr>
        <p:spPr>
          <a:xfrm>
            <a:off x="8781241" y="1405596"/>
            <a:ext cx="973923" cy="632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ea typeface="맑은 고딕"/>
              </a:rPr>
              <a:t>Public </a:t>
            </a:r>
            <a:r>
              <a:rPr lang="ko-KR" altLang="en-US" sz="1200" err="1">
                <a:ea typeface="맑은 고딕"/>
              </a:rPr>
              <a:t>Subnet</a:t>
            </a:r>
            <a:endParaRPr lang="ko-KR" altLang="en-US" sz="1200">
              <a:ea typeface="맑은 고딕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E7A3ABD-D20C-C183-2DCF-1A49D5D1390C}"/>
              </a:ext>
            </a:extLst>
          </p:cNvPr>
          <p:cNvSpPr/>
          <p:nvPr/>
        </p:nvSpPr>
        <p:spPr>
          <a:xfrm>
            <a:off x="5318484" y="1714255"/>
            <a:ext cx="1475491" cy="632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Public </a:t>
            </a:r>
            <a:r>
              <a:rPr lang="ko-KR" altLang="en-US" sz="1400" dirty="0" err="1">
                <a:ea typeface="맑은 고딕"/>
              </a:rPr>
              <a:t>Routing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Table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C9422D2-BB34-ACEB-718E-258F30A4E9B1}"/>
              </a:ext>
            </a:extLst>
          </p:cNvPr>
          <p:cNvSpPr/>
          <p:nvPr/>
        </p:nvSpPr>
        <p:spPr>
          <a:xfrm>
            <a:off x="5318483" y="3431166"/>
            <a:ext cx="1475491" cy="632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 err="1">
                <a:ea typeface="맑은 고딕"/>
              </a:rPr>
              <a:t>Private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Routing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Table</a:t>
            </a:r>
            <a:endParaRPr lang="ko-KR" altLang="en-US" sz="1400" dirty="0">
              <a:ea typeface="맑은 고딕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A8F51AE-3EFD-25F6-57AC-5C46496117AE}"/>
              </a:ext>
            </a:extLst>
          </p:cNvPr>
          <p:cNvSpPr/>
          <p:nvPr/>
        </p:nvSpPr>
        <p:spPr>
          <a:xfrm>
            <a:off x="1826788" y="4366787"/>
            <a:ext cx="1475491" cy="632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EC2 : </a:t>
            </a:r>
            <a:r>
              <a:rPr lang="ko-KR" altLang="en-US" sz="1400" dirty="0" err="1">
                <a:ea typeface="맑은 고딕"/>
              </a:rPr>
              <a:t>B</a:t>
            </a:r>
            <a:r>
              <a:rPr lang="ko-KR" altLang="en-US" sz="1400" dirty="0">
                <a:ea typeface="맑은 고딕"/>
              </a:rPr>
              <a:t>/</a:t>
            </a:r>
            <a:r>
              <a:rPr lang="ko-KR" altLang="en-US" sz="1400" dirty="0" err="1">
                <a:ea typeface="맑은 고딕"/>
              </a:rPr>
              <a:t>E</a:t>
            </a:r>
          </a:p>
          <a:p>
            <a:pPr algn="ctr"/>
            <a:r>
              <a:rPr lang="ko-KR" altLang="en-US" sz="1400" dirty="0" err="1">
                <a:ea typeface="맑은 고딕" panose="020B0503020000020004" pitchFamily="34" charset="-127"/>
              </a:rPr>
              <a:t>Python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3CE375D-C933-BC3B-56A2-81CE1B111725}"/>
              </a:ext>
            </a:extLst>
          </p:cNvPr>
          <p:cNvSpPr/>
          <p:nvPr/>
        </p:nvSpPr>
        <p:spPr>
          <a:xfrm>
            <a:off x="8376129" y="4366786"/>
            <a:ext cx="1784149" cy="632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RDS : </a:t>
            </a:r>
            <a:r>
              <a:rPr lang="ko-KR" altLang="en-US" sz="1400" dirty="0" err="1">
                <a:ea typeface="맑은 고딕"/>
              </a:rPr>
              <a:t>MySQL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7BCF9C3-DA60-FCC4-C166-2D85F5DD3A27}"/>
              </a:ext>
            </a:extLst>
          </p:cNvPr>
          <p:cNvSpPr/>
          <p:nvPr/>
        </p:nvSpPr>
        <p:spPr>
          <a:xfrm>
            <a:off x="1826788" y="2167597"/>
            <a:ext cx="1475491" cy="632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EC2 : </a:t>
            </a:r>
            <a:r>
              <a:rPr lang="ko-KR" altLang="en-US" sz="1400" dirty="0" err="1">
                <a:ea typeface="맑은 고딕"/>
              </a:rPr>
              <a:t>F</a:t>
            </a:r>
            <a:r>
              <a:rPr lang="ko-KR" altLang="en-US" sz="1400" dirty="0">
                <a:ea typeface="맑은 고딕"/>
              </a:rPr>
              <a:t>/</a:t>
            </a:r>
            <a:r>
              <a:rPr lang="ko-KR" altLang="en-US" sz="1400" dirty="0" err="1">
                <a:ea typeface="맑은 고딕"/>
              </a:rPr>
              <a:t>E</a:t>
            </a:r>
          </a:p>
          <a:p>
            <a:pPr algn="ctr"/>
            <a:r>
              <a:rPr lang="ko-KR" altLang="en-US" sz="1400" dirty="0" err="1">
                <a:ea typeface="맑은 고딕"/>
              </a:rPr>
              <a:t>React</a:t>
            </a:r>
            <a:endParaRPr lang="ko-KR" altLang="en-US" sz="1400" dirty="0" err="1">
              <a:ea typeface="맑은 고딕" panose="020B0503020000020004" pitchFamily="34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AE1CBFD-3137-80AF-A0EE-80D0E1499587}"/>
              </a:ext>
            </a:extLst>
          </p:cNvPr>
          <p:cNvSpPr/>
          <p:nvPr/>
        </p:nvSpPr>
        <p:spPr>
          <a:xfrm>
            <a:off x="8356838" y="2167596"/>
            <a:ext cx="1822731" cy="632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EC2</a:t>
            </a:r>
            <a:endParaRPr lang="ko-KR" dirty="0">
              <a:ea typeface="맑은 고딕" panose="020B0503020000020004" pitchFamily="34" charset="-127"/>
            </a:endParaRPr>
          </a:p>
          <a:p>
            <a:pPr algn="ctr"/>
            <a:r>
              <a:rPr lang="ko-KR" altLang="en-US" sz="1400" dirty="0" err="1">
                <a:ea typeface="맑은 고딕"/>
              </a:rPr>
              <a:t>Bastion</a:t>
            </a:r>
            <a:r>
              <a:rPr lang="ko-KR" altLang="en-US" sz="1400" dirty="0">
                <a:ea typeface="맑은 고딕"/>
              </a:rPr>
              <a:t> Host</a:t>
            </a:r>
            <a:endParaRPr 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CE0C2-EA47-370D-7FF0-DFDEF875C8A0}"/>
              </a:ext>
            </a:extLst>
          </p:cNvPr>
          <p:cNvSpPr txBox="1"/>
          <p:nvPr/>
        </p:nvSpPr>
        <p:spPr>
          <a:xfrm>
            <a:off x="408608" y="419652"/>
            <a:ext cx="487870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프론트</a:t>
            </a:r>
          </a:p>
          <a:p>
            <a:pPr algn="l"/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프레임워크 : </a:t>
            </a:r>
            <a:r>
              <a:rPr lang="ko-KR" altLang="en-US" dirty="0" err="1">
                <a:ea typeface="맑은 고딕"/>
              </a:rPr>
              <a:t>리액트</a:t>
            </a:r>
          </a:p>
          <a:p>
            <a:r>
              <a:rPr lang="ko-KR" altLang="en-US" dirty="0">
                <a:ea typeface="맑은 고딕"/>
              </a:rPr>
              <a:t> 이유 : 간단한 프론트 화면 구현 가능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기능 (간단한 입력 화면 구현)</a:t>
            </a:r>
          </a:p>
          <a:p>
            <a:r>
              <a:rPr lang="ko-KR" altLang="en-US" dirty="0">
                <a:ea typeface="맑은 고딕"/>
              </a:rPr>
              <a:t> 입력 : 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4710F-0081-ACA5-C25C-982D9138CBDF}"/>
              </a:ext>
            </a:extLst>
          </p:cNvPr>
          <p:cNvSpPr txBox="1"/>
          <p:nvPr/>
        </p:nvSpPr>
        <p:spPr>
          <a:xfrm>
            <a:off x="6581772" y="419651"/>
            <a:ext cx="487870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프론트</a:t>
            </a:r>
            <a:endParaRPr lang="ko-KR" altLang="en-US" dirty="0">
              <a:ea typeface="맑은 고딕"/>
            </a:endParaRPr>
          </a:p>
          <a:p>
            <a:pPr algn="l"/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0651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C8F00F-244E-7658-A0CF-F610FA5BBFBA}"/>
              </a:ext>
            </a:extLst>
          </p:cNvPr>
          <p:cNvSpPr txBox="1"/>
          <p:nvPr/>
        </p:nvSpPr>
        <p:spPr>
          <a:xfrm>
            <a:off x="6581772" y="419651"/>
            <a:ext cx="487870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백</a:t>
            </a:r>
          </a:p>
          <a:p>
            <a:pPr algn="l"/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4D5C20-3534-9504-5F45-486F771E16F9}"/>
              </a:ext>
            </a:extLst>
          </p:cNvPr>
          <p:cNvSpPr txBox="1"/>
          <p:nvPr/>
        </p:nvSpPr>
        <p:spPr>
          <a:xfrm>
            <a:off x="611164" y="419650"/>
            <a:ext cx="48787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백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3410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F892D2-A2F5-4224-9A56-7C9A1DB338E8}"/>
              </a:ext>
            </a:extLst>
          </p:cNvPr>
          <p:cNvSpPr txBox="1"/>
          <p:nvPr/>
        </p:nvSpPr>
        <p:spPr>
          <a:xfrm>
            <a:off x="6581772" y="419651"/>
            <a:ext cx="487870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백</a:t>
            </a:r>
          </a:p>
          <a:p>
            <a:pPr algn="l"/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8427B-5166-2AA4-1421-DC022D279B55}"/>
              </a:ext>
            </a:extLst>
          </p:cNvPr>
          <p:cNvSpPr txBox="1"/>
          <p:nvPr/>
        </p:nvSpPr>
        <p:spPr>
          <a:xfrm>
            <a:off x="611164" y="419650"/>
            <a:ext cx="48787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컨테이너화 및 배포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5757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842307-550D-750F-0409-8F35DE4313A0}"/>
              </a:ext>
            </a:extLst>
          </p:cNvPr>
          <p:cNvSpPr txBox="1"/>
          <p:nvPr/>
        </p:nvSpPr>
        <p:spPr>
          <a:xfrm>
            <a:off x="611164" y="419650"/>
            <a:ext cx="48787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데이터베이스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2496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97</cp:revision>
  <dcterms:created xsi:type="dcterms:W3CDTF">2024-10-20T14:35:44Z</dcterms:created>
  <dcterms:modified xsi:type="dcterms:W3CDTF">2024-10-20T17:04:22Z</dcterms:modified>
</cp:coreProperties>
</file>