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16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029F2-6ED2-4090-A583-11D2C5BB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F461E2-8EF7-47B0-BFF4-3FCF21E9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6FE0-6FD0-4FD1-B362-EEF6FC25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2610B-36A2-46F3-A1B4-25F3DFB0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F7267-53F9-4249-AF1E-EE280714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C084D-7D82-4ECE-8754-29539D49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68B2C-A1E4-4B19-942C-F7537D9C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045E9-222C-4631-8913-D65B4EB2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98C1E-977B-45E3-911D-55E6FDDB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44258-2C78-404F-AFF7-D4725977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2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FF460-82B9-4E11-B7A0-C55B357D4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1CAF2-2B20-4027-972D-66ADB9B36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DAF92-AF31-4DB0-8227-81DD77E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AF00B-E3FB-4AC7-B8AF-6106DE4C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B5D2C-8876-486D-99BC-DA764E9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576B2-6AD4-46B7-9316-22C2AD86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EFE68-5364-4ADA-91B9-D8B6E7F8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5C87E-100C-4902-8F06-4CF21C54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94656-5219-4C66-AC05-C99B00EC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3EBD-CB74-413D-9C33-55821532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E2D3F-DC04-46D5-9743-03AF0D2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96E09-1C58-499A-B754-44BA81FC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47447-27DD-48DE-8AAF-689E3DEB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71B9C-A1F6-4786-BC73-11D505EC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40AD-29C9-496F-B815-3763CB42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7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2D0B-394F-4425-8CE5-5D8831C9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BC561-FE88-4538-B97C-B4A92AD7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3F11E-0788-4BF6-9922-EB38CAEB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A3EC4-9680-43DB-ACD2-38C3AF43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7D0F-378A-4474-9C9B-21E159C0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923CE-830E-4CC5-9A76-55448E8F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82B4-1B20-4ABF-B10A-B4F411CD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99648-0FA4-4779-A768-574AE900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B4475-9419-4B7B-A2D7-3DB2E22D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085B9-9434-474E-91C3-7402F14BF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AF438C-4FAB-4D92-844E-E707C423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43292-3B02-4357-BCAB-96487E79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6B8D89-6F32-4A3A-ACC1-667E6205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79FC8-C867-4556-B698-80DFB991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C900-C700-4B5C-9FBF-9931644E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41947-6FFB-4B3F-BBDC-14EA0D8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BF7F8E-CA75-4F33-902C-ECB516A5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A6F09-4B78-485D-9ED2-4EE8711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3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30A9F-D97E-4FB2-B330-7D5472D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C7661F-1639-4265-BD1D-22CF6537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0D0EC-154E-4058-A940-3D81CA2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E95E-ACA5-4B7B-9A20-DC7A40B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59D22-7AED-4794-A995-642D9F8D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35D0D-D6C2-475E-A692-B11756AA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C4A82-E1B5-47C8-ABEC-92007A2F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E83BD-1E02-40F4-89BE-2A1A933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989DD-2278-4F86-9116-8F89620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46AC9-385A-425B-83FE-D91D05E8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38BE57-CC3D-41F3-8AE2-1FC5DAD58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95C55-3413-4FA8-A91E-1883D34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15EEE-7737-4774-914C-4B1933B8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030F6-96D6-4DCD-BD5D-54FFB633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700BC-A486-48CB-B63E-FD2F2941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89EF65-F774-4D69-9C91-9DBBCBC4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B2512-DFD5-4613-B648-DECA8A15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45ACE-1BA6-4141-A51C-6BBC41D94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EA97-190D-44F4-B869-0B05663CFAA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C5060-A577-4FC5-9EAE-719423C01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3938C-7A2D-4B1D-ADB4-3C48CA9CF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80D1-2436-4855-8B76-17AE86078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7405D-A805-40E3-A097-1CA50748A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115E9-D123-4018-A127-ED616E32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sesac</dc:creator>
  <cp:lastModifiedBy>sesac</cp:lastModifiedBy>
  <cp:revision>1</cp:revision>
  <dcterms:created xsi:type="dcterms:W3CDTF">2024-10-14T06:17:56Z</dcterms:created>
  <dcterms:modified xsi:type="dcterms:W3CDTF">2024-10-14T06:18:40Z</dcterms:modified>
</cp:coreProperties>
</file>