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82" r:id="rId12"/>
    <p:sldId id="271" r:id="rId13"/>
    <p:sldId id="269" r:id="rId14"/>
    <p:sldId id="273" r:id="rId15"/>
    <p:sldId id="274" r:id="rId16"/>
    <p:sldId id="275" r:id="rId17"/>
    <p:sldId id="276" r:id="rId18"/>
    <p:sldId id="278" r:id="rId19"/>
    <p:sldId id="272" r:id="rId20"/>
    <p:sldId id="279" r:id="rId21"/>
    <p:sldId id="280" r:id="rId22"/>
    <p:sldId id="277" r:id="rId23"/>
    <p:sldId id="283" r:id="rId24"/>
    <p:sldId id="281" r:id="rId25"/>
    <p:sldId id="284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2" autoAdjust="0"/>
    <p:restoredTop sz="88922" autoAdjust="0"/>
  </p:normalViewPr>
  <p:slideViewPr>
    <p:cSldViewPr>
      <p:cViewPr>
        <p:scale>
          <a:sx n="75" d="100"/>
          <a:sy n="75" d="100"/>
        </p:scale>
        <p:origin x="-197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tk.com/" TargetMode="External"/><Relationship Id="rId2" Type="http://schemas.openxmlformats.org/officeDocument/2006/relationships/hyperlink" Target="http://www.taoframework.com/project/opengl" TargetMode="External"/><Relationship Id="rId1" Type="http://schemas.openxmlformats.org/officeDocument/2006/relationships/hyperlink" Target="http://www.taoframework.com/" TargetMode="External"/><Relationship Id="rId6" Type="http://schemas.openxmlformats.org/officeDocument/2006/relationships/hyperlink" Target="http://www.devdept.com/" TargetMode="External"/><Relationship Id="rId5" Type="http://schemas.openxmlformats.org/officeDocument/2006/relationships/hyperlink" Target="http://www.codeproject.com/KB/openGL/sharpgl.aspx" TargetMode="External"/><Relationship Id="rId4" Type="http://schemas.openxmlformats.org/officeDocument/2006/relationships/hyperlink" Target="http://csgl.sourceforge.net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tk.com/" TargetMode="External"/><Relationship Id="rId2" Type="http://schemas.openxmlformats.org/officeDocument/2006/relationships/hyperlink" Target="http://www.taoframework.com/project/opengl" TargetMode="External"/><Relationship Id="rId1" Type="http://schemas.openxmlformats.org/officeDocument/2006/relationships/hyperlink" Target="http://www.taoframework.com/" TargetMode="External"/><Relationship Id="rId6" Type="http://schemas.openxmlformats.org/officeDocument/2006/relationships/hyperlink" Target="http://www.devdept.com/" TargetMode="External"/><Relationship Id="rId5" Type="http://schemas.openxmlformats.org/officeDocument/2006/relationships/hyperlink" Target="http://www.codeproject.com/KB/openGL/sharpgl.aspx" TargetMode="External"/><Relationship Id="rId4" Type="http://schemas.openxmlformats.org/officeDocument/2006/relationships/hyperlink" Target="http://csgl.sourceforge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2C26F-54F7-410D-9D78-C86E6F0EB74D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81263E01-D518-4AE6-AFAB-2674128E2699}">
      <dgm:prSet phldrT="[텍스트]" custT="1"/>
      <dgm:spPr/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OpenGL</a:t>
          </a:r>
          <a:r>
            <a:rPr lang="ko-KR" altLang="en-US" sz="2000" b="1" dirty="0" smtClean="0">
              <a:latin typeface="+mn-ea"/>
              <a:ea typeface="+mn-ea"/>
            </a:rPr>
            <a:t>이란</a:t>
          </a:r>
          <a:r>
            <a:rPr lang="en-US" altLang="ko-KR" sz="2000" b="1" dirty="0" smtClean="0">
              <a:latin typeface="+mn-ea"/>
              <a:ea typeface="+mn-ea"/>
            </a:rPr>
            <a:t>?</a:t>
          </a:r>
          <a:endParaRPr lang="ko-KR" altLang="en-US" sz="2000" b="1" dirty="0">
            <a:latin typeface="+mn-ea"/>
            <a:ea typeface="+mn-ea"/>
          </a:endParaRPr>
        </a:p>
      </dgm:t>
    </dgm:pt>
    <dgm:pt modelId="{9D11D9B1-7D17-4DD4-9F0F-5140961604B9}" type="parTrans" cxnId="{8F31B91E-5161-4252-9CC4-2B60AB48631C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23F5D806-6866-4068-AAB1-74957DEFE64E}" type="sibTrans" cxnId="{8F31B91E-5161-4252-9CC4-2B60AB48631C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3DC47AFD-B105-47E4-B3F4-4321EBCA268A}">
      <dgm:prSet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특징 및 구성</a:t>
          </a:r>
          <a:endParaRPr lang="en-US" altLang="ko-KR" sz="2000" b="1" dirty="0" smtClean="0">
            <a:latin typeface="+mn-ea"/>
            <a:ea typeface="+mn-ea"/>
          </a:endParaRPr>
        </a:p>
      </dgm:t>
    </dgm:pt>
    <dgm:pt modelId="{130C951B-EC78-42A9-985B-74F6CAEA788C}" type="parTrans" cxnId="{ED0BAAC7-673C-4EBE-A155-291E88B23164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66417237-7DC6-4883-AD24-4AFEA6FF1429}" type="sibTrans" cxnId="{ED0BAAC7-673C-4EBE-A155-291E88B23164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05065894-5681-44DB-8723-66B8EAF589C7}">
      <dgm:prSet custT="1"/>
      <dgm:spPr/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OpenGL</a:t>
          </a:r>
          <a:r>
            <a:rPr lang="ko-KR" altLang="en-US" sz="2000" b="1" dirty="0" smtClean="0">
              <a:latin typeface="+mn-ea"/>
              <a:ea typeface="+mn-ea"/>
            </a:rPr>
            <a:t>과 </a:t>
          </a:r>
          <a:r>
            <a:rPr lang="en-US" altLang="ko-KR" sz="2000" b="1" dirty="0" smtClean="0">
              <a:latin typeface="+mn-ea"/>
              <a:ea typeface="+mn-ea"/>
            </a:rPr>
            <a:t>C# </a:t>
          </a:r>
          <a:r>
            <a:rPr lang="ko-KR" altLang="en-US" sz="2000" b="1" dirty="0" smtClean="0">
              <a:latin typeface="+mn-ea"/>
              <a:ea typeface="+mn-ea"/>
            </a:rPr>
            <a:t>연동</a:t>
          </a:r>
          <a:endParaRPr lang="en-US" altLang="ko-KR" sz="2000" b="1" dirty="0">
            <a:latin typeface="+mn-ea"/>
            <a:ea typeface="+mn-ea"/>
          </a:endParaRPr>
        </a:p>
      </dgm:t>
    </dgm:pt>
    <dgm:pt modelId="{CA7CF58C-1BCA-4206-8B50-70CEE1AFE6E9}" type="parTrans" cxnId="{E79588D4-2664-41B0-952B-A7B8398BF2A9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36F80E35-C691-45FB-85BA-A489519E0C76}" type="sibTrans" cxnId="{E79588D4-2664-41B0-952B-A7B8398BF2A9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FEE9D927-EA5E-4983-9418-01512CE2771F}">
      <dgm:prSet custT="1"/>
      <dgm:spPr/>
      <dgm:t>
        <a:bodyPr/>
        <a:lstStyle/>
        <a:p>
          <a:pPr latinLnBrk="1"/>
          <a:r>
            <a:rPr lang="ko-KR" altLang="en-US" sz="2000" b="1" smtClean="0">
              <a:latin typeface="+mn-ea"/>
              <a:ea typeface="+mn-ea"/>
            </a:rPr>
            <a:t>참고 웹사이트</a:t>
          </a:r>
          <a:endParaRPr lang="ko-KR" altLang="en-US" sz="2000" b="1" dirty="0">
            <a:latin typeface="+mn-ea"/>
            <a:ea typeface="+mn-ea"/>
          </a:endParaRPr>
        </a:p>
      </dgm:t>
    </dgm:pt>
    <dgm:pt modelId="{08032EBF-4D66-4916-9C90-F3D4E0977792}" type="parTrans" cxnId="{149CB9C4-A086-4462-955F-34E0B3216017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EA40B7E3-F5A0-4D19-A41A-7E52BFC200E2}" type="sibTrans" cxnId="{149CB9C4-A086-4462-955F-34E0B3216017}">
      <dgm:prSet/>
      <dgm:spPr/>
      <dgm:t>
        <a:bodyPr/>
        <a:lstStyle/>
        <a:p>
          <a:pPr latinLnBrk="1"/>
          <a:endParaRPr lang="ko-KR" altLang="en-US" sz="2000" b="1">
            <a:latin typeface="+mn-ea"/>
            <a:ea typeface="+mn-ea"/>
          </a:endParaRPr>
        </a:p>
      </dgm:t>
    </dgm:pt>
    <dgm:pt modelId="{32606204-8BF6-472F-8EBB-FF81E3C896A9}">
      <dgm:prSet custT="1"/>
      <dgm:spPr/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OpenGL in C# </a:t>
          </a:r>
          <a:r>
            <a:rPr lang="ko-KR" altLang="en-US" sz="2000" b="1" dirty="0" smtClean="0">
              <a:latin typeface="+mn-ea"/>
              <a:ea typeface="+mn-ea"/>
            </a:rPr>
            <a:t>예제</a:t>
          </a:r>
          <a:endParaRPr lang="en-US" altLang="ko-KR" sz="2000" b="1" dirty="0">
            <a:latin typeface="+mn-ea"/>
            <a:ea typeface="+mn-ea"/>
          </a:endParaRPr>
        </a:p>
      </dgm:t>
    </dgm:pt>
    <dgm:pt modelId="{CB609DBA-18DA-4D22-8403-98FA6D7F9C74}" type="parTrans" cxnId="{83BCF934-5AA0-412C-A93E-20D29074F76E}">
      <dgm:prSet/>
      <dgm:spPr/>
      <dgm:t>
        <a:bodyPr/>
        <a:lstStyle/>
        <a:p>
          <a:pPr latinLnBrk="1"/>
          <a:endParaRPr lang="ko-KR" altLang="en-US"/>
        </a:p>
      </dgm:t>
    </dgm:pt>
    <dgm:pt modelId="{781FA62D-A75F-4ED3-B946-78B00A176E53}" type="sibTrans" cxnId="{83BCF934-5AA0-412C-A93E-20D29074F76E}">
      <dgm:prSet/>
      <dgm:spPr/>
      <dgm:t>
        <a:bodyPr/>
        <a:lstStyle/>
        <a:p>
          <a:pPr latinLnBrk="1"/>
          <a:endParaRPr lang="ko-KR" altLang="en-US"/>
        </a:p>
      </dgm:t>
    </dgm:pt>
    <dgm:pt modelId="{D64D7405-1D4E-4E5E-B375-2CFDE54BD38D}" type="pres">
      <dgm:prSet presAssocID="{3FB2C26F-54F7-410D-9D78-C86E6F0EB7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6DA837-752A-4B64-9D5B-AEB5B4C24CA9}" type="pres">
      <dgm:prSet presAssocID="{81263E01-D518-4AE6-AFAB-2674128E2699}" presName="parentLin" presStyleCnt="0"/>
      <dgm:spPr/>
    </dgm:pt>
    <dgm:pt modelId="{9B348069-2271-43FC-9457-622124DC96FA}" type="pres">
      <dgm:prSet presAssocID="{81263E01-D518-4AE6-AFAB-2674128E2699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769AA4-6F47-41CE-B088-E6BDD648EC19}" type="pres">
      <dgm:prSet presAssocID="{81263E01-D518-4AE6-AFAB-2674128E269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C9AD9F-8D54-4E28-A3BB-536D9B665AF1}" type="pres">
      <dgm:prSet presAssocID="{81263E01-D518-4AE6-AFAB-2674128E2699}" presName="negativeSpace" presStyleCnt="0"/>
      <dgm:spPr/>
    </dgm:pt>
    <dgm:pt modelId="{521638AE-30C4-411C-B672-CCB850C19485}" type="pres">
      <dgm:prSet presAssocID="{81263E01-D518-4AE6-AFAB-2674128E2699}" presName="childText" presStyleLbl="conFgAcc1" presStyleIdx="0" presStyleCnt="5">
        <dgm:presLayoutVars>
          <dgm:bulletEnabled val="1"/>
        </dgm:presLayoutVars>
      </dgm:prSet>
      <dgm:spPr/>
    </dgm:pt>
    <dgm:pt modelId="{602855E5-51A3-4E50-AD2E-D0361BD0F52C}" type="pres">
      <dgm:prSet presAssocID="{23F5D806-6866-4068-AAB1-74957DEFE64E}" presName="spaceBetweenRectangles" presStyleCnt="0"/>
      <dgm:spPr/>
    </dgm:pt>
    <dgm:pt modelId="{1C7A8212-42A6-4F5A-9556-9D9DC3CC3B37}" type="pres">
      <dgm:prSet presAssocID="{3DC47AFD-B105-47E4-B3F4-4321EBCA268A}" presName="parentLin" presStyleCnt="0"/>
      <dgm:spPr/>
    </dgm:pt>
    <dgm:pt modelId="{31089890-0E24-467C-A43F-2DCA5DDDB9E6}" type="pres">
      <dgm:prSet presAssocID="{3DC47AFD-B105-47E4-B3F4-4321EBCA268A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B3AC76C-8816-4396-99A0-CC5DB23E666B}" type="pres">
      <dgm:prSet presAssocID="{3DC47AFD-B105-47E4-B3F4-4321EBCA26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90C3BA-4A1D-4675-AF3D-AA4C549AA49E}" type="pres">
      <dgm:prSet presAssocID="{3DC47AFD-B105-47E4-B3F4-4321EBCA268A}" presName="negativeSpace" presStyleCnt="0"/>
      <dgm:spPr/>
    </dgm:pt>
    <dgm:pt modelId="{4142C48A-CF3C-4091-B0A1-907C2A2525E6}" type="pres">
      <dgm:prSet presAssocID="{3DC47AFD-B105-47E4-B3F4-4321EBCA268A}" presName="childText" presStyleLbl="conFgAcc1" presStyleIdx="1" presStyleCnt="5">
        <dgm:presLayoutVars>
          <dgm:bulletEnabled val="1"/>
        </dgm:presLayoutVars>
      </dgm:prSet>
      <dgm:spPr/>
    </dgm:pt>
    <dgm:pt modelId="{5FF6862D-9AB8-4009-82D6-369FB65547C4}" type="pres">
      <dgm:prSet presAssocID="{66417237-7DC6-4883-AD24-4AFEA6FF1429}" presName="spaceBetweenRectangles" presStyleCnt="0"/>
      <dgm:spPr/>
    </dgm:pt>
    <dgm:pt modelId="{5D36E016-964D-4DDC-862F-9FCE44569B33}" type="pres">
      <dgm:prSet presAssocID="{05065894-5681-44DB-8723-66B8EAF589C7}" presName="parentLin" presStyleCnt="0"/>
      <dgm:spPr/>
    </dgm:pt>
    <dgm:pt modelId="{C437F1DB-8F2F-4B91-B6A2-4B564175E92A}" type="pres">
      <dgm:prSet presAssocID="{05065894-5681-44DB-8723-66B8EAF589C7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802C86A-971B-4825-A773-9832B0A6F443}" type="pres">
      <dgm:prSet presAssocID="{05065894-5681-44DB-8723-66B8EAF589C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0D3C58-A6A9-4095-9EDD-07B2AE43FB53}" type="pres">
      <dgm:prSet presAssocID="{05065894-5681-44DB-8723-66B8EAF589C7}" presName="negativeSpace" presStyleCnt="0"/>
      <dgm:spPr/>
    </dgm:pt>
    <dgm:pt modelId="{9F377251-1F8D-4A3D-8185-81201EDA2B71}" type="pres">
      <dgm:prSet presAssocID="{05065894-5681-44DB-8723-66B8EAF589C7}" presName="childText" presStyleLbl="conFgAcc1" presStyleIdx="2" presStyleCnt="5">
        <dgm:presLayoutVars>
          <dgm:bulletEnabled val="1"/>
        </dgm:presLayoutVars>
      </dgm:prSet>
      <dgm:spPr/>
    </dgm:pt>
    <dgm:pt modelId="{BC50EDE2-DD6B-4534-B46B-9DB22EAB8E68}" type="pres">
      <dgm:prSet presAssocID="{36F80E35-C691-45FB-85BA-A489519E0C76}" presName="spaceBetweenRectangles" presStyleCnt="0"/>
      <dgm:spPr/>
    </dgm:pt>
    <dgm:pt modelId="{1477F575-EB9F-403F-A2E0-8A1930A98278}" type="pres">
      <dgm:prSet presAssocID="{32606204-8BF6-472F-8EBB-FF81E3C896A9}" presName="parentLin" presStyleCnt="0"/>
      <dgm:spPr/>
    </dgm:pt>
    <dgm:pt modelId="{17118080-DEEE-4A87-A83A-C56A2A466376}" type="pres">
      <dgm:prSet presAssocID="{32606204-8BF6-472F-8EBB-FF81E3C896A9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A8512CA-8FE0-4A04-BACA-0545E23AB7B4}" type="pres">
      <dgm:prSet presAssocID="{32606204-8BF6-472F-8EBB-FF81E3C896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7D01FB-2080-4AF0-A618-72546B3F9861}" type="pres">
      <dgm:prSet presAssocID="{32606204-8BF6-472F-8EBB-FF81E3C896A9}" presName="negativeSpace" presStyleCnt="0"/>
      <dgm:spPr/>
    </dgm:pt>
    <dgm:pt modelId="{B4138E64-32AF-41E8-A341-1D71920CD377}" type="pres">
      <dgm:prSet presAssocID="{32606204-8BF6-472F-8EBB-FF81E3C896A9}" presName="childText" presStyleLbl="conFgAcc1" presStyleIdx="3" presStyleCnt="5">
        <dgm:presLayoutVars>
          <dgm:bulletEnabled val="1"/>
        </dgm:presLayoutVars>
      </dgm:prSet>
      <dgm:spPr/>
    </dgm:pt>
    <dgm:pt modelId="{BE2D8462-49B8-4CD6-80A6-2E52F77291F4}" type="pres">
      <dgm:prSet presAssocID="{781FA62D-A75F-4ED3-B946-78B00A176E53}" presName="spaceBetweenRectangles" presStyleCnt="0"/>
      <dgm:spPr/>
    </dgm:pt>
    <dgm:pt modelId="{06475EDA-1285-4A6D-91DE-01631F6C3ACF}" type="pres">
      <dgm:prSet presAssocID="{FEE9D927-EA5E-4983-9418-01512CE2771F}" presName="parentLin" presStyleCnt="0"/>
      <dgm:spPr/>
    </dgm:pt>
    <dgm:pt modelId="{A7A45101-F40A-4E80-89EF-9DE59A798ECD}" type="pres">
      <dgm:prSet presAssocID="{FEE9D927-EA5E-4983-9418-01512CE2771F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10F203A-932E-4C4C-995F-3E92909AD673}" type="pres">
      <dgm:prSet presAssocID="{FEE9D927-EA5E-4983-9418-01512CE2771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A3351-00AF-4B9E-A628-50B58BAA5BCB}" type="pres">
      <dgm:prSet presAssocID="{FEE9D927-EA5E-4983-9418-01512CE2771F}" presName="negativeSpace" presStyleCnt="0"/>
      <dgm:spPr/>
    </dgm:pt>
    <dgm:pt modelId="{DF0AA01E-CEF0-46B8-803D-9D99A70C7460}" type="pres">
      <dgm:prSet presAssocID="{FEE9D927-EA5E-4983-9418-01512CE277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68FDC3C-59DE-44BE-9118-74340DBE97B3}" type="presOf" srcId="{3DC47AFD-B105-47E4-B3F4-4321EBCA268A}" destId="{2B3AC76C-8816-4396-99A0-CC5DB23E666B}" srcOrd="1" destOrd="0" presId="urn:microsoft.com/office/officeart/2005/8/layout/list1"/>
    <dgm:cxn modelId="{A612A22E-8F07-41B5-98AD-848AA9C9BB6B}" type="presOf" srcId="{32606204-8BF6-472F-8EBB-FF81E3C896A9}" destId="{AA8512CA-8FE0-4A04-BACA-0545E23AB7B4}" srcOrd="1" destOrd="0" presId="urn:microsoft.com/office/officeart/2005/8/layout/list1"/>
    <dgm:cxn modelId="{8D6EECF3-F58E-4D64-8011-D272052B26A2}" type="presOf" srcId="{05065894-5681-44DB-8723-66B8EAF589C7}" destId="{C437F1DB-8F2F-4B91-B6A2-4B564175E92A}" srcOrd="0" destOrd="0" presId="urn:microsoft.com/office/officeart/2005/8/layout/list1"/>
    <dgm:cxn modelId="{4431E852-2312-45DD-B935-359DEE4E324A}" type="presOf" srcId="{FEE9D927-EA5E-4983-9418-01512CE2771F}" destId="{A7A45101-F40A-4E80-89EF-9DE59A798ECD}" srcOrd="0" destOrd="0" presId="urn:microsoft.com/office/officeart/2005/8/layout/list1"/>
    <dgm:cxn modelId="{34F4BDDA-982F-45E7-9515-7CCA65DEB8C0}" type="presOf" srcId="{3FB2C26F-54F7-410D-9D78-C86E6F0EB74D}" destId="{D64D7405-1D4E-4E5E-B375-2CFDE54BD38D}" srcOrd="0" destOrd="0" presId="urn:microsoft.com/office/officeart/2005/8/layout/list1"/>
    <dgm:cxn modelId="{8F31B91E-5161-4252-9CC4-2B60AB48631C}" srcId="{3FB2C26F-54F7-410D-9D78-C86E6F0EB74D}" destId="{81263E01-D518-4AE6-AFAB-2674128E2699}" srcOrd="0" destOrd="0" parTransId="{9D11D9B1-7D17-4DD4-9F0F-5140961604B9}" sibTransId="{23F5D806-6866-4068-AAB1-74957DEFE64E}"/>
    <dgm:cxn modelId="{E79588D4-2664-41B0-952B-A7B8398BF2A9}" srcId="{3FB2C26F-54F7-410D-9D78-C86E6F0EB74D}" destId="{05065894-5681-44DB-8723-66B8EAF589C7}" srcOrd="2" destOrd="0" parTransId="{CA7CF58C-1BCA-4206-8B50-70CEE1AFE6E9}" sibTransId="{36F80E35-C691-45FB-85BA-A489519E0C76}"/>
    <dgm:cxn modelId="{83BCF934-5AA0-412C-A93E-20D29074F76E}" srcId="{3FB2C26F-54F7-410D-9D78-C86E6F0EB74D}" destId="{32606204-8BF6-472F-8EBB-FF81E3C896A9}" srcOrd="3" destOrd="0" parTransId="{CB609DBA-18DA-4D22-8403-98FA6D7F9C74}" sibTransId="{781FA62D-A75F-4ED3-B946-78B00A176E53}"/>
    <dgm:cxn modelId="{8600D89F-D973-4BBB-873F-4943F40AB8B7}" type="presOf" srcId="{32606204-8BF6-472F-8EBB-FF81E3C896A9}" destId="{17118080-DEEE-4A87-A83A-C56A2A466376}" srcOrd="0" destOrd="0" presId="urn:microsoft.com/office/officeart/2005/8/layout/list1"/>
    <dgm:cxn modelId="{C72071E2-57FA-434F-8722-94F255D2AC5D}" type="presOf" srcId="{05065894-5681-44DB-8723-66B8EAF589C7}" destId="{F802C86A-971B-4825-A773-9832B0A6F443}" srcOrd="1" destOrd="0" presId="urn:microsoft.com/office/officeart/2005/8/layout/list1"/>
    <dgm:cxn modelId="{8B624E73-4323-4494-84EA-8CD5240C038C}" type="presOf" srcId="{81263E01-D518-4AE6-AFAB-2674128E2699}" destId="{47769AA4-6F47-41CE-B088-E6BDD648EC19}" srcOrd="1" destOrd="0" presId="urn:microsoft.com/office/officeart/2005/8/layout/list1"/>
    <dgm:cxn modelId="{149CB9C4-A086-4462-955F-34E0B3216017}" srcId="{3FB2C26F-54F7-410D-9D78-C86E6F0EB74D}" destId="{FEE9D927-EA5E-4983-9418-01512CE2771F}" srcOrd="4" destOrd="0" parTransId="{08032EBF-4D66-4916-9C90-F3D4E0977792}" sibTransId="{EA40B7E3-F5A0-4D19-A41A-7E52BFC200E2}"/>
    <dgm:cxn modelId="{ED0BAAC7-673C-4EBE-A155-291E88B23164}" srcId="{3FB2C26F-54F7-410D-9D78-C86E6F0EB74D}" destId="{3DC47AFD-B105-47E4-B3F4-4321EBCA268A}" srcOrd="1" destOrd="0" parTransId="{130C951B-EC78-42A9-985B-74F6CAEA788C}" sibTransId="{66417237-7DC6-4883-AD24-4AFEA6FF1429}"/>
    <dgm:cxn modelId="{4D0FA82C-402A-4237-B6E2-108815CC3FB5}" type="presOf" srcId="{3DC47AFD-B105-47E4-B3F4-4321EBCA268A}" destId="{31089890-0E24-467C-A43F-2DCA5DDDB9E6}" srcOrd="0" destOrd="0" presId="urn:microsoft.com/office/officeart/2005/8/layout/list1"/>
    <dgm:cxn modelId="{784A690C-DA40-45F0-8338-C86D5D1FCE70}" type="presOf" srcId="{81263E01-D518-4AE6-AFAB-2674128E2699}" destId="{9B348069-2271-43FC-9457-622124DC96FA}" srcOrd="0" destOrd="0" presId="urn:microsoft.com/office/officeart/2005/8/layout/list1"/>
    <dgm:cxn modelId="{E79B35B9-5467-4DDC-A745-8473F4942F7D}" type="presOf" srcId="{FEE9D927-EA5E-4983-9418-01512CE2771F}" destId="{410F203A-932E-4C4C-995F-3E92909AD673}" srcOrd="1" destOrd="0" presId="urn:microsoft.com/office/officeart/2005/8/layout/list1"/>
    <dgm:cxn modelId="{20051B3B-5CB0-4154-AB27-835A8EE2A4DC}" type="presParOf" srcId="{D64D7405-1D4E-4E5E-B375-2CFDE54BD38D}" destId="{1B6DA837-752A-4B64-9D5B-AEB5B4C24CA9}" srcOrd="0" destOrd="0" presId="urn:microsoft.com/office/officeart/2005/8/layout/list1"/>
    <dgm:cxn modelId="{F83CCA89-6FAD-4DFE-8733-E08EFF5C83D4}" type="presParOf" srcId="{1B6DA837-752A-4B64-9D5B-AEB5B4C24CA9}" destId="{9B348069-2271-43FC-9457-622124DC96FA}" srcOrd="0" destOrd="0" presId="urn:microsoft.com/office/officeart/2005/8/layout/list1"/>
    <dgm:cxn modelId="{A9A6515E-3044-44EA-BD99-3BE770C90ACA}" type="presParOf" srcId="{1B6DA837-752A-4B64-9D5B-AEB5B4C24CA9}" destId="{47769AA4-6F47-41CE-B088-E6BDD648EC19}" srcOrd="1" destOrd="0" presId="urn:microsoft.com/office/officeart/2005/8/layout/list1"/>
    <dgm:cxn modelId="{3BAEFC9F-37EC-4BED-BFB0-1880669584D5}" type="presParOf" srcId="{D64D7405-1D4E-4E5E-B375-2CFDE54BD38D}" destId="{08C9AD9F-8D54-4E28-A3BB-536D9B665AF1}" srcOrd="1" destOrd="0" presId="urn:microsoft.com/office/officeart/2005/8/layout/list1"/>
    <dgm:cxn modelId="{87B69799-15D1-431B-BCB5-2AB8F3BB0E37}" type="presParOf" srcId="{D64D7405-1D4E-4E5E-B375-2CFDE54BD38D}" destId="{521638AE-30C4-411C-B672-CCB850C19485}" srcOrd="2" destOrd="0" presId="urn:microsoft.com/office/officeart/2005/8/layout/list1"/>
    <dgm:cxn modelId="{205CB3F3-B4BE-4EB8-94E0-73DE6E5C6B10}" type="presParOf" srcId="{D64D7405-1D4E-4E5E-B375-2CFDE54BD38D}" destId="{602855E5-51A3-4E50-AD2E-D0361BD0F52C}" srcOrd="3" destOrd="0" presId="urn:microsoft.com/office/officeart/2005/8/layout/list1"/>
    <dgm:cxn modelId="{D7A58BC6-4650-4454-8813-39CEFC2BEC33}" type="presParOf" srcId="{D64D7405-1D4E-4E5E-B375-2CFDE54BD38D}" destId="{1C7A8212-42A6-4F5A-9556-9D9DC3CC3B37}" srcOrd="4" destOrd="0" presId="urn:microsoft.com/office/officeart/2005/8/layout/list1"/>
    <dgm:cxn modelId="{A7CE4A43-A0F4-4100-A9EE-1D5CD34D2BBD}" type="presParOf" srcId="{1C7A8212-42A6-4F5A-9556-9D9DC3CC3B37}" destId="{31089890-0E24-467C-A43F-2DCA5DDDB9E6}" srcOrd="0" destOrd="0" presId="urn:microsoft.com/office/officeart/2005/8/layout/list1"/>
    <dgm:cxn modelId="{B14E6A08-DA3E-474D-A403-2AD2A3D4C2D8}" type="presParOf" srcId="{1C7A8212-42A6-4F5A-9556-9D9DC3CC3B37}" destId="{2B3AC76C-8816-4396-99A0-CC5DB23E666B}" srcOrd="1" destOrd="0" presId="urn:microsoft.com/office/officeart/2005/8/layout/list1"/>
    <dgm:cxn modelId="{BD241B9A-3F8E-4316-81FE-6FD39C28528B}" type="presParOf" srcId="{D64D7405-1D4E-4E5E-B375-2CFDE54BD38D}" destId="{1A90C3BA-4A1D-4675-AF3D-AA4C549AA49E}" srcOrd="5" destOrd="0" presId="urn:microsoft.com/office/officeart/2005/8/layout/list1"/>
    <dgm:cxn modelId="{743F64DD-1ADE-49CD-A742-C952695F1D53}" type="presParOf" srcId="{D64D7405-1D4E-4E5E-B375-2CFDE54BD38D}" destId="{4142C48A-CF3C-4091-B0A1-907C2A2525E6}" srcOrd="6" destOrd="0" presId="urn:microsoft.com/office/officeart/2005/8/layout/list1"/>
    <dgm:cxn modelId="{BC2B238C-73D7-43FA-9A75-824B41C965CF}" type="presParOf" srcId="{D64D7405-1D4E-4E5E-B375-2CFDE54BD38D}" destId="{5FF6862D-9AB8-4009-82D6-369FB65547C4}" srcOrd="7" destOrd="0" presId="urn:microsoft.com/office/officeart/2005/8/layout/list1"/>
    <dgm:cxn modelId="{70854EE4-A30B-4B7A-AEC1-B0672F6C8615}" type="presParOf" srcId="{D64D7405-1D4E-4E5E-B375-2CFDE54BD38D}" destId="{5D36E016-964D-4DDC-862F-9FCE44569B33}" srcOrd="8" destOrd="0" presId="urn:microsoft.com/office/officeart/2005/8/layout/list1"/>
    <dgm:cxn modelId="{5CFD5200-0BBC-4B3D-8B28-14B6EC68BF0E}" type="presParOf" srcId="{5D36E016-964D-4DDC-862F-9FCE44569B33}" destId="{C437F1DB-8F2F-4B91-B6A2-4B564175E92A}" srcOrd="0" destOrd="0" presId="urn:microsoft.com/office/officeart/2005/8/layout/list1"/>
    <dgm:cxn modelId="{1D1FF933-74C1-4342-8709-04F4A96F21EF}" type="presParOf" srcId="{5D36E016-964D-4DDC-862F-9FCE44569B33}" destId="{F802C86A-971B-4825-A773-9832B0A6F443}" srcOrd="1" destOrd="0" presId="urn:microsoft.com/office/officeart/2005/8/layout/list1"/>
    <dgm:cxn modelId="{0032A6F2-9ADA-45D7-B26F-FD3A4B150FD4}" type="presParOf" srcId="{D64D7405-1D4E-4E5E-B375-2CFDE54BD38D}" destId="{D40D3C58-A6A9-4095-9EDD-07B2AE43FB53}" srcOrd="9" destOrd="0" presId="urn:microsoft.com/office/officeart/2005/8/layout/list1"/>
    <dgm:cxn modelId="{8FF62777-0949-437D-8B12-793D6092165A}" type="presParOf" srcId="{D64D7405-1D4E-4E5E-B375-2CFDE54BD38D}" destId="{9F377251-1F8D-4A3D-8185-81201EDA2B71}" srcOrd="10" destOrd="0" presId="urn:microsoft.com/office/officeart/2005/8/layout/list1"/>
    <dgm:cxn modelId="{39F9B039-8320-4630-9BE1-6549D8EC05B5}" type="presParOf" srcId="{D64D7405-1D4E-4E5E-B375-2CFDE54BD38D}" destId="{BC50EDE2-DD6B-4534-B46B-9DB22EAB8E68}" srcOrd="11" destOrd="0" presId="urn:microsoft.com/office/officeart/2005/8/layout/list1"/>
    <dgm:cxn modelId="{BDF58F55-0B1E-4DB1-B22A-61BC940E7399}" type="presParOf" srcId="{D64D7405-1D4E-4E5E-B375-2CFDE54BD38D}" destId="{1477F575-EB9F-403F-A2E0-8A1930A98278}" srcOrd="12" destOrd="0" presId="urn:microsoft.com/office/officeart/2005/8/layout/list1"/>
    <dgm:cxn modelId="{D3E7F487-C162-4551-B438-117E38DBF0FA}" type="presParOf" srcId="{1477F575-EB9F-403F-A2E0-8A1930A98278}" destId="{17118080-DEEE-4A87-A83A-C56A2A466376}" srcOrd="0" destOrd="0" presId="urn:microsoft.com/office/officeart/2005/8/layout/list1"/>
    <dgm:cxn modelId="{93B22C8E-8679-42A8-A9D1-215A71029A53}" type="presParOf" srcId="{1477F575-EB9F-403F-A2E0-8A1930A98278}" destId="{AA8512CA-8FE0-4A04-BACA-0545E23AB7B4}" srcOrd="1" destOrd="0" presId="urn:microsoft.com/office/officeart/2005/8/layout/list1"/>
    <dgm:cxn modelId="{F945E5AE-E83C-4911-9745-115111D9B556}" type="presParOf" srcId="{D64D7405-1D4E-4E5E-B375-2CFDE54BD38D}" destId="{117D01FB-2080-4AF0-A618-72546B3F9861}" srcOrd="13" destOrd="0" presId="urn:microsoft.com/office/officeart/2005/8/layout/list1"/>
    <dgm:cxn modelId="{847B8F7F-5682-4920-A060-29217016A3E6}" type="presParOf" srcId="{D64D7405-1D4E-4E5E-B375-2CFDE54BD38D}" destId="{B4138E64-32AF-41E8-A341-1D71920CD377}" srcOrd="14" destOrd="0" presId="urn:microsoft.com/office/officeart/2005/8/layout/list1"/>
    <dgm:cxn modelId="{E0C6A26E-C7CA-4E3C-A8A8-18FC4D77AE26}" type="presParOf" srcId="{D64D7405-1D4E-4E5E-B375-2CFDE54BD38D}" destId="{BE2D8462-49B8-4CD6-80A6-2E52F77291F4}" srcOrd="15" destOrd="0" presId="urn:microsoft.com/office/officeart/2005/8/layout/list1"/>
    <dgm:cxn modelId="{56BED206-C6F9-491A-8F31-64F03533A355}" type="presParOf" srcId="{D64D7405-1D4E-4E5E-B375-2CFDE54BD38D}" destId="{06475EDA-1285-4A6D-91DE-01631F6C3ACF}" srcOrd="16" destOrd="0" presId="urn:microsoft.com/office/officeart/2005/8/layout/list1"/>
    <dgm:cxn modelId="{805A1AC3-3365-44D7-9CE1-400C1D9A8CC6}" type="presParOf" srcId="{06475EDA-1285-4A6D-91DE-01631F6C3ACF}" destId="{A7A45101-F40A-4E80-89EF-9DE59A798ECD}" srcOrd="0" destOrd="0" presId="urn:microsoft.com/office/officeart/2005/8/layout/list1"/>
    <dgm:cxn modelId="{88BBCF04-345B-485D-A5A8-86BFA876AE5C}" type="presParOf" srcId="{06475EDA-1285-4A6D-91DE-01631F6C3ACF}" destId="{410F203A-932E-4C4C-995F-3E92909AD673}" srcOrd="1" destOrd="0" presId="urn:microsoft.com/office/officeart/2005/8/layout/list1"/>
    <dgm:cxn modelId="{7A353929-9FD0-468B-8961-C52789DCF5D7}" type="presParOf" srcId="{D64D7405-1D4E-4E5E-B375-2CFDE54BD38D}" destId="{646A3351-00AF-4B9E-A628-50B58BAA5BCB}" srcOrd="17" destOrd="0" presId="urn:microsoft.com/office/officeart/2005/8/layout/list1"/>
    <dgm:cxn modelId="{C44B129B-27E2-467D-B9C6-A51D4CEA9554}" type="presParOf" srcId="{D64D7405-1D4E-4E5E-B375-2CFDE54BD38D}" destId="{DF0AA01E-CEF0-46B8-803D-9D99A70C746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8FE1B-35D5-4100-A7F9-461CDF19C702}" type="doc">
      <dgm:prSet loTypeId="urn:microsoft.com/office/officeart/2011/layout/Tab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2A1BE8E-5D7D-4407-9E29-FA15F2836F54}">
      <dgm:prSet phldrT="[텍스트]" custT="1"/>
      <dgm:spPr/>
      <dgm:t>
        <a:bodyPr/>
        <a:lstStyle/>
        <a:p>
          <a:pPr latinLnBrk="1"/>
          <a:r>
            <a:rPr lang="ko-KR" altLang="en-US" sz="2500" dirty="0" smtClean="0">
              <a:latin typeface="+mn-ea"/>
              <a:ea typeface="+mn-ea"/>
            </a:rPr>
            <a:t> 개방</a:t>
          </a:r>
          <a:r>
            <a:rPr lang="en-US" altLang="ko-KR" sz="2500" dirty="0" smtClean="0">
              <a:latin typeface="+mn-ea"/>
              <a:ea typeface="+mn-ea"/>
            </a:rPr>
            <a:t>, </a:t>
          </a:r>
          <a:r>
            <a:rPr lang="ko-KR" altLang="en-US" sz="2500" dirty="0" smtClean="0">
              <a:latin typeface="+mn-ea"/>
              <a:ea typeface="+mn-ea"/>
            </a:rPr>
            <a:t>무료</a:t>
          </a:r>
          <a:r>
            <a:rPr lang="en-US" altLang="ko-KR" sz="2500" dirty="0" smtClean="0">
              <a:latin typeface="+mn-ea"/>
              <a:ea typeface="+mn-ea"/>
            </a:rPr>
            <a:t>, </a:t>
          </a:r>
          <a:r>
            <a:rPr lang="ko-KR" altLang="en-US" sz="2500" dirty="0" smtClean="0">
              <a:latin typeface="+mn-ea"/>
              <a:ea typeface="+mn-ea"/>
            </a:rPr>
            <a:t>뛰어난 </a:t>
          </a:r>
          <a:r>
            <a:rPr lang="ko-KR" altLang="en-US" sz="2500" dirty="0" err="1" smtClean="0">
              <a:latin typeface="+mn-ea"/>
              <a:ea typeface="+mn-ea"/>
            </a:rPr>
            <a:t>이식성</a:t>
          </a:r>
          <a:endParaRPr lang="ko-KR" altLang="en-US" sz="2500" dirty="0">
            <a:latin typeface="+mn-ea"/>
            <a:ea typeface="+mn-ea"/>
          </a:endParaRPr>
        </a:p>
      </dgm:t>
    </dgm:pt>
    <dgm:pt modelId="{C3F24AF8-8F41-4AAB-BC58-BBFAEC84D8C3}" type="parTrans" cxnId="{556F8762-6F77-4CCC-BA87-CE178B11A9A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1C6C884-CA82-48BB-8F3C-5A0E2E11B9EA}" type="sibTrans" cxnId="{556F8762-6F77-4CCC-BA87-CE178B11A9A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0A39EF8-08BC-463F-A7AE-55F79966F090}">
      <dgm:prSet custT="1"/>
      <dgm:spPr/>
      <dgm:t>
        <a:bodyPr/>
        <a:lstStyle/>
        <a:p>
          <a:pPr latinLnBrk="1"/>
          <a:r>
            <a:rPr lang="ko-KR" altLang="en-US" sz="2400" dirty="0" err="1" smtClean="0">
              <a:latin typeface="+mn-ea"/>
              <a:ea typeface="+mn-ea"/>
            </a:rPr>
            <a:t>저수준</a:t>
          </a:r>
          <a:r>
            <a:rPr lang="ko-KR" altLang="en-US" sz="2400" dirty="0" smtClean="0">
              <a:latin typeface="+mn-ea"/>
              <a:ea typeface="+mn-ea"/>
            </a:rPr>
            <a:t> 라이브러리</a:t>
          </a:r>
          <a:endParaRPr lang="en-US" altLang="ko-KR" sz="2400" dirty="0" smtClean="0">
            <a:latin typeface="+mn-ea"/>
            <a:ea typeface="+mn-ea"/>
          </a:endParaRPr>
        </a:p>
      </dgm:t>
    </dgm:pt>
    <dgm:pt modelId="{2A57E734-59D6-433F-BA71-4E0D7B54127D}" type="parTrans" cxnId="{0E31CAD7-61AC-458D-9B81-C03F017B49E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41847D6-0D36-4284-B290-B13DBB55D286}" type="sibTrans" cxnId="{0E31CAD7-61AC-458D-9B81-C03F017B49E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E61429C-EA77-4019-8723-E4F3540E7220}">
      <dgm:prSet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개방된 표준</a:t>
          </a:r>
          <a:r>
            <a:rPr lang="en-US" altLang="ko-KR" sz="2400" dirty="0" smtClean="0">
              <a:latin typeface="+mn-ea"/>
              <a:ea typeface="+mn-ea"/>
            </a:rPr>
            <a:t>, </a:t>
          </a:r>
          <a:r>
            <a:rPr lang="ko-KR" altLang="en-US" sz="2400" dirty="0" smtClean="0">
              <a:latin typeface="+mn-ea"/>
              <a:ea typeface="+mn-ea"/>
            </a:rPr>
            <a:t>플랫폼에 독립적</a:t>
          </a:r>
          <a:endParaRPr lang="en-US" altLang="ko-KR" sz="2400" dirty="0" smtClean="0">
            <a:latin typeface="+mn-ea"/>
            <a:ea typeface="+mn-ea"/>
          </a:endParaRPr>
        </a:p>
      </dgm:t>
    </dgm:pt>
    <dgm:pt modelId="{B067729C-A01E-4EE2-953D-3F19D4EBB045}" type="parTrans" cxnId="{AE8AA234-735A-4DFE-80FA-B9027ED9AED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BBE125C-BFAF-4CAD-8F21-77083CBA1B50}" type="sibTrans" cxnId="{AE8AA234-735A-4DFE-80FA-B9027ED9AED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275B027-A4B8-42CC-9B9B-6B73D6FAE9F2}">
      <dgm:prSet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개발언어에 독립적</a:t>
          </a:r>
          <a:endParaRPr lang="en-US" altLang="ko-KR" sz="2400" dirty="0" smtClean="0">
            <a:latin typeface="+mn-ea"/>
            <a:ea typeface="+mn-ea"/>
          </a:endParaRPr>
        </a:p>
      </dgm:t>
    </dgm:pt>
    <dgm:pt modelId="{DDAE280C-A71D-4576-8168-B16B98F625BB}" type="parTrans" cxnId="{1DD0CE15-D5A7-4DAA-8244-BD6AA1EEAA85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3938399-6C36-4717-A416-F0ECFD94C0AD}" type="sibTrans" cxnId="{1DD0CE15-D5A7-4DAA-8244-BD6AA1EEAA85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17076F5-E31D-43E3-87FB-9636C15B42C9}">
      <dgm:prSet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하드웨어 가속 기능을 최대한 활용</a:t>
          </a:r>
          <a:endParaRPr lang="en-US" altLang="ko-KR" sz="2400" dirty="0" smtClean="0">
            <a:latin typeface="+mn-ea"/>
            <a:ea typeface="+mn-ea"/>
          </a:endParaRPr>
        </a:p>
      </dgm:t>
    </dgm:pt>
    <dgm:pt modelId="{9670C095-3F8E-4B6F-828C-9C60EE855813}" type="parTrans" cxnId="{36DB4B54-BA33-4146-BA40-F9D4D28767A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DA2EDA5-F667-4B4B-A0AC-3028264E919F}" type="sibTrans" cxnId="{36DB4B54-BA33-4146-BA40-F9D4D28767A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B9565BF-E8D1-424C-BDE9-5541D38F4B2E}">
      <dgm:prSet phldrT="[텍스트]" custT="1"/>
      <dgm:spPr/>
      <dgm:t>
        <a:bodyPr/>
        <a:lstStyle/>
        <a:p>
          <a:pPr latinLnBrk="1"/>
          <a:r>
            <a:rPr lang="en-US" altLang="ko-KR" sz="2500" b="1" dirty="0" smtClean="0">
              <a:latin typeface="+mn-ea"/>
              <a:ea typeface="+mn-ea"/>
            </a:rPr>
            <a:t>OpenGL </a:t>
          </a:r>
          <a:r>
            <a:rPr lang="ko-KR" altLang="en-US" sz="2500" b="1" dirty="0" smtClean="0">
              <a:latin typeface="+mn-ea"/>
              <a:ea typeface="+mn-ea"/>
            </a:rPr>
            <a:t>특징</a:t>
          </a:r>
          <a:endParaRPr lang="ko-KR" altLang="en-US" sz="2500" b="1" dirty="0">
            <a:latin typeface="+mn-ea"/>
            <a:ea typeface="+mn-ea"/>
          </a:endParaRPr>
        </a:p>
      </dgm:t>
    </dgm:pt>
    <dgm:pt modelId="{3085AEBA-66FF-4D73-927C-1822061BE2DC}" type="parTrans" cxnId="{A9B5AFDB-69DF-4A43-A314-619B59620B5D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0C5AF09-C5F0-4C37-AE6E-E194FA6903E1}" type="sibTrans" cxnId="{A9B5AFDB-69DF-4A43-A314-619B59620B5D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824DDF5-D565-43FF-8073-BAD423D05086}">
      <dgm:prSet custT="1"/>
      <dgm:spPr/>
      <dgm:t>
        <a:bodyPr/>
        <a:lstStyle/>
        <a:p>
          <a:pPr latinLnBrk="1"/>
          <a:endParaRPr lang="en-US" altLang="ko-KR" sz="2400" dirty="0" smtClean="0">
            <a:latin typeface="+mn-ea"/>
            <a:ea typeface="+mn-ea"/>
          </a:endParaRPr>
        </a:p>
      </dgm:t>
    </dgm:pt>
    <dgm:pt modelId="{2B78FBEE-E58C-48C9-8F7D-0C58F4A25D4B}" type="parTrans" cxnId="{89379AA4-38DE-4103-9966-0635A76F3DF1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EA99C26-9D5F-4C8D-98A4-62F41CE5A269}" type="sibTrans" cxnId="{89379AA4-38DE-4103-9966-0635A76F3DF1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07512F4-E29E-408F-B355-2AB3B31D5D9A}">
      <dgm:prSet custT="1"/>
      <dgm:spPr/>
      <dgm:t>
        <a:bodyPr/>
        <a:lstStyle/>
        <a:p>
          <a:pPr latinLnBrk="1"/>
          <a:endParaRPr lang="en-US" altLang="ko-KR" sz="2400" dirty="0" smtClean="0">
            <a:latin typeface="+mn-ea"/>
            <a:ea typeface="+mn-ea"/>
          </a:endParaRPr>
        </a:p>
      </dgm:t>
    </dgm:pt>
    <dgm:pt modelId="{83AAB740-2D5E-45EA-B7E3-26DA1EA48359}" type="parTrans" cxnId="{03AF1302-6775-4907-B1A3-FCBC0E5E30F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2FE6545-F35E-4661-A90F-D991F8A27A0F}" type="sibTrans" cxnId="{03AF1302-6775-4907-B1A3-FCBC0E5E30F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6CE09C2-DE68-4D72-A8AB-A7E6946EFC08}">
      <dgm:prSet custT="1"/>
      <dgm:spPr/>
      <dgm:t>
        <a:bodyPr/>
        <a:lstStyle/>
        <a:p>
          <a:pPr latinLnBrk="1"/>
          <a:endParaRPr lang="en-US" altLang="ko-KR" sz="2400" dirty="0" smtClean="0">
            <a:latin typeface="+mn-ea"/>
            <a:ea typeface="+mn-ea"/>
          </a:endParaRPr>
        </a:p>
      </dgm:t>
    </dgm:pt>
    <dgm:pt modelId="{92C4C288-82CE-46A8-ABC7-0F94BC4C56EB}" type="parTrans" cxnId="{6D3F49AF-3C8F-4403-A942-1C7894603A5C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550CEC4-A812-47C9-8FCF-8E0B2C2BB6A5}" type="sibTrans" cxnId="{6D3F49AF-3C8F-4403-A942-1C7894603A5C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3A84FE6F-9E02-4571-B0D0-4E789417E184}">
      <dgm:prSet custT="1"/>
      <dgm:spPr/>
      <dgm:t>
        <a:bodyPr/>
        <a:lstStyle/>
        <a:p>
          <a:pPr latinLnBrk="1"/>
          <a:endParaRPr lang="en-US" altLang="ko-KR" sz="2400" dirty="0" smtClean="0">
            <a:latin typeface="+mn-ea"/>
            <a:ea typeface="+mn-ea"/>
          </a:endParaRPr>
        </a:p>
      </dgm:t>
    </dgm:pt>
    <dgm:pt modelId="{1C2EB8DE-ECA1-4A1C-A867-5DE2F3BB3CF7}" type="parTrans" cxnId="{523E1CB8-D537-40C5-BE9F-347433C7F861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1D07E18-A0B9-454B-90BC-3B1EF464A0B5}" type="sibTrans" cxnId="{523E1CB8-D537-40C5-BE9F-347433C7F861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450A390-64CA-4442-BA2E-820472F692DF}" type="pres">
      <dgm:prSet presAssocID="{6DF8FE1B-35D5-4100-A7F9-461CDF19C7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B2691BD-2602-473B-B9EE-80412CCEE42D}" type="pres">
      <dgm:prSet presAssocID="{6B9565BF-E8D1-424C-BDE9-5541D38F4B2E}" presName="composite" presStyleCnt="0"/>
      <dgm:spPr/>
    </dgm:pt>
    <dgm:pt modelId="{BFC7FF60-A783-489B-8CAE-B9B223928E5D}" type="pres">
      <dgm:prSet presAssocID="{6B9565BF-E8D1-424C-BDE9-5541D38F4B2E}" presName="FirstChild" presStyleLbl="revTx" presStyleIdx="0" presStyleCnt="2" custScaleX="89699" custLinFactNeighborY="-9532">
        <dgm:presLayoutVars>
          <dgm:chMax val="0"/>
          <dgm:chPref val="0"/>
          <dgm:bulletEnabled val="1"/>
        </dgm:presLayoutVars>
      </dgm:prSet>
      <dgm:spPr/>
    </dgm:pt>
    <dgm:pt modelId="{090731C1-B703-4835-8D3D-DFDAB3D00225}" type="pres">
      <dgm:prSet presAssocID="{6B9565BF-E8D1-424C-BDE9-5541D38F4B2E}" presName="Parent" presStyleLbl="alignNode1" presStyleIdx="0" presStyleCnt="1" custScaleX="118150" custLinFactNeighborX="-2261" custLinFactNeighborY="-14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5658E-F0C1-46EE-94A0-27DA4EFFF781}" type="pres">
      <dgm:prSet presAssocID="{6B9565BF-E8D1-424C-BDE9-5541D38F4B2E}" presName="Accent" presStyleLbl="parChTrans1D1" presStyleIdx="0" presStyleCnt="1"/>
      <dgm:spPr/>
    </dgm:pt>
    <dgm:pt modelId="{46A99705-ECAF-4A3B-A076-966D371B3BBB}" type="pres">
      <dgm:prSet presAssocID="{6B9565BF-E8D1-424C-BDE9-5541D38F4B2E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FE83037-B02A-4CB0-B05E-85F195114B2F}" type="presOf" srcId="{F824DDF5-D565-43FF-8073-BAD423D05086}" destId="{46A99705-ECAF-4A3B-A076-966D371B3BBB}" srcOrd="0" destOrd="2" presId="urn:microsoft.com/office/officeart/2011/layout/TabList"/>
    <dgm:cxn modelId="{ADFC50EC-0852-43BD-A628-6E9A6F6CA263}" type="presOf" srcId="{00A39EF8-08BC-463F-A7AE-55F79966F090}" destId="{46A99705-ECAF-4A3B-A076-966D371B3BBB}" srcOrd="0" destOrd="1" presId="urn:microsoft.com/office/officeart/2011/layout/TabList"/>
    <dgm:cxn modelId="{44AE166F-5767-46D9-8C87-D31223C67917}" type="presOf" srcId="{6DF8FE1B-35D5-4100-A7F9-461CDF19C702}" destId="{1450A390-64CA-4442-BA2E-820472F692DF}" srcOrd="0" destOrd="0" presId="urn:microsoft.com/office/officeart/2011/layout/TabList"/>
    <dgm:cxn modelId="{AE8AA234-735A-4DFE-80FA-B9027ED9AED8}" srcId="{6B9565BF-E8D1-424C-BDE9-5541D38F4B2E}" destId="{9E61429C-EA77-4019-8723-E4F3540E7220}" srcOrd="4" destOrd="0" parTransId="{B067729C-A01E-4EE2-953D-3F19D4EBB045}" sibTransId="{1BBE125C-BFAF-4CAD-8F21-77083CBA1B50}"/>
    <dgm:cxn modelId="{4A7BFC08-D38E-43E7-806F-8672B24A69CA}" type="presOf" srcId="{3A84FE6F-9E02-4571-B0D0-4E789417E184}" destId="{46A99705-ECAF-4A3B-A076-966D371B3BBB}" srcOrd="0" destOrd="0" presId="urn:microsoft.com/office/officeart/2011/layout/TabList"/>
    <dgm:cxn modelId="{E2C010DB-727B-4832-8E95-1DCBD72795B8}" type="presOf" srcId="{E2A1BE8E-5D7D-4407-9E29-FA15F2836F54}" destId="{BFC7FF60-A783-489B-8CAE-B9B223928E5D}" srcOrd="0" destOrd="0" presId="urn:microsoft.com/office/officeart/2011/layout/TabList"/>
    <dgm:cxn modelId="{6D3F49AF-3C8F-4403-A942-1C7894603A5C}" srcId="{6B9565BF-E8D1-424C-BDE9-5541D38F4B2E}" destId="{96CE09C2-DE68-4D72-A8AB-A7E6946EFC08}" srcOrd="7" destOrd="0" parTransId="{92C4C288-82CE-46A8-ABC7-0F94BC4C56EB}" sibTransId="{E550CEC4-A812-47C9-8FCF-8E0B2C2BB6A5}"/>
    <dgm:cxn modelId="{89379AA4-38DE-4103-9966-0635A76F3DF1}" srcId="{6B9565BF-E8D1-424C-BDE9-5541D38F4B2E}" destId="{F824DDF5-D565-43FF-8073-BAD423D05086}" srcOrd="3" destOrd="0" parTransId="{2B78FBEE-E58C-48C9-8F7D-0C58F4A25D4B}" sibTransId="{2EA99C26-9D5F-4C8D-98A4-62F41CE5A269}"/>
    <dgm:cxn modelId="{A9B5AFDB-69DF-4A43-A314-619B59620B5D}" srcId="{6DF8FE1B-35D5-4100-A7F9-461CDF19C702}" destId="{6B9565BF-E8D1-424C-BDE9-5541D38F4B2E}" srcOrd="0" destOrd="0" parTransId="{3085AEBA-66FF-4D73-927C-1822061BE2DC}" sibTransId="{70C5AF09-C5F0-4C37-AE6E-E194FA6903E1}"/>
    <dgm:cxn modelId="{0813B10F-0D5A-45BD-B3CF-AD27BE23CDE8}" type="presOf" srcId="{D275B027-A4B8-42CC-9B9B-6B73D6FAE9F2}" destId="{46A99705-ECAF-4A3B-A076-966D371B3BBB}" srcOrd="0" destOrd="5" presId="urn:microsoft.com/office/officeart/2011/layout/TabList"/>
    <dgm:cxn modelId="{523E1CB8-D537-40C5-BE9F-347433C7F861}" srcId="{6B9565BF-E8D1-424C-BDE9-5541D38F4B2E}" destId="{3A84FE6F-9E02-4571-B0D0-4E789417E184}" srcOrd="1" destOrd="0" parTransId="{1C2EB8DE-ECA1-4A1C-A867-5DE2F3BB3CF7}" sibTransId="{C1D07E18-A0B9-454B-90BC-3B1EF464A0B5}"/>
    <dgm:cxn modelId="{556F8762-6F77-4CCC-BA87-CE178B11A9A9}" srcId="{6B9565BF-E8D1-424C-BDE9-5541D38F4B2E}" destId="{E2A1BE8E-5D7D-4407-9E29-FA15F2836F54}" srcOrd="0" destOrd="0" parTransId="{C3F24AF8-8F41-4AAB-BC58-BBFAEC84D8C3}" sibTransId="{F1C6C884-CA82-48BB-8F3C-5A0E2E11B9EA}"/>
    <dgm:cxn modelId="{0E31CAD7-61AC-458D-9B81-C03F017B49E4}" srcId="{6B9565BF-E8D1-424C-BDE9-5541D38F4B2E}" destId="{00A39EF8-08BC-463F-A7AE-55F79966F090}" srcOrd="2" destOrd="0" parTransId="{2A57E734-59D6-433F-BA71-4E0D7B54127D}" sibTransId="{D41847D6-0D36-4284-B290-B13DBB55D286}"/>
    <dgm:cxn modelId="{0240CE18-1331-4C2B-9882-4E97139B6D80}" type="presOf" srcId="{907512F4-E29E-408F-B355-2AB3B31D5D9A}" destId="{46A99705-ECAF-4A3B-A076-966D371B3BBB}" srcOrd="0" destOrd="4" presId="urn:microsoft.com/office/officeart/2011/layout/TabList"/>
    <dgm:cxn modelId="{BEE69AD1-E14A-4ACB-BAD5-3490160A0A76}" type="presOf" srcId="{9E61429C-EA77-4019-8723-E4F3540E7220}" destId="{46A99705-ECAF-4A3B-A076-966D371B3BBB}" srcOrd="0" destOrd="3" presId="urn:microsoft.com/office/officeart/2011/layout/TabList"/>
    <dgm:cxn modelId="{36DB4B54-BA33-4146-BA40-F9D4D28767AE}" srcId="{6B9565BF-E8D1-424C-BDE9-5541D38F4B2E}" destId="{117076F5-E31D-43E3-87FB-9636C15B42C9}" srcOrd="8" destOrd="0" parTransId="{9670C095-3F8E-4B6F-828C-9C60EE855813}" sibTransId="{7DA2EDA5-F667-4B4B-A0AC-3028264E919F}"/>
    <dgm:cxn modelId="{8B8B7F1D-1287-4F31-B123-8FAAAE6D3363}" type="presOf" srcId="{96CE09C2-DE68-4D72-A8AB-A7E6946EFC08}" destId="{46A99705-ECAF-4A3B-A076-966D371B3BBB}" srcOrd="0" destOrd="6" presId="urn:microsoft.com/office/officeart/2011/layout/TabList"/>
    <dgm:cxn modelId="{1DD0CE15-D5A7-4DAA-8244-BD6AA1EEAA85}" srcId="{6B9565BF-E8D1-424C-BDE9-5541D38F4B2E}" destId="{D275B027-A4B8-42CC-9B9B-6B73D6FAE9F2}" srcOrd="6" destOrd="0" parTransId="{DDAE280C-A71D-4576-8168-B16B98F625BB}" sibTransId="{93938399-6C36-4717-A416-F0ECFD94C0AD}"/>
    <dgm:cxn modelId="{03AF1302-6775-4907-B1A3-FCBC0E5E30FA}" srcId="{6B9565BF-E8D1-424C-BDE9-5541D38F4B2E}" destId="{907512F4-E29E-408F-B355-2AB3B31D5D9A}" srcOrd="5" destOrd="0" parTransId="{83AAB740-2D5E-45EA-B7E3-26DA1EA48359}" sibTransId="{E2FE6545-F35E-4661-A90F-D991F8A27A0F}"/>
    <dgm:cxn modelId="{B54F282E-3653-4553-8B2E-CCBE00B2394A}" type="presOf" srcId="{117076F5-E31D-43E3-87FB-9636C15B42C9}" destId="{46A99705-ECAF-4A3B-A076-966D371B3BBB}" srcOrd="0" destOrd="7" presId="urn:microsoft.com/office/officeart/2011/layout/TabList"/>
    <dgm:cxn modelId="{D0E01042-A01D-40C8-AC18-F177CCDD0651}" type="presOf" srcId="{6B9565BF-E8D1-424C-BDE9-5541D38F4B2E}" destId="{090731C1-B703-4835-8D3D-DFDAB3D00225}" srcOrd="0" destOrd="0" presId="urn:microsoft.com/office/officeart/2011/layout/TabList"/>
    <dgm:cxn modelId="{A33CD770-D998-412F-B049-C43A1D9BD379}" type="presParOf" srcId="{1450A390-64CA-4442-BA2E-820472F692DF}" destId="{6B2691BD-2602-473B-B9EE-80412CCEE42D}" srcOrd="0" destOrd="0" presId="urn:microsoft.com/office/officeart/2011/layout/TabList"/>
    <dgm:cxn modelId="{453FD804-E6F1-47C2-BE59-112EBD841A56}" type="presParOf" srcId="{6B2691BD-2602-473B-B9EE-80412CCEE42D}" destId="{BFC7FF60-A783-489B-8CAE-B9B223928E5D}" srcOrd="0" destOrd="0" presId="urn:microsoft.com/office/officeart/2011/layout/TabList"/>
    <dgm:cxn modelId="{D113EBE6-0251-45FE-8BBC-C8BD89BD43AB}" type="presParOf" srcId="{6B2691BD-2602-473B-B9EE-80412CCEE42D}" destId="{090731C1-B703-4835-8D3D-DFDAB3D00225}" srcOrd="1" destOrd="0" presId="urn:microsoft.com/office/officeart/2011/layout/TabList"/>
    <dgm:cxn modelId="{A2F34FA5-4CF8-48A5-8980-19AF68732FE9}" type="presParOf" srcId="{6B2691BD-2602-473B-B9EE-80412CCEE42D}" destId="{8A85658E-F0C1-46EE-94A0-27DA4EFFF781}" srcOrd="2" destOrd="0" presId="urn:microsoft.com/office/officeart/2011/layout/TabList"/>
    <dgm:cxn modelId="{B44FD8F3-4668-48EC-8356-2AB83855ECC7}" type="presParOf" srcId="{1450A390-64CA-4442-BA2E-820472F692DF}" destId="{46A99705-ECAF-4A3B-A076-966D371B3BBB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8FE1B-35D5-4100-A7F9-461CDF19C702}" type="doc">
      <dgm:prSet loTypeId="urn:microsoft.com/office/officeart/2011/layout/Tab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B9565BF-E8D1-424C-BDE9-5541D38F4B2E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GL : </a:t>
          </a:r>
          <a:endParaRPr lang="ko-KR" altLang="en-US" sz="2400" b="1" dirty="0">
            <a:latin typeface="+mn-ea"/>
            <a:ea typeface="+mn-ea"/>
          </a:endParaRPr>
        </a:p>
      </dgm:t>
    </dgm:pt>
    <dgm:pt modelId="{3085AEBA-66FF-4D73-927C-1822061BE2DC}" type="parTrans" cxnId="{A9B5AFDB-69DF-4A43-A314-619B59620B5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0C5AF09-C5F0-4C37-AE6E-E194FA6903E1}" type="sibTrans" cxnId="{A9B5AFDB-69DF-4A43-A314-619B59620B5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EBC4BFB-6C7E-487C-A715-94C7EE28FE03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가장 기본적인 그리기 기능을 제공하는 핵심 라이브러리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48A32E34-7B26-4146-B6EB-D69C4D904DF7}" type="parTrans" cxnId="{452F9384-5160-4D61-A3BA-C8CE38FEEF1A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0F29EA9-4F61-4B98-9BA3-C8C29CF230F9}" type="sibTrans" cxnId="{452F9384-5160-4D61-A3BA-C8CE38FEEF1A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5B49721-5334-4F0E-A174-409E1EDB0430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기초 도형 </a:t>
          </a:r>
          <a:r>
            <a:rPr lang="ko-KR" altLang="en-US" sz="2000" dirty="0" err="1" smtClean="0">
              <a:latin typeface="+mn-ea"/>
              <a:ea typeface="+mn-ea"/>
            </a:rPr>
            <a:t>랜더링</a:t>
          </a:r>
          <a:r>
            <a:rPr lang="ko-KR" altLang="en-US" sz="2000" dirty="0" smtClean="0">
              <a:latin typeface="+mn-ea"/>
              <a:ea typeface="+mn-ea"/>
            </a:rPr>
            <a:t> 함수 포함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176F718B-E617-479E-A10B-E9C4A664D3A8}" type="parTrans" cxnId="{F6686472-103B-489A-8649-D05994F3000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89B0B181-DC8D-4D6D-84C8-EDA991B9A7CE}" type="sibTrans" cxnId="{F6686472-103B-489A-8649-D05994F3000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1C474426-28E7-44C2-925B-F74AD0AA5FCF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시스템 </a:t>
          </a:r>
          <a:r>
            <a:rPr lang="ko-KR" altLang="en-US" sz="2000" dirty="0" err="1" smtClean="0">
              <a:latin typeface="+mn-ea"/>
              <a:ea typeface="+mn-ea"/>
            </a:rPr>
            <a:t>디렉토리</a:t>
          </a:r>
          <a:r>
            <a:rPr lang="ko-KR" altLang="en-US" sz="2000" dirty="0" smtClean="0">
              <a:latin typeface="+mn-ea"/>
              <a:ea typeface="+mn-ea"/>
            </a:rPr>
            <a:t> </a:t>
          </a:r>
          <a:r>
            <a:rPr lang="en-US" altLang="ko-KR" sz="2000" dirty="0" smtClean="0">
              <a:latin typeface="+mn-ea"/>
              <a:ea typeface="+mn-ea"/>
            </a:rPr>
            <a:t>opengl32.dll(773K) </a:t>
          </a:r>
          <a:r>
            <a:rPr lang="ko-KR" altLang="en-US" sz="2000" dirty="0" smtClean="0">
              <a:latin typeface="+mn-ea"/>
              <a:ea typeface="+mn-ea"/>
            </a:rPr>
            <a:t>파일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779EE060-0110-4341-92D3-3678E0D21D28}" type="parTrans" cxnId="{1F6E441B-4908-49A5-82A9-F38C1BB056F8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00907062-7541-4E9E-B5D7-DE4BBD8A4E00}" type="sibTrans" cxnId="{1F6E441B-4908-49A5-82A9-F38C1BB056F8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AF30B92A-9E6A-4A01-A354-D6FB0F0C92B0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파일경로 </a:t>
          </a:r>
          <a:r>
            <a:rPr lang="en-US" altLang="ko-KR" sz="2000" dirty="0" smtClean="0">
              <a:latin typeface="+mn-ea"/>
              <a:ea typeface="+mn-ea"/>
            </a:rPr>
            <a:t>: C:\Windows\System32\opengl32.dll</a:t>
          </a:r>
          <a:endParaRPr lang="en-US" altLang="ko-KR" sz="2000" dirty="0">
            <a:latin typeface="+mn-ea"/>
            <a:ea typeface="+mn-ea"/>
          </a:endParaRPr>
        </a:p>
      </dgm:t>
    </dgm:pt>
    <dgm:pt modelId="{9834850D-5331-49D3-BD87-D78B2D501A22}" type="parTrans" cxnId="{D7544954-6736-492A-8BBF-6E5C8AF9D61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38C7988B-A785-4523-9A08-114D49529949}" type="sibTrans" cxnId="{D7544954-6736-492A-8BBF-6E5C8AF9D61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3E322078-5DD5-4C77-9A0B-686C4FBD75C3}">
      <dgm:prSet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GLU :</a:t>
          </a:r>
          <a:endParaRPr lang="en-US" altLang="ko-KR" sz="2400" b="1" dirty="0" smtClean="0">
            <a:latin typeface="+mn-ea"/>
            <a:ea typeface="+mn-ea"/>
          </a:endParaRPr>
        </a:p>
      </dgm:t>
    </dgm:pt>
    <dgm:pt modelId="{08744691-F21A-4A5D-A4DF-8C7D42063284}" type="parTrans" cxnId="{123D378D-61E5-4E50-B649-34749412868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FA1F345A-933B-4803-8A00-A55F726FA089}" type="sibTrans" cxnId="{123D378D-61E5-4E50-B649-34749412868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59307512-6857-4D0F-80AA-CF16B6638E1D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+mn-ea"/>
              <a:ea typeface="+mn-ea"/>
            </a:rPr>
            <a:t>GL</a:t>
          </a:r>
          <a:r>
            <a:rPr lang="ko-KR" altLang="en-US" sz="2000" dirty="0" smtClean="0">
              <a:latin typeface="+mn-ea"/>
              <a:ea typeface="+mn-ea"/>
            </a:rPr>
            <a:t>의 도우미 역할을 하는 유틸리티 라이브러리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40763779-2BA9-4F6D-B02F-E4C9DE901D25}" type="parTrans" cxnId="{06DB10C2-9DDB-4B8F-8E50-4A2461BB0094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39998D29-411D-485A-9B8F-2086377431DF}" type="sibTrans" cxnId="{06DB10C2-9DDB-4B8F-8E50-4A2461BB0094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457192B2-4048-42CB-9790-8E666E8A0197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분할</a:t>
          </a:r>
          <a:r>
            <a:rPr lang="en-US" altLang="ko-KR" sz="2000" dirty="0" smtClean="0">
              <a:latin typeface="+mn-ea"/>
              <a:ea typeface="+mn-ea"/>
            </a:rPr>
            <a:t>, </a:t>
          </a:r>
          <a:r>
            <a:rPr lang="ko-KR" altLang="en-US" sz="2000" dirty="0" smtClean="0">
              <a:latin typeface="+mn-ea"/>
              <a:ea typeface="+mn-ea"/>
            </a:rPr>
            <a:t>투영 등의 고급 기능 제공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C1E61235-D751-42D3-B56F-C781D02C30CF}" type="parTrans" cxnId="{C21B401D-DEEE-4AD4-9933-067A6EF374D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0929E0B8-813E-4C81-98F6-0A380453A322}" type="sibTrans" cxnId="{C21B401D-DEEE-4AD4-9933-067A6EF374D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6EB9D47B-3A6A-438A-90D4-CFB50D0647C5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원구</a:t>
          </a:r>
          <a:r>
            <a:rPr lang="en-US" altLang="ko-KR" sz="2000" dirty="0" smtClean="0">
              <a:latin typeface="+mn-ea"/>
              <a:ea typeface="+mn-ea"/>
            </a:rPr>
            <a:t>, </a:t>
          </a:r>
          <a:r>
            <a:rPr lang="ko-KR" altLang="en-US" sz="2000" dirty="0" smtClean="0">
              <a:latin typeface="+mn-ea"/>
              <a:ea typeface="+mn-ea"/>
            </a:rPr>
            <a:t>원뿔</a:t>
          </a:r>
          <a:r>
            <a:rPr lang="en-US" altLang="ko-KR" sz="2000" dirty="0" smtClean="0">
              <a:latin typeface="+mn-ea"/>
              <a:ea typeface="+mn-ea"/>
            </a:rPr>
            <a:t>, </a:t>
          </a:r>
          <a:r>
            <a:rPr lang="ko-KR" altLang="en-US" sz="2000" dirty="0" smtClean="0">
              <a:latin typeface="+mn-ea"/>
              <a:ea typeface="+mn-ea"/>
            </a:rPr>
            <a:t>원기둥 등의 테스트 입체 도형 생성 편의 기능 제공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017AA1F6-DA1E-4FDF-BB9B-2C7A33B668FB}" type="parTrans" cxnId="{DE90F099-2AC9-4B62-9B3C-B8D0B8FBF4A1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BA2282C6-7F10-4AAE-BC5A-D0863310CD45}" type="sibTrans" cxnId="{DE90F099-2AC9-4B62-9B3C-B8D0B8FBF4A1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E00790D-F4FC-47D8-BE04-8B000E23AC91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내부적으로 </a:t>
          </a:r>
          <a:r>
            <a:rPr lang="en-US" altLang="ko-KR" sz="2000" dirty="0" smtClean="0">
              <a:latin typeface="+mn-ea"/>
              <a:ea typeface="+mn-ea"/>
            </a:rPr>
            <a:t>GL</a:t>
          </a:r>
          <a:r>
            <a:rPr lang="ko-KR" altLang="en-US" sz="2000" dirty="0" smtClean="0">
              <a:latin typeface="+mn-ea"/>
              <a:ea typeface="+mn-ea"/>
            </a:rPr>
            <a:t>함수 호출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93FA2D9B-D373-4C5C-B4DD-5CCB51283821}" type="parTrans" cxnId="{617121B4-396F-48B1-8177-84B60BFE4E6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42C33D66-2049-425F-B459-8D229A9A7223}" type="sibTrans" cxnId="{617121B4-396F-48B1-8177-84B60BFE4E6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09323FAC-BD48-4266-ABDD-C1B7DA039CC8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시스템 </a:t>
          </a:r>
          <a:r>
            <a:rPr lang="ko-KR" altLang="en-US" sz="2000" dirty="0" err="1" smtClean="0">
              <a:latin typeface="+mn-ea"/>
              <a:ea typeface="+mn-ea"/>
            </a:rPr>
            <a:t>디렉토리</a:t>
          </a:r>
          <a:r>
            <a:rPr lang="ko-KR" altLang="en-US" sz="2000" dirty="0" smtClean="0">
              <a:latin typeface="+mn-ea"/>
              <a:ea typeface="+mn-ea"/>
            </a:rPr>
            <a:t> </a:t>
          </a:r>
          <a:r>
            <a:rPr lang="en-US" altLang="ko-KR" sz="2000" dirty="0" smtClean="0">
              <a:latin typeface="+mn-ea"/>
              <a:ea typeface="+mn-ea"/>
            </a:rPr>
            <a:t>glu32.dll(127K) </a:t>
          </a:r>
          <a:r>
            <a:rPr lang="ko-KR" altLang="en-US" sz="2000" dirty="0" smtClean="0">
              <a:latin typeface="+mn-ea"/>
              <a:ea typeface="+mn-ea"/>
            </a:rPr>
            <a:t>파일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49500344-7370-4181-A1F3-77896DAAC9BF}" type="parTrans" cxnId="{F5B650E4-6402-4E92-AE22-3CBDB647E2E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0F032DE1-030A-4D59-951A-ED1093770773}" type="sibTrans" cxnId="{F5B650E4-6402-4E92-AE22-3CBDB647E2E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0E5957A-6AE6-4EE0-BBD5-46923F785628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파일경로 </a:t>
          </a:r>
          <a:r>
            <a:rPr lang="en-US" altLang="ko-KR" sz="2000" dirty="0" smtClean="0">
              <a:latin typeface="+mn-ea"/>
              <a:ea typeface="+mn-ea"/>
            </a:rPr>
            <a:t>: C:\Windows\System32\glu32.dll</a:t>
          </a:r>
          <a:endParaRPr lang="en-US" altLang="ko-KR" sz="2000" dirty="0" smtClean="0">
            <a:latin typeface="+mn-ea"/>
            <a:ea typeface="+mn-ea"/>
          </a:endParaRPr>
        </a:p>
      </dgm:t>
    </dgm:pt>
    <dgm:pt modelId="{58919C6F-8C0F-4088-8FA1-11223B7A003F}" type="parTrans" cxnId="{7F98B30B-23C7-42CD-AFCB-3055E3B3AE30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39601CE9-9483-42C1-BCD3-E3C7AA78A19A}" type="sibTrans" cxnId="{7F98B30B-23C7-42CD-AFCB-3055E3B3AE30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92CE2175-F9E5-4F50-B6A2-6AAF18C3438F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OpenGL </a:t>
          </a:r>
          <a:r>
            <a:rPr lang="ko-KR" altLang="en-US" sz="2400" b="1" dirty="0" smtClean="0">
              <a:latin typeface="+mn-ea"/>
              <a:ea typeface="+mn-ea"/>
            </a:rPr>
            <a:t>구성</a:t>
          </a:r>
          <a:endParaRPr lang="ko-KR" altLang="en-US" sz="2400" b="1" dirty="0">
            <a:latin typeface="+mn-ea"/>
            <a:ea typeface="+mn-ea"/>
          </a:endParaRPr>
        </a:p>
      </dgm:t>
    </dgm:pt>
    <dgm:pt modelId="{29013304-C773-4850-99BC-13FAC6980344}" type="parTrans" cxnId="{673B21E6-54D4-41E3-942F-9A955ACF58E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F936DEB0-723B-454E-9682-C5A56D13F1C5}" type="sibTrans" cxnId="{673B21E6-54D4-41E3-942F-9A955ACF58E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E6685A51-CCFC-4ED6-B11C-6AEE2D439FE5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GL, GLU</a:t>
          </a:r>
          <a:endParaRPr lang="ko-KR" altLang="en-US" sz="2400" b="1" dirty="0">
            <a:latin typeface="+mn-ea"/>
            <a:ea typeface="+mn-ea"/>
          </a:endParaRPr>
        </a:p>
      </dgm:t>
    </dgm:pt>
    <dgm:pt modelId="{DA4AD0AB-9502-4643-9437-06A9C92422FF}" type="parTrans" cxnId="{80F9B8BC-AD28-4A97-BA61-DC3D506589F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87C53C09-59EF-4485-89AE-4BB45D2B2D43}" type="sibTrans" cxnId="{80F9B8BC-AD28-4A97-BA61-DC3D506589F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1450A390-64CA-4442-BA2E-820472F692DF}" type="pres">
      <dgm:prSet presAssocID="{6DF8FE1B-35D5-4100-A7F9-461CDF19C7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1E8C764-7ECC-4558-BD95-BE295896C495}" type="pres">
      <dgm:prSet presAssocID="{92CE2175-F9E5-4F50-B6A2-6AAF18C3438F}" presName="composite" presStyleCnt="0"/>
      <dgm:spPr/>
    </dgm:pt>
    <dgm:pt modelId="{0DC7E903-4E07-44B6-9D28-CA0F9E49DF17}" type="pres">
      <dgm:prSet presAssocID="{92CE2175-F9E5-4F50-B6A2-6AAF18C3438F}" presName="FirstChild" presStyleLbl="revTx" presStyleIdx="0" presStyleCnt="2" custScaleX="849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782FBB-6A52-4677-A588-CBFBC9005D96}" type="pres">
      <dgm:prSet presAssocID="{92CE2175-F9E5-4F50-B6A2-6AAF18C3438F}" presName="Parent" presStyleLbl="alignNode1" presStyleIdx="0" presStyleCnt="1" custScaleX="11801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89C11-8668-403D-A0FA-5C460D743190}" type="pres">
      <dgm:prSet presAssocID="{92CE2175-F9E5-4F50-B6A2-6AAF18C3438F}" presName="Accent" presStyleLbl="parChTrans1D1" presStyleIdx="0" presStyleCnt="1"/>
      <dgm:spPr/>
    </dgm:pt>
    <dgm:pt modelId="{6856ABE3-56BB-4F19-9B0A-E45E5BEC5B06}" type="pres">
      <dgm:prSet presAssocID="{92CE2175-F9E5-4F50-B6A2-6AAF18C3438F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5C1C2F8-D6DA-44E4-8448-69F0FCC7C9CB}" type="presOf" srcId="{3E322078-5DD5-4C77-9A0B-686C4FBD75C3}" destId="{6856ABE3-56BB-4F19-9B0A-E45E5BEC5B06}" srcOrd="0" destOrd="5" presId="urn:microsoft.com/office/officeart/2011/layout/TabList"/>
    <dgm:cxn modelId="{A9B5AFDB-69DF-4A43-A314-619B59620B5D}" srcId="{92CE2175-F9E5-4F50-B6A2-6AAF18C3438F}" destId="{6B9565BF-E8D1-424C-BDE9-5541D38F4B2E}" srcOrd="1" destOrd="0" parTransId="{3085AEBA-66FF-4D73-927C-1822061BE2DC}" sibTransId="{70C5AF09-C5F0-4C37-AE6E-E194FA6903E1}"/>
    <dgm:cxn modelId="{3B8A3BD8-3F3C-45D8-95A6-B3089398FE82}" type="presOf" srcId="{1C474426-28E7-44C2-925B-F74AD0AA5FCF}" destId="{6856ABE3-56BB-4F19-9B0A-E45E5BEC5B06}" srcOrd="0" destOrd="3" presId="urn:microsoft.com/office/officeart/2011/layout/TabList"/>
    <dgm:cxn modelId="{F6686472-103B-489A-8649-D05994F30003}" srcId="{6B9565BF-E8D1-424C-BDE9-5541D38F4B2E}" destId="{25B49721-5334-4F0E-A174-409E1EDB0430}" srcOrd="1" destOrd="0" parTransId="{176F718B-E617-479E-A10B-E9C4A664D3A8}" sibTransId="{89B0B181-DC8D-4D6D-84C8-EDA991B9A7CE}"/>
    <dgm:cxn modelId="{673B21E6-54D4-41E3-942F-9A955ACF58EE}" srcId="{6DF8FE1B-35D5-4100-A7F9-461CDF19C702}" destId="{92CE2175-F9E5-4F50-B6A2-6AAF18C3438F}" srcOrd="0" destOrd="0" parTransId="{29013304-C773-4850-99BC-13FAC6980344}" sibTransId="{F936DEB0-723B-454E-9682-C5A56D13F1C5}"/>
    <dgm:cxn modelId="{FA9C57D7-DE12-4A91-AC2C-B3CDE0DD1945}" type="presOf" srcId="{92CE2175-F9E5-4F50-B6A2-6AAF18C3438F}" destId="{C4782FBB-6A52-4677-A588-CBFBC9005D96}" srcOrd="0" destOrd="0" presId="urn:microsoft.com/office/officeart/2011/layout/TabList"/>
    <dgm:cxn modelId="{7F98B30B-23C7-42CD-AFCB-3055E3B3AE30}" srcId="{3E322078-5DD5-4C77-9A0B-686C4FBD75C3}" destId="{20E5957A-6AE6-4EE0-BBD5-46923F785628}" srcOrd="5" destOrd="0" parTransId="{58919C6F-8C0F-4088-8FA1-11223B7A003F}" sibTransId="{39601CE9-9483-42C1-BCD3-E3C7AA78A19A}"/>
    <dgm:cxn modelId="{5669C792-7DD6-4AD2-BE1C-EA3A41FAF344}" type="presOf" srcId="{E6685A51-CCFC-4ED6-B11C-6AEE2D439FE5}" destId="{0DC7E903-4E07-44B6-9D28-CA0F9E49DF17}" srcOrd="0" destOrd="0" presId="urn:microsoft.com/office/officeart/2011/layout/TabList"/>
    <dgm:cxn modelId="{2AB20559-49D7-4AAD-838E-41AA7853D030}" type="presOf" srcId="{6B9565BF-E8D1-424C-BDE9-5541D38F4B2E}" destId="{6856ABE3-56BB-4F19-9B0A-E45E5BEC5B06}" srcOrd="0" destOrd="0" presId="urn:microsoft.com/office/officeart/2011/layout/TabList"/>
    <dgm:cxn modelId="{01C50B30-356F-4E4B-9A74-C61926133597}" type="presOf" srcId="{2E00790D-F4FC-47D8-BE04-8B000E23AC91}" destId="{6856ABE3-56BB-4F19-9B0A-E45E5BEC5B06}" srcOrd="0" destOrd="9" presId="urn:microsoft.com/office/officeart/2011/layout/TabList"/>
    <dgm:cxn modelId="{DE90F099-2AC9-4B62-9B3C-B8D0B8FBF4A1}" srcId="{3E322078-5DD5-4C77-9A0B-686C4FBD75C3}" destId="{6EB9D47B-3A6A-438A-90D4-CFB50D0647C5}" srcOrd="2" destOrd="0" parTransId="{017AA1F6-DA1E-4FDF-BB9B-2C7A33B668FB}" sibTransId="{BA2282C6-7F10-4AAE-BC5A-D0863310CD45}"/>
    <dgm:cxn modelId="{D7544954-6736-492A-8BBF-6E5C8AF9D619}" srcId="{6B9565BF-E8D1-424C-BDE9-5541D38F4B2E}" destId="{AF30B92A-9E6A-4A01-A354-D6FB0F0C92B0}" srcOrd="3" destOrd="0" parTransId="{9834850D-5331-49D3-BD87-D78B2D501A22}" sibTransId="{38C7988B-A785-4523-9A08-114D49529949}"/>
    <dgm:cxn modelId="{F5B650E4-6402-4E92-AE22-3CBDB647E2E3}" srcId="{3E322078-5DD5-4C77-9A0B-686C4FBD75C3}" destId="{09323FAC-BD48-4266-ABDD-C1B7DA039CC8}" srcOrd="4" destOrd="0" parTransId="{49500344-7370-4181-A1F3-77896DAAC9BF}" sibTransId="{0F032DE1-030A-4D59-951A-ED1093770773}"/>
    <dgm:cxn modelId="{617121B4-396F-48B1-8177-84B60BFE4E66}" srcId="{3E322078-5DD5-4C77-9A0B-686C4FBD75C3}" destId="{2E00790D-F4FC-47D8-BE04-8B000E23AC91}" srcOrd="3" destOrd="0" parTransId="{93FA2D9B-D373-4C5C-B4DD-5CCB51283821}" sibTransId="{42C33D66-2049-425F-B459-8D229A9A7223}"/>
    <dgm:cxn modelId="{E517A4C4-1EE5-4B6C-A1D7-EC72B44BB352}" type="presOf" srcId="{25B49721-5334-4F0E-A174-409E1EDB0430}" destId="{6856ABE3-56BB-4F19-9B0A-E45E5BEC5B06}" srcOrd="0" destOrd="2" presId="urn:microsoft.com/office/officeart/2011/layout/TabList"/>
    <dgm:cxn modelId="{1AF809D1-F3B9-4AD8-A7C4-8CD1C93D709C}" type="presOf" srcId="{09323FAC-BD48-4266-ABDD-C1B7DA039CC8}" destId="{6856ABE3-56BB-4F19-9B0A-E45E5BEC5B06}" srcOrd="0" destOrd="10" presId="urn:microsoft.com/office/officeart/2011/layout/TabList"/>
    <dgm:cxn modelId="{452F9384-5160-4D61-A3BA-C8CE38FEEF1A}" srcId="{6B9565BF-E8D1-424C-BDE9-5541D38F4B2E}" destId="{2EBC4BFB-6C7E-487C-A715-94C7EE28FE03}" srcOrd="0" destOrd="0" parTransId="{48A32E34-7B26-4146-B6EB-D69C4D904DF7}" sibTransId="{70F29EA9-4F61-4B98-9BA3-C8C29CF230F9}"/>
    <dgm:cxn modelId="{123D378D-61E5-4E50-B649-347494128686}" srcId="{92CE2175-F9E5-4F50-B6A2-6AAF18C3438F}" destId="{3E322078-5DD5-4C77-9A0B-686C4FBD75C3}" srcOrd="2" destOrd="0" parTransId="{08744691-F21A-4A5D-A4DF-8C7D42063284}" sibTransId="{FA1F345A-933B-4803-8A00-A55F726FA089}"/>
    <dgm:cxn modelId="{9D1D176E-087B-48F2-8EE6-99CA86815611}" type="presOf" srcId="{59307512-6857-4D0F-80AA-CF16B6638E1D}" destId="{6856ABE3-56BB-4F19-9B0A-E45E5BEC5B06}" srcOrd="0" destOrd="6" presId="urn:microsoft.com/office/officeart/2011/layout/TabList"/>
    <dgm:cxn modelId="{24F5DDB8-6834-4B0E-AD42-9635DC5504BE}" type="presOf" srcId="{457192B2-4048-42CB-9790-8E666E8A0197}" destId="{6856ABE3-56BB-4F19-9B0A-E45E5BEC5B06}" srcOrd="0" destOrd="7" presId="urn:microsoft.com/office/officeart/2011/layout/TabList"/>
    <dgm:cxn modelId="{DF4E2D9D-DC6D-4241-BADE-D9084DA34BC5}" type="presOf" srcId="{2EBC4BFB-6C7E-487C-A715-94C7EE28FE03}" destId="{6856ABE3-56BB-4F19-9B0A-E45E5BEC5B06}" srcOrd="0" destOrd="1" presId="urn:microsoft.com/office/officeart/2011/layout/TabList"/>
    <dgm:cxn modelId="{0DDA46EF-7F4D-46E8-BA10-6269E7F3B90F}" type="presOf" srcId="{AF30B92A-9E6A-4A01-A354-D6FB0F0C92B0}" destId="{6856ABE3-56BB-4F19-9B0A-E45E5BEC5B06}" srcOrd="0" destOrd="4" presId="urn:microsoft.com/office/officeart/2011/layout/TabList"/>
    <dgm:cxn modelId="{C21B401D-DEEE-4AD4-9933-067A6EF374DD}" srcId="{3E322078-5DD5-4C77-9A0B-686C4FBD75C3}" destId="{457192B2-4048-42CB-9790-8E666E8A0197}" srcOrd="1" destOrd="0" parTransId="{C1E61235-D751-42D3-B56F-C781D02C30CF}" sibTransId="{0929E0B8-813E-4C81-98F6-0A380453A322}"/>
    <dgm:cxn modelId="{80F9B8BC-AD28-4A97-BA61-DC3D506589F6}" srcId="{92CE2175-F9E5-4F50-B6A2-6AAF18C3438F}" destId="{E6685A51-CCFC-4ED6-B11C-6AEE2D439FE5}" srcOrd="0" destOrd="0" parTransId="{DA4AD0AB-9502-4643-9437-06A9C92422FF}" sibTransId="{87C53C09-59EF-4485-89AE-4BB45D2B2D43}"/>
    <dgm:cxn modelId="{9A3643B0-824C-4A5E-AC30-9043DAF36182}" type="presOf" srcId="{6DF8FE1B-35D5-4100-A7F9-461CDF19C702}" destId="{1450A390-64CA-4442-BA2E-820472F692DF}" srcOrd="0" destOrd="0" presId="urn:microsoft.com/office/officeart/2011/layout/TabList"/>
    <dgm:cxn modelId="{7861DDD3-CF01-409E-8A4A-F19482F2202C}" type="presOf" srcId="{20E5957A-6AE6-4EE0-BBD5-46923F785628}" destId="{6856ABE3-56BB-4F19-9B0A-E45E5BEC5B06}" srcOrd="0" destOrd="11" presId="urn:microsoft.com/office/officeart/2011/layout/TabList"/>
    <dgm:cxn modelId="{1F6E441B-4908-49A5-82A9-F38C1BB056F8}" srcId="{6B9565BF-E8D1-424C-BDE9-5541D38F4B2E}" destId="{1C474426-28E7-44C2-925B-F74AD0AA5FCF}" srcOrd="2" destOrd="0" parTransId="{779EE060-0110-4341-92D3-3678E0D21D28}" sibTransId="{00907062-7541-4E9E-B5D7-DE4BBD8A4E00}"/>
    <dgm:cxn modelId="{CED4A00F-E803-4199-A2BD-02970B6D9B5C}" type="presOf" srcId="{6EB9D47B-3A6A-438A-90D4-CFB50D0647C5}" destId="{6856ABE3-56BB-4F19-9B0A-E45E5BEC5B06}" srcOrd="0" destOrd="8" presId="urn:microsoft.com/office/officeart/2011/layout/TabList"/>
    <dgm:cxn modelId="{06DB10C2-9DDB-4B8F-8E50-4A2461BB0094}" srcId="{3E322078-5DD5-4C77-9A0B-686C4FBD75C3}" destId="{59307512-6857-4D0F-80AA-CF16B6638E1D}" srcOrd="0" destOrd="0" parTransId="{40763779-2BA9-4F6D-B02F-E4C9DE901D25}" sibTransId="{39998D29-411D-485A-9B8F-2086377431DF}"/>
    <dgm:cxn modelId="{2A50FE76-8289-4C2C-84FC-265328E4EE66}" type="presParOf" srcId="{1450A390-64CA-4442-BA2E-820472F692DF}" destId="{81E8C764-7ECC-4558-BD95-BE295896C495}" srcOrd="0" destOrd="0" presId="urn:microsoft.com/office/officeart/2011/layout/TabList"/>
    <dgm:cxn modelId="{7D89E809-2EE3-4F63-807E-BEC7C4FBC021}" type="presParOf" srcId="{81E8C764-7ECC-4558-BD95-BE295896C495}" destId="{0DC7E903-4E07-44B6-9D28-CA0F9E49DF17}" srcOrd="0" destOrd="0" presId="urn:microsoft.com/office/officeart/2011/layout/TabList"/>
    <dgm:cxn modelId="{B920FF13-9FDB-4293-88BE-DCD93084865C}" type="presParOf" srcId="{81E8C764-7ECC-4558-BD95-BE295896C495}" destId="{C4782FBB-6A52-4677-A588-CBFBC9005D96}" srcOrd="1" destOrd="0" presId="urn:microsoft.com/office/officeart/2011/layout/TabList"/>
    <dgm:cxn modelId="{4B2EA65E-93FB-4891-982C-B014FB120A7E}" type="presParOf" srcId="{81E8C764-7ECC-4558-BD95-BE295896C495}" destId="{7AE89C11-8668-403D-A0FA-5C460D743190}" srcOrd="2" destOrd="0" presId="urn:microsoft.com/office/officeart/2011/layout/TabList"/>
    <dgm:cxn modelId="{D862C82D-CC3F-4D22-87C5-AB56EE752406}" type="presParOf" srcId="{1450A390-64CA-4442-BA2E-820472F692DF}" destId="{6856ABE3-56BB-4F19-9B0A-E45E5BEC5B06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0532F-4B3D-4EC1-B815-82BB1446F91E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9370C8A-E7F1-45AF-A198-3013F3C3927B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OpenGL</a:t>
          </a:r>
          <a:r>
            <a:rPr lang="ko-KR" altLang="en-US" sz="2400" b="1" dirty="0" smtClean="0">
              <a:latin typeface="+mn-ea"/>
              <a:ea typeface="+mn-ea"/>
            </a:rPr>
            <a:t>은 그래픽 관련 기능만 제공</a:t>
          </a:r>
          <a:endParaRPr lang="ko-KR" altLang="en-US" sz="2400" b="1" dirty="0">
            <a:latin typeface="+mn-ea"/>
            <a:ea typeface="+mn-ea"/>
          </a:endParaRPr>
        </a:p>
      </dgm:t>
    </dgm:pt>
    <dgm:pt modelId="{455B72AF-5F1C-41ED-9B90-CB410B4C0DFD}" type="parTrans" cxnId="{F1A77EA5-5648-4FF5-8CA6-2E0ADA25D8A6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0F67894-54D5-4E99-A5CE-5453AA8A865D}" type="sibTrans" cxnId="{F1A77EA5-5648-4FF5-8CA6-2E0ADA25D8A6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74CEF8C-C52A-469B-BCC3-28691AD1F4D2}">
      <dgm:prSet/>
      <dgm:spPr/>
      <dgm:t>
        <a:bodyPr/>
        <a:lstStyle/>
        <a:p>
          <a:pPr latinLnBrk="1"/>
          <a:r>
            <a:rPr lang="ko-KR" altLang="en-US" smtClean="0">
              <a:latin typeface="+mn-ea"/>
              <a:ea typeface="+mn-ea"/>
            </a:rPr>
            <a:t>입출력</a:t>
          </a:r>
          <a:r>
            <a:rPr lang="en-US" altLang="ko-KR" smtClean="0">
              <a:latin typeface="+mn-ea"/>
              <a:ea typeface="+mn-ea"/>
            </a:rPr>
            <a:t> </a:t>
          </a:r>
          <a:r>
            <a:rPr lang="ko-KR" altLang="en-US" smtClean="0">
              <a:latin typeface="+mn-ea"/>
              <a:ea typeface="+mn-ea"/>
            </a:rPr>
            <a:t>기능을 제공하지 않음</a:t>
          </a:r>
          <a:endParaRPr lang="en-US" altLang="ko-KR" dirty="0" smtClean="0">
            <a:latin typeface="+mn-ea"/>
            <a:ea typeface="+mn-ea"/>
          </a:endParaRPr>
        </a:p>
      </dgm:t>
    </dgm:pt>
    <dgm:pt modelId="{7AD9C74B-40C8-4075-9154-7576AC7C4EDE}" type="parTrans" cxnId="{67D37598-50AB-455E-B60F-DE44933208F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EF4DEDD-1FAE-42B2-AC08-BDDD5F0DEF02}" type="sibTrans" cxnId="{67D37598-50AB-455E-B60F-DE44933208F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8582AF1A-42B5-438F-9B6C-2978822720A1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플랫폼 독립성 확보</a:t>
          </a:r>
          <a:endParaRPr lang="en-US" altLang="ko-KR" dirty="0" smtClean="0">
            <a:latin typeface="+mn-ea"/>
            <a:ea typeface="+mn-ea"/>
          </a:endParaRPr>
        </a:p>
      </dgm:t>
    </dgm:pt>
    <dgm:pt modelId="{5B071302-DCD9-4A8D-98A9-59AFBCCA1710}" type="parTrans" cxnId="{E61F6E03-377C-4D87-B1F6-9F375AF95F2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3AA6170D-B615-44D3-BB18-A86337BAC0CC}" type="sibTrans" cxnId="{E61F6E03-377C-4D87-B1F6-9F375AF95F2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963A50C-F62B-4759-989E-1D1D5C53FDD6}">
      <dgm:prSet/>
      <dgm:spPr/>
      <dgm:t>
        <a:bodyPr/>
        <a:lstStyle/>
        <a:p>
          <a:pPr latinLnBrk="1"/>
          <a:r>
            <a:rPr lang="en-US" altLang="ko-KR" smtClean="0">
              <a:latin typeface="+mn-ea"/>
              <a:ea typeface="+mn-ea"/>
            </a:rPr>
            <a:t>DirectX, </a:t>
          </a:r>
          <a:r>
            <a:rPr lang="ko-KR" altLang="en-US" smtClean="0">
              <a:latin typeface="+mn-ea"/>
              <a:ea typeface="+mn-ea"/>
            </a:rPr>
            <a:t>입출력 기능 제공 </a:t>
          </a:r>
          <a:r>
            <a:rPr lang="en-US" altLang="ko-KR" smtClean="0">
              <a:latin typeface="+mn-ea"/>
              <a:ea typeface="+mn-ea"/>
            </a:rPr>
            <a:t>=&gt; Windows</a:t>
          </a:r>
          <a:r>
            <a:rPr lang="ko-KR" altLang="en-US" smtClean="0">
              <a:latin typeface="+mn-ea"/>
              <a:ea typeface="+mn-ea"/>
            </a:rPr>
            <a:t>에서만 사용 가능</a:t>
          </a:r>
          <a:endParaRPr lang="en-US" altLang="ko-KR" dirty="0">
            <a:latin typeface="+mn-ea"/>
            <a:ea typeface="+mn-ea"/>
          </a:endParaRPr>
        </a:p>
      </dgm:t>
    </dgm:pt>
    <dgm:pt modelId="{3EB34E1F-EF00-4911-B6DC-FBC23046B5A6}" type="parTrans" cxnId="{357E5F79-0BD4-4179-94F5-70E2B35943A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DE826B0-2391-4CE0-92EE-1CD0A891F5D2}" type="sibTrans" cxnId="{357E5F79-0BD4-4179-94F5-70E2B35943A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544334D-5F27-4E6C-9A3F-A83115F3845F}">
      <dgm:prSet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OpenGL </a:t>
          </a:r>
          <a:r>
            <a:rPr lang="ko-KR" altLang="en-US" sz="2400" b="1" dirty="0" smtClean="0">
              <a:latin typeface="+mn-ea"/>
              <a:ea typeface="+mn-ea"/>
            </a:rPr>
            <a:t>보조 라이브러리</a:t>
          </a:r>
          <a:r>
            <a:rPr lang="en-US" altLang="ko-KR" sz="2400" b="1" dirty="0" smtClean="0">
              <a:latin typeface="+mn-ea"/>
              <a:ea typeface="+mn-ea"/>
            </a:rPr>
            <a:t>(AUX)</a:t>
          </a:r>
          <a:endParaRPr lang="en-US" altLang="ko-KR" sz="2400" b="1" dirty="0" smtClean="0">
            <a:latin typeface="+mn-ea"/>
            <a:ea typeface="+mn-ea"/>
          </a:endParaRPr>
        </a:p>
      </dgm:t>
    </dgm:pt>
    <dgm:pt modelId="{3082784E-CE73-4723-B697-BDDF191C455B}" type="parTrans" cxnId="{FD753AA1-FBA1-45F5-BB94-5C85168DC6E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5C0DA79-7E38-4491-93BD-1C7AA45788D9}" type="sibTrans" cxnId="{FD753AA1-FBA1-45F5-BB94-5C85168DC6E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A3B51C4-A2FE-4038-9C95-471F057BED1E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플랫폼 마다 윈도우 생성 및 관리 방법이 다름</a:t>
          </a:r>
          <a:endParaRPr lang="en-US" altLang="ko-KR" dirty="0" smtClean="0">
            <a:latin typeface="+mn-ea"/>
            <a:ea typeface="+mn-ea"/>
          </a:endParaRPr>
        </a:p>
      </dgm:t>
    </dgm:pt>
    <dgm:pt modelId="{32993588-2799-45C5-A1FE-5EF17982B8E6}" type="parTrans" cxnId="{6FD60A50-E78E-459A-A261-FCB5FF31A1C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A949D54-CEC9-47B5-9552-1DCE916C9F88}" type="sibTrans" cxnId="{6FD60A50-E78E-459A-A261-FCB5FF31A1C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3338543E-B57E-4528-A45C-BF965F8DB2DD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입출력 방법 상이 </a:t>
          </a:r>
          <a:r>
            <a:rPr lang="en-US" altLang="ko-KR" dirty="0" smtClean="0">
              <a:latin typeface="+mn-ea"/>
              <a:ea typeface="+mn-ea"/>
            </a:rPr>
            <a:t>=&gt; </a:t>
          </a:r>
          <a:r>
            <a:rPr lang="ko-KR" altLang="en-US" dirty="0" smtClean="0">
              <a:latin typeface="+mn-ea"/>
              <a:ea typeface="+mn-ea"/>
            </a:rPr>
            <a:t>윈도우</a:t>
          </a:r>
          <a:r>
            <a:rPr lang="en-US" altLang="ko-KR" dirty="0" smtClean="0">
              <a:latin typeface="+mn-ea"/>
              <a:ea typeface="+mn-ea"/>
            </a:rPr>
            <a:t>, </a:t>
          </a:r>
          <a:r>
            <a:rPr lang="ko-KR" altLang="en-US" dirty="0" smtClean="0">
              <a:latin typeface="+mn-ea"/>
              <a:ea typeface="+mn-ea"/>
            </a:rPr>
            <a:t>입출력 관련 기능은 플랫폼마다 제공되는 고유 명령어 직접 사용</a:t>
          </a:r>
          <a:endParaRPr lang="en-US" altLang="ko-KR" dirty="0" smtClean="0">
            <a:latin typeface="+mn-ea"/>
            <a:ea typeface="+mn-ea"/>
          </a:endParaRPr>
        </a:p>
      </dgm:t>
    </dgm:pt>
    <dgm:pt modelId="{002F3BFB-C926-48E4-A234-353E17CCC035}" type="parTrans" cxnId="{50DB09DA-3157-440A-A1BA-098D820E635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D2A5C1D-5EEF-4CD9-8B55-55806E11D2F4}" type="sibTrans" cxnId="{50DB09DA-3157-440A-A1BA-098D820E6358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61A511A-A3C9-417B-BA48-80C1CCC24EED}" type="pres">
      <dgm:prSet presAssocID="{EEB0532F-4B3D-4EC1-B815-82BB1446F91E}" presName="linear" presStyleCnt="0">
        <dgm:presLayoutVars>
          <dgm:animLvl val="lvl"/>
          <dgm:resizeHandles val="exact"/>
        </dgm:presLayoutVars>
      </dgm:prSet>
      <dgm:spPr/>
    </dgm:pt>
    <dgm:pt modelId="{EC781F7D-8A03-41E9-BBC3-A812D2774F89}" type="pres">
      <dgm:prSet presAssocID="{C9370C8A-E7F1-45AF-A198-3013F3C392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478FC3-ACEB-4EFB-BDD8-BA59676A3992}" type="pres">
      <dgm:prSet presAssocID="{C9370C8A-E7F1-45AF-A198-3013F3C392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0AC6BA-6255-4153-A700-29EA610817A3}" type="pres">
      <dgm:prSet presAssocID="{4544334D-5F27-4E6C-9A3F-A83115F384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CFF91C-4764-4006-9483-B78E75F0C7A1}" type="pres">
      <dgm:prSet presAssocID="{4544334D-5F27-4E6C-9A3F-A83115F3845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5AA1FD-B09D-4478-9390-0C5948B2F155}" type="presOf" srcId="{EEB0532F-4B3D-4EC1-B815-82BB1446F91E}" destId="{461A511A-A3C9-417B-BA48-80C1CCC24EED}" srcOrd="0" destOrd="0" presId="urn:microsoft.com/office/officeart/2005/8/layout/vList2"/>
    <dgm:cxn modelId="{FBBC8CDF-5992-4C75-90D6-A365A0B2AE58}" type="presOf" srcId="{074CEF8C-C52A-469B-BCC3-28691AD1F4D2}" destId="{0B478FC3-ACEB-4EFB-BDD8-BA59676A3992}" srcOrd="0" destOrd="0" presId="urn:microsoft.com/office/officeart/2005/8/layout/vList2"/>
    <dgm:cxn modelId="{357E5F79-0BD4-4179-94F5-70E2B35943A0}" srcId="{C9370C8A-E7F1-45AF-A198-3013F3C3927B}" destId="{C963A50C-F62B-4759-989E-1D1D5C53FDD6}" srcOrd="2" destOrd="0" parTransId="{3EB34E1F-EF00-4911-B6DC-FBC23046B5A6}" sibTransId="{6DE826B0-2391-4CE0-92EE-1CD0A891F5D2}"/>
    <dgm:cxn modelId="{50DB09DA-3157-440A-A1BA-098D820E6358}" srcId="{4544334D-5F27-4E6C-9A3F-A83115F3845F}" destId="{3338543E-B57E-4528-A45C-BF965F8DB2DD}" srcOrd="1" destOrd="0" parTransId="{002F3BFB-C926-48E4-A234-353E17CCC035}" sibTransId="{0D2A5C1D-5EEF-4CD9-8B55-55806E11D2F4}"/>
    <dgm:cxn modelId="{FD753AA1-FBA1-45F5-BB94-5C85168DC6EB}" srcId="{EEB0532F-4B3D-4EC1-B815-82BB1446F91E}" destId="{4544334D-5F27-4E6C-9A3F-A83115F3845F}" srcOrd="1" destOrd="0" parTransId="{3082784E-CE73-4723-B697-BDDF191C455B}" sibTransId="{65C0DA79-7E38-4491-93BD-1C7AA45788D9}"/>
    <dgm:cxn modelId="{67D37598-50AB-455E-B60F-DE44933208F8}" srcId="{C9370C8A-E7F1-45AF-A198-3013F3C3927B}" destId="{074CEF8C-C52A-469B-BCC3-28691AD1F4D2}" srcOrd="0" destOrd="0" parTransId="{7AD9C74B-40C8-4075-9154-7576AC7C4EDE}" sibTransId="{4EF4DEDD-1FAE-42B2-AC08-BDDD5F0DEF02}"/>
    <dgm:cxn modelId="{2D0F1F25-E2E2-4B7B-9497-EA512AB7292B}" type="presOf" srcId="{FA3B51C4-A2FE-4038-9C95-471F057BED1E}" destId="{50CFF91C-4764-4006-9483-B78E75F0C7A1}" srcOrd="0" destOrd="0" presId="urn:microsoft.com/office/officeart/2005/8/layout/vList2"/>
    <dgm:cxn modelId="{B638A0A0-CF80-4154-8F55-F1B9B8444F84}" type="presOf" srcId="{4544334D-5F27-4E6C-9A3F-A83115F3845F}" destId="{AD0AC6BA-6255-4153-A700-29EA610817A3}" srcOrd="0" destOrd="0" presId="urn:microsoft.com/office/officeart/2005/8/layout/vList2"/>
    <dgm:cxn modelId="{C402321A-C9ED-4656-9104-F882ED149F61}" type="presOf" srcId="{C963A50C-F62B-4759-989E-1D1D5C53FDD6}" destId="{0B478FC3-ACEB-4EFB-BDD8-BA59676A3992}" srcOrd="0" destOrd="2" presId="urn:microsoft.com/office/officeart/2005/8/layout/vList2"/>
    <dgm:cxn modelId="{E61F6E03-377C-4D87-B1F6-9F375AF95F2F}" srcId="{C9370C8A-E7F1-45AF-A198-3013F3C3927B}" destId="{8582AF1A-42B5-438F-9B6C-2978822720A1}" srcOrd="1" destOrd="0" parTransId="{5B071302-DCD9-4A8D-98A9-59AFBCCA1710}" sibTransId="{3AA6170D-B615-44D3-BB18-A86337BAC0CC}"/>
    <dgm:cxn modelId="{EB148CB1-0DFA-40A4-8F14-390E822AC539}" type="presOf" srcId="{3338543E-B57E-4528-A45C-BF965F8DB2DD}" destId="{50CFF91C-4764-4006-9483-B78E75F0C7A1}" srcOrd="0" destOrd="1" presId="urn:microsoft.com/office/officeart/2005/8/layout/vList2"/>
    <dgm:cxn modelId="{6FD60A50-E78E-459A-A261-FCB5FF31A1C9}" srcId="{4544334D-5F27-4E6C-9A3F-A83115F3845F}" destId="{FA3B51C4-A2FE-4038-9C95-471F057BED1E}" srcOrd="0" destOrd="0" parTransId="{32993588-2799-45C5-A1FE-5EF17982B8E6}" sibTransId="{4A949D54-CEC9-47B5-9552-1DCE916C9F88}"/>
    <dgm:cxn modelId="{97951734-3CEB-4BDB-9C51-7FE1B573DCDF}" type="presOf" srcId="{C9370C8A-E7F1-45AF-A198-3013F3C3927B}" destId="{EC781F7D-8A03-41E9-BBC3-A812D2774F89}" srcOrd="0" destOrd="0" presId="urn:microsoft.com/office/officeart/2005/8/layout/vList2"/>
    <dgm:cxn modelId="{F1A77EA5-5648-4FF5-8CA6-2E0ADA25D8A6}" srcId="{EEB0532F-4B3D-4EC1-B815-82BB1446F91E}" destId="{C9370C8A-E7F1-45AF-A198-3013F3C3927B}" srcOrd="0" destOrd="0" parTransId="{455B72AF-5F1C-41ED-9B90-CB410B4C0DFD}" sibTransId="{00F67894-54D5-4E99-A5CE-5453AA8A865D}"/>
    <dgm:cxn modelId="{E1D24D53-3636-4930-ADF7-2C2E2147F70B}" type="presOf" srcId="{8582AF1A-42B5-438F-9B6C-2978822720A1}" destId="{0B478FC3-ACEB-4EFB-BDD8-BA59676A3992}" srcOrd="0" destOrd="1" presId="urn:microsoft.com/office/officeart/2005/8/layout/vList2"/>
    <dgm:cxn modelId="{3ADAF385-FDA6-47E3-98A2-8C6CC8E34DB2}" type="presParOf" srcId="{461A511A-A3C9-417B-BA48-80C1CCC24EED}" destId="{EC781F7D-8A03-41E9-BBC3-A812D2774F89}" srcOrd="0" destOrd="0" presId="urn:microsoft.com/office/officeart/2005/8/layout/vList2"/>
    <dgm:cxn modelId="{56ABA2E5-E40F-447D-810C-1403BD920709}" type="presParOf" srcId="{461A511A-A3C9-417B-BA48-80C1CCC24EED}" destId="{0B478FC3-ACEB-4EFB-BDD8-BA59676A3992}" srcOrd="1" destOrd="0" presId="urn:microsoft.com/office/officeart/2005/8/layout/vList2"/>
    <dgm:cxn modelId="{861E8C1E-2470-46D4-975F-13D56508476A}" type="presParOf" srcId="{461A511A-A3C9-417B-BA48-80C1CCC24EED}" destId="{AD0AC6BA-6255-4153-A700-29EA610817A3}" srcOrd="2" destOrd="0" presId="urn:microsoft.com/office/officeart/2005/8/layout/vList2"/>
    <dgm:cxn modelId="{7F2E0A06-3857-41FF-9DA4-9A5EC1845E0C}" type="presParOf" srcId="{461A511A-A3C9-417B-BA48-80C1CCC24EED}" destId="{50CFF91C-4764-4006-9483-B78E75F0C7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F4AB5-C9C6-409F-9B9B-CBD198BFD0F7}" type="doc">
      <dgm:prSet loTypeId="urn:microsoft.com/office/officeart/2008/layout/Lin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3BEA6932-80CB-49AE-8C8F-AEBA8DDE7442}">
      <dgm:prSet phldrT="[텍스트]" custT="1"/>
      <dgm:spPr/>
      <dgm:t>
        <a:bodyPr/>
        <a:lstStyle/>
        <a:p>
          <a:pPr latinLnBrk="1"/>
          <a:r>
            <a:rPr lang="en-US" sz="1800" dirty="0" smtClean="0"/>
            <a:t>Tao framework</a:t>
          </a:r>
          <a:endParaRPr lang="ko-KR" altLang="en-US" sz="1800" dirty="0"/>
        </a:p>
      </dgm:t>
    </dgm:pt>
    <dgm:pt modelId="{59D52EFE-F3E3-47A9-A31A-5F9928F8D012}" type="parTrans" cxnId="{A456FBB3-7FD0-4EEC-9F1D-D46904077CF1}">
      <dgm:prSet/>
      <dgm:spPr/>
      <dgm:t>
        <a:bodyPr/>
        <a:lstStyle/>
        <a:p>
          <a:pPr latinLnBrk="1"/>
          <a:endParaRPr lang="ko-KR" altLang="en-US" sz="1800"/>
        </a:p>
      </dgm:t>
    </dgm:pt>
    <dgm:pt modelId="{33D1CC37-90CB-4F90-A57A-2202F856C069}" type="sibTrans" cxnId="{A456FBB3-7FD0-4EEC-9F1D-D46904077CF1}">
      <dgm:prSet/>
      <dgm:spPr/>
      <dgm:t>
        <a:bodyPr/>
        <a:lstStyle/>
        <a:p>
          <a:pPr latinLnBrk="1"/>
          <a:endParaRPr lang="ko-KR" altLang="en-US" sz="1800"/>
        </a:p>
      </dgm:t>
    </dgm:pt>
    <dgm:pt modelId="{5C571DAA-3B74-4B1E-B279-F6A72C782305}">
      <dgm:prSet custT="1"/>
      <dgm:spPr/>
      <dgm:t>
        <a:bodyPr/>
        <a:lstStyle/>
        <a:p>
          <a:pPr latinLnBrk="1"/>
          <a:r>
            <a:rPr lang="nl-NL" sz="1800" dirty="0" smtClean="0"/>
            <a:t>Open TK </a:t>
          </a:r>
        </a:p>
        <a:p>
          <a:pPr latinLnBrk="1"/>
          <a:r>
            <a:rPr lang="nl-NL" sz="1800" dirty="0" smtClean="0"/>
            <a:t>(Open Toolkit)</a:t>
          </a:r>
          <a:endParaRPr lang="nl-NL" sz="1800" dirty="0"/>
        </a:p>
      </dgm:t>
    </dgm:pt>
    <dgm:pt modelId="{EEDF3669-D704-40C8-871A-26DC2B9E7296}" type="parTrans" cxnId="{59782A0E-317C-4C47-A9C4-AAC8199FC4F8}">
      <dgm:prSet/>
      <dgm:spPr/>
      <dgm:t>
        <a:bodyPr/>
        <a:lstStyle/>
        <a:p>
          <a:pPr latinLnBrk="1"/>
          <a:endParaRPr lang="ko-KR" altLang="en-US" sz="1800"/>
        </a:p>
      </dgm:t>
    </dgm:pt>
    <dgm:pt modelId="{E450CDCF-C5AA-4C0E-9D81-CDBD3DF25A9C}" type="sibTrans" cxnId="{59782A0E-317C-4C47-A9C4-AAC8199FC4F8}">
      <dgm:prSet/>
      <dgm:spPr/>
      <dgm:t>
        <a:bodyPr/>
        <a:lstStyle/>
        <a:p>
          <a:pPr latinLnBrk="1"/>
          <a:endParaRPr lang="ko-KR" altLang="en-US" sz="1800"/>
        </a:p>
      </dgm:t>
    </dgm:pt>
    <dgm:pt modelId="{81BEEC1B-C87E-4DE5-9DB3-01A7EFFDFCCB}">
      <dgm:prSet custT="1"/>
      <dgm:spPr/>
      <dgm:t>
        <a:bodyPr/>
        <a:lstStyle/>
        <a:p>
          <a:pPr latinLnBrk="1"/>
          <a:r>
            <a:rPr lang="en-US" sz="1800" dirty="0" err="1" smtClean="0"/>
            <a:t>CsGL</a:t>
          </a:r>
          <a:endParaRPr lang="en-US" sz="1800" dirty="0"/>
        </a:p>
      </dgm:t>
    </dgm:pt>
    <dgm:pt modelId="{CC7F50F3-EC87-441B-8298-C1077A1ED1C7}" type="parTrans" cxnId="{D691672E-4C42-4C12-9D82-5CED3A159E96}">
      <dgm:prSet/>
      <dgm:spPr/>
      <dgm:t>
        <a:bodyPr/>
        <a:lstStyle/>
        <a:p>
          <a:pPr latinLnBrk="1"/>
          <a:endParaRPr lang="ko-KR" altLang="en-US" sz="1800"/>
        </a:p>
      </dgm:t>
    </dgm:pt>
    <dgm:pt modelId="{35D8A561-BF92-4854-A1D7-84831B3F01C0}" type="sibTrans" cxnId="{D691672E-4C42-4C12-9D82-5CED3A159E96}">
      <dgm:prSet/>
      <dgm:spPr/>
      <dgm:t>
        <a:bodyPr/>
        <a:lstStyle/>
        <a:p>
          <a:pPr latinLnBrk="1"/>
          <a:endParaRPr lang="ko-KR" altLang="en-US" sz="1800"/>
        </a:p>
      </dgm:t>
    </dgm:pt>
    <dgm:pt modelId="{2355FA7A-E24F-4BA3-830A-712985E35EEA}">
      <dgm:prSet custT="1"/>
      <dgm:spPr/>
      <dgm:t>
        <a:bodyPr/>
        <a:lstStyle/>
        <a:p>
          <a:pPr latinLnBrk="1"/>
          <a:r>
            <a:rPr lang="en-US" sz="1800" dirty="0" err="1" smtClean="0"/>
            <a:t>SharpGL</a:t>
          </a:r>
          <a:endParaRPr lang="en-US" sz="1800" dirty="0"/>
        </a:p>
      </dgm:t>
    </dgm:pt>
    <dgm:pt modelId="{B0376E09-A238-44DB-96F0-1DFC60D8F6C5}" type="parTrans" cxnId="{71FD4C5B-7724-4B6A-AB40-AD10C9557A76}">
      <dgm:prSet/>
      <dgm:spPr/>
      <dgm:t>
        <a:bodyPr/>
        <a:lstStyle/>
        <a:p>
          <a:pPr latinLnBrk="1"/>
          <a:endParaRPr lang="ko-KR" altLang="en-US" sz="1800"/>
        </a:p>
      </dgm:t>
    </dgm:pt>
    <dgm:pt modelId="{66057605-6F8E-4F69-AD25-EB0618EA1A12}" type="sibTrans" cxnId="{71FD4C5B-7724-4B6A-AB40-AD10C9557A76}">
      <dgm:prSet/>
      <dgm:spPr/>
      <dgm:t>
        <a:bodyPr/>
        <a:lstStyle/>
        <a:p>
          <a:pPr latinLnBrk="1"/>
          <a:endParaRPr lang="ko-KR" altLang="en-US" sz="1800"/>
        </a:p>
      </dgm:t>
    </dgm:pt>
    <dgm:pt modelId="{824A3A1E-72B7-4130-9BEA-2336FD06D0C9}">
      <dgm:prSet custT="1"/>
      <dgm:spPr/>
      <dgm:t>
        <a:bodyPr/>
        <a:lstStyle/>
        <a:p>
          <a:pPr latinLnBrk="1"/>
          <a:r>
            <a:rPr lang="en-US" sz="1800" dirty="0" smtClean="0"/>
            <a:t>Eyeshot </a:t>
          </a:r>
        </a:p>
        <a:p>
          <a:pPr latinLnBrk="1"/>
          <a:r>
            <a:rPr lang="en-US" sz="1800" dirty="0" smtClean="0"/>
            <a:t>(commercial library)</a:t>
          </a:r>
          <a:endParaRPr lang="en-US" sz="1800" dirty="0"/>
        </a:p>
      </dgm:t>
    </dgm:pt>
    <dgm:pt modelId="{F6CE9D4E-D2FB-41A6-A7D5-702417CEAC7D}" type="parTrans" cxnId="{AF0C7C16-4407-4CE9-8C96-21556796D356}">
      <dgm:prSet/>
      <dgm:spPr/>
      <dgm:t>
        <a:bodyPr/>
        <a:lstStyle/>
        <a:p>
          <a:pPr latinLnBrk="1"/>
          <a:endParaRPr lang="ko-KR" altLang="en-US" sz="1800"/>
        </a:p>
      </dgm:t>
    </dgm:pt>
    <dgm:pt modelId="{55A06D91-B22E-4CA4-AF71-056277F457F8}" type="sibTrans" cxnId="{AF0C7C16-4407-4CE9-8C96-21556796D356}">
      <dgm:prSet/>
      <dgm:spPr/>
      <dgm:t>
        <a:bodyPr/>
        <a:lstStyle/>
        <a:p>
          <a:pPr latinLnBrk="1"/>
          <a:endParaRPr lang="ko-KR" altLang="en-US" sz="1800"/>
        </a:p>
      </dgm:t>
    </dgm:pt>
    <dgm:pt modelId="{F87D762D-AA59-48CB-AE82-B14B33E602EF}">
      <dgm:prSet custT="1"/>
      <dgm:spPr/>
      <dgm:t>
        <a:bodyPr/>
        <a:lstStyle/>
        <a:p>
          <a:pPr latinLnBrk="1"/>
          <a:r>
            <a:rPr lang="en-US" sz="1800" dirty="0" smtClean="0"/>
            <a:t>Etc.</a:t>
          </a:r>
          <a:endParaRPr lang="en-US" sz="1800" dirty="0"/>
        </a:p>
      </dgm:t>
    </dgm:pt>
    <dgm:pt modelId="{FA8594B2-27E4-4345-8194-AA7D2B820335}" type="parTrans" cxnId="{CA6D32E6-926F-46A0-B605-81CDBB237CFC}">
      <dgm:prSet/>
      <dgm:spPr/>
      <dgm:t>
        <a:bodyPr/>
        <a:lstStyle/>
        <a:p>
          <a:pPr latinLnBrk="1"/>
          <a:endParaRPr lang="ko-KR" altLang="en-US" sz="1800"/>
        </a:p>
      </dgm:t>
    </dgm:pt>
    <dgm:pt modelId="{2918C562-AB37-406D-9DDF-AD9ABD8BF6C6}" type="sibTrans" cxnId="{CA6D32E6-926F-46A0-B605-81CDBB237CFC}">
      <dgm:prSet/>
      <dgm:spPr/>
      <dgm:t>
        <a:bodyPr/>
        <a:lstStyle/>
        <a:p>
          <a:pPr latinLnBrk="1"/>
          <a:endParaRPr lang="ko-KR" altLang="en-US" sz="1800"/>
        </a:p>
      </dgm:t>
    </dgm:pt>
    <dgm:pt modelId="{D48B483D-9A19-4877-9FEF-61683A699CE6}">
      <dgm:prSet phldrT="[텍스트]" custT="1"/>
      <dgm:spPr/>
      <dgm:t>
        <a:bodyPr/>
        <a:lstStyle/>
        <a:p>
          <a:pPr latinLnBrk="1"/>
          <a:r>
            <a:rPr lang="en-US" sz="1800" dirty="0" smtClean="0">
              <a:hlinkClick xmlns:r="http://schemas.openxmlformats.org/officeDocument/2006/relationships" r:id="rId1" tooltip="http://www.taoframework.com/"/>
            </a:rPr>
            <a:t>http://www.taoframework.com/</a:t>
          </a:r>
          <a:endParaRPr lang="ko-KR" altLang="en-US" sz="1800" dirty="0"/>
        </a:p>
      </dgm:t>
    </dgm:pt>
    <dgm:pt modelId="{A9C6ACF7-0301-42AC-8AEB-A586DD771A1A}" type="parTrans" cxnId="{6DBF2B89-297C-4B77-AD7B-94A584DDBE7C}">
      <dgm:prSet/>
      <dgm:spPr/>
      <dgm:t>
        <a:bodyPr/>
        <a:lstStyle/>
        <a:p>
          <a:pPr latinLnBrk="1"/>
          <a:endParaRPr lang="ko-KR" altLang="en-US" sz="1800"/>
        </a:p>
      </dgm:t>
    </dgm:pt>
    <dgm:pt modelId="{3F6913DF-31C5-40A3-A805-84261593BD46}" type="sibTrans" cxnId="{6DBF2B89-297C-4B77-AD7B-94A584DDBE7C}">
      <dgm:prSet/>
      <dgm:spPr/>
      <dgm:t>
        <a:bodyPr/>
        <a:lstStyle/>
        <a:p>
          <a:pPr latinLnBrk="1"/>
          <a:endParaRPr lang="ko-KR" altLang="en-US" sz="1800"/>
        </a:p>
      </dgm:t>
    </dgm:pt>
    <dgm:pt modelId="{82C6FB56-4E85-40FA-AD68-9AC396026D5B}">
      <dgm:prSet phldrT="[텍스트]" custT="1"/>
      <dgm:spPr/>
      <dgm:t>
        <a:bodyPr/>
        <a:lstStyle/>
        <a:p>
          <a:pPr latinLnBrk="1"/>
          <a:r>
            <a:rPr lang="en-US" sz="1800" dirty="0" smtClean="0">
              <a:hlinkClick xmlns:r="http://schemas.openxmlformats.org/officeDocument/2006/relationships" r:id="rId2" tooltip="http://www.taoframework.com/project/opengl"/>
            </a:rPr>
            <a:t>http://www.taoframework.com/project/opengl</a:t>
          </a:r>
          <a:endParaRPr lang="ko-KR" altLang="en-US" sz="1800" dirty="0"/>
        </a:p>
      </dgm:t>
    </dgm:pt>
    <dgm:pt modelId="{E87E8452-DEDB-4734-90C6-14E09FD1F695}" type="parTrans" cxnId="{4A781484-E1D6-4C9B-8907-8D50BCBAEEC2}">
      <dgm:prSet/>
      <dgm:spPr/>
      <dgm:t>
        <a:bodyPr/>
        <a:lstStyle/>
        <a:p>
          <a:pPr latinLnBrk="1"/>
          <a:endParaRPr lang="ko-KR" altLang="en-US" sz="1800"/>
        </a:p>
      </dgm:t>
    </dgm:pt>
    <dgm:pt modelId="{33DE76A4-4A2A-4F4F-B69C-61A633769C43}" type="sibTrans" cxnId="{4A781484-E1D6-4C9B-8907-8D50BCBAEEC2}">
      <dgm:prSet/>
      <dgm:spPr/>
      <dgm:t>
        <a:bodyPr/>
        <a:lstStyle/>
        <a:p>
          <a:pPr latinLnBrk="1"/>
          <a:endParaRPr lang="ko-KR" altLang="en-US" sz="1800"/>
        </a:p>
      </dgm:t>
    </dgm:pt>
    <dgm:pt modelId="{EC243493-D4D7-42D9-A88F-C008CA5F34C4}">
      <dgm:prSet custT="1"/>
      <dgm:spPr/>
      <dgm:t>
        <a:bodyPr/>
        <a:lstStyle/>
        <a:p>
          <a:pPr latinLnBrk="1"/>
          <a:r>
            <a:rPr lang="nl-NL" sz="1800" smtClean="0">
              <a:hlinkClick xmlns:r="http://schemas.openxmlformats.org/officeDocument/2006/relationships" r:id="rId3" tooltip="http://www.opentk.com/"/>
            </a:rPr>
            <a:t>http</a:t>
          </a:r>
          <a:r>
            <a:rPr lang="nl-NL" sz="1800" dirty="0" smtClean="0">
              <a:hlinkClick xmlns:r="http://schemas.openxmlformats.org/officeDocument/2006/relationships" r:id="rId3" tooltip="http://www.opentk.com/"/>
            </a:rPr>
            <a:t>://www.opentk.com/</a:t>
          </a:r>
          <a:endParaRPr lang="nl-NL" sz="1800" dirty="0"/>
        </a:p>
      </dgm:t>
    </dgm:pt>
    <dgm:pt modelId="{1281F79D-4337-4DFB-ACBA-258E5A6B1AF5}" type="parTrans" cxnId="{CB447C9E-8011-4B00-95C0-3F7D4ABDB7D3}">
      <dgm:prSet/>
      <dgm:spPr/>
      <dgm:t>
        <a:bodyPr/>
        <a:lstStyle/>
        <a:p>
          <a:pPr latinLnBrk="1"/>
          <a:endParaRPr lang="ko-KR" altLang="en-US" sz="1800"/>
        </a:p>
      </dgm:t>
    </dgm:pt>
    <dgm:pt modelId="{C704F50D-C253-47DD-88C5-73DFD2F62C9D}" type="sibTrans" cxnId="{CB447C9E-8011-4B00-95C0-3F7D4ABDB7D3}">
      <dgm:prSet/>
      <dgm:spPr/>
      <dgm:t>
        <a:bodyPr/>
        <a:lstStyle/>
        <a:p>
          <a:pPr latinLnBrk="1"/>
          <a:endParaRPr lang="ko-KR" altLang="en-US" sz="1800"/>
        </a:p>
      </dgm:t>
    </dgm:pt>
    <dgm:pt modelId="{D2E2629C-4563-4EA0-8654-4F89AA5D9315}">
      <dgm:prSet custT="1"/>
      <dgm:spPr/>
      <dgm:t>
        <a:bodyPr/>
        <a:lstStyle/>
        <a:p>
          <a:pPr latinLnBrk="1"/>
          <a:r>
            <a:rPr lang="en-US" sz="1800" dirty="0" smtClean="0">
              <a:hlinkClick xmlns:r="http://schemas.openxmlformats.org/officeDocument/2006/relationships" r:id="rId4" tooltip="http://csgl.sourceforge.net/"/>
            </a:rPr>
            <a:t>http://csgl.sourceforge.net/</a:t>
          </a:r>
          <a:endParaRPr lang="en-US" sz="1800" dirty="0"/>
        </a:p>
      </dgm:t>
    </dgm:pt>
    <dgm:pt modelId="{58DB3033-A93D-4698-90E1-EAE3E59CFE9A}" type="parTrans" cxnId="{63F9C786-261F-4C98-BB54-E751AF4A093E}">
      <dgm:prSet/>
      <dgm:spPr/>
      <dgm:t>
        <a:bodyPr/>
        <a:lstStyle/>
        <a:p>
          <a:pPr latinLnBrk="1"/>
          <a:endParaRPr lang="ko-KR" altLang="en-US" sz="1800"/>
        </a:p>
      </dgm:t>
    </dgm:pt>
    <dgm:pt modelId="{DFC4E8CC-3425-4C77-8889-D1BF3B6A606C}" type="sibTrans" cxnId="{63F9C786-261F-4C98-BB54-E751AF4A093E}">
      <dgm:prSet/>
      <dgm:spPr/>
      <dgm:t>
        <a:bodyPr/>
        <a:lstStyle/>
        <a:p>
          <a:pPr latinLnBrk="1"/>
          <a:endParaRPr lang="ko-KR" altLang="en-US" sz="1800"/>
        </a:p>
      </dgm:t>
    </dgm:pt>
    <dgm:pt modelId="{8D057181-2FA4-4F19-93E5-AEDA326DC0C1}">
      <dgm:prSet custT="1"/>
      <dgm:spPr/>
      <dgm:t>
        <a:bodyPr/>
        <a:lstStyle/>
        <a:p>
          <a:pPr latinLnBrk="1"/>
          <a:r>
            <a:rPr lang="en-US" sz="1800" dirty="0" smtClean="0">
              <a:hlinkClick xmlns:r="http://schemas.openxmlformats.org/officeDocument/2006/relationships" r:id="rId5" tooltip="http://www.codeproject.com/KB/openGL/sharpgl.aspx"/>
            </a:rPr>
            <a:t>http://www.codeproject.com/KB/openGL/sharpgl.aspx</a:t>
          </a:r>
          <a:endParaRPr lang="en-US" sz="1800" dirty="0"/>
        </a:p>
      </dgm:t>
    </dgm:pt>
    <dgm:pt modelId="{08313EF2-69C2-47C1-8639-6EC1C8D153BD}" type="parTrans" cxnId="{631609F9-91FB-4B26-BD17-46BF3773A414}">
      <dgm:prSet/>
      <dgm:spPr/>
      <dgm:t>
        <a:bodyPr/>
        <a:lstStyle/>
        <a:p>
          <a:pPr latinLnBrk="1"/>
          <a:endParaRPr lang="ko-KR" altLang="en-US" sz="1800"/>
        </a:p>
      </dgm:t>
    </dgm:pt>
    <dgm:pt modelId="{94BD77C4-CD65-426D-ACCF-22CF39EC057B}" type="sibTrans" cxnId="{631609F9-91FB-4B26-BD17-46BF3773A414}">
      <dgm:prSet/>
      <dgm:spPr/>
      <dgm:t>
        <a:bodyPr/>
        <a:lstStyle/>
        <a:p>
          <a:pPr latinLnBrk="1"/>
          <a:endParaRPr lang="ko-KR" altLang="en-US" sz="1800"/>
        </a:p>
      </dgm:t>
    </dgm:pt>
    <dgm:pt modelId="{5BF9DE23-683B-4AAB-965B-013631C160C1}">
      <dgm:prSet custT="1"/>
      <dgm:spPr/>
      <dgm:t>
        <a:bodyPr/>
        <a:lstStyle/>
        <a:p>
          <a:pPr latinLnBrk="1"/>
          <a:r>
            <a:rPr lang="en-US" sz="1800" dirty="0" smtClean="0">
              <a:hlinkClick xmlns:r="http://schemas.openxmlformats.org/officeDocument/2006/relationships" r:id="rId6" tooltip="http://www.devdept.com/"/>
            </a:rPr>
            <a:t>http://www.devdept.com/</a:t>
          </a:r>
          <a:endParaRPr lang="en-US" sz="1800" dirty="0"/>
        </a:p>
      </dgm:t>
    </dgm:pt>
    <dgm:pt modelId="{0B709CB3-4A52-4A53-8B4A-406F3EE4E8BE}" type="parTrans" cxnId="{BB3AE233-1400-4CBB-BADC-ECA19430CBD1}">
      <dgm:prSet/>
      <dgm:spPr/>
      <dgm:t>
        <a:bodyPr/>
        <a:lstStyle/>
        <a:p>
          <a:pPr latinLnBrk="1"/>
          <a:endParaRPr lang="ko-KR" altLang="en-US" sz="1800"/>
        </a:p>
      </dgm:t>
    </dgm:pt>
    <dgm:pt modelId="{CCD77F41-5190-49FD-BEAA-EC4FA23A0C98}" type="sibTrans" cxnId="{BB3AE233-1400-4CBB-BADC-ECA19430CBD1}">
      <dgm:prSet/>
      <dgm:spPr/>
      <dgm:t>
        <a:bodyPr/>
        <a:lstStyle/>
        <a:p>
          <a:pPr latinLnBrk="1"/>
          <a:endParaRPr lang="ko-KR" altLang="en-US" sz="1800"/>
        </a:p>
      </dgm:t>
    </dgm:pt>
    <dgm:pt modelId="{FC28EE59-CF75-4124-8613-4FB26DE4BEA4}" type="pres">
      <dgm:prSet presAssocID="{EBFF4AB5-C9C6-409F-9B9B-CBD198BFD0F7}" presName="vert0" presStyleCnt="0">
        <dgm:presLayoutVars>
          <dgm:dir/>
          <dgm:animOne val="branch"/>
          <dgm:animLvl val="lvl"/>
        </dgm:presLayoutVars>
      </dgm:prSet>
      <dgm:spPr/>
    </dgm:pt>
    <dgm:pt modelId="{9853AC61-22E6-462C-A73A-CAB681638BEE}" type="pres">
      <dgm:prSet presAssocID="{3BEA6932-80CB-49AE-8C8F-AEBA8DDE7442}" presName="thickLine" presStyleLbl="alignNode1" presStyleIdx="0" presStyleCnt="6"/>
      <dgm:spPr/>
    </dgm:pt>
    <dgm:pt modelId="{20387A55-50E3-4992-956C-6736325D02CB}" type="pres">
      <dgm:prSet presAssocID="{3BEA6932-80CB-49AE-8C8F-AEBA8DDE7442}" presName="horz1" presStyleCnt="0"/>
      <dgm:spPr/>
    </dgm:pt>
    <dgm:pt modelId="{64303827-6913-447F-9CAD-03EF0BC41438}" type="pres">
      <dgm:prSet presAssocID="{3BEA6932-80CB-49AE-8C8F-AEBA8DDE7442}" presName="tx1" presStyleLbl="revTx" presStyleIdx="0" presStyleCnt="12" custScaleX="174432"/>
      <dgm:spPr/>
      <dgm:t>
        <a:bodyPr/>
        <a:lstStyle/>
        <a:p>
          <a:pPr latinLnBrk="1"/>
          <a:endParaRPr lang="ko-KR" altLang="en-US"/>
        </a:p>
      </dgm:t>
    </dgm:pt>
    <dgm:pt modelId="{BFE5D3E1-F874-4D7B-9D8D-6E08A329D28B}" type="pres">
      <dgm:prSet presAssocID="{3BEA6932-80CB-49AE-8C8F-AEBA8DDE7442}" presName="vert1" presStyleCnt="0"/>
      <dgm:spPr/>
    </dgm:pt>
    <dgm:pt modelId="{434DC70B-B08E-45FF-8BBF-4C9B4A78A297}" type="pres">
      <dgm:prSet presAssocID="{D48B483D-9A19-4877-9FEF-61683A699CE6}" presName="vertSpace2a" presStyleCnt="0"/>
      <dgm:spPr/>
    </dgm:pt>
    <dgm:pt modelId="{3455EE31-01DD-4144-A722-DB5EE69EB18A}" type="pres">
      <dgm:prSet presAssocID="{D48B483D-9A19-4877-9FEF-61683A699CE6}" presName="horz2" presStyleCnt="0"/>
      <dgm:spPr/>
    </dgm:pt>
    <dgm:pt modelId="{2820C8EC-E9E1-4FA7-A64F-EF01C6633F89}" type="pres">
      <dgm:prSet presAssocID="{D48B483D-9A19-4877-9FEF-61683A699CE6}" presName="horzSpace2" presStyleCnt="0"/>
      <dgm:spPr/>
    </dgm:pt>
    <dgm:pt modelId="{7E6CB25A-AC42-4665-8C16-0EAD451519BE}" type="pres">
      <dgm:prSet presAssocID="{D48B483D-9A19-4877-9FEF-61683A699CE6}" presName="tx2" presStyleLbl="revTx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4D7AB47-4EE7-49B3-8515-AE280A0F0F14}" type="pres">
      <dgm:prSet presAssocID="{D48B483D-9A19-4877-9FEF-61683A699CE6}" presName="vert2" presStyleCnt="0"/>
      <dgm:spPr/>
    </dgm:pt>
    <dgm:pt modelId="{CF4BEB89-98F7-4069-BEC5-2F015DED7407}" type="pres">
      <dgm:prSet presAssocID="{D48B483D-9A19-4877-9FEF-61683A699CE6}" presName="thinLine2b" presStyleLbl="callout" presStyleIdx="0" presStyleCnt="6"/>
      <dgm:spPr/>
    </dgm:pt>
    <dgm:pt modelId="{37F6C32D-2C3D-4357-9880-55D1C8BAC789}" type="pres">
      <dgm:prSet presAssocID="{D48B483D-9A19-4877-9FEF-61683A699CE6}" presName="vertSpace2b" presStyleCnt="0"/>
      <dgm:spPr/>
    </dgm:pt>
    <dgm:pt modelId="{52C94EF5-DEFF-431D-B051-954CBD46F57D}" type="pres">
      <dgm:prSet presAssocID="{82C6FB56-4E85-40FA-AD68-9AC396026D5B}" presName="horz2" presStyleCnt="0"/>
      <dgm:spPr/>
    </dgm:pt>
    <dgm:pt modelId="{8FC030BB-F21C-4155-9D19-FF3696018A88}" type="pres">
      <dgm:prSet presAssocID="{82C6FB56-4E85-40FA-AD68-9AC396026D5B}" presName="horzSpace2" presStyleCnt="0"/>
      <dgm:spPr/>
    </dgm:pt>
    <dgm:pt modelId="{78EB4C3C-7163-460C-B4CB-DBAFB3303DD2}" type="pres">
      <dgm:prSet presAssocID="{82C6FB56-4E85-40FA-AD68-9AC396026D5B}" presName="tx2" presStyleLbl="revTx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29F99E8E-4FBC-4152-84F1-6D035736C763}" type="pres">
      <dgm:prSet presAssocID="{82C6FB56-4E85-40FA-AD68-9AC396026D5B}" presName="vert2" presStyleCnt="0"/>
      <dgm:spPr/>
    </dgm:pt>
    <dgm:pt modelId="{7708FC3F-79D1-4C83-8A39-082C1090588E}" type="pres">
      <dgm:prSet presAssocID="{82C6FB56-4E85-40FA-AD68-9AC396026D5B}" presName="thinLine2b" presStyleLbl="callout" presStyleIdx="1" presStyleCnt="6"/>
      <dgm:spPr/>
    </dgm:pt>
    <dgm:pt modelId="{71B50CE9-BC0F-4B15-8AB2-8CE587FD9729}" type="pres">
      <dgm:prSet presAssocID="{82C6FB56-4E85-40FA-AD68-9AC396026D5B}" presName="vertSpace2b" presStyleCnt="0"/>
      <dgm:spPr/>
    </dgm:pt>
    <dgm:pt modelId="{4BA7C22A-EDDD-430E-B5C4-6B54BC989A46}" type="pres">
      <dgm:prSet presAssocID="{5C571DAA-3B74-4B1E-B279-F6A72C782305}" presName="thickLine" presStyleLbl="alignNode1" presStyleIdx="1" presStyleCnt="6"/>
      <dgm:spPr/>
    </dgm:pt>
    <dgm:pt modelId="{4ECAB778-45A0-4540-9CDF-9563418E9ED0}" type="pres">
      <dgm:prSet presAssocID="{5C571DAA-3B74-4B1E-B279-F6A72C782305}" presName="horz1" presStyleCnt="0"/>
      <dgm:spPr/>
    </dgm:pt>
    <dgm:pt modelId="{BAF94E24-6309-4A2F-B6C8-4847B3DCFC68}" type="pres">
      <dgm:prSet presAssocID="{5C571DAA-3B74-4B1E-B279-F6A72C782305}" presName="tx1" presStyleLbl="revTx" presStyleIdx="3" presStyleCnt="12" custScaleX="174432"/>
      <dgm:spPr/>
    </dgm:pt>
    <dgm:pt modelId="{567F87B7-9937-4056-A652-A4014D49C96F}" type="pres">
      <dgm:prSet presAssocID="{5C571DAA-3B74-4B1E-B279-F6A72C782305}" presName="vert1" presStyleCnt="0"/>
      <dgm:spPr/>
    </dgm:pt>
    <dgm:pt modelId="{27B01CDD-C04B-424D-9723-6C6DD68AA229}" type="pres">
      <dgm:prSet presAssocID="{EC243493-D4D7-42D9-A88F-C008CA5F34C4}" presName="vertSpace2a" presStyleCnt="0"/>
      <dgm:spPr/>
    </dgm:pt>
    <dgm:pt modelId="{E77C8576-DDF4-4519-980F-73B3A85BFB1A}" type="pres">
      <dgm:prSet presAssocID="{EC243493-D4D7-42D9-A88F-C008CA5F34C4}" presName="horz2" presStyleCnt="0"/>
      <dgm:spPr/>
    </dgm:pt>
    <dgm:pt modelId="{64BEA9D0-339D-4486-9D5D-1BC3A536E049}" type="pres">
      <dgm:prSet presAssocID="{EC243493-D4D7-42D9-A88F-C008CA5F34C4}" presName="horzSpace2" presStyleCnt="0"/>
      <dgm:spPr/>
    </dgm:pt>
    <dgm:pt modelId="{BD8F4FFA-ACE5-4B55-A0A9-2615A504B8BA}" type="pres">
      <dgm:prSet presAssocID="{EC243493-D4D7-42D9-A88F-C008CA5F34C4}" presName="tx2" presStyleLbl="revTx" presStyleIdx="4" presStyleCnt="12"/>
      <dgm:spPr/>
    </dgm:pt>
    <dgm:pt modelId="{74B65C42-2149-48E6-AB06-1AD1F72A8026}" type="pres">
      <dgm:prSet presAssocID="{EC243493-D4D7-42D9-A88F-C008CA5F34C4}" presName="vert2" presStyleCnt="0"/>
      <dgm:spPr/>
    </dgm:pt>
    <dgm:pt modelId="{EA126706-CEDC-4EB9-B894-3148E1C0BDD4}" type="pres">
      <dgm:prSet presAssocID="{EC243493-D4D7-42D9-A88F-C008CA5F34C4}" presName="thinLine2b" presStyleLbl="callout" presStyleIdx="2" presStyleCnt="6"/>
      <dgm:spPr/>
    </dgm:pt>
    <dgm:pt modelId="{D33EA55B-CA9F-4A50-AFCB-0F9DDA5C716C}" type="pres">
      <dgm:prSet presAssocID="{EC243493-D4D7-42D9-A88F-C008CA5F34C4}" presName="vertSpace2b" presStyleCnt="0"/>
      <dgm:spPr/>
    </dgm:pt>
    <dgm:pt modelId="{BBA4DF68-A8B5-422D-8A62-31C537F29B23}" type="pres">
      <dgm:prSet presAssocID="{81BEEC1B-C87E-4DE5-9DB3-01A7EFFDFCCB}" presName="thickLine" presStyleLbl="alignNode1" presStyleIdx="2" presStyleCnt="6"/>
      <dgm:spPr/>
    </dgm:pt>
    <dgm:pt modelId="{5435D70B-6BBF-46A7-9F32-33903A0A17F0}" type="pres">
      <dgm:prSet presAssocID="{81BEEC1B-C87E-4DE5-9DB3-01A7EFFDFCCB}" presName="horz1" presStyleCnt="0"/>
      <dgm:spPr/>
    </dgm:pt>
    <dgm:pt modelId="{1819C8AA-8C58-4C2C-A67D-DCFE3480C007}" type="pres">
      <dgm:prSet presAssocID="{81BEEC1B-C87E-4DE5-9DB3-01A7EFFDFCCB}" presName="tx1" presStyleLbl="revTx" presStyleIdx="5" presStyleCnt="12" custScaleX="174432"/>
      <dgm:spPr/>
      <dgm:t>
        <a:bodyPr/>
        <a:lstStyle/>
        <a:p>
          <a:pPr latinLnBrk="1"/>
          <a:endParaRPr lang="ko-KR" altLang="en-US"/>
        </a:p>
      </dgm:t>
    </dgm:pt>
    <dgm:pt modelId="{370995E5-708F-410A-B083-76A9972D3B06}" type="pres">
      <dgm:prSet presAssocID="{81BEEC1B-C87E-4DE5-9DB3-01A7EFFDFCCB}" presName="vert1" presStyleCnt="0"/>
      <dgm:spPr/>
    </dgm:pt>
    <dgm:pt modelId="{FF11B706-C057-4245-9647-0BE819DABA61}" type="pres">
      <dgm:prSet presAssocID="{D2E2629C-4563-4EA0-8654-4F89AA5D9315}" presName="vertSpace2a" presStyleCnt="0"/>
      <dgm:spPr/>
    </dgm:pt>
    <dgm:pt modelId="{F4994097-DBA2-46BC-B6D6-CFA68AFF0766}" type="pres">
      <dgm:prSet presAssocID="{D2E2629C-4563-4EA0-8654-4F89AA5D9315}" presName="horz2" presStyleCnt="0"/>
      <dgm:spPr/>
    </dgm:pt>
    <dgm:pt modelId="{CACE9A95-E320-4632-B2D9-5592228376AD}" type="pres">
      <dgm:prSet presAssocID="{D2E2629C-4563-4EA0-8654-4F89AA5D9315}" presName="horzSpace2" presStyleCnt="0"/>
      <dgm:spPr/>
    </dgm:pt>
    <dgm:pt modelId="{ECC0483A-3F5C-43B6-AFC1-9B01D42EEFC1}" type="pres">
      <dgm:prSet presAssocID="{D2E2629C-4563-4EA0-8654-4F89AA5D9315}" presName="tx2" presStyleLbl="revTx" presStyleIdx="6" presStyleCnt="12"/>
      <dgm:spPr/>
    </dgm:pt>
    <dgm:pt modelId="{6BE0D520-EEBD-4F91-8000-32C80266C11A}" type="pres">
      <dgm:prSet presAssocID="{D2E2629C-4563-4EA0-8654-4F89AA5D9315}" presName="vert2" presStyleCnt="0"/>
      <dgm:spPr/>
    </dgm:pt>
    <dgm:pt modelId="{14305731-ECAC-4529-BB8B-73B835B69BB0}" type="pres">
      <dgm:prSet presAssocID="{D2E2629C-4563-4EA0-8654-4F89AA5D9315}" presName="thinLine2b" presStyleLbl="callout" presStyleIdx="3" presStyleCnt="6"/>
      <dgm:spPr/>
    </dgm:pt>
    <dgm:pt modelId="{C7D8D2DE-9A72-4250-89C5-FC10D6BD4188}" type="pres">
      <dgm:prSet presAssocID="{D2E2629C-4563-4EA0-8654-4F89AA5D9315}" presName="vertSpace2b" presStyleCnt="0"/>
      <dgm:spPr/>
    </dgm:pt>
    <dgm:pt modelId="{7521D395-9A5B-4ECC-94A0-7F3998BD4E8B}" type="pres">
      <dgm:prSet presAssocID="{2355FA7A-E24F-4BA3-830A-712985E35EEA}" presName="thickLine" presStyleLbl="alignNode1" presStyleIdx="3" presStyleCnt="6"/>
      <dgm:spPr/>
    </dgm:pt>
    <dgm:pt modelId="{5A804527-244E-4FDC-99E3-6B403E23A1F6}" type="pres">
      <dgm:prSet presAssocID="{2355FA7A-E24F-4BA3-830A-712985E35EEA}" presName="horz1" presStyleCnt="0"/>
      <dgm:spPr/>
    </dgm:pt>
    <dgm:pt modelId="{727CE9A3-484D-448D-A80B-FA01DC7DD128}" type="pres">
      <dgm:prSet presAssocID="{2355FA7A-E24F-4BA3-830A-712985E35EEA}" presName="tx1" presStyleLbl="revTx" presStyleIdx="7" presStyleCnt="12" custScaleX="174432"/>
      <dgm:spPr/>
      <dgm:t>
        <a:bodyPr/>
        <a:lstStyle/>
        <a:p>
          <a:pPr latinLnBrk="1"/>
          <a:endParaRPr lang="ko-KR" altLang="en-US"/>
        </a:p>
      </dgm:t>
    </dgm:pt>
    <dgm:pt modelId="{7026CA08-E521-41E1-B7F1-78DD62791D68}" type="pres">
      <dgm:prSet presAssocID="{2355FA7A-E24F-4BA3-830A-712985E35EEA}" presName="vert1" presStyleCnt="0"/>
      <dgm:spPr/>
    </dgm:pt>
    <dgm:pt modelId="{537DFBBE-0CAD-4114-897E-447DFA5C9D69}" type="pres">
      <dgm:prSet presAssocID="{8D057181-2FA4-4F19-93E5-AEDA326DC0C1}" presName="vertSpace2a" presStyleCnt="0"/>
      <dgm:spPr/>
    </dgm:pt>
    <dgm:pt modelId="{EC2CEA70-9381-4408-B1D2-A2A2736631FA}" type="pres">
      <dgm:prSet presAssocID="{8D057181-2FA4-4F19-93E5-AEDA326DC0C1}" presName="horz2" presStyleCnt="0"/>
      <dgm:spPr/>
    </dgm:pt>
    <dgm:pt modelId="{95B2982C-00EC-4928-91FB-51E59B80E369}" type="pres">
      <dgm:prSet presAssocID="{8D057181-2FA4-4F19-93E5-AEDA326DC0C1}" presName="horzSpace2" presStyleCnt="0"/>
      <dgm:spPr/>
    </dgm:pt>
    <dgm:pt modelId="{230E23AE-08B8-4A0F-A0FB-A073DE1D8319}" type="pres">
      <dgm:prSet presAssocID="{8D057181-2FA4-4F19-93E5-AEDA326DC0C1}" presName="tx2" presStyleLbl="revTx" presStyleIdx="8" presStyleCnt="12"/>
      <dgm:spPr/>
    </dgm:pt>
    <dgm:pt modelId="{463FCFB4-BD70-4E95-B09C-198C62B7C54D}" type="pres">
      <dgm:prSet presAssocID="{8D057181-2FA4-4F19-93E5-AEDA326DC0C1}" presName="vert2" presStyleCnt="0"/>
      <dgm:spPr/>
    </dgm:pt>
    <dgm:pt modelId="{4AD0EE57-5FDC-4A7F-8D93-027125224D62}" type="pres">
      <dgm:prSet presAssocID="{8D057181-2FA4-4F19-93E5-AEDA326DC0C1}" presName="thinLine2b" presStyleLbl="callout" presStyleIdx="4" presStyleCnt="6"/>
      <dgm:spPr/>
    </dgm:pt>
    <dgm:pt modelId="{0E44EBED-E3CF-4CD5-9916-E188ACFECEC3}" type="pres">
      <dgm:prSet presAssocID="{8D057181-2FA4-4F19-93E5-AEDA326DC0C1}" presName="vertSpace2b" presStyleCnt="0"/>
      <dgm:spPr/>
    </dgm:pt>
    <dgm:pt modelId="{78BAB531-3F56-45DD-9EAE-0001C7876EFC}" type="pres">
      <dgm:prSet presAssocID="{824A3A1E-72B7-4130-9BEA-2336FD06D0C9}" presName="thickLine" presStyleLbl="alignNode1" presStyleIdx="4" presStyleCnt="6"/>
      <dgm:spPr/>
    </dgm:pt>
    <dgm:pt modelId="{4AA9C6F3-018B-4030-8343-3C467958D39E}" type="pres">
      <dgm:prSet presAssocID="{824A3A1E-72B7-4130-9BEA-2336FD06D0C9}" presName="horz1" presStyleCnt="0"/>
      <dgm:spPr/>
    </dgm:pt>
    <dgm:pt modelId="{45FB0455-5343-4FC8-9EBB-80B5CFDEEA28}" type="pres">
      <dgm:prSet presAssocID="{824A3A1E-72B7-4130-9BEA-2336FD06D0C9}" presName="tx1" presStyleLbl="revTx" presStyleIdx="9" presStyleCnt="12" custScaleX="176315"/>
      <dgm:spPr/>
      <dgm:t>
        <a:bodyPr/>
        <a:lstStyle/>
        <a:p>
          <a:pPr latinLnBrk="1"/>
          <a:endParaRPr lang="ko-KR" altLang="en-US"/>
        </a:p>
      </dgm:t>
    </dgm:pt>
    <dgm:pt modelId="{DEDCB957-B65F-46E5-805C-D9F8E9784D0D}" type="pres">
      <dgm:prSet presAssocID="{824A3A1E-72B7-4130-9BEA-2336FD06D0C9}" presName="vert1" presStyleCnt="0"/>
      <dgm:spPr/>
    </dgm:pt>
    <dgm:pt modelId="{1ABC0D36-2F54-4100-A77C-8AE90042495D}" type="pres">
      <dgm:prSet presAssocID="{5BF9DE23-683B-4AAB-965B-013631C160C1}" presName="vertSpace2a" presStyleCnt="0"/>
      <dgm:spPr/>
    </dgm:pt>
    <dgm:pt modelId="{7525C790-04FF-43C7-9C3E-E2A6680F2206}" type="pres">
      <dgm:prSet presAssocID="{5BF9DE23-683B-4AAB-965B-013631C160C1}" presName="horz2" presStyleCnt="0"/>
      <dgm:spPr/>
    </dgm:pt>
    <dgm:pt modelId="{27B42B9B-3657-415B-9126-9170780FEFCC}" type="pres">
      <dgm:prSet presAssocID="{5BF9DE23-683B-4AAB-965B-013631C160C1}" presName="horzSpace2" presStyleCnt="0"/>
      <dgm:spPr/>
    </dgm:pt>
    <dgm:pt modelId="{D2B8F47D-AB37-4B1F-9D06-187BDDB752F5}" type="pres">
      <dgm:prSet presAssocID="{5BF9DE23-683B-4AAB-965B-013631C160C1}" presName="tx2" presStyleLbl="revTx" presStyleIdx="10" presStyleCnt="12"/>
      <dgm:spPr/>
    </dgm:pt>
    <dgm:pt modelId="{FF340892-D1D0-47CC-AF8C-777D1B706513}" type="pres">
      <dgm:prSet presAssocID="{5BF9DE23-683B-4AAB-965B-013631C160C1}" presName="vert2" presStyleCnt="0"/>
      <dgm:spPr/>
    </dgm:pt>
    <dgm:pt modelId="{4CF58A7D-8868-445D-A361-BBA27E112731}" type="pres">
      <dgm:prSet presAssocID="{5BF9DE23-683B-4AAB-965B-013631C160C1}" presName="thinLine2b" presStyleLbl="callout" presStyleIdx="5" presStyleCnt="6"/>
      <dgm:spPr/>
    </dgm:pt>
    <dgm:pt modelId="{AA5268F2-E976-446C-BA17-DF4AC4DE7592}" type="pres">
      <dgm:prSet presAssocID="{5BF9DE23-683B-4AAB-965B-013631C160C1}" presName="vertSpace2b" presStyleCnt="0"/>
      <dgm:spPr/>
    </dgm:pt>
    <dgm:pt modelId="{C7F6E72C-A843-46D8-873C-145F2BD4684C}" type="pres">
      <dgm:prSet presAssocID="{F87D762D-AA59-48CB-AE82-B14B33E602EF}" presName="thickLine" presStyleLbl="alignNode1" presStyleIdx="5" presStyleCnt="6"/>
      <dgm:spPr/>
    </dgm:pt>
    <dgm:pt modelId="{9ABBB704-2594-4097-80F2-70ED054118CF}" type="pres">
      <dgm:prSet presAssocID="{F87D762D-AA59-48CB-AE82-B14B33E602EF}" presName="horz1" presStyleCnt="0"/>
      <dgm:spPr/>
    </dgm:pt>
    <dgm:pt modelId="{4E100D61-18F3-44FA-B796-B980BBC68651}" type="pres">
      <dgm:prSet presAssocID="{F87D762D-AA59-48CB-AE82-B14B33E602EF}" presName="tx1" presStyleLbl="revTx" presStyleIdx="11" presStyleCnt="12"/>
      <dgm:spPr/>
    </dgm:pt>
    <dgm:pt modelId="{367FDD80-2CF4-4350-B42F-F9FA920FA554}" type="pres">
      <dgm:prSet presAssocID="{F87D762D-AA59-48CB-AE82-B14B33E602EF}" presName="vert1" presStyleCnt="0"/>
      <dgm:spPr/>
    </dgm:pt>
  </dgm:ptLst>
  <dgm:cxnLst>
    <dgm:cxn modelId="{63F9C786-261F-4C98-BB54-E751AF4A093E}" srcId="{81BEEC1B-C87E-4DE5-9DB3-01A7EFFDFCCB}" destId="{D2E2629C-4563-4EA0-8654-4F89AA5D9315}" srcOrd="0" destOrd="0" parTransId="{58DB3033-A93D-4698-90E1-EAE3E59CFE9A}" sibTransId="{DFC4E8CC-3425-4C77-8889-D1BF3B6A606C}"/>
    <dgm:cxn modelId="{CB73B25F-41B4-487F-8D82-155C4257674E}" type="presOf" srcId="{81BEEC1B-C87E-4DE5-9DB3-01A7EFFDFCCB}" destId="{1819C8AA-8C58-4C2C-A67D-DCFE3480C007}" srcOrd="0" destOrd="0" presId="urn:microsoft.com/office/officeart/2008/layout/LinedList"/>
    <dgm:cxn modelId="{4A781484-E1D6-4C9B-8907-8D50BCBAEEC2}" srcId="{3BEA6932-80CB-49AE-8C8F-AEBA8DDE7442}" destId="{82C6FB56-4E85-40FA-AD68-9AC396026D5B}" srcOrd="1" destOrd="0" parTransId="{E87E8452-DEDB-4734-90C6-14E09FD1F695}" sibTransId="{33DE76A4-4A2A-4F4F-B69C-61A633769C43}"/>
    <dgm:cxn modelId="{BB3AE233-1400-4CBB-BADC-ECA19430CBD1}" srcId="{824A3A1E-72B7-4130-9BEA-2336FD06D0C9}" destId="{5BF9DE23-683B-4AAB-965B-013631C160C1}" srcOrd="0" destOrd="0" parTransId="{0B709CB3-4A52-4A53-8B4A-406F3EE4E8BE}" sibTransId="{CCD77F41-5190-49FD-BEAA-EC4FA23A0C98}"/>
    <dgm:cxn modelId="{EE37175C-4635-4157-AC83-9695A9C95BA1}" type="presOf" srcId="{D48B483D-9A19-4877-9FEF-61683A699CE6}" destId="{7E6CB25A-AC42-4665-8C16-0EAD451519BE}" srcOrd="0" destOrd="0" presId="urn:microsoft.com/office/officeart/2008/layout/LinedList"/>
    <dgm:cxn modelId="{0ED4CD57-EF66-4CD2-B524-60484E05813D}" type="presOf" srcId="{EBFF4AB5-C9C6-409F-9B9B-CBD198BFD0F7}" destId="{FC28EE59-CF75-4124-8613-4FB26DE4BEA4}" srcOrd="0" destOrd="0" presId="urn:microsoft.com/office/officeart/2008/layout/LinedList"/>
    <dgm:cxn modelId="{9169CBBB-E13B-481E-8E7B-48E15899DCBF}" type="presOf" srcId="{824A3A1E-72B7-4130-9BEA-2336FD06D0C9}" destId="{45FB0455-5343-4FC8-9EBB-80B5CFDEEA28}" srcOrd="0" destOrd="0" presId="urn:microsoft.com/office/officeart/2008/layout/LinedList"/>
    <dgm:cxn modelId="{D691672E-4C42-4C12-9D82-5CED3A159E96}" srcId="{EBFF4AB5-C9C6-409F-9B9B-CBD198BFD0F7}" destId="{81BEEC1B-C87E-4DE5-9DB3-01A7EFFDFCCB}" srcOrd="2" destOrd="0" parTransId="{CC7F50F3-EC87-441B-8298-C1077A1ED1C7}" sibTransId="{35D8A561-BF92-4854-A1D7-84831B3F01C0}"/>
    <dgm:cxn modelId="{CB447C9E-8011-4B00-95C0-3F7D4ABDB7D3}" srcId="{5C571DAA-3B74-4B1E-B279-F6A72C782305}" destId="{EC243493-D4D7-42D9-A88F-C008CA5F34C4}" srcOrd="0" destOrd="0" parTransId="{1281F79D-4337-4DFB-ACBA-258E5A6B1AF5}" sibTransId="{C704F50D-C253-47DD-88C5-73DFD2F62C9D}"/>
    <dgm:cxn modelId="{4FFFABCD-D2B6-4585-A9AA-97AC355627C3}" type="presOf" srcId="{F87D762D-AA59-48CB-AE82-B14B33E602EF}" destId="{4E100D61-18F3-44FA-B796-B980BBC68651}" srcOrd="0" destOrd="0" presId="urn:microsoft.com/office/officeart/2008/layout/LinedList"/>
    <dgm:cxn modelId="{38759A99-E493-4F32-A4EC-E5BDD837FC2B}" type="presOf" srcId="{82C6FB56-4E85-40FA-AD68-9AC396026D5B}" destId="{78EB4C3C-7163-460C-B4CB-DBAFB3303DD2}" srcOrd="0" destOrd="0" presId="urn:microsoft.com/office/officeart/2008/layout/LinedList"/>
    <dgm:cxn modelId="{180CF569-5841-49CE-92F1-9E20C44A2105}" type="presOf" srcId="{D2E2629C-4563-4EA0-8654-4F89AA5D9315}" destId="{ECC0483A-3F5C-43B6-AFC1-9B01D42EEFC1}" srcOrd="0" destOrd="0" presId="urn:microsoft.com/office/officeart/2008/layout/LinedList"/>
    <dgm:cxn modelId="{DE45CF02-4EB8-4CDB-A732-F45BC3099894}" type="presOf" srcId="{3BEA6932-80CB-49AE-8C8F-AEBA8DDE7442}" destId="{64303827-6913-447F-9CAD-03EF0BC41438}" srcOrd="0" destOrd="0" presId="urn:microsoft.com/office/officeart/2008/layout/LinedList"/>
    <dgm:cxn modelId="{59782A0E-317C-4C47-A9C4-AAC8199FC4F8}" srcId="{EBFF4AB5-C9C6-409F-9B9B-CBD198BFD0F7}" destId="{5C571DAA-3B74-4B1E-B279-F6A72C782305}" srcOrd="1" destOrd="0" parTransId="{EEDF3669-D704-40C8-871A-26DC2B9E7296}" sibTransId="{E450CDCF-C5AA-4C0E-9D81-CDBD3DF25A9C}"/>
    <dgm:cxn modelId="{CA6D32E6-926F-46A0-B605-81CDBB237CFC}" srcId="{EBFF4AB5-C9C6-409F-9B9B-CBD198BFD0F7}" destId="{F87D762D-AA59-48CB-AE82-B14B33E602EF}" srcOrd="5" destOrd="0" parTransId="{FA8594B2-27E4-4345-8194-AA7D2B820335}" sibTransId="{2918C562-AB37-406D-9DDF-AD9ABD8BF6C6}"/>
    <dgm:cxn modelId="{DEB54B3B-F853-4C09-9958-880E3AB148C0}" type="presOf" srcId="{5C571DAA-3B74-4B1E-B279-F6A72C782305}" destId="{BAF94E24-6309-4A2F-B6C8-4847B3DCFC68}" srcOrd="0" destOrd="0" presId="urn:microsoft.com/office/officeart/2008/layout/LinedList"/>
    <dgm:cxn modelId="{11B3A20C-0E7F-4D1C-AFC7-2F1EF8078A49}" type="presOf" srcId="{5BF9DE23-683B-4AAB-965B-013631C160C1}" destId="{D2B8F47D-AB37-4B1F-9D06-187BDDB752F5}" srcOrd="0" destOrd="0" presId="urn:microsoft.com/office/officeart/2008/layout/LinedList"/>
    <dgm:cxn modelId="{B995B5F5-38F4-44DD-A529-4444B27524DD}" type="presOf" srcId="{EC243493-D4D7-42D9-A88F-C008CA5F34C4}" destId="{BD8F4FFA-ACE5-4B55-A0A9-2615A504B8BA}" srcOrd="0" destOrd="0" presId="urn:microsoft.com/office/officeart/2008/layout/LinedList"/>
    <dgm:cxn modelId="{56DF6471-875C-4D16-B0EE-959C7A46C747}" type="presOf" srcId="{8D057181-2FA4-4F19-93E5-AEDA326DC0C1}" destId="{230E23AE-08B8-4A0F-A0FB-A073DE1D8319}" srcOrd="0" destOrd="0" presId="urn:microsoft.com/office/officeart/2008/layout/LinedList"/>
    <dgm:cxn modelId="{631609F9-91FB-4B26-BD17-46BF3773A414}" srcId="{2355FA7A-E24F-4BA3-830A-712985E35EEA}" destId="{8D057181-2FA4-4F19-93E5-AEDA326DC0C1}" srcOrd="0" destOrd="0" parTransId="{08313EF2-69C2-47C1-8639-6EC1C8D153BD}" sibTransId="{94BD77C4-CD65-426D-ACCF-22CF39EC057B}"/>
    <dgm:cxn modelId="{4840560F-8390-4A03-A4F5-270CDB20C23E}" type="presOf" srcId="{2355FA7A-E24F-4BA3-830A-712985E35EEA}" destId="{727CE9A3-484D-448D-A80B-FA01DC7DD128}" srcOrd="0" destOrd="0" presId="urn:microsoft.com/office/officeart/2008/layout/LinedList"/>
    <dgm:cxn modelId="{AF0C7C16-4407-4CE9-8C96-21556796D356}" srcId="{EBFF4AB5-C9C6-409F-9B9B-CBD198BFD0F7}" destId="{824A3A1E-72B7-4130-9BEA-2336FD06D0C9}" srcOrd="4" destOrd="0" parTransId="{F6CE9D4E-D2FB-41A6-A7D5-702417CEAC7D}" sibTransId="{55A06D91-B22E-4CA4-AF71-056277F457F8}"/>
    <dgm:cxn modelId="{6DBF2B89-297C-4B77-AD7B-94A584DDBE7C}" srcId="{3BEA6932-80CB-49AE-8C8F-AEBA8DDE7442}" destId="{D48B483D-9A19-4877-9FEF-61683A699CE6}" srcOrd="0" destOrd="0" parTransId="{A9C6ACF7-0301-42AC-8AEB-A586DD771A1A}" sibTransId="{3F6913DF-31C5-40A3-A805-84261593BD46}"/>
    <dgm:cxn modelId="{A456FBB3-7FD0-4EEC-9F1D-D46904077CF1}" srcId="{EBFF4AB5-C9C6-409F-9B9B-CBD198BFD0F7}" destId="{3BEA6932-80CB-49AE-8C8F-AEBA8DDE7442}" srcOrd="0" destOrd="0" parTransId="{59D52EFE-F3E3-47A9-A31A-5F9928F8D012}" sibTransId="{33D1CC37-90CB-4F90-A57A-2202F856C069}"/>
    <dgm:cxn modelId="{71FD4C5B-7724-4B6A-AB40-AD10C9557A76}" srcId="{EBFF4AB5-C9C6-409F-9B9B-CBD198BFD0F7}" destId="{2355FA7A-E24F-4BA3-830A-712985E35EEA}" srcOrd="3" destOrd="0" parTransId="{B0376E09-A238-44DB-96F0-1DFC60D8F6C5}" sibTransId="{66057605-6F8E-4F69-AD25-EB0618EA1A12}"/>
    <dgm:cxn modelId="{D4159B95-10F6-4D99-9164-CA108F790E17}" type="presParOf" srcId="{FC28EE59-CF75-4124-8613-4FB26DE4BEA4}" destId="{9853AC61-22E6-462C-A73A-CAB681638BEE}" srcOrd="0" destOrd="0" presId="urn:microsoft.com/office/officeart/2008/layout/LinedList"/>
    <dgm:cxn modelId="{EA95EEB3-615B-4A47-805A-4F66CDE17A28}" type="presParOf" srcId="{FC28EE59-CF75-4124-8613-4FB26DE4BEA4}" destId="{20387A55-50E3-4992-956C-6736325D02CB}" srcOrd="1" destOrd="0" presId="urn:microsoft.com/office/officeart/2008/layout/LinedList"/>
    <dgm:cxn modelId="{5CD90CBD-D3C5-42C3-959A-7F49857909FB}" type="presParOf" srcId="{20387A55-50E3-4992-956C-6736325D02CB}" destId="{64303827-6913-447F-9CAD-03EF0BC41438}" srcOrd="0" destOrd="0" presId="urn:microsoft.com/office/officeart/2008/layout/LinedList"/>
    <dgm:cxn modelId="{3DCB4FCB-8A6A-4955-BD84-1B2B207B4839}" type="presParOf" srcId="{20387A55-50E3-4992-956C-6736325D02CB}" destId="{BFE5D3E1-F874-4D7B-9D8D-6E08A329D28B}" srcOrd="1" destOrd="0" presId="urn:microsoft.com/office/officeart/2008/layout/LinedList"/>
    <dgm:cxn modelId="{602B813F-B312-40EA-AF8D-A4CEF8DA4085}" type="presParOf" srcId="{BFE5D3E1-F874-4D7B-9D8D-6E08A329D28B}" destId="{434DC70B-B08E-45FF-8BBF-4C9B4A78A297}" srcOrd="0" destOrd="0" presId="urn:microsoft.com/office/officeart/2008/layout/LinedList"/>
    <dgm:cxn modelId="{1D3FF069-A3FA-40DF-9F13-A5A5FF490D44}" type="presParOf" srcId="{BFE5D3E1-F874-4D7B-9D8D-6E08A329D28B}" destId="{3455EE31-01DD-4144-A722-DB5EE69EB18A}" srcOrd="1" destOrd="0" presId="urn:microsoft.com/office/officeart/2008/layout/LinedList"/>
    <dgm:cxn modelId="{47D4D593-0D72-47B3-A8F5-43897E516A76}" type="presParOf" srcId="{3455EE31-01DD-4144-A722-DB5EE69EB18A}" destId="{2820C8EC-E9E1-4FA7-A64F-EF01C6633F89}" srcOrd="0" destOrd="0" presId="urn:microsoft.com/office/officeart/2008/layout/LinedList"/>
    <dgm:cxn modelId="{3AA98FDD-D52E-4A20-8488-6800F9087F31}" type="presParOf" srcId="{3455EE31-01DD-4144-A722-DB5EE69EB18A}" destId="{7E6CB25A-AC42-4665-8C16-0EAD451519BE}" srcOrd="1" destOrd="0" presId="urn:microsoft.com/office/officeart/2008/layout/LinedList"/>
    <dgm:cxn modelId="{857B87C2-9BFE-4498-AF77-F6AA9A2C787C}" type="presParOf" srcId="{3455EE31-01DD-4144-A722-DB5EE69EB18A}" destId="{84D7AB47-4EE7-49B3-8515-AE280A0F0F14}" srcOrd="2" destOrd="0" presId="urn:microsoft.com/office/officeart/2008/layout/LinedList"/>
    <dgm:cxn modelId="{B7DC7A56-E762-4695-A3AE-F80A936A69C5}" type="presParOf" srcId="{BFE5D3E1-F874-4D7B-9D8D-6E08A329D28B}" destId="{CF4BEB89-98F7-4069-BEC5-2F015DED7407}" srcOrd="2" destOrd="0" presId="urn:microsoft.com/office/officeart/2008/layout/LinedList"/>
    <dgm:cxn modelId="{DCC67DD5-65D6-4DB1-B45B-90E1E66769FB}" type="presParOf" srcId="{BFE5D3E1-F874-4D7B-9D8D-6E08A329D28B}" destId="{37F6C32D-2C3D-4357-9880-55D1C8BAC789}" srcOrd="3" destOrd="0" presId="urn:microsoft.com/office/officeart/2008/layout/LinedList"/>
    <dgm:cxn modelId="{F8F7BF31-8F72-4212-B5A1-8A4E00C7CCA4}" type="presParOf" srcId="{BFE5D3E1-F874-4D7B-9D8D-6E08A329D28B}" destId="{52C94EF5-DEFF-431D-B051-954CBD46F57D}" srcOrd="4" destOrd="0" presId="urn:microsoft.com/office/officeart/2008/layout/LinedList"/>
    <dgm:cxn modelId="{9E5F0696-90C2-45EB-9E4E-4B775DE84935}" type="presParOf" srcId="{52C94EF5-DEFF-431D-B051-954CBD46F57D}" destId="{8FC030BB-F21C-4155-9D19-FF3696018A88}" srcOrd="0" destOrd="0" presId="urn:microsoft.com/office/officeart/2008/layout/LinedList"/>
    <dgm:cxn modelId="{BE0430E6-890B-4984-BE6D-F06D81BCAB1D}" type="presParOf" srcId="{52C94EF5-DEFF-431D-B051-954CBD46F57D}" destId="{78EB4C3C-7163-460C-B4CB-DBAFB3303DD2}" srcOrd="1" destOrd="0" presId="urn:microsoft.com/office/officeart/2008/layout/LinedList"/>
    <dgm:cxn modelId="{17511863-06ED-4FAD-BF2D-2A42F058DB7C}" type="presParOf" srcId="{52C94EF5-DEFF-431D-B051-954CBD46F57D}" destId="{29F99E8E-4FBC-4152-84F1-6D035736C763}" srcOrd="2" destOrd="0" presId="urn:microsoft.com/office/officeart/2008/layout/LinedList"/>
    <dgm:cxn modelId="{89B8352D-C251-477C-A010-F8643327DACF}" type="presParOf" srcId="{BFE5D3E1-F874-4D7B-9D8D-6E08A329D28B}" destId="{7708FC3F-79D1-4C83-8A39-082C1090588E}" srcOrd="5" destOrd="0" presId="urn:microsoft.com/office/officeart/2008/layout/LinedList"/>
    <dgm:cxn modelId="{4BDB9DF7-53C0-4F8C-9EDC-6B96F350A8CA}" type="presParOf" srcId="{BFE5D3E1-F874-4D7B-9D8D-6E08A329D28B}" destId="{71B50CE9-BC0F-4B15-8AB2-8CE587FD9729}" srcOrd="6" destOrd="0" presId="urn:microsoft.com/office/officeart/2008/layout/LinedList"/>
    <dgm:cxn modelId="{EEFE1199-53A1-47C1-A2E5-EC92A61561FC}" type="presParOf" srcId="{FC28EE59-CF75-4124-8613-4FB26DE4BEA4}" destId="{4BA7C22A-EDDD-430E-B5C4-6B54BC989A46}" srcOrd="2" destOrd="0" presId="urn:microsoft.com/office/officeart/2008/layout/LinedList"/>
    <dgm:cxn modelId="{DD8F90E8-9FC9-4ACC-9220-3C1D135A216F}" type="presParOf" srcId="{FC28EE59-CF75-4124-8613-4FB26DE4BEA4}" destId="{4ECAB778-45A0-4540-9CDF-9563418E9ED0}" srcOrd="3" destOrd="0" presId="urn:microsoft.com/office/officeart/2008/layout/LinedList"/>
    <dgm:cxn modelId="{B6972041-4934-4165-8268-07637E2996C7}" type="presParOf" srcId="{4ECAB778-45A0-4540-9CDF-9563418E9ED0}" destId="{BAF94E24-6309-4A2F-B6C8-4847B3DCFC68}" srcOrd="0" destOrd="0" presId="urn:microsoft.com/office/officeart/2008/layout/LinedList"/>
    <dgm:cxn modelId="{6627114B-8DA9-47B6-BF86-CFF438C6CE73}" type="presParOf" srcId="{4ECAB778-45A0-4540-9CDF-9563418E9ED0}" destId="{567F87B7-9937-4056-A652-A4014D49C96F}" srcOrd="1" destOrd="0" presId="urn:microsoft.com/office/officeart/2008/layout/LinedList"/>
    <dgm:cxn modelId="{E07D68DA-6EE1-490A-AB9B-C2D73496B3F2}" type="presParOf" srcId="{567F87B7-9937-4056-A652-A4014D49C96F}" destId="{27B01CDD-C04B-424D-9723-6C6DD68AA229}" srcOrd="0" destOrd="0" presId="urn:microsoft.com/office/officeart/2008/layout/LinedList"/>
    <dgm:cxn modelId="{F02C85E4-E3B8-4860-A517-8356A147FD49}" type="presParOf" srcId="{567F87B7-9937-4056-A652-A4014D49C96F}" destId="{E77C8576-DDF4-4519-980F-73B3A85BFB1A}" srcOrd="1" destOrd="0" presId="urn:microsoft.com/office/officeart/2008/layout/LinedList"/>
    <dgm:cxn modelId="{A2D0A1D1-CE5B-4E21-AED8-5214E91A72D2}" type="presParOf" srcId="{E77C8576-DDF4-4519-980F-73B3A85BFB1A}" destId="{64BEA9D0-339D-4486-9D5D-1BC3A536E049}" srcOrd="0" destOrd="0" presId="urn:microsoft.com/office/officeart/2008/layout/LinedList"/>
    <dgm:cxn modelId="{B405CED3-0119-40DE-A980-1A58453ABB0C}" type="presParOf" srcId="{E77C8576-DDF4-4519-980F-73B3A85BFB1A}" destId="{BD8F4FFA-ACE5-4B55-A0A9-2615A504B8BA}" srcOrd="1" destOrd="0" presId="urn:microsoft.com/office/officeart/2008/layout/LinedList"/>
    <dgm:cxn modelId="{3854C3D7-88D8-4A00-9365-D1FB1704CBE5}" type="presParOf" srcId="{E77C8576-DDF4-4519-980F-73B3A85BFB1A}" destId="{74B65C42-2149-48E6-AB06-1AD1F72A8026}" srcOrd="2" destOrd="0" presId="urn:microsoft.com/office/officeart/2008/layout/LinedList"/>
    <dgm:cxn modelId="{24E45B46-799F-4A3A-A817-78762B1332A1}" type="presParOf" srcId="{567F87B7-9937-4056-A652-A4014D49C96F}" destId="{EA126706-CEDC-4EB9-B894-3148E1C0BDD4}" srcOrd="2" destOrd="0" presId="urn:microsoft.com/office/officeart/2008/layout/LinedList"/>
    <dgm:cxn modelId="{7952EB4E-0AA9-4034-B0F4-EF794B47BC6E}" type="presParOf" srcId="{567F87B7-9937-4056-A652-A4014D49C96F}" destId="{D33EA55B-CA9F-4A50-AFCB-0F9DDA5C716C}" srcOrd="3" destOrd="0" presId="urn:microsoft.com/office/officeart/2008/layout/LinedList"/>
    <dgm:cxn modelId="{60E9900D-8732-4700-A590-298AF3185643}" type="presParOf" srcId="{FC28EE59-CF75-4124-8613-4FB26DE4BEA4}" destId="{BBA4DF68-A8B5-422D-8A62-31C537F29B23}" srcOrd="4" destOrd="0" presId="urn:microsoft.com/office/officeart/2008/layout/LinedList"/>
    <dgm:cxn modelId="{F5197D42-34B3-456C-80F0-B6D739C2248B}" type="presParOf" srcId="{FC28EE59-CF75-4124-8613-4FB26DE4BEA4}" destId="{5435D70B-6BBF-46A7-9F32-33903A0A17F0}" srcOrd="5" destOrd="0" presId="urn:microsoft.com/office/officeart/2008/layout/LinedList"/>
    <dgm:cxn modelId="{A3B05492-70BF-479D-A65D-54B821671235}" type="presParOf" srcId="{5435D70B-6BBF-46A7-9F32-33903A0A17F0}" destId="{1819C8AA-8C58-4C2C-A67D-DCFE3480C007}" srcOrd="0" destOrd="0" presId="urn:microsoft.com/office/officeart/2008/layout/LinedList"/>
    <dgm:cxn modelId="{F063BC3C-3E9A-4C8F-9D2A-3A6AB47518AC}" type="presParOf" srcId="{5435D70B-6BBF-46A7-9F32-33903A0A17F0}" destId="{370995E5-708F-410A-B083-76A9972D3B06}" srcOrd="1" destOrd="0" presId="urn:microsoft.com/office/officeart/2008/layout/LinedList"/>
    <dgm:cxn modelId="{056522F4-029E-44C2-99F8-4CB0A249299B}" type="presParOf" srcId="{370995E5-708F-410A-B083-76A9972D3B06}" destId="{FF11B706-C057-4245-9647-0BE819DABA61}" srcOrd="0" destOrd="0" presId="urn:microsoft.com/office/officeart/2008/layout/LinedList"/>
    <dgm:cxn modelId="{21725FF0-4327-4753-AEAD-68648E1B29D2}" type="presParOf" srcId="{370995E5-708F-410A-B083-76A9972D3B06}" destId="{F4994097-DBA2-46BC-B6D6-CFA68AFF0766}" srcOrd="1" destOrd="0" presId="urn:microsoft.com/office/officeart/2008/layout/LinedList"/>
    <dgm:cxn modelId="{B2A5BF58-60BC-46DC-AD56-9DCBB3719B4D}" type="presParOf" srcId="{F4994097-DBA2-46BC-B6D6-CFA68AFF0766}" destId="{CACE9A95-E320-4632-B2D9-5592228376AD}" srcOrd="0" destOrd="0" presId="urn:microsoft.com/office/officeart/2008/layout/LinedList"/>
    <dgm:cxn modelId="{1F8471CB-AFA6-4973-B8CA-1307B1AA56DF}" type="presParOf" srcId="{F4994097-DBA2-46BC-B6D6-CFA68AFF0766}" destId="{ECC0483A-3F5C-43B6-AFC1-9B01D42EEFC1}" srcOrd="1" destOrd="0" presId="urn:microsoft.com/office/officeart/2008/layout/LinedList"/>
    <dgm:cxn modelId="{20977BE0-8E1C-403B-873D-2ACA5F9FB27B}" type="presParOf" srcId="{F4994097-DBA2-46BC-B6D6-CFA68AFF0766}" destId="{6BE0D520-EEBD-4F91-8000-32C80266C11A}" srcOrd="2" destOrd="0" presId="urn:microsoft.com/office/officeart/2008/layout/LinedList"/>
    <dgm:cxn modelId="{721DE48F-8531-49D2-896F-2DCEDBA046F0}" type="presParOf" srcId="{370995E5-708F-410A-B083-76A9972D3B06}" destId="{14305731-ECAC-4529-BB8B-73B835B69BB0}" srcOrd="2" destOrd="0" presId="urn:microsoft.com/office/officeart/2008/layout/LinedList"/>
    <dgm:cxn modelId="{2E86D112-FE8E-4BD8-A2C1-A52EC4A3A0BE}" type="presParOf" srcId="{370995E5-708F-410A-B083-76A9972D3B06}" destId="{C7D8D2DE-9A72-4250-89C5-FC10D6BD4188}" srcOrd="3" destOrd="0" presId="urn:microsoft.com/office/officeart/2008/layout/LinedList"/>
    <dgm:cxn modelId="{4925E9BA-02AB-472E-A667-711E4F652F28}" type="presParOf" srcId="{FC28EE59-CF75-4124-8613-4FB26DE4BEA4}" destId="{7521D395-9A5B-4ECC-94A0-7F3998BD4E8B}" srcOrd="6" destOrd="0" presId="urn:microsoft.com/office/officeart/2008/layout/LinedList"/>
    <dgm:cxn modelId="{155A3EAF-2E07-49AE-9C53-CD7AC67049CC}" type="presParOf" srcId="{FC28EE59-CF75-4124-8613-4FB26DE4BEA4}" destId="{5A804527-244E-4FDC-99E3-6B403E23A1F6}" srcOrd="7" destOrd="0" presId="urn:microsoft.com/office/officeart/2008/layout/LinedList"/>
    <dgm:cxn modelId="{34E3F1AC-ABF6-4074-A6E2-C609667AFD86}" type="presParOf" srcId="{5A804527-244E-4FDC-99E3-6B403E23A1F6}" destId="{727CE9A3-484D-448D-A80B-FA01DC7DD128}" srcOrd="0" destOrd="0" presId="urn:microsoft.com/office/officeart/2008/layout/LinedList"/>
    <dgm:cxn modelId="{3ACC2E83-5894-4EA2-BCD3-AD98487E17ED}" type="presParOf" srcId="{5A804527-244E-4FDC-99E3-6B403E23A1F6}" destId="{7026CA08-E521-41E1-B7F1-78DD62791D68}" srcOrd="1" destOrd="0" presId="urn:microsoft.com/office/officeart/2008/layout/LinedList"/>
    <dgm:cxn modelId="{AD3004D1-9F55-455A-898A-2BFB3F442B59}" type="presParOf" srcId="{7026CA08-E521-41E1-B7F1-78DD62791D68}" destId="{537DFBBE-0CAD-4114-897E-447DFA5C9D69}" srcOrd="0" destOrd="0" presId="urn:microsoft.com/office/officeart/2008/layout/LinedList"/>
    <dgm:cxn modelId="{BECC5235-0A84-490D-8088-9B53CF41A500}" type="presParOf" srcId="{7026CA08-E521-41E1-B7F1-78DD62791D68}" destId="{EC2CEA70-9381-4408-B1D2-A2A2736631FA}" srcOrd="1" destOrd="0" presId="urn:microsoft.com/office/officeart/2008/layout/LinedList"/>
    <dgm:cxn modelId="{424012D3-3BE4-46A2-9DFC-FC132BC326E9}" type="presParOf" srcId="{EC2CEA70-9381-4408-B1D2-A2A2736631FA}" destId="{95B2982C-00EC-4928-91FB-51E59B80E369}" srcOrd="0" destOrd="0" presId="urn:microsoft.com/office/officeart/2008/layout/LinedList"/>
    <dgm:cxn modelId="{83ACB45B-47B2-4D70-8D85-203379005BEE}" type="presParOf" srcId="{EC2CEA70-9381-4408-B1D2-A2A2736631FA}" destId="{230E23AE-08B8-4A0F-A0FB-A073DE1D8319}" srcOrd="1" destOrd="0" presId="urn:microsoft.com/office/officeart/2008/layout/LinedList"/>
    <dgm:cxn modelId="{C3CB8BF7-216B-4321-BED2-F690BF9F3479}" type="presParOf" srcId="{EC2CEA70-9381-4408-B1D2-A2A2736631FA}" destId="{463FCFB4-BD70-4E95-B09C-198C62B7C54D}" srcOrd="2" destOrd="0" presId="urn:microsoft.com/office/officeart/2008/layout/LinedList"/>
    <dgm:cxn modelId="{E7230E83-4FE8-491F-B89F-682631ECEAE1}" type="presParOf" srcId="{7026CA08-E521-41E1-B7F1-78DD62791D68}" destId="{4AD0EE57-5FDC-4A7F-8D93-027125224D62}" srcOrd="2" destOrd="0" presId="urn:microsoft.com/office/officeart/2008/layout/LinedList"/>
    <dgm:cxn modelId="{D4275F9E-6306-4030-9982-4E14A461EA50}" type="presParOf" srcId="{7026CA08-E521-41E1-B7F1-78DD62791D68}" destId="{0E44EBED-E3CF-4CD5-9916-E188ACFECEC3}" srcOrd="3" destOrd="0" presId="urn:microsoft.com/office/officeart/2008/layout/LinedList"/>
    <dgm:cxn modelId="{3414E836-F5AF-4DCD-AE53-A4CADA4E5CC4}" type="presParOf" srcId="{FC28EE59-CF75-4124-8613-4FB26DE4BEA4}" destId="{78BAB531-3F56-45DD-9EAE-0001C7876EFC}" srcOrd="8" destOrd="0" presId="urn:microsoft.com/office/officeart/2008/layout/LinedList"/>
    <dgm:cxn modelId="{524A4435-DA7C-41E5-AE37-D6051590024E}" type="presParOf" srcId="{FC28EE59-CF75-4124-8613-4FB26DE4BEA4}" destId="{4AA9C6F3-018B-4030-8343-3C467958D39E}" srcOrd="9" destOrd="0" presId="urn:microsoft.com/office/officeart/2008/layout/LinedList"/>
    <dgm:cxn modelId="{4F9F5ABF-E50F-4FD1-A5FA-4F0EF6A154C2}" type="presParOf" srcId="{4AA9C6F3-018B-4030-8343-3C467958D39E}" destId="{45FB0455-5343-4FC8-9EBB-80B5CFDEEA28}" srcOrd="0" destOrd="0" presId="urn:microsoft.com/office/officeart/2008/layout/LinedList"/>
    <dgm:cxn modelId="{D3600EEE-3A37-4F3C-AECE-6C0B70CF9BB0}" type="presParOf" srcId="{4AA9C6F3-018B-4030-8343-3C467958D39E}" destId="{DEDCB957-B65F-46E5-805C-D9F8E9784D0D}" srcOrd="1" destOrd="0" presId="urn:microsoft.com/office/officeart/2008/layout/LinedList"/>
    <dgm:cxn modelId="{EA1DFB17-B0CA-4A15-B133-8B44739B0E3C}" type="presParOf" srcId="{DEDCB957-B65F-46E5-805C-D9F8E9784D0D}" destId="{1ABC0D36-2F54-4100-A77C-8AE90042495D}" srcOrd="0" destOrd="0" presId="urn:microsoft.com/office/officeart/2008/layout/LinedList"/>
    <dgm:cxn modelId="{B61146F1-8A3E-4C80-A41B-0427D7BBC833}" type="presParOf" srcId="{DEDCB957-B65F-46E5-805C-D9F8E9784D0D}" destId="{7525C790-04FF-43C7-9C3E-E2A6680F2206}" srcOrd="1" destOrd="0" presId="urn:microsoft.com/office/officeart/2008/layout/LinedList"/>
    <dgm:cxn modelId="{129945C8-8F82-4E29-AC85-C56FBE227D25}" type="presParOf" srcId="{7525C790-04FF-43C7-9C3E-E2A6680F2206}" destId="{27B42B9B-3657-415B-9126-9170780FEFCC}" srcOrd="0" destOrd="0" presId="urn:microsoft.com/office/officeart/2008/layout/LinedList"/>
    <dgm:cxn modelId="{FBEF800F-37B0-4B1C-A8BF-5FFFC934EC2C}" type="presParOf" srcId="{7525C790-04FF-43C7-9C3E-E2A6680F2206}" destId="{D2B8F47D-AB37-4B1F-9D06-187BDDB752F5}" srcOrd="1" destOrd="0" presId="urn:microsoft.com/office/officeart/2008/layout/LinedList"/>
    <dgm:cxn modelId="{CB0E97AC-349C-4AE0-B977-E90726257812}" type="presParOf" srcId="{7525C790-04FF-43C7-9C3E-E2A6680F2206}" destId="{FF340892-D1D0-47CC-AF8C-777D1B706513}" srcOrd="2" destOrd="0" presId="urn:microsoft.com/office/officeart/2008/layout/LinedList"/>
    <dgm:cxn modelId="{9B7A61CB-CA80-42E2-AAF6-7094AB61A2EF}" type="presParOf" srcId="{DEDCB957-B65F-46E5-805C-D9F8E9784D0D}" destId="{4CF58A7D-8868-445D-A361-BBA27E112731}" srcOrd="2" destOrd="0" presId="urn:microsoft.com/office/officeart/2008/layout/LinedList"/>
    <dgm:cxn modelId="{ABFC8497-8208-4F46-908C-0AD4BA9ABD3F}" type="presParOf" srcId="{DEDCB957-B65F-46E5-805C-D9F8E9784D0D}" destId="{AA5268F2-E976-446C-BA17-DF4AC4DE7592}" srcOrd="3" destOrd="0" presId="urn:microsoft.com/office/officeart/2008/layout/LinedList"/>
    <dgm:cxn modelId="{1AF21E7A-3267-477C-A8FF-B3DD9E3997C5}" type="presParOf" srcId="{FC28EE59-CF75-4124-8613-4FB26DE4BEA4}" destId="{C7F6E72C-A843-46D8-873C-145F2BD4684C}" srcOrd="10" destOrd="0" presId="urn:microsoft.com/office/officeart/2008/layout/LinedList"/>
    <dgm:cxn modelId="{0377D591-C9D0-4089-B6F9-AE2B9E86A0B3}" type="presParOf" srcId="{FC28EE59-CF75-4124-8613-4FB26DE4BEA4}" destId="{9ABBB704-2594-4097-80F2-70ED054118CF}" srcOrd="11" destOrd="0" presId="urn:microsoft.com/office/officeart/2008/layout/LinedList"/>
    <dgm:cxn modelId="{DC2DF9F4-8364-405D-83A7-1F6A39E7B63A}" type="presParOf" srcId="{9ABBB704-2594-4097-80F2-70ED054118CF}" destId="{4E100D61-18F3-44FA-B796-B980BBC68651}" srcOrd="0" destOrd="0" presId="urn:microsoft.com/office/officeart/2008/layout/LinedList"/>
    <dgm:cxn modelId="{AEDCA617-A435-47F2-AA11-347EEE0A78C8}" type="presParOf" srcId="{9ABBB704-2594-4097-80F2-70ED054118CF}" destId="{367FDD80-2CF4-4350-B42F-F9FA920FA5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076B7C-218C-40BD-A0D0-4FC551D8C48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6001AC6-4D48-4D7E-90A3-EC9D2017D825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+mn-ea"/>
              <a:ea typeface="+mn-ea"/>
            </a:rPr>
            <a:t>Tao framework?</a:t>
          </a:r>
          <a:endParaRPr lang="ko-KR" altLang="en-US" sz="2400" b="1" dirty="0">
            <a:latin typeface="+mn-ea"/>
            <a:ea typeface="+mn-ea"/>
          </a:endParaRPr>
        </a:p>
      </dgm:t>
    </dgm:pt>
    <dgm:pt modelId="{2E7E258A-9F91-428A-B578-40A7010EC315}" type="parTrans" cxnId="{9C28E35B-4557-443B-81DB-62197072CCEF}">
      <dgm:prSet/>
      <dgm:spPr/>
      <dgm:t>
        <a:bodyPr/>
        <a:lstStyle/>
        <a:p>
          <a:pPr latinLnBrk="1"/>
          <a:endParaRPr lang="ko-KR" altLang="en-US"/>
        </a:p>
      </dgm:t>
    </dgm:pt>
    <dgm:pt modelId="{B27E21A3-6AA1-41BC-AE70-36BBA1A089C5}" type="sibTrans" cxnId="{9C28E35B-4557-443B-81DB-62197072CCEF}">
      <dgm:prSet/>
      <dgm:spPr/>
      <dgm:t>
        <a:bodyPr/>
        <a:lstStyle/>
        <a:p>
          <a:pPr latinLnBrk="1"/>
          <a:endParaRPr lang="ko-KR" altLang="en-US"/>
        </a:p>
      </dgm:t>
    </dgm:pt>
    <dgm:pt modelId="{BE31A768-DC37-47A9-9CA7-71803376AB57}">
      <dgm:prSet custT="1"/>
      <dgm:spPr/>
      <dgm:t>
        <a:bodyPr/>
        <a:lstStyle/>
        <a:p>
          <a:pPr latinLnBrk="1"/>
          <a:r>
            <a:rPr lang="en-US" altLang="ko-KR" sz="2400" b="1" dirty="0" err="1" smtClean="0">
              <a:latin typeface="+mn-ea"/>
              <a:ea typeface="+mn-ea"/>
            </a:rPr>
            <a:t>OpenTK</a:t>
          </a:r>
          <a:r>
            <a:rPr lang="en-US" altLang="ko-KR" sz="2400" b="1" dirty="0" smtClean="0">
              <a:latin typeface="+mn-ea"/>
              <a:ea typeface="+mn-ea"/>
            </a:rPr>
            <a:t>?</a:t>
          </a:r>
          <a:endParaRPr lang="ko-KR" altLang="en-US" sz="2400" b="1" dirty="0">
            <a:latin typeface="+mn-ea"/>
            <a:ea typeface="+mn-ea"/>
          </a:endParaRPr>
        </a:p>
      </dgm:t>
    </dgm:pt>
    <dgm:pt modelId="{5EB7CB87-F251-4227-B10F-B4E64C45496F}" type="parTrans" cxnId="{0A4ABEBD-0B8C-45FC-9253-8D7761A0F592}">
      <dgm:prSet/>
      <dgm:spPr/>
      <dgm:t>
        <a:bodyPr/>
        <a:lstStyle/>
        <a:p>
          <a:pPr latinLnBrk="1"/>
          <a:endParaRPr lang="ko-KR" altLang="en-US"/>
        </a:p>
      </dgm:t>
    </dgm:pt>
    <dgm:pt modelId="{20917670-2A1D-404E-8679-73F461174B93}" type="sibTrans" cxnId="{0A4ABEBD-0B8C-45FC-9253-8D7761A0F592}">
      <dgm:prSet/>
      <dgm:spPr/>
      <dgm:t>
        <a:bodyPr/>
        <a:lstStyle/>
        <a:p>
          <a:pPr latinLnBrk="1"/>
          <a:endParaRPr lang="ko-KR" altLang="en-US"/>
        </a:p>
      </dgm:t>
    </dgm:pt>
    <dgm:pt modelId="{B263F0C8-62F9-45F3-9339-64F34F948D4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DirectX</a:t>
          </a:r>
          <a:r>
            <a:rPr lang="ko-KR" altLang="en-US" dirty="0" smtClean="0">
              <a:latin typeface="+mn-ea"/>
              <a:ea typeface="+mn-ea"/>
            </a:rPr>
            <a:t>와 유사한 멀티미디어 라이브러리</a:t>
          </a:r>
          <a:endParaRPr lang="ko-KR" altLang="en-US" dirty="0">
            <a:latin typeface="+mn-ea"/>
            <a:ea typeface="+mn-ea"/>
          </a:endParaRPr>
        </a:p>
      </dgm:t>
    </dgm:pt>
    <dgm:pt modelId="{7BF4ACCE-46CC-4D58-AF3D-9C9F4073B472}" type="parTrans" cxnId="{A328BFE9-C121-44FC-9657-9BA70A65CD60}">
      <dgm:prSet/>
      <dgm:spPr/>
      <dgm:t>
        <a:bodyPr/>
        <a:lstStyle/>
        <a:p>
          <a:pPr latinLnBrk="1"/>
          <a:endParaRPr lang="ko-KR" altLang="en-US"/>
        </a:p>
      </dgm:t>
    </dgm:pt>
    <dgm:pt modelId="{8499EFC5-9244-4598-9A81-BE26DE459123}" type="sibTrans" cxnId="{A328BFE9-C121-44FC-9657-9BA70A65CD60}">
      <dgm:prSet/>
      <dgm:spPr/>
      <dgm:t>
        <a:bodyPr/>
        <a:lstStyle/>
        <a:p>
          <a:pPr latinLnBrk="1"/>
          <a:endParaRPr lang="ko-KR" altLang="en-US"/>
        </a:p>
      </dgm:t>
    </dgm:pt>
    <dgm:pt modelId="{0D09671C-155A-4601-A733-59F162FB6668}">
      <dgm:prSet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OpenGL, </a:t>
          </a:r>
          <a:r>
            <a:rPr lang="en-US" altLang="ko-KR" dirty="0" err="1" smtClean="0">
              <a:latin typeface="+mn-ea"/>
              <a:ea typeface="+mn-ea"/>
            </a:rPr>
            <a:t>OpenAL</a:t>
          </a:r>
          <a:r>
            <a:rPr lang="en-US" altLang="ko-KR" dirty="0" smtClean="0">
              <a:latin typeface="+mn-ea"/>
              <a:ea typeface="+mn-ea"/>
            </a:rPr>
            <a:t>, </a:t>
          </a:r>
          <a:r>
            <a:rPr lang="en-US" altLang="ko-KR" dirty="0" err="1" smtClean="0">
              <a:latin typeface="+mn-ea"/>
              <a:ea typeface="+mn-ea"/>
            </a:rPr>
            <a:t>OpenCL</a:t>
          </a:r>
          <a:r>
            <a:rPr lang="ko-KR" altLang="en-US" dirty="0" smtClean="0">
              <a:latin typeface="+mn-ea"/>
              <a:ea typeface="+mn-ea"/>
            </a:rPr>
            <a:t>의 </a:t>
          </a:r>
          <a:r>
            <a:rPr lang="en-US" altLang="ko-KR" dirty="0" smtClean="0">
              <a:latin typeface="돋움 (본문)"/>
              <a:ea typeface="+mn-ea"/>
            </a:rPr>
            <a:t>C</a:t>
          </a:r>
          <a:r>
            <a:rPr lang="en-US" altLang="en-US" dirty="0" smtClean="0">
              <a:latin typeface="돋움 (본문)"/>
              <a:ea typeface="+mn-ea"/>
            </a:rPr>
            <a:t>ross Platform C# </a:t>
          </a:r>
          <a:r>
            <a:rPr lang="en-US" altLang="ko-KR" dirty="0" smtClean="0">
              <a:latin typeface="돋움 (본문)"/>
              <a:ea typeface="+mn-ea"/>
            </a:rPr>
            <a:t>wrapper</a:t>
          </a:r>
          <a:endParaRPr lang="ko-KR" altLang="en-US" dirty="0">
            <a:latin typeface="+mn-ea"/>
            <a:ea typeface="+mn-ea"/>
          </a:endParaRPr>
        </a:p>
      </dgm:t>
    </dgm:pt>
    <dgm:pt modelId="{B38E9CAF-2063-46ED-845A-35881F0F1740}" type="parTrans" cxnId="{3DCEA0C5-4B81-4A64-B16C-D9C68E6E99F9}">
      <dgm:prSet/>
      <dgm:spPr/>
      <dgm:t>
        <a:bodyPr/>
        <a:lstStyle/>
        <a:p>
          <a:pPr latinLnBrk="1"/>
          <a:endParaRPr lang="ko-KR" altLang="en-US"/>
        </a:p>
      </dgm:t>
    </dgm:pt>
    <dgm:pt modelId="{0ED5F6F4-636B-4FF2-B4B4-07D1A45F7D9D}" type="sibTrans" cxnId="{3DCEA0C5-4B81-4A64-B16C-D9C68E6E99F9}">
      <dgm:prSet/>
      <dgm:spPr/>
      <dgm:t>
        <a:bodyPr/>
        <a:lstStyle/>
        <a:p>
          <a:pPr latinLnBrk="1"/>
          <a:endParaRPr lang="ko-KR" altLang="en-US"/>
        </a:p>
      </dgm:t>
    </dgm:pt>
    <dgm:pt modelId="{27638AD0-7E1A-4834-952A-3058AAB4C908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Windows</a:t>
          </a:r>
          <a:r>
            <a:rPr lang="ko-KR" altLang="en-US" dirty="0" smtClean="0">
              <a:latin typeface="+mn-ea"/>
              <a:ea typeface="+mn-ea"/>
            </a:rPr>
            <a:t>와 </a:t>
          </a:r>
          <a:r>
            <a:rPr lang="en-US" altLang="ko-KR" dirty="0" smtClean="0">
              <a:latin typeface="+mn-ea"/>
              <a:ea typeface="+mn-ea"/>
            </a:rPr>
            <a:t>Mono</a:t>
          </a:r>
          <a:r>
            <a:rPr lang="ko-KR" altLang="en-US" dirty="0" smtClean="0">
              <a:latin typeface="+mn-ea"/>
              <a:ea typeface="+mn-ea"/>
            </a:rPr>
            <a:t>에서 모두 동작</a:t>
          </a:r>
          <a:endParaRPr lang="ko-KR" altLang="en-US" dirty="0">
            <a:latin typeface="+mn-ea"/>
            <a:ea typeface="+mn-ea"/>
          </a:endParaRPr>
        </a:p>
      </dgm:t>
    </dgm:pt>
    <dgm:pt modelId="{2CD101FC-AB49-44F0-A479-36B163EC3F5E}" type="parTrans" cxnId="{77A3B525-8A31-4A85-BFFD-FE476872AFE6}">
      <dgm:prSet/>
      <dgm:spPr/>
      <dgm:t>
        <a:bodyPr/>
        <a:lstStyle/>
        <a:p>
          <a:pPr latinLnBrk="1"/>
          <a:endParaRPr lang="ko-KR" altLang="en-US"/>
        </a:p>
      </dgm:t>
    </dgm:pt>
    <dgm:pt modelId="{6CF79958-AA9D-4856-BC64-6DBAE3D60D77}" type="sibTrans" cxnId="{77A3B525-8A31-4A85-BFFD-FE476872AFE6}">
      <dgm:prSet/>
      <dgm:spPr/>
      <dgm:t>
        <a:bodyPr/>
        <a:lstStyle/>
        <a:p>
          <a:pPr latinLnBrk="1"/>
          <a:endParaRPr lang="ko-KR" altLang="en-US"/>
        </a:p>
      </dgm:t>
    </dgm:pt>
    <dgm:pt modelId="{B9AD2447-8715-44EF-918A-48150812582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2008</a:t>
          </a:r>
          <a:r>
            <a:rPr lang="ko-KR" altLang="en-US" dirty="0" smtClean="0">
              <a:latin typeface="+mn-ea"/>
              <a:ea typeface="+mn-ea"/>
            </a:rPr>
            <a:t>년 </a:t>
          </a:r>
          <a:r>
            <a:rPr lang="en-US" altLang="ko-KR" dirty="0" smtClean="0">
              <a:latin typeface="+mn-ea"/>
              <a:ea typeface="+mn-ea"/>
            </a:rPr>
            <a:t>5</a:t>
          </a:r>
          <a:r>
            <a:rPr lang="ko-KR" altLang="en-US" dirty="0" smtClean="0">
              <a:latin typeface="+mn-ea"/>
              <a:ea typeface="+mn-ea"/>
            </a:rPr>
            <a:t>월 </a:t>
          </a:r>
          <a:r>
            <a:rPr lang="en-US" altLang="ko-KR" dirty="0" smtClean="0">
              <a:latin typeface="+mn-ea"/>
              <a:ea typeface="+mn-ea"/>
            </a:rPr>
            <a:t>1</a:t>
          </a:r>
          <a:r>
            <a:rPr lang="ko-KR" altLang="en-US" dirty="0" smtClean="0">
              <a:latin typeface="+mn-ea"/>
              <a:ea typeface="+mn-ea"/>
            </a:rPr>
            <a:t>일 이후 업데이트 無</a:t>
          </a:r>
          <a:endParaRPr lang="ko-KR" altLang="en-US" dirty="0">
            <a:latin typeface="+mn-ea"/>
            <a:ea typeface="+mn-ea"/>
          </a:endParaRPr>
        </a:p>
      </dgm:t>
    </dgm:pt>
    <dgm:pt modelId="{C0EAD07A-DBA1-48EE-8519-4DF83CFD5110}" type="parTrans" cxnId="{80ED2A3A-6616-4209-AC53-9AA8ABF8845D}">
      <dgm:prSet/>
      <dgm:spPr/>
      <dgm:t>
        <a:bodyPr/>
        <a:lstStyle/>
        <a:p>
          <a:pPr latinLnBrk="1"/>
          <a:endParaRPr lang="ko-KR" altLang="en-US"/>
        </a:p>
      </dgm:t>
    </dgm:pt>
    <dgm:pt modelId="{B7C7C1C5-F431-4C32-B5C3-B6465709E747}" type="sibTrans" cxnId="{80ED2A3A-6616-4209-AC53-9AA8ABF8845D}">
      <dgm:prSet/>
      <dgm:spPr/>
      <dgm:t>
        <a:bodyPr/>
        <a:lstStyle/>
        <a:p>
          <a:pPr latinLnBrk="1"/>
          <a:endParaRPr lang="ko-KR" altLang="en-US"/>
        </a:p>
      </dgm:t>
    </dgm:pt>
    <dgm:pt modelId="{929A586F-4282-4DDA-B013-70E8AA4B417E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윈도우</a:t>
          </a:r>
          <a:r>
            <a:rPr lang="en-US" altLang="ko-KR" dirty="0" smtClean="0">
              <a:latin typeface="+mn-ea"/>
              <a:ea typeface="+mn-ea"/>
            </a:rPr>
            <a:t>, </a:t>
          </a:r>
          <a:r>
            <a:rPr lang="ko-KR" altLang="en-US" dirty="0" err="1" smtClean="0">
              <a:latin typeface="+mn-ea"/>
              <a:ea typeface="+mn-ea"/>
            </a:rPr>
            <a:t>리눅스</a:t>
          </a:r>
          <a:r>
            <a:rPr lang="en-US" altLang="ko-KR" dirty="0" smtClean="0">
              <a:latin typeface="+mn-ea"/>
              <a:ea typeface="+mn-ea"/>
            </a:rPr>
            <a:t>, </a:t>
          </a:r>
          <a:r>
            <a:rPr lang="ko-KR" altLang="en-US" dirty="0" smtClean="0">
              <a:latin typeface="+mn-ea"/>
              <a:ea typeface="+mn-ea"/>
            </a:rPr>
            <a:t>맥</a:t>
          </a:r>
          <a:r>
            <a:rPr lang="en-US" altLang="ko-KR" dirty="0" smtClean="0">
              <a:latin typeface="+mn-ea"/>
              <a:ea typeface="+mn-ea"/>
            </a:rPr>
            <a:t>OS</a:t>
          </a:r>
          <a:r>
            <a:rPr lang="ko-KR" altLang="en-US" dirty="0" smtClean="0">
              <a:latin typeface="+mn-ea"/>
              <a:ea typeface="+mn-ea"/>
            </a:rPr>
            <a:t>에서 사용 가능</a:t>
          </a:r>
          <a:endParaRPr lang="ko-KR" altLang="en-US" dirty="0">
            <a:latin typeface="+mn-ea"/>
            <a:ea typeface="+mn-ea"/>
          </a:endParaRPr>
        </a:p>
      </dgm:t>
    </dgm:pt>
    <dgm:pt modelId="{C53444E1-B14E-4FB3-98CA-EA24001437A3}" type="parTrans" cxnId="{83806272-B4E3-4592-8530-562743ADB398}">
      <dgm:prSet/>
      <dgm:spPr/>
      <dgm:t>
        <a:bodyPr/>
        <a:lstStyle/>
        <a:p>
          <a:pPr latinLnBrk="1"/>
          <a:endParaRPr lang="ko-KR" altLang="en-US"/>
        </a:p>
      </dgm:t>
    </dgm:pt>
    <dgm:pt modelId="{0D8D1E8C-B8A6-4A33-A163-BD9C9EA3B83E}" type="sibTrans" cxnId="{83806272-B4E3-4592-8530-562743ADB398}">
      <dgm:prSet/>
      <dgm:spPr/>
      <dgm:t>
        <a:bodyPr/>
        <a:lstStyle/>
        <a:p>
          <a:pPr latinLnBrk="1"/>
          <a:endParaRPr lang="ko-KR" altLang="en-US"/>
        </a:p>
      </dgm:t>
    </dgm:pt>
    <dgm:pt modelId="{14788509-15FE-4D9A-9541-4F168A2C16B9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최신버전 </a:t>
          </a:r>
          <a:r>
            <a:rPr lang="en-US" altLang="ko-KR" dirty="0" smtClean="0">
              <a:latin typeface="+mn-ea"/>
              <a:ea typeface="+mn-ea"/>
            </a:rPr>
            <a:t>: 2010</a:t>
          </a:r>
          <a:r>
            <a:rPr lang="ko-KR" altLang="en-US" dirty="0" smtClean="0">
              <a:latin typeface="+mn-ea"/>
              <a:ea typeface="+mn-ea"/>
            </a:rPr>
            <a:t>년 </a:t>
          </a:r>
          <a:r>
            <a:rPr lang="en-US" altLang="ko-KR" dirty="0" smtClean="0">
              <a:latin typeface="+mn-ea"/>
              <a:ea typeface="+mn-ea"/>
            </a:rPr>
            <a:t>10</a:t>
          </a:r>
          <a:r>
            <a:rPr lang="ko-KR" altLang="en-US" dirty="0" smtClean="0">
              <a:latin typeface="+mn-ea"/>
              <a:ea typeface="+mn-ea"/>
            </a:rPr>
            <a:t>월 </a:t>
          </a:r>
          <a:r>
            <a:rPr lang="en-US" altLang="ko-KR" dirty="0" smtClean="0">
              <a:latin typeface="+mn-ea"/>
              <a:ea typeface="+mn-ea"/>
            </a:rPr>
            <a:t>6</a:t>
          </a:r>
          <a:r>
            <a:rPr lang="ko-KR" altLang="en-US" dirty="0" smtClean="0">
              <a:latin typeface="+mn-ea"/>
              <a:ea typeface="+mn-ea"/>
            </a:rPr>
            <a:t>일 </a:t>
          </a:r>
          <a:r>
            <a:rPr lang="en-US" altLang="ko-KR" dirty="0" smtClean="0">
              <a:latin typeface="+mn-ea"/>
              <a:ea typeface="+mn-ea"/>
            </a:rPr>
            <a:t>(ver. 1.0)</a:t>
          </a:r>
          <a:endParaRPr lang="ko-KR" altLang="en-US" dirty="0">
            <a:latin typeface="+mn-ea"/>
            <a:ea typeface="+mn-ea"/>
          </a:endParaRPr>
        </a:p>
      </dgm:t>
    </dgm:pt>
    <dgm:pt modelId="{16096987-F624-464B-8216-511A3334DAA7}" type="parTrans" cxnId="{8059BA7B-A0A1-4C28-85A6-06704D465813}">
      <dgm:prSet/>
      <dgm:spPr/>
      <dgm:t>
        <a:bodyPr/>
        <a:lstStyle/>
        <a:p>
          <a:pPr latinLnBrk="1"/>
          <a:endParaRPr lang="ko-KR" altLang="en-US"/>
        </a:p>
      </dgm:t>
    </dgm:pt>
    <dgm:pt modelId="{40241792-C44A-4463-AA68-3A000CF40392}" type="sibTrans" cxnId="{8059BA7B-A0A1-4C28-85A6-06704D465813}">
      <dgm:prSet/>
      <dgm:spPr/>
      <dgm:t>
        <a:bodyPr/>
        <a:lstStyle/>
        <a:p>
          <a:pPr latinLnBrk="1"/>
          <a:endParaRPr lang="ko-KR" altLang="en-US"/>
        </a:p>
      </dgm:t>
    </dgm:pt>
    <dgm:pt modelId="{66079B38-E241-41C7-A065-124D6990583F}">
      <dgm:prSet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.NET </a:t>
          </a:r>
          <a:r>
            <a:rPr lang="ko-KR" altLang="en-US" dirty="0" smtClean="0">
              <a:latin typeface="+mn-ea"/>
              <a:ea typeface="+mn-ea"/>
            </a:rPr>
            <a:t>프로그램이 </a:t>
          </a:r>
          <a:r>
            <a:rPr lang="en-US" altLang="ko-KR" dirty="0" smtClean="0">
              <a:latin typeface="+mn-ea"/>
              <a:ea typeface="+mn-ea"/>
            </a:rPr>
            <a:t>OpenGL</a:t>
          </a:r>
          <a:r>
            <a:rPr lang="ko-KR" altLang="en-US" dirty="0" smtClean="0">
              <a:latin typeface="+mn-ea"/>
              <a:ea typeface="+mn-ea"/>
            </a:rPr>
            <a:t>을 액세스 할 수 있도록 함</a:t>
          </a:r>
          <a:endParaRPr lang="ko-KR" altLang="en-US" dirty="0">
            <a:latin typeface="+mn-ea"/>
            <a:ea typeface="+mn-ea"/>
          </a:endParaRPr>
        </a:p>
      </dgm:t>
    </dgm:pt>
    <dgm:pt modelId="{A6D21778-F3F9-4B21-9228-E8A204A87A1D}" type="parTrans" cxnId="{58F99720-6F4C-4D78-9F60-919E8ACB8DA2}">
      <dgm:prSet/>
      <dgm:spPr/>
      <dgm:t>
        <a:bodyPr/>
        <a:lstStyle/>
        <a:p>
          <a:pPr latinLnBrk="1"/>
          <a:endParaRPr lang="ko-KR" altLang="en-US"/>
        </a:p>
      </dgm:t>
    </dgm:pt>
    <dgm:pt modelId="{3D562676-9D13-4997-B8EC-C7319D219FBB}" type="sibTrans" cxnId="{58F99720-6F4C-4D78-9F60-919E8ACB8DA2}">
      <dgm:prSet/>
      <dgm:spPr/>
      <dgm:t>
        <a:bodyPr/>
        <a:lstStyle/>
        <a:p>
          <a:pPr latinLnBrk="1"/>
          <a:endParaRPr lang="ko-KR" altLang="en-US"/>
        </a:p>
      </dgm:t>
    </dgm:pt>
    <dgm:pt modelId="{3EAA6A4B-92C7-4CE4-A8CF-00694B57A36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C# </a:t>
          </a:r>
          <a:r>
            <a:rPr lang="ko-KR" altLang="en-US" dirty="0" smtClean="0">
              <a:latin typeface="+mn-ea"/>
              <a:ea typeface="+mn-ea"/>
            </a:rPr>
            <a:t>라이브러리</a:t>
          </a:r>
          <a:endParaRPr lang="ko-KR" altLang="en-US" dirty="0">
            <a:latin typeface="+mn-ea"/>
            <a:ea typeface="+mn-ea"/>
          </a:endParaRPr>
        </a:p>
      </dgm:t>
    </dgm:pt>
    <dgm:pt modelId="{F2620D7A-4E10-4F55-A837-E98F979E2802}" type="parTrans" cxnId="{E1174ACE-C258-48B2-AF65-DD48D5D2FB63}">
      <dgm:prSet/>
      <dgm:spPr/>
      <dgm:t>
        <a:bodyPr/>
        <a:lstStyle/>
        <a:p>
          <a:pPr latinLnBrk="1"/>
          <a:endParaRPr lang="ko-KR" altLang="en-US"/>
        </a:p>
      </dgm:t>
    </dgm:pt>
    <dgm:pt modelId="{6579ED48-A909-4069-BCB1-44229FA5CE25}" type="sibTrans" cxnId="{E1174ACE-C258-48B2-AF65-DD48D5D2FB63}">
      <dgm:prSet/>
      <dgm:spPr/>
      <dgm:t>
        <a:bodyPr/>
        <a:lstStyle/>
        <a:p>
          <a:pPr latinLnBrk="1"/>
          <a:endParaRPr lang="ko-KR" altLang="en-US"/>
        </a:p>
      </dgm:t>
    </dgm:pt>
    <dgm:pt modelId="{5CEEAE07-550E-44CC-B943-F3C2581C087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OpenGL</a:t>
          </a:r>
          <a:r>
            <a:rPr lang="ko-KR" altLang="en-US" dirty="0" smtClean="0">
              <a:latin typeface="+mn-ea"/>
              <a:ea typeface="+mn-ea"/>
            </a:rPr>
            <a:t>의 </a:t>
          </a:r>
          <a:r>
            <a:rPr lang="en-US" altLang="ko-KR" dirty="0" smtClean="0">
              <a:latin typeface="+mn-ea"/>
              <a:ea typeface="+mn-ea"/>
            </a:rPr>
            <a:t>.NET </a:t>
          </a:r>
          <a:r>
            <a:rPr lang="ko-KR" altLang="en-US" dirty="0" smtClean="0">
              <a:latin typeface="+mn-ea"/>
              <a:ea typeface="+mn-ea"/>
            </a:rPr>
            <a:t>및 </a:t>
          </a:r>
          <a:r>
            <a:rPr lang="en-US" altLang="ko-KR" dirty="0" smtClean="0">
              <a:latin typeface="+mn-ea"/>
              <a:ea typeface="+mn-ea"/>
            </a:rPr>
            <a:t>Mono developers</a:t>
          </a:r>
          <a:r>
            <a:rPr lang="ko-KR" altLang="en-US" dirty="0" smtClean="0">
              <a:latin typeface="+mn-ea"/>
              <a:ea typeface="+mn-ea"/>
            </a:rPr>
            <a:t> 액세스 권한 부여</a:t>
          </a:r>
          <a:endParaRPr lang="ko-KR" altLang="en-US" dirty="0">
            <a:latin typeface="+mn-ea"/>
            <a:ea typeface="+mn-ea"/>
          </a:endParaRPr>
        </a:p>
      </dgm:t>
    </dgm:pt>
    <dgm:pt modelId="{26DB8287-FFE7-40A8-B79F-D3C075A02C15}" type="parTrans" cxnId="{DA6BB9A8-B392-4148-BEFD-60DD079A4BFD}">
      <dgm:prSet/>
      <dgm:spPr/>
      <dgm:t>
        <a:bodyPr/>
        <a:lstStyle/>
        <a:p>
          <a:pPr latinLnBrk="1"/>
          <a:endParaRPr lang="ko-KR" altLang="en-US"/>
        </a:p>
      </dgm:t>
    </dgm:pt>
    <dgm:pt modelId="{EF30B6C3-3603-40A5-B3C6-FED34B11B4AE}" type="sibTrans" cxnId="{DA6BB9A8-B392-4148-BEFD-60DD079A4BFD}">
      <dgm:prSet/>
      <dgm:spPr/>
      <dgm:t>
        <a:bodyPr/>
        <a:lstStyle/>
        <a:p>
          <a:pPr latinLnBrk="1"/>
          <a:endParaRPr lang="ko-KR" altLang="en-US"/>
        </a:p>
      </dgm:t>
    </dgm:pt>
    <dgm:pt modelId="{42327D65-4282-4CAC-A004-1F9BED7115F1}">
      <dgm:prSet/>
      <dgm:spPr/>
      <dgm:t>
        <a:bodyPr/>
        <a:lstStyle/>
        <a:p>
          <a:pPr latinLnBrk="1"/>
          <a:r>
            <a:rPr lang="en-US" altLang="ko-KR" dirty="0" smtClean="0">
              <a:latin typeface="+mn-ea"/>
              <a:ea typeface="+mn-ea"/>
            </a:rPr>
            <a:t>Low-level </a:t>
          </a:r>
          <a:r>
            <a:rPr lang="ko-KR" altLang="en-US" dirty="0" smtClean="0">
              <a:latin typeface="+mn-ea"/>
              <a:ea typeface="+mn-ea"/>
            </a:rPr>
            <a:t>라이브러리</a:t>
          </a:r>
          <a:endParaRPr lang="ko-KR" altLang="en-US" dirty="0">
            <a:latin typeface="+mn-ea"/>
            <a:ea typeface="+mn-ea"/>
          </a:endParaRPr>
        </a:p>
      </dgm:t>
    </dgm:pt>
    <dgm:pt modelId="{9262E221-10F1-461F-ABC2-0459D5335BF2}" type="parTrans" cxnId="{9EF3FA3E-B521-448F-A30F-00BA426503C9}">
      <dgm:prSet/>
      <dgm:spPr/>
      <dgm:t>
        <a:bodyPr/>
        <a:lstStyle/>
        <a:p>
          <a:pPr latinLnBrk="1"/>
          <a:endParaRPr lang="ko-KR" altLang="en-US"/>
        </a:p>
      </dgm:t>
    </dgm:pt>
    <dgm:pt modelId="{0B93F165-0F2B-4DD7-AC91-AB4F9DC6B2E2}" type="sibTrans" cxnId="{9EF3FA3E-B521-448F-A30F-00BA426503C9}">
      <dgm:prSet/>
      <dgm:spPr/>
      <dgm:t>
        <a:bodyPr/>
        <a:lstStyle/>
        <a:p>
          <a:pPr latinLnBrk="1"/>
          <a:endParaRPr lang="ko-KR" altLang="en-US"/>
        </a:p>
      </dgm:t>
    </dgm:pt>
    <dgm:pt modelId="{CF2BF301-6910-44D6-A797-39C9098FC126}">
      <dgm:prSet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라이선스 제약 無</a:t>
          </a:r>
          <a:endParaRPr lang="ko-KR" altLang="en-US" dirty="0">
            <a:latin typeface="+mn-ea"/>
            <a:ea typeface="+mn-ea"/>
          </a:endParaRPr>
        </a:p>
      </dgm:t>
    </dgm:pt>
    <dgm:pt modelId="{6F8766A1-1079-4DEF-AC47-2E68D84F6BE8}" type="parTrans" cxnId="{54373657-A13E-4103-B966-858374ECF828}">
      <dgm:prSet/>
      <dgm:spPr/>
      <dgm:t>
        <a:bodyPr/>
        <a:lstStyle/>
        <a:p>
          <a:pPr latinLnBrk="1"/>
          <a:endParaRPr lang="ko-KR" altLang="en-US"/>
        </a:p>
      </dgm:t>
    </dgm:pt>
    <dgm:pt modelId="{14F17142-EB24-4EAE-9FEB-19E9C2E77A77}" type="sibTrans" cxnId="{54373657-A13E-4103-B966-858374ECF828}">
      <dgm:prSet/>
      <dgm:spPr/>
      <dgm:t>
        <a:bodyPr/>
        <a:lstStyle/>
        <a:p>
          <a:pPr latinLnBrk="1"/>
          <a:endParaRPr lang="ko-KR" altLang="en-US"/>
        </a:p>
      </dgm:t>
    </dgm:pt>
    <dgm:pt modelId="{0C34D515-39E0-4448-B599-538463145064}" type="pres">
      <dgm:prSet presAssocID="{5A076B7C-218C-40BD-A0D0-4FC551D8C480}" presName="linear" presStyleCnt="0">
        <dgm:presLayoutVars>
          <dgm:animLvl val="lvl"/>
          <dgm:resizeHandles val="exact"/>
        </dgm:presLayoutVars>
      </dgm:prSet>
      <dgm:spPr/>
    </dgm:pt>
    <dgm:pt modelId="{8A0DFF14-87C6-40C1-B887-9BB5887A7070}" type="pres">
      <dgm:prSet presAssocID="{86001AC6-4D48-4D7E-90A3-EC9D2017D82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F5A2BC-5A25-4534-ADFF-8EC0158D490A}" type="pres">
      <dgm:prSet presAssocID="{86001AC6-4D48-4D7E-90A3-EC9D2017D82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5C5A70-6111-4874-B8D0-C9A17E1BEF3F}" type="pres">
      <dgm:prSet presAssocID="{BE31A768-DC37-47A9-9CA7-71803376AB5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B33E59-FF23-457A-8DFA-7603EC21317B}" type="pres">
      <dgm:prSet presAssocID="{BE31A768-DC37-47A9-9CA7-71803376AB5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CEA0C5-4B81-4A64-B16C-D9C68E6E99F9}" srcId="{BE31A768-DC37-47A9-9CA7-71803376AB57}" destId="{0D09671C-155A-4601-A733-59F162FB6668}" srcOrd="0" destOrd="0" parTransId="{B38E9CAF-2063-46ED-845A-35881F0F1740}" sibTransId="{0ED5F6F4-636B-4FF2-B4B4-07D1A45F7D9D}"/>
    <dgm:cxn modelId="{E1174ACE-C258-48B2-AF65-DD48D5D2FB63}" srcId="{86001AC6-4D48-4D7E-90A3-EC9D2017D825}" destId="{3EAA6A4B-92C7-4CE4-A8CF-00694B57A36A}" srcOrd="1" destOrd="0" parTransId="{F2620D7A-4E10-4F55-A837-E98F979E2802}" sibTransId="{6579ED48-A909-4069-BCB1-44229FA5CE25}"/>
    <dgm:cxn modelId="{77A3B525-8A31-4A85-BFFD-FE476872AFE6}" srcId="{86001AC6-4D48-4D7E-90A3-EC9D2017D825}" destId="{27638AD0-7E1A-4834-952A-3058AAB4C908}" srcOrd="3" destOrd="0" parTransId="{2CD101FC-AB49-44F0-A479-36B163EC3F5E}" sibTransId="{6CF79958-AA9D-4856-BC64-6DBAE3D60D77}"/>
    <dgm:cxn modelId="{6C750F5B-56A9-40BB-8DB3-6C16FB902A47}" type="presOf" srcId="{14788509-15FE-4D9A-9541-4F168A2C16B9}" destId="{5FB33E59-FF23-457A-8DFA-7603EC21317B}" srcOrd="0" destOrd="5" presId="urn:microsoft.com/office/officeart/2005/8/layout/vList2"/>
    <dgm:cxn modelId="{296700D7-9A69-499D-8FCF-F4B3CA1C1CA3}" type="presOf" srcId="{27638AD0-7E1A-4834-952A-3058AAB4C908}" destId="{6CF5A2BC-5A25-4534-ADFF-8EC0158D490A}" srcOrd="0" destOrd="3" presId="urn:microsoft.com/office/officeart/2005/8/layout/vList2"/>
    <dgm:cxn modelId="{DA6BB9A8-B392-4148-BEFD-60DD079A4BFD}" srcId="{86001AC6-4D48-4D7E-90A3-EC9D2017D825}" destId="{5CEEAE07-550E-44CC-B943-F3C2581C0874}" srcOrd="2" destOrd="0" parTransId="{26DB8287-FFE7-40A8-B79F-D3C075A02C15}" sibTransId="{EF30B6C3-3603-40A5-B3C6-FED34B11B4AE}"/>
    <dgm:cxn modelId="{CDA02170-E086-4B36-9A6F-DC67388EFCAF}" type="presOf" srcId="{66079B38-E241-41C7-A065-124D6990583F}" destId="{5FB33E59-FF23-457A-8DFA-7603EC21317B}" srcOrd="0" destOrd="1" presId="urn:microsoft.com/office/officeart/2005/8/layout/vList2"/>
    <dgm:cxn modelId="{A328BFE9-C121-44FC-9657-9BA70A65CD60}" srcId="{86001AC6-4D48-4D7E-90A3-EC9D2017D825}" destId="{B263F0C8-62F9-45F3-9339-64F34F948D46}" srcOrd="0" destOrd="0" parTransId="{7BF4ACCE-46CC-4D58-AF3D-9C9F4073B472}" sibTransId="{8499EFC5-9244-4598-9A81-BE26DE459123}"/>
    <dgm:cxn modelId="{83806272-B4E3-4592-8530-562743ADB398}" srcId="{BE31A768-DC37-47A9-9CA7-71803376AB57}" destId="{929A586F-4282-4DDA-B013-70E8AA4B417E}" srcOrd="2" destOrd="0" parTransId="{C53444E1-B14E-4FB3-98CA-EA24001437A3}" sibTransId="{0D8D1E8C-B8A6-4A33-A163-BD9C9EA3B83E}"/>
    <dgm:cxn modelId="{3E5445FC-1F72-4182-B7A2-03B589A7F450}" type="presOf" srcId="{5A076B7C-218C-40BD-A0D0-4FC551D8C480}" destId="{0C34D515-39E0-4448-B599-538463145064}" srcOrd="0" destOrd="0" presId="urn:microsoft.com/office/officeart/2005/8/layout/vList2"/>
    <dgm:cxn modelId="{3C01EC35-4AD5-4469-BFC0-0279AAE7DD1A}" type="presOf" srcId="{929A586F-4282-4DDA-B013-70E8AA4B417E}" destId="{5FB33E59-FF23-457A-8DFA-7603EC21317B}" srcOrd="0" destOrd="2" presId="urn:microsoft.com/office/officeart/2005/8/layout/vList2"/>
    <dgm:cxn modelId="{3DCEF34C-4481-483B-B55D-9682D3FFF9B4}" type="presOf" srcId="{0D09671C-155A-4601-A733-59F162FB6668}" destId="{5FB33E59-FF23-457A-8DFA-7603EC21317B}" srcOrd="0" destOrd="0" presId="urn:microsoft.com/office/officeart/2005/8/layout/vList2"/>
    <dgm:cxn modelId="{6CBD1EF0-5148-4E1F-86EA-26EC5A0361C3}" type="presOf" srcId="{B263F0C8-62F9-45F3-9339-64F34F948D46}" destId="{6CF5A2BC-5A25-4534-ADFF-8EC0158D490A}" srcOrd="0" destOrd="0" presId="urn:microsoft.com/office/officeart/2005/8/layout/vList2"/>
    <dgm:cxn modelId="{54373657-A13E-4103-B966-858374ECF828}" srcId="{BE31A768-DC37-47A9-9CA7-71803376AB57}" destId="{CF2BF301-6910-44D6-A797-39C9098FC126}" srcOrd="4" destOrd="0" parTransId="{6F8766A1-1079-4DEF-AC47-2E68D84F6BE8}" sibTransId="{14F17142-EB24-4EAE-9FEB-19E9C2E77A77}"/>
    <dgm:cxn modelId="{0A4ABEBD-0B8C-45FC-9253-8D7761A0F592}" srcId="{5A076B7C-218C-40BD-A0D0-4FC551D8C480}" destId="{BE31A768-DC37-47A9-9CA7-71803376AB57}" srcOrd="1" destOrd="0" parTransId="{5EB7CB87-F251-4227-B10F-B4E64C45496F}" sibTransId="{20917670-2A1D-404E-8679-73F461174B93}"/>
    <dgm:cxn modelId="{B4F23622-DBBC-4F0F-B31A-CA58FA6B802A}" type="presOf" srcId="{BE31A768-DC37-47A9-9CA7-71803376AB57}" destId="{0E5C5A70-6111-4874-B8D0-C9A17E1BEF3F}" srcOrd="0" destOrd="0" presId="urn:microsoft.com/office/officeart/2005/8/layout/vList2"/>
    <dgm:cxn modelId="{69726D1E-1581-4D30-A682-643CC2D705D7}" type="presOf" srcId="{B9AD2447-8715-44EF-918A-481508125827}" destId="{6CF5A2BC-5A25-4534-ADFF-8EC0158D490A}" srcOrd="0" destOrd="4" presId="urn:microsoft.com/office/officeart/2005/8/layout/vList2"/>
    <dgm:cxn modelId="{4A8DBEF9-CF13-460E-8E22-5D0BB1E6187A}" type="presOf" srcId="{86001AC6-4D48-4D7E-90A3-EC9D2017D825}" destId="{8A0DFF14-87C6-40C1-B887-9BB5887A7070}" srcOrd="0" destOrd="0" presId="urn:microsoft.com/office/officeart/2005/8/layout/vList2"/>
    <dgm:cxn modelId="{07AD7C5B-24CF-4B1F-934A-822B4433ECE6}" type="presOf" srcId="{CF2BF301-6910-44D6-A797-39C9098FC126}" destId="{5FB33E59-FF23-457A-8DFA-7603EC21317B}" srcOrd="0" destOrd="4" presId="urn:microsoft.com/office/officeart/2005/8/layout/vList2"/>
    <dgm:cxn modelId="{9EF3FA3E-B521-448F-A30F-00BA426503C9}" srcId="{BE31A768-DC37-47A9-9CA7-71803376AB57}" destId="{42327D65-4282-4CAC-A004-1F9BED7115F1}" srcOrd="3" destOrd="0" parTransId="{9262E221-10F1-461F-ABC2-0459D5335BF2}" sibTransId="{0B93F165-0F2B-4DD7-AC91-AB4F9DC6B2E2}"/>
    <dgm:cxn modelId="{80ED2A3A-6616-4209-AC53-9AA8ABF8845D}" srcId="{86001AC6-4D48-4D7E-90A3-EC9D2017D825}" destId="{B9AD2447-8715-44EF-918A-481508125827}" srcOrd="4" destOrd="0" parTransId="{C0EAD07A-DBA1-48EE-8519-4DF83CFD5110}" sibTransId="{B7C7C1C5-F431-4C32-B5C3-B6465709E747}"/>
    <dgm:cxn modelId="{8059BA7B-A0A1-4C28-85A6-06704D465813}" srcId="{BE31A768-DC37-47A9-9CA7-71803376AB57}" destId="{14788509-15FE-4D9A-9541-4F168A2C16B9}" srcOrd="5" destOrd="0" parTransId="{16096987-F624-464B-8216-511A3334DAA7}" sibTransId="{40241792-C44A-4463-AA68-3A000CF40392}"/>
    <dgm:cxn modelId="{9C28E35B-4557-443B-81DB-62197072CCEF}" srcId="{5A076B7C-218C-40BD-A0D0-4FC551D8C480}" destId="{86001AC6-4D48-4D7E-90A3-EC9D2017D825}" srcOrd="0" destOrd="0" parTransId="{2E7E258A-9F91-428A-B578-40A7010EC315}" sibTransId="{B27E21A3-6AA1-41BC-AE70-36BBA1A089C5}"/>
    <dgm:cxn modelId="{A2833A05-8007-4AF4-864D-89A02DBB9C73}" type="presOf" srcId="{3EAA6A4B-92C7-4CE4-A8CF-00694B57A36A}" destId="{6CF5A2BC-5A25-4534-ADFF-8EC0158D490A}" srcOrd="0" destOrd="1" presId="urn:microsoft.com/office/officeart/2005/8/layout/vList2"/>
    <dgm:cxn modelId="{58F99720-6F4C-4D78-9F60-919E8ACB8DA2}" srcId="{BE31A768-DC37-47A9-9CA7-71803376AB57}" destId="{66079B38-E241-41C7-A065-124D6990583F}" srcOrd="1" destOrd="0" parTransId="{A6D21778-F3F9-4B21-9228-E8A204A87A1D}" sibTransId="{3D562676-9D13-4997-B8EC-C7319D219FBB}"/>
    <dgm:cxn modelId="{AED7D2F4-C2C2-4D42-8331-562C1AC8E13B}" type="presOf" srcId="{5CEEAE07-550E-44CC-B943-F3C2581C0874}" destId="{6CF5A2BC-5A25-4534-ADFF-8EC0158D490A}" srcOrd="0" destOrd="2" presId="urn:microsoft.com/office/officeart/2005/8/layout/vList2"/>
    <dgm:cxn modelId="{F1C59209-6CBB-46BA-A0F4-E9677415F4EA}" type="presOf" srcId="{42327D65-4282-4CAC-A004-1F9BED7115F1}" destId="{5FB33E59-FF23-457A-8DFA-7603EC21317B}" srcOrd="0" destOrd="3" presId="urn:microsoft.com/office/officeart/2005/8/layout/vList2"/>
    <dgm:cxn modelId="{6CAD663C-3631-4A2E-8F4B-527DAD1DBD26}" type="presParOf" srcId="{0C34D515-39E0-4448-B599-538463145064}" destId="{8A0DFF14-87C6-40C1-B887-9BB5887A7070}" srcOrd="0" destOrd="0" presId="urn:microsoft.com/office/officeart/2005/8/layout/vList2"/>
    <dgm:cxn modelId="{BE5CB5AC-DAA1-445B-9E42-FD32C37B479E}" type="presParOf" srcId="{0C34D515-39E0-4448-B599-538463145064}" destId="{6CF5A2BC-5A25-4534-ADFF-8EC0158D490A}" srcOrd="1" destOrd="0" presId="urn:microsoft.com/office/officeart/2005/8/layout/vList2"/>
    <dgm:cxn modelId="{8B3C3915-4EFC-44B6-A940-13012324E942}" type="presParOf" srcId="{0C34D515-39E0-4448-B599-538463145064}" destId="{0E5C5A70-6111-4874-B8D0-C9A17E1BEF3F}" srcOrd="2" destOrd="0" presId="urn:microsoft.com/office/officeart/2005/8/layout/vList2"/>
    <dgm:cxn modelId="{E9C4D292-4129-43C7-8EB1-B2702DCA55ED}" type="presParOf" srcId="{0C34D515-39E0-4448-B599-538463145064}" destId="{5FB33E59-FF23-457A-8DFA-7603EC2131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638AE-30C4-411C-B672-CCB850C19485}">
      <dsp:nvSpPr>
        <dsp:cNvPr id="0" name=""/>
        <dsp:cNvSpPr/>
      </dsp:nvSpPr>
      <dsp:spPr>
        <a:xfrm>
          <a:off x="0" y="372674"/>
          <a:ext cx="8208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769AA4-6F47-41CE-B088-E6BDD648EC19}">
      <dsp:nvSpPr>
        <dsp:cNvPr id="0" name=""/>
        <dsp:cNvSpPr/>
      </dsp:nvSpPr>
      <dsp:spPr>
        <a:xfrm>
          <a:off x="410445" y="62714"/>
          <a:ext cx="5746238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OpenGL</a:t>
          </a:r>
          <a:r>
            <a:rPr lang="ko-KR" altLang="en-US" sz="2000" b="1" kern="1200" dirty="0" smtClean="0">
              <a:latin typeface="+mn-ea"/>
              <a:ea typeface="+mn-ea"/>
            </a:rPr>
            <a:t>이란</a:t>
          </a:r>
          <a:r>
            <a:rPr lang="en-US" altLang="ko-KR" sz="2000" b="1" kern="1200" dirty="0" smtClean="0">
              <a:latin typeface="+mn-ea"/>
              <a:ea typeface="+mn-ea"/>
            </a:rPr>
            <a:t>?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440707" y="92976"/>
        <a:ext cx="5685714" cy="559396"/>
      </dsp:txXfrm>
    </dsp:sp>
    <dsp:sp modelId="{4142C48A-CF3C-4091-B0A1-907C2A2525E6}">
      <dsp:nvSpPr>
        <dsp:cNvPr id="0" name=""/>
        <dsp:cNvSpPr/>
      </dsp:nvSpPr>
      <dsp:spPr>
        <a:xfrm>
          <a:off x="0" y="1325234"/>
          <a:ext cx="8208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858606"/>
              <a:satOff val="621"/>
              <a:lumOff val="-88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3AC76C-8816-4396-99A0-CC5DB23E666B}">
      <dsp:nvSpPr>
        <dsp:cNvPr id="0" name=""/>
        <dsp:cNvSpPr/>
      </dsp:nvSpPr>
      <dsp:spPr>
        <a:xfrm>
          <a:off x="410445" y="1015274"/>
          <a:ext cx="5746238" cy="619920"/>
        </a:xfrm>
        <a:prstGeom prst="roundRect">
          <a:avLst/>
        </a:prstGeom>
        <a:gradFill rotWithShape="0">
          <a:gsLst>
            <a:gs pos="0">
              <a:schemeClr val="accent3">
                <a:hueOff val="2858606"/>
                <a:satOff val="621"/>
                <a:lumOff val="-882"/>
                <a:alphaOff val="0"/>
                <a:shade val="70000"/>
                <a:satMod val="150000"/>
              </a:schemeClr>
            </a:gs>
            <a:gs pos="34000">
              <a:schemeClr val="accent3">
                <a:hueOff val="2858606"/>
                <a:satOff val="621"/>
                <a:lumOff val="-882"/>
                <a:alphaOff val="0"/>
                <a:shade val="70000"/>
                <a:satMod val="140000"/>
              </a:schemeClr>
            </a:gs>
            <a:gs pos="70000">
              <a:schemeClr val="accent3">
                <a:hueOff val="2858606"/>
                <a:satOff val="621"/>
                <a:lumOff val="-88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2858606"/>
                <a:satOff val="621"/>
                <a:lumOff val="-88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특징 및 구성</a:t>
          </a:r>
          <a:endParaRPr lang="en-US" altLang="ko-KR" sz="2000" b="1" kern="1200" dirty="0" smtClean="0">
            <a:latin typeface="+mn-ea"/>
            <a:ea typeface="+mn-ea"/>
          </a:endParaRPr>
        </a:p>
      </dsp:txBody>
      <dsp:txXfrm>
        <a:off x="440707" y="1045536"/>
        <a:ext cx="5685714" cy="559396"/>
      </dsp:txXfrm>
    </dsp:sp>
    <dsp:sp modelId="{9F377251-1F8D-4A3D-8185-81201EDA2B71}">
      <dsp:nvSpPr>
        <dsp:cNvPr id="0" name=""/>
        <dsp:cNvSpPr/>
      </dsp:nvSpPr>
      <dsp:spPr>
        <a:xfrm>
          <a:off x="0" y="2277794"/>
          <a:ext cx="8208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717212"/>
              <a:satOff val="1242"/>
              <a:lumOff val="-176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02C86A-971B-4825-A773-9832B0A6F443}">
      <dsp:nvSpPr>
        <dsp:cNvPr id="0" name=""/>
        <dsp:cNvSpPr/>
      </dsp:nvSpPr>
      <dsp:spPr>
        <a:xfrm>
          <a:off x="410445" y="1967834"/>
          <a:ext cx="5746238" cy="619920"/>
        </a:xfrm>
        <a:prstGeom prst="roundRect">
          <a:avLst/>
        </a:prstGeom>
        <a:gradFill rotWithShape="0">
          <a:gsLst>
            <a:gs pos="0">
              <a:schemeClr val="accent3">
                <a:hueOff val="5717212"/>
                <a:satOff val="1242"/>
                <a:lumOff val="-1765"/>
                <a:alphaOff val="0"/>
                <a:shade val="70000"/>
                <a:satMod val="150000"/>
              </a:schemeClr>
            </a:gs>
            <a:gs pos="34000">
              <a:schemeClr val="accent3">
                <a:hueOff val="5717212"/>
                <a:satOff val="1242"/>
                <a:lumOff val="-1765"/>
                <a:alphaOff val="0"/>
                <a:shade val="70000"/>
                <a:satMod val="140000"/>
              </a:schemeClr>
            </a:gs>
            <a:gs pos="70000">
              <a:schemeClr val="accent3">
                <a:hueOff val="5717212"/>
                <a:satOff val="1242"/>
                <a:lumOff val="-176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5717212"/>
                <a:satOff val="1242"/>
                <a:lumOff val="-176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OpenGL</a:t>
          </a:r>
          <a:r>
            <a:rPr lang="ko-KR" altLang="en-US" sz="2000" b="1" kern="1200" dirty="0" smtClean="0">
              <a:latin typeface="+mn-ea"/>
              <a:ea typeface="+mn-ea"/>
            </a:rPr>
            <a:t>과 </a:t>
          </a:r>
          <a:r>
            <a:rPr lang="en-US" altLang="ko-KR" sz="2000" b="1" kern="1200" dirty="0" smtClean="0">
              <a:latin typeface="+mn-ea"/>
              <a:ea typeface="+mn-ea"/>
            </a:rPr>
            <a:t>C# </a:t>
          </a:r>
          <a:r>
            <a:rPr lang="ko-KR" altLang="en-US" sz="2000" b="1" kern="1200" dirty="0" smtClean="0">
              <a:latin typeface="+mn-ea"/>
              <a:ea typeface="+mn-ea"/>
            </a:rPr>
            <a:t>연동</a:t>
          </a:r>
          <a:endParaRPr lang="en-US" altLang="ko-KR" sz="2000" b="1" kern="1200" dirty="0">
            <a:latin typeface="+mn-ea"/>
            <a:ea typeface="+mn-ea"/>
          </a:endParaRPr>
        </a:p>
      </dsp:txBody>
      <dsp:txXfrm>
        <a:off x="440707" y="1998096"/>
        <a:ext cx="5685714" cy="559396"/>
      </dsp:txXfrm>
    </dsp:sp>
    <dsp:sp modelId="{B4138E64-32AF-41E8-A341-1D71920CD377}">
      <dsp:nvSpPr>
        <dsp:cNvPr id="0" name=""/>
        <dsp:cNvSpPr/>
      </dsp:nvSpPr>
      <dsp:spPr>
        <a:xfrm>
          <a:off x="0" y="3230355"/>
          <a:ext cx="8208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575818"/>
              <a:satOff val="1863"/>
              <a:lumOff val="-264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8512CA-8FE0-4A04-BACA-0545E23AB7B4}">
      <dsp:nvSpPr>
        <dsp:cNvPr id="0" name=""/>
        <dsp:cNvSpPr/>
      </dsp:nvSpPr>
      <dsp:spPr>
        <a:xfrm>
          <a:off x="410445" y="2920395"/>
          <a:ext cx="5746238" cy="619920"/>
        </a:xfrm>
        <a:prstGeom prst="roundRect">
          <a:avLst/>
        </a:prstGeom>
        <a:gradFill rotWithShape="0">
          <a:gsLst>
            <a:gs pos="0">
              <a:schemeClr val="accent3">
                <a:hueOff val="8575818"/>
                <a:satOff val="1863"/>
                <a:lumOff val="-2647"/>
                <a:alphaOff val="0"/>
                <a:shade val="70000"/>
                <a:satMod val="150000"/>
              </a:schemeClr>
            </a:gs>
            <a:gs pos="34000">
              <a:schemeClr val="accent3">
                <a:hueOff val="8575818"/>
                <a:satOff val="1863"/>
                <a:lumOff val="-2647"/>
                <a:alphaOff val="0"/>
                <a:shade val="70000"/>
                <a:satMod val="140000"/>
              </a:schemeClr>
            </a:gs>
            <a:gs pos="70000">
              <a:schemeClr val="accent3">
                <a:hueOff val="8575818"/>
                <a:satOff val="1863"/>
                <a:lumOff val="-264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8575818"/>
                <a:satOff val="1863"/>
                <a:lumOff val="-264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OpenGL in C# </a:t>
          </a:r>
          <a:r>
            <a:rPr lang="ko-KR" altLang="en-US" sz="2000" b="1" kern="1200" dirty="0" smtClean="0">
              <a:latin typeface="+mn-ea"/>
              <a:ea typeface="+mn-ea"/>
            </a:rPr>
            <a:t>예제</a:t>
          </a:r>
          <a:endParaRPr lang="en-US" altLang="ko-KR" sz="2000" b="1" kern="1200" dirty="0">
            <a:latin typeface="+mn-ea"/>
            <a:ea typeface="+mn-ea"/>
          </a:endParaRPr>
        </a:p>
      </dsp:txBody>
      <dsp:txXfrm>
        <a:off x="440707" y="2950657"/>
        <a:ext cx="5685714" cy="559396"/>
      </dsp:txXfrm>
    </dsp:sp>
    <dsp:sp modelId="{DF0AA01E-CEF0-46B8-803D-9D99A70C7460}">
      <dsp:nvSpPr>
        <dsp:cNvPr id="0" name=""/>
        <dsp:cNvSpPr/>
      </dsp:nvSpPr>
      <dsp:spPr>
        <a:xfrm>
          <a:off x="0" y="4182915"/>
          <a:ext cx="8208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434424"/>
              <a:satOff val="2484"/>
              <a:lumOff val="-353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F203A-932E-4C4C-995F-3E92909AD673}">
      <dsp:nvSpPr>
        <dsp:cNvPr id="0" name=""/>
        <dsp:cNvSpPr/>
      </dsp:nvSpPr>
      <dsp:spPr>
        <a:xfrm>
          <a:off x="410445" y="3872955"/>
          <a:ext cx="5746238" cy="619920"/>
        </a:xfrm>
        <a:prstGeom prst="roundRect">
          <a:avLst/>
        </a:prstGeom>
        <a:gradFill rotWithShape="0">
          <a:gsLst>
            <a:gs pos="0">
              <a:schemeClr val="accent3">
                <a:hueOff val="11434424"/>
                <a:satOff val="2484"/>
                <a:lumOff val="-3530"/>
                <a:alphaOff val="0"/>
                <a:shade val="70000"/>
                <a:satMod val="150000"/>
              </a:schemeClr>
            </a:gs>
            <a:gs pos="34000">
              <a:schemeClr val="accent3">
                <a:hueOff val="11434424"/>
                <a:satOff val="2484"/>
                <a:lumOff val="-3530"/>
                <a:alphaOff val="0"/>
                <a:shade val="70000"/>
                <a:satMod val="140000"/>
              </a:schemeClr>
            </a:gs>
            <a:gs pos="70000">
              <a:schemeClr val="accent3">
                <a:hueOff val="11434424"/>
                <a:satOff val="2484"/>
                <a:lumOff val="-353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1434424"/>
                <a:satOff val="2484"/>
                <a:lumOff val="-353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mtClean="0">
              <a:latin typeface="+mn-ea"/>
              <a:ea typeface="+mn-ea"/>
            </a:rPr>
            <a:t>참고 웹사이트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440707" y="3903217"/>
        <a:ext cx="568571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5658E-F0C1-46EE-94A0-27DA4EFFF781}">
      <dsp:nvSpPr>
        <dsp:cNvPr id="0" name=""/>
        <dsp:cNvSpPr/>
      </dsp:nvSpPr>
      <dsp:spPr>
        <a:xfrm>
          <a:off x="96844" y="768383"/>
          <a:ext cx="8208912" cy="0"/>
        </a:xfrm>
        <a:prstGeom prst="line">
          <a:avLst/>
        </a:prstGeom>
        <a:noFill/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FF60-A783-489B-8CAE-B9B223928E5D}">
      <dsp:nvSpPr>
        <dsp:cNvPr id="0" name=""/>
        <dsp:cNvSpPr/>
      </dsp:nvSpPr>
      <dsp:spPr>
        <a:xfrm>
          <a:off x="2544033" y="0"/>
          <a:ext cx="5448850" cy="76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+mn-ea"/>
              <a:ea typeface="+mn-ea"/>
            </a:rPr>
            <a:t> 개방</a:t>
          </a:r>
          <a:r>
            <a:rPr lang="en-US" altLang="ko-KR" sz="2500" kern="1200" dirty="0" smtClean="0">
              <a:latin typeface="+mn-ea"/>
              <a:ea typeface="+mn-ea"/>
            </a:rPr>
            <a:t>, </a:t>
          </a:r>
          <a:r>
            <a:rPr lang="ko-KR" altLang="en-US" sz="2500" kern="1200" dirty="0" smtClean="0">
              <a:latin typeface="+mn-ea"/>
              <a:ea typeface="+mn-ea"/>
            </a:rPr>
            <a:t>무료</a:t>
          </a:r>
          <a:r>
            <a:rPr lang="en-US" altLang="ko-KR" sz="2500" kern="1200" dirty="0" smtClean="0">
              <a:latin typeface="+mn-ea"/>
              <a:ea typeface="+mn-ea"/>
            </a:rPr>
            <a:t>, </a:t>
          </a:r>
          <a:r>
            <a:rPr lang="ko-KR" altLang="en-US" sz="2500" kern="1200" dirty="0" smtClean="0">
              <a:latin typeface="+mn-ea"/>
              <a:ea typeface="+mn-ea"/>
            </a:rPr>
            <a:t>뛰어난 </a:t>
          </a:r>
          <a:r>
            <a:rPr lang="ko-KR" altLang="en-US" sz="2500" kern="1200" dirty="0" err="1" smtClean="0">
              <a:latin typeface="+mn-ea"/>
              <a:ea typeface="+mn-ea"/>
            </a:rPr>
            <a:t>이식성</a:t>
          </a:r>
          <a:endParaRPr lang="ko-KR" altLang="en-US" sz="2500" kern="1200" dirty="0">
            <a:latin typeface="+mn-ea"/>
            <a:ea typeface="+mn-ea"/>
          </a:endParaRPr>
        </a:p>
      </dsp:txBody>
      <dsp:txXfrm>
        <a:off x="2544033" y="0"/>
        <a:ext cx="5448850" cy="767258"/>
      </dsp:txXfrm>
    </dsp:sp>
    <dsp:sp modelId="{090731C1-B703-4835-8D3D-DFDAB3D00225}">
      <dsp:nvSpPr>
        <dsp:cNvPr id="0" name=""/>
        <dsp:cNvSpPr/>
      </dsp:nvSpPr>
      <dsp:spPr>
        <a:xfrm>
          <a:off x="-96844" y="0"/>
          <a:ext cx="2521695" cy="76725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>
              <a:latin typeface="+mn-ea"/>
              <a:ea typeface="+mn-ea"/>
            </a:rPr>
            <a:t>OpenGL </a:t>
          </a:r>
          <a:r>
            <a:rPr lang="ko-KR" altLang="en-US" sz="2500" b="1" kern="1200" dirty="0" smtClean="0">
              <a:latin typeface="+mn-ea"/>
              <a:ea typeface="+mn-ea"/>
            </a:rPr>
            <a:t>특징</a:t>
          </a:r>
          <a:endParaRPr lang="ko-KR" altLang="en-US" sz="2500" b="1" kern="1200" dirty="0">
            <a:latin typeface="+mn-ea"/>
            <a:ea typeface="+mn-ea"/>
          </a:endParaRPr>
        </a:p>
      </dsp:txBody>
      <dsp:txXfrm>
        <a:off x="-59383" y="37461"/>
        <a:ext cx="2446773" cy="729797"/>
      </dsp:txXfrm>
    </dsp:sp>
    <dsp:sp modelId="{46A99705-ECAF-4A3B-A076-966D371B3BBB}">
      <dsp:nvSpPr>
        <dsp:cNvPr id="0" name=""/>
        <dsp:cNvSpPr/>
      </dsp:nvSpPr>
      <dsp:spPr>
        <a:xfrm>
          <a:off x="0" y="768383"/>
          <a:ext cx="8208912" cy="153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err="1" smtClean="0">
              <a:latin typeface="+mn-ea"/>
              <a:ea typeface="+mn-ea"/>
            </a:rPr>
            <a:t>저수준</a:t>
          </a:r>
          <a:r>
            <a:rPr lang="ko-KR" altLang="en-US" sz="2400" kern="1200" dirty="0" smtClean="0">
              <a:latin typeface="+mn-ea"/>
              <a:ea typeface="+mn-ea"/>
            </a:rPr>
            <a:t> 라이브러리</a:t>
          </a: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>
              <a:latin typeface="+mn-ea"/>
              <a:ea typeface="+mn-ea"/>
            </a:rPr>
            <a:t>개방된 표준</a:t>
          </a:r>
          <a:r>
            <a:rPr lang="en-US" altLang="ko-KR" sz="2400" kern="1200" dirty="0" smtClean="0">
              <a:latin typeface="+mn-ea"/>
              <a:ea typeface="+mn-ea"/>
            </a:rPr>
            <a:t>, </a:t>
          </a:r>
          <a:r>
            <a:rPr lang="ko-KR" altLang="en-US" sz="2400" kern="1200" dirty="0" smtClean="0">
              <a:latin typeface="+mn-ea"/>
              <a:ea typeface="+mn-ea"/>
            </a:rPr>
            <a:t>플랫폼에 독립적</a:t>
          </a: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>
              <a:latin typeface="+mn-ea"/>
              <a:ea typeface="+mn-ea"/>
            </a:rPr>
            <a:t>개발언어에 독립적</a:t>
          </a: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2400" kern="1200" dirty="0" smtClean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>
              <a:latin typeface="+mn-ea"/>
              <a:ea typeface="+mn-ea"/>
            </a:rPr>
            <a:t>하드웨어 가속 기능을 최대한 활용</a:t>
          </a:r>
          <a:endParaRPr lang="en-US" altLang="ko-KR" sz="2400" kern="1200" dirty="0" smtClean="0">
            <a:latin typeface="+mn-ea"/>
            <a:ea typeface="+mn-ea"/>
          </a:endParaRPr>
        </a:p>
      </dsp:txBody>
      <dsp:txXfrm>
        <a:off x="0" y="768383"/>
        <a:ext cx="8208912" cy="1534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89C11-8668-403D-A0FA-5C460D743190}">
      <dsp:nvSpPr>
        <dsp:cNvPr id="0" name=""/>
        <dsp:cNvSpPr/>
      </dsp:nvSpPr>
      <dsp:spPr>
        <a:xfrm>
          <a:off x="96134" y="768383"/>
          <a:ext cx="8208912" cy="0"/>
        </a:xfrm>
        <a:prstGeom prst="line">
          <a:avLst/>
        </a:prstGeom>
        <a:noFill/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7E903-4E07-44B6-9D28-CA0F9E49DF17}">
      <dsp:nvSpPr>
        <dsp:cNvPr id="0" name=""/>
        <dsp:cNvSpPr/>
      </dsp:nvSpPr>
      <dsp:spPr>
        <a:xfrm>
          <a:off x="2688051" y="1125"/>
          <a:ext cx="5159396" cy="76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+mn-ea"/>
              <a:ea typeface="+mn-ea"/>
            </a:rPr>
            <a:t>GL, GLU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2688051" y="1125"/>
        <a:ext cx="5159396" cy="767258"/>
      </dsp:txXfrm>
    </dsp:sp>
    <dsp:sp modelId="{C4782FBB-6A52-4677-A588-CBFBC9005D96}">
      <dsp:nvSpPr>
        <dsp:cNvPr id="0" name=""/>
        <dsp:cNvSpPr/>
      </dsp:nvSpPr>
      <dsp:spPr>
        <a:xfrm>
          <a:off x="-96134" y="1125"/>
          <a:ext cx="2518857" cy="76725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+mn-ea"/>
              <a:ea typeface="+mn-ea"/>
            </a:rPr>
            <a:t>OpenGL </a:t>
          </a:r>
          <a:r>
            <a:rPr lang="ko-KR" altLang="en-US" sz="2400" b="1" kern="1200" dirty="0" smtClean="0">
              <a:latin typeface="+mn-ea"/>
              <a:ea typeface="+mn-ea"/>
            </a:rPr>
            <a:t>구성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-58673" y="38586"/>
        <a:ext cx="2443935" cy="729797"/>
      </dsp:txXfrm>
    </dsp:sp>
    <dsp:sp modelId="{6856ABE3-56BB-4F19-9B0A-E45E5BEC5B06}">
      <dsp:nvSpPr>
        <dsp:cNvPr id="0" name=""/>
        <dsp:cNvSpPr/>
      </dsp:nvSpPr>
      <dsp:spPr>
        <a:xfrm>
          <a:off x="0" y="768383"/>
          <a:ext cx="8208912" cy="153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latin typeface="+mn-ea"/>
              <a:ea typeface="+mn-ea"/>
            </a:rPr>
            <a:t>GL : </a:t>
          </a:r>
          <a:endParaRPr lang="ko-KR" altLang="en-US" sz="2400" b="1" kern="1200" dirty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가장 기본적인 그리기 기능을 제공하는 핵심 라이브러리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기초 도형 </a:t>
          </a:r>
          <a:r>
            <a:rPr lang="ko-KR" altLang="en-US" sz="2000" kern="1200" dirty="0" err="1" smtClean="0">
              <a:latin typeface="+mn-ea"/>
              <a:ea typeface="+mn-ea"/>
            </a:rPr>
            <a:t>랜더링</a:t>
          </a:r>
          <a:r>
            <a:rPr lang="ko-KR" altLang="en-US" sz="2000" kern="1200" dirty="0" smtClean="0">
              <a:latin typeface="+mn-ea"/>
              <a:ea typeface="+mn-ea"/>
            </a:rPr>
            <a:t> 함수 포함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시스템 </a:t>
          </a:r>
          <a:r>
            <a:rPr lang="ko-KR" altLang="en-US" sz="2000" kern="1200" dirty="0" err="1" smtClean="0">
              <a:latin typeface="+mn-ea"/>
              <a:ea typeface="+mn-ea"/>
            </a:rPr>
            <a:t>디렉토리</a:t>
          </a:r>
          <a:r>
            <a:rPr lang="ko-KR" altLang="en-US" sz="2000" kern="1200" dirty="0" smtClean="0">
              <a:latin typeface="+mn-ea"/>
              <a:ea typeface="+mn-ea"/>
            </a:rPr>
            <a:t> </a:t>
          </a:r>
          <a:r>
            <a:rPr lang="en-US" altLang="ko-KR" sz="2000" kern="1200" dirty="0" smtClean="0">
              <a:latin typeface="+mn-ea"/>
              <a:ea typeface="+mn-ea"/>
            </a:rPr>
            <a:t>opengl32.dll(773K) </a:t>
          </a:r>
          <a:r>
            <a:rPr lang="ko-KR" altLang="en-US" sz="2000" kern="1200" dirty="0" smtClean="0">
              <a:latin typeface="+mn-ea"/>
              <a:ea typeface="+mn-ea"/>
            </a:rPr>
            <a:t>파일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파일경로 </a:t>
          </a:r>
          <a:r>
            <a:rPr lang="en-US" altLang="ko-KR" sz="2000" kern="1200" dirty="0" smtClean="0">
              <a:latin typeface="+mn-ea"/>
              <a:ea typeface="+mn-ea"/>
            </a:rPr>
            <a:t>: C:\Windows\System32\opengl32.dll</a:t>
          </a:r>
          <a:endParaRPr lang="en-US" altLang="ko-KR" sz="2000" kern="1200" dirty="0">
            <a:latin typeface="+mn-ea"/>
            <a:ea typeface="+mn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latin typeface="+mn-ea"/>
              <a:ea typeface="+mn-ea"/>
            </a:rPr>
            <a:t>GLU :</a:t>
          </a:r>
          <a:endParaRPr lang="en-US" altLang="ko-KR" sz="2400" b="1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+mn-ea"/>
              <a:ea typeface="+mn-ea"/>
            </a:rPr>
            <a:t>GL</a:t>
          </a:r>
          <a:r>
            <a:rPr lang="ko-KR" altLang="en-US" sz="2000" kern="1200" dirty="0" smtClean="0">
              <a:latin typeface="+mn-ea"/>
              <a:ea typeface="+mn-ea"/>
            </a:rPr>
            <a:t>의 도우미 역할을 하는 유틸리티 라이브러리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분할</a:t>
          </a:r>
          <a:r>
            <a:rPr lang="en-US" altLang="ko-KR" sz="2000" kern="1200" dirty="0" smtClean="0">
              <a:latin typeface="+mn-ea"/>
              <a:ea typeface="+mn-ea"/>
            </a:rPr>
            <a:t>, </a:t>
          </a:r>
          <a:r>
            <a:rPr lang="ko-KR" altLang="en-US" sz="2000" kern="1200" dirty="0" smtClean="0">
              <a:latin typeface="+mn-ea"/>
              <a:ea typeface="+mn-ea"/>
            </a:rPr>
            <a:t>투영 등의 고급 기능 제공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원구</a:t>
          </a:r>
          <a:r>
            <a:rPr lang="en-US" altLang="ko-KR" sz="2000" kern="1200" dirty="0" smtClean="0">
              <a:latin typeface="+mn-ea"/>
              <a:ea typeface="+mn-ea"/>
            </a:rPr>
            <a:t>, </a:t>
          </a:r>
          <a:r>
            <a:rPr lang="ko-KR" altLang="en-US" sz="2000" kern="1200" dirty="0" smtClean="0">
              <a:latin typeface="+mn-ea"/>
              <a:ea typeface="+mn-ea"/>
            </a:rPr>
            <a:t>원뿔</a:t>
          </a:r>
          <a:r>
            <a:rPr lang="en-US" altLang="ko-KR" sz="2000" kern="1200" dirty="0" smtClean="0">
              <a:latin typeface="+mn-ea"/>
              <a:ea typeface="+mn-ea"/>
            </a:rPr>
            <a:t>, </a:t>
          </a:r>
          <a:r>
            <a:rPr lang="ko-KR" altLang="en-US" sz="2000" kern="1200" dirty="0" smtClean="0">
              <a:latin typeface="+mn-ea"/>
              <a:ea typeface="+mn-ea"/>
            </a:rPr>
            <a:t>원기둥 등의 테스트 입체 도형 생성 편의 기능 제공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내부적으로 </a:t>
          </a:r>
          <a:r>
            <a:rPr lang="en-US" altLang="ko-KR" sz="2000" kern="1200" dirty="0" smtClean="0">
              <a:latin typeface="+mn-ea"/>
              <a:ea typeface="+mn-ea"/>
            </a:rPr>
            <a:t>GL</a:t>
          </a:r>
          <a:r>
            <a:rPr lang="ko-KR" altLang="en-US" sz="2000" kern="1200" dirty="0" smtClean="0">
              <a:latin typeface="+mn-ea"/>
              <a:ea typeface="+mn-ea"/>
            </a:rPr>
            <a:t>함수 호출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시스템 </a:t>
          </a:r>
          <a:r>
            <a:rPr lang="ko-KR" altLang="en-US" sz="2000" kern="1200" dirty="0" err="1" smtClean="0">
              <a:latin typeface="+mn-ea"/>
              <a:ea typeface="+mn-ea"/>
            </a:rPr>
            <a:t>디렉토리</a:t>
          </a:r>
          <a:r>
            <a:rPr lang="ko-KR" altLang="en-US" sz="2000" kern="1200" dirty="0" smtClean="0">
              <a:latin typeface="+mn-ea"/>
              <a:ea typeface="+mn-ea"/>
            </a:rPr>
            <a:t> </a:t>
          </a:r>
          <a:r>
            <a:rPr lang="en-US" altLang="ko-KR" sz="2000" kern="1200" dirty="0" smtClean="0">
              <a:latin typeface="+mn-ea"/>
              <a:ea typeface="+mn-ea"/>
            </a:rPr>
            <a:t>glu32.dll(127K) </a:t>
          </a:r>
          <a:r>
            <a:rPr lang="ko-KR" altLang="en-US" sz="2000" kern="1200" dirty="0" smtClean="0">
              <a:latin typeface="+mn-ea"/>
              <a:ea typeface="+mn-ea"/>
            </a:rPr>
            <a:t>파일</a:t>
          </a:r>
          <a:endParaRPr lang="en-US" altLang="ko-KR" sz="2000" kern="1200" dirty="0" smtClean="0">
            <a:latin typeface="+mn-ea"/>
            <a:ea typeface="+mn-ea"/>
          </a:endParaRPr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+mn-ea"/>
              <a:ea typeface="+mn-ea"/>
            </a:rPr>
            <a:t>파일경로 </a:t>
          </a:r>
          <a:r>
            <a:rPr lang="en-US" altLang="ko-KR" sz="2000" kern="1200" dirty="0" smtClean="0">
              <a:latin typeface="+mn-ea"/>
              <a:ea typeface="+mn-ea"/>
            </a:rPr>
            <a:t>: C:\Windows\System32\glu32.dll</a:t>
          </a:r>
          <a:endParaRPr lang="en-US" altLang="ko-KR" sz="2000" kern="1200" dirty="0" smtClean="0">
            <a:latin typeface="+mn-ea"/>
            <a:ea typeface="+mn-ea"/>
          </a:endParaRPr>
        </a:p>
      </dsp:txBody>
      <dsp:txXfrm>
        <a:off x="0" y="768383"/>
        <a:ext cx="8208912" cy="1534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81F7D-8A03-41E9-BBC3-A812D2774F89}">
      <dsp:nvSpPr>
        <dsp:cNvPr id="0" name=""/>
        <dsp:cNvSpPr/>
      </dsp:nvSpPr>
      <dsp:spPr>
        <a:xfrm>
          <a:off x="0" y="191274"/>
          <a:ext cx="8233656" cy="6142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+mn-ea"/>
              <a:ea typeface="+mn-ea"/>
            </a:rPr>
            <a:t>OpenGL</a:t>
          </a:r>
          <a:r>
            <a:rPr lang="ko-KR" altLang="en-US" sz="2400" b="1" kern="1200" dirty="0" smtClean="0">
              <a:latin typeface="+mn-ea"/>
              <a:ea typeface="+mn-ea"/>
            </a:rPr>
            <a:t>은 그래픽 관련 기능만 제공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29985" y="221259"/>
        <a:ext cx="8173686" cy="554280"/>
      </dsp:txXfrm>
    </dsp:sp>
    <dsp:sp modelId="{0B478FC3-ACEB-4EFB-BDD8-BA59676A3992}">
      <dsp:nvSpPr>
        <dsp:cNvPr id="0" name=""/>
        <dsp:cNvSpPr/>
      </dsp:nvSpPr>
      <dsp:spPr>
        <a:xfrm>
          <a:off x="0" y="805524"/>
          <a:ext cx="8233656" cy="127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19" tIns="38100" rIns="213360" bIns="38100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300" kern="1200" smtClean="0">
              <a:latin typeface="+mn-ea"/>
              <a:ea typeface="+mn-ea"/>
            </a:rPr>
            <a:t>입출력</a:t>
          </a:r>
          <a:r>
            <a:rPr lang="en-US" altLang="ko-KR" sz="2300" kern="1200" smtClean="0">
              <a:latin typeface="+mn-ea"/>
              <a:ea typeface="+mn-ea"/>
            </a:rPr>
            <a:t> </a:t>
          </a:r>
          <a:r>
            <a:rPr lang="ko-KR" altLang="en-US" sz="2300" kern="1200" smtClean="0">
              <a:latin typeface="+mn-ea"/>
              <a:ea typeface="+mn-ea"/>
            </a:rPr>
            <a:t>기능을 제공하지 않음</a:t>
          </a:r>
          <a:endParaRPr lang="en-US" altLang="ko-KR" sz="2300" kern="1200" dirty="0" smtClean="0">
            <a:latin typeface="+mn-ea"/>
            <a:ea typeface="+mn-ea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300" kern="1200" dirty="0" smtClean="0">
              <a:latin typeface="+mn-ea"/>
              <a:ea typeface="+mn-ea"/>
            </a:rPr>
            <a:t>플랫폼 독립성 확보</a:t>
          </a:r>
          <a:endParaRPr lang="en-US" altLang="ko-KR" sz="2300" kern="1200" dirty="0" smtClean="0">
            <a:latin typeface="+mn-ea"/>
            <a:ea typeface="+mn-ea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300" kern="1200" smtClean="0">
              <a:latin typeface="+mn-ea"/>
              <a:ea typeface="+mn-ea"/>
            </a:rPr>
            <a:t>DirectX, </a:t>
          </a:r>
          <a:r>
            <a:rPr lang="ko-KR" altLang="en-US" sz="2300" kern="1200" smtClean="0">
              <a:latin typeface="+mn-ea"/>
              <a:ea typeface="+mn-ea"/>
            </a:rPr>
            <a:t>입출력 기능 제공 </a:t>
          </a:r>
          <a:r>
            <a:rPr lang="en-US" altLang="ko-KR" sz="2300" kern="1200" smtClean="0">
              <a:latin typeface="+mn-ea"/>
              <a:ea typeface="+mn-ea"/>
            </a:rPr>
            <a:t>=&gt; Windows</a:t>
          </a:r>
          <a:r>
            <a:rPr lang="ko-KR" altLang="en-US" sz="2300" kern="1200" smtClean="0">
              <a:latin typeface="+mn-ea"/>
              <a:ea typeface="+mn-ea"/>
            </a:rPr>
            <a:t>에서만 사용 가능</a:t>
          </a:r>
          <a:endParaRPr lang="en-US" altLang="ko-KR" sz="2300" kern="1200" dirty="0">
            <a:latin typeface="+mn-ea"/>
            <a:ea typeface="+mn-ea"/>
          </a:endParaRPr>
        </a:p>
      </dsp:txBody>
      <dsp:txXfrm>
        <a:off x="0" y="805524"/>
        <a:ext cx="8233656" cy="1273050"/>
      </dsp:txXfrm>
    </dsp:sp>
    <dsp:sp modelId="{AD0AC6BA-6255-4153-A700-29EA610817A3}">
      <dsp:nvSpPr>
        <dsp:cNvPr id="0" name=""/>
        <dsp:cNvSpPr/>
      </dsp:nvSpPr>
      <dsp:spPr>
        <a:xfrm>
          <a:off x="0" y="2078575"/>
          <a:ext cx="8233656" cy="614250"/>
        </a:xfrm>
        <a:prstGeom prst="roundRect">
          <a:avLst/>
        </a:prstGeom>
        <a:gradFill rotWithShape="0">
          <a:gsLst>
            <a:gs pos="0">
              <a:schemeClr val="accent4">
                <a:hueOff val="217289"/>
                <a:satOff val="-2070"/>
                <a:lumOff val="20784"/>
                <a:alphaOff val="0"/>
                <a:shade val="70000"/>
                <a:satMod val="150000"/>
              </a:schemeClr>
            </a:gs>
            <a:gs pos="34000">
              <a:schemeClr val="accent4">
                <a:hueOff val="217289"/>
                <a:satOff val="-2070"/>
                <a:lumOff val="20784"/>
                <a:alphaOff val="0"/>
                <a:shade val="70000"/>
                <a:satMod val="140000"/>
              </a:schemeClr>
            </a:gs>
            <a:gs pos="70000">
              <a:schemeClr val="accent4">
                <a:hueOff val="217289"/>
                <a:satOff val="-2070"/>
                <a:lumOff val="2078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217289"/>
                <a:satOff val="-2070"/>
                <a:lumOff val="2078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+mn-ea"/>
              <a:ea typeface="+mn-ea"/>
            </a:rPr>
            <a:t>OpenGL </a:t>
          </a:r>
          <a:r>
            <a:rPr lang="ko-KR" altLang="en-US" sz="2400" b="1" kern="1200" dirty="0" smtClean="0">
              <a:latin typeface="+mn-ea"/>
              <a:ea typeface="+mn-ea"/>
            </a:rPr>
            <a:t>보조 라이브러리</a:t>
          </a:r>
          <a:r>
            <a:rPr lang="en-US" altLang="ko-KR" sz="2400" b="1" kern="1200" dirty="0" smtClean="0">
              <a:latin typeface="+mn-ea"/>
              <a:ea typeface="+mn-ea"/>
            </a:rPr>
            <a:t>(AUX)</a:t>
          </a:r>
          <a:endParaRPr lang="en-US" altLang="ko-KR" sz="2400" b="1" kern="1200" dirty="0" smtClean="0">
            <a:latin typeface="+mn-ea"/>
            <a:ea typeface="+mn-ea"/>
          </a:endParaRPr>
        </a:p>
      </dsp:txBody>
      <dsp:txXfrm>
        <a:off x="29985" y="2108560"/>
        <a:ext cx="8173686" cy="554280"/>
      </dsp:txXfrm>
    </dsp:sp>
    <dsp:sp modelId="{50CFF91C-4764-4006-9483-B78E75F0C7A1}">
      <dsp:nvSpPr>
        <dsp:cNvPr id="0" name=""/>
        <dsp:cNvSpPr/>
      </dsp:nvSpPr>
      <dsp:spPr>
        <a:xfrm>
          <a:off x="0" y="2692825"/>
          <a:ext cx="8233656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19" tIns="38100" rIns="213360" bIns="38100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300" kern="1200" dirty="0" smtClean="0">
              <a:latin typeface="+mn-ea"/>
              <a:ea typeface="+mn-ea"/>
            </a:rPr>
            <a:t>플랫폼 마다 윈도우 생성 및 관리 방법이 다름</a:t>
          </a:r>
          <a:endParaRPr lang="en-US" altLang="ko-KR" sz="2300" kern="1200" dirty="0" smtClean="0">
            <a:latin typeface="+mn-ea"/>
            <a:ea typeface="+mn-ea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300" kern="1200" dirty="0" smtClean="0">
              <a:latin typeface="+mn-ea"/>
              <a:ea typeface="+mn-ea"/>
            </a:rPr>
            <a:t>입출력 방법 상이 </a:t>
          </a:r>
          <a:r>
            <a:rPr lang="en-US" altLang="ko-KR" sz="2300" kern="1200" dirty="0" smtClean="0">
              <a:latin typeface="+mn-ea"/>
              <a:ea typeface="+mn-ea"/>
            </a:rPr>
            <a:t>=&gt; </a:t>
          </a:r>
          <a:r>
            <a:rPr lang="ko-KR" altLang="en-US" sz="2300" kern="1200" dirty="0" smtClean="0">
              <a:latin typeface="+mn-ea"/>
              <a:ea typeface="+mn-ea"/>
            </a:rPr>
            <a:t>윈도우</a:t>
          </a:r>
          <a:r>
            <a:rPr lang="en-US" altLang="ko-KR" sz="2300" kern="1200" dirty="0" smtClean="0">
              <a:latin typeface="+mn-ea"/>
              <a:ea typeface="+mn-ea"/>
            </a:rPr>
            <a:t>, </a:t>
          </a:r>
          <a:r>
            <a:rPr lang="ko-KR" altLang="en-US" sz="2300" kern="1200" dirty="0" smtClean="0">
              <a:latin typeface="+mn-ea"/>
              <a:ea typeface="+mn-ea"/>
            </a:rPr>
            <a:t>입출력 관련 기능은 플랫폼마다 제공되는 고유 명령어 직접 사용</a:t>
          </a:r>
          <a:endParaRPr lang="en-US" altLang="ko-KR" sz="2300" kern="1200" dirty="0" smtClean="0">
            <a:latin typeface="+mn-ea"/>
            <a:ea typeface="+mn-ea"/>
          </a:endParaRPr>
        </a:p>
      </dsp:txBody>
      <dsp:txXfrm>
        <a:off x="0" y="2692825"/>
        <a:ext cx="8233656" cy="1179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AC61-22E6-462C-A73A-CAB681638BEE}">
      <dsp:nvSpPr>
        <dsp:cNvPr id="0" name=""/>
        <dsp:cNvSpPr/>
      </dsp:nvSpPr>
      <dsp:spPr>
        <a:xfrm>
          <a:off x="0" y="2381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03827-6913-447F-9CAD-03EF0BC41438}">
      <dsp:nvSpPr>
        <dsp:cNvPr id="0" name=""/>
        <dsp:cNvSpPr/>
      </dsp:nvSpPr>
      <dsp:spPr>
        <a:xfrm>
          <a:off x="0" y="2381"/>
          <a:ext cx="2498116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Tao framework</a:t>
          </a:r>
          <a:endParaRPr lang="ko-KR" altLang="en-US" sz="1800" kern="1200" dirty="0"/>
        </a:p>
      </dsp:txBody>
      <dsp:txXfrm>
        <a:off x="0" y="2381"/>
        <a:ext cx="2498116" cy="812006"/>
      </dsp:txXfrm>
    </dsp:sp>
    <dsp:sp modelId="{7E6CB25A-AC42-4665-8C16-0EAD451519BE}">
      <dsp:nvSpPr>
        <dsp:cNvPr id="0" name=""/>
        <dsp:cNvSpPr/>
      </dsp:nvSpPr>
      <dsp:spPr>
        <a:xfrm>
          <a:off x="2605526" y="21254"/>
          <a:ext cx="5621162" cy="37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1" tooltip="http://www.taoframework.com/"/>
            </a:rPr>
            <a:t>http://www.taoframework.com/</a:t>
          </a:r>
          <a:endParaRPr lang="ko-KR" altLang="en-US" sz="1800" kern="1200" dirty="0"/>
        </a:p>
      </dsp:txBody>
      <dsp:txXfrm>
        <a:off x="2605526" y="21254"/>
        <a:ext cx="5621162" cy="377456"/>
      </dsp:txXfrm>
    </dsp:sp>
    <dsp:sp modelId="{CF4BEB89-98F7-4069-BEC5-2F015DED7407}">
      <dsp:nvSpPr>
        <dsp:cNvPr id="0" name=""/>
        <dsp:cNvSpPr/>
      </dsp:nvSpPr>
      <dsp:spPr>
        <a:xfrm>
          <a:off x="2498116" y="398710"/>
          <a:ext cx="57285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4C3C-7163-460C-B4CB-DBAFB3303DD2}">
      <dsp:nvSpPr>
        <dsp:cNvPr id="0" name=""/>
        <dsp:cNvSpPr/>
      </dsp:nvSpPr>
      <dsp:spPr>
        <a:xfrm>
          <a:off x="2605526" y="417582"/>
          <a:ext cx="5621162" cy="37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2" tooltip="http://www.taoframework.com/project/opengl"/>
            </a:rPr>
            <a:t>http://www.taoframework.com/project/opengl</a:t>
          </a:r>
          <a:endParaRPr lang="ko-KR" altLang="en-US" sz="1800" kern="1200" dirty="0"/>
        </a:p>
      </dsp:txBody>
      <dsp:txXfrm>
        <a:off x="2605526" y="417582"/>
        <a:ext cx="5621162" cy="377456"/>
      </dsp:txXfrm>
    </dsp:sp>
    <dsp:sp modelId="{7708FC3F-79D1-4C83-8A39-082C1090588E}">
      <dsp:nvSpPr>
        <dsp:cNvPr id="0" name=""/>
        <dsp:cNvSpPr/>
      </dsp:nvSpPr>
      <dsp:spPr>
        <a:xfrm>
          <a:off x="2498116" y="795038"/>
          <a:ext cx="57285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C22A-EDDD-430E-B5C4-6B54BC989A46}">
      <dsp:nvSpPr>
        <dsp:cNvPr id="0" name=""/>
        <dsp:cNvSpPr/>
      </dsp:nvSpPr>
      <dsp:spPr>
        <a:xfrm>
          <a:off x="0" y="814387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43458"/>
                <a:satOff val="-414"/>
                <a:lumOff val="4157"/>
                <a:alphaOff val="0"/>
                <a:shade val="70000"/>
                <a:satMod val="150000"/>
              </a:schemeClr>
            </a:gs>
            <a:gs pos="34000">
              <a:schemeClr val="accent4">
                <a:hueOff val="43458"/>
                <a:satOff val="-414"/>
                <a:lumOff val="4157"/>
                <a:alphaOff val="0"/>
                <a:shade val="70000"/>
                <a:satMod val="140000"/>
              </a:schemeClr>
            </a:gs>
            <a:gs pos="70000">
              <a:schemeClr val="accent4">
                <a:hueOff val="43458"/>
                <a:satOff val="-414"/>
                <a:lumOff val="415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43458"/>
                <a:satOff val="-414"/>
                <a:lumOff val="415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43458"/>
              <a:satOff val="-414"/>
              <a:lumOff val="415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F94E24-6309-4A2F-B6C8-4847B3DCFC68}">
      <dsp:nvSpPr>
        <dsp:cNvPr id="0" name=""/>
        <dsp:cNvSpPr/>
      </dsp:nvSpPr>
      <dsp:spPr>
        <a:xfrm>
          <a:off x="0" y="814387"/>
          <a:ext cx="2498116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Open TK 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(Open Toolkit)</a:t>
          </a:r>
          <a:endParaRPr lang="nl-NL" sz="1800" kern="1200" dirty="0"/>
        </a:p>
      </dsp:txBody>
      <dsp:txXfrm>
        <a:off x="0" y="814387"/>
        <a:ext cx="2498116" cy="812006"/>
      </dsp:txXfrm>
    </dsp:sp>
    <dsp:sp modelId="{BD8F4FFA-ACE5-4B55-A0A9-2615A504B8BA}">
      <dsp:nvSpPr>
        <dsp:cNvPr id="0" name=""/>
        <dsp:cNvSpPr/>
      </dsp:nvSpPr>
      <dsp:spPr>
        <a:xfrm>
          <a:off x="2605526" y="851260"/>
          <a:ext cx="5621162" cy="73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smtClean="0">
              <a:hlinkClick xmlns:r="http://schemas.openxmlformats.org/officeDocument/2006/relationships" r:id="rId3" tooltip="http://www.opentk.com/"/>
            </a:rPr>
            <a:t>http</a:t>
          </a:r>
          <a:r>
            <a:rPr lang="nl-NL" sz="1800" kern="1200" dirty="0" smtClean="0">
              <a:hlinkClick xmlns:r="http://schemas.openxmlformats.org/officeDocument/2006/relationships" r:id="rId3" tooltip="http://www.opentk.com/"/>
            </a:rPr>
            <a:t>://www.opentk.com/</a:t>
          </a:r>
          <a:endParaRPr lang="nl-NL" sz="1800" kern="1200" dirty="0"/>
        </a:p>
      </dsp:txBody>
      <dsp:txXfrm>
        <a:off x="2605526" y="851260"/>
        <a:ext cx="5621162" cy="737466"/>
      </dsp:txXfrm>
    </dsp:sp>
    <dsp:sp modelId="{EA126706-CEDC-4EB9-B894-3148E1C0BDD4}">
      <dsp:nvSpPr>
        <dsp:cNvPr id="0" name=""/>
        <dsp:cNvSpPr/>
      </dsp:nvSpPr>
      <dsp:spPr>
        <a:xfrm>
          <a:off x="2498116" y="1588727"/>
          <a:ext cx="57285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4DF68-A8B5-422D-8A62-31C537F29B23}">
      <dsp:nvSpPr>
        <dsp:cNvPr id="0" name=""/>
        <dsp:cNvSpPr/>
      </dsp:nvSpPr>
      <dsp:spPr>
        <a:xfrm>
          <a:off x="0" y="1626393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86915"/>
                <a:satOff val="-828"/>
                <a:lumOff val="8314"/>
                <a:alphaOff val="0"/>
                <a:shade val="70000"/>
                <a:satMod val="150000"/>
              </a:schemeClr>
            </a:gs>
            <a:gs pos="34000">
              <a:schemeClr val="accent4">
                <a:hueOff val="86915"/>
                <a:satOff val="-828"/>
                <a:lumOff val="8314"/>
                <a:alphaOff val="0"/>
                <a:shade val="70000"/>
                <a:satMod val="140000"/>
              </a:schemeClr>
            </a:gs>
            <a:gs pos="70000">
              <a:schemeClr val="accent4">
                <a:hueOff val="86915"/>
                <a:satOff val="-828"/>
                <a:lumOff val="831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86915"/>
                <a:satOff val="-828"/>
                <a:lumOff val="831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86915"/>
              <a:satOff val="-828"/>
              <a:lumOff val="831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19C8AA-8C58-4C2C-A67D-DCFE3480C007}">
      <dsp:nvSpPr>
        <dsp:cNvPr id="0" name=""/>
        <dsp:cNvSpPr/>
      </dsp:nvSpPr>
      <dsp:spPr>
        <a:xfrm>
          <a:off x="0" y="1626393"/>
          <a:ext cx="2498116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CsGL</a:t>
          </a:r>
          <a:endParaRPr lang="en-US" sz="1800" kern="1200" dirty="0"/>
        </a:p>
      </dsp:txBody>
      <dsp:txXfrm>
        <a:off x="0" y="1626393"/>
        <a:ext cx="2498116" cy="812006"/>
      </dsp:txXfrm>
    </dsp:sp>
    <dsp:sp modelId="{ECC0483A-3F5C-43B6-AFC1-9B01D42EEFC1}">
      <dsp:nvSpPr>
        <dsp:cNvPr id="0" name=""/>
        <dsp:cNvSpPr/>
      </dsp:nvSpPr>
      <dsp:spPr>
        <a:xfrm>
          <a:off x="2605526" y="1663267"/>
          <a:ext cx="5621162" cy="73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4" tooltip="http://csgl.sourceforge.net/"/>
            </a:rPr>
            <a:t>http://csgl.sourceforge.net/</a:t>
          </a:r>
          <a:endParaRPr lang="en-US" sz="1800" kern="1200" dirty="0"/>
        </a:p>
      </dsp:txBody>
      <dsp:txXfrm>
        <a:off x="2605526" y="1663267"/>
        <a:ext cx="5621162" cy="737466"/>
      </dsp:txXfrm>
    </dsp:sp>
    <dsp:sp modelId="{14305731-ECAC-4529-BB8B-73B835B69BB0}">
      <dsp:nvSpPr>
        <dsp:cNvPr id="0" name=""/>
        <dsp:cNvSpPr/>
      </dsp:nvSpPr>
      <dsp:spPr>
        <a:xfrm>
          <a:off x="2498116" y="2400733"/>
          <a:ext cx="57285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1D395-9A5B-4ECC-94A0-7F3998BD4E8B}">
      <dsp:nvSpPr>
        <dsp:cNvPr id="0" name=""/>
        <dsp:cNvSpPr/>
      </dsp:nvSpPr>
      <dsp:spPr>
        <a:xfrm>
          <a:off x="0" y="2438400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130373"/>
                <a:satOff val="-1242"/>
                <a:lumOff val="12470"/>
                <a:alphaOff val="0"/>
                <a:shade val="70000"/>
                <a:satMod val="150000"/>
              </a:schemeClr>
            </a:gs>
            <a:gs pos="34000">
              <a:schemeClr val="accent4">
                <a:hueOff val="130373"/>
                <a:satOff val="-1242"/>
                <a:lumOff val="12470"/>
                <a:alphaOff val="0"/>
                <a:shade val="70000"/>
                <a:satMod val="140000"/>
              </a:schemeClr>
            </a:gs>
            <a:gs pos="70000">
              <a:schemeClr val="accent4">
                <a:hueOff val="130373"/>
                <a:satOff val="-1242"/>
                <a:lumOff val="1247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130373"/>
                <a:satOff val="-1242"/>
                <a:lumOff val="1247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30373"/>
              <a:satOff val="-1242"/>
              <a:lumOff val="1247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CE9A3-484D-448D-A80B-FA01DC7DD128}">
      <dsp:nvSpPr>
        <dsp:cNvPr id="0" name=""/>
        <dsp:cNvSpPr/>
      </dsp:nvSpPr>
      <dsp:spPr>
        <a:xfrm>
          <a:off x="0" y="2438400"/>
          <a:ext cx="2498116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SharpGL</a:t>
          </a:r>
          <a:endParaRPr lang="en-US" sz="1800" kern="1200" dirty="0"/>
        </a:p>
      </dsp:txBody>
      <dsp:txXfrm>
        <a:off x="0" y="2438400"/>
        <a:ext cx="2498116" cy="812006"/>
      </dsp:txXfrm>
    </dsp:sp>
    <dsp:sp modelId="{230E23AE-08B8-4A0F-A0FB-A073DE1D8319}">
      <dsp:nvSpPr>
        <dsp:cNvPr id="0" name=""/>
        <dsp:cNvSpPr/>
      </dsp:nvSpPr>
      <dsp:spPr>
        <a:xfrm>
          <a:off x="2605526" y="2475273"/>
          <a:ext cx="5621162" cy="73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5" tooltip="http://www.codeproject.com/KB/openGL/sharpgl.aspx"/>
            </a:rPr>
            <a:t>http://www.codeproject.com/KB/openGL/sharpgl.aspx</a:t>
          </a:r>
          <a:endParaRPr lang="en-US" sz="1800" kern="1200" dirty="0"/>
        </a:p>
      </dsp:txBody>
      <dsp:txXfrm>
        <a:off x="2605526" y="2475273"/>
        <a:ext cx="5621162" cy="737466"/>
      </dsp:txXfrm>
    </dsp:sp>
    <dsp:sp modelId="{4AD0EE57-5FDC-4A7F-8D93-027125224D62}">
      <dsp:nvSpPr>
        <dsp:cNvPr id="0" name=""/>
        <dsp:cNvSpPr/>
      </dsp:nvSpPr>
      <dsp:spPr>
        <a:xfrm>
          <a:off x="2498116" y="3212739"/>
          <a:ext cx="57285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AB531-3F56-45DD-9EAE-0001C7876EFC}">
      <dsp:nvSpPr>
        <dsp:cNvPr id="0" name=""/>
        <dsp:cNvSpPr/>
      </dsp:nvSpPr>
      <dsp:spPr>
        <a:xfrm>
          <a:off x="0" y="3250406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173831"/>
                <a:satOff val="-1656"/>
                <a:lumOff val="16627"/>
                <a:alphaOff val="0"/>
                <a:shade val="70000"/>
                <a:satMod val="150000"/>
              </a:schemeClr>
            </a:gs>
            <a:gs pos="34000">
              <a:schemeClr val="accent4">
                <a:hueOff val="173831"/>
                <a:satOff val="-1656"/>
                <a:lumOff val="16627"/>
                <a:alphaOff val="0"/>
                <a:shade val="70000"/>
                <a:satMod val="140000"/>
              </a:schemeClr>
            </a:gs>
            <a:gs pos="70000">
              <a:schemeClr val="accent4">
                <a:hueOff val="173831"/>
                <a:satOff val="-1656"/>
                <a:lumOff val="1662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173831"/>
                <a:satOff val="-1656"/>
                <a:lumOff val="1662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73831"/>
              <a:satOff val="-1656"/>
              <a:lumOff val="1662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B0455-5343-4FC8-9EBB-80B5CFDEEA28}">
      <dsp:nvSpPr>
        <dsp:cNvPr id="0" name=""/>
        <dsp:cNvSpPr/>
      </dsp:nvSpPr>
      <dsp:spPr>
        <a:xfrm>
          <a:off x="0" y="3250406"/>
          <a:ext cx="2516581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Eyeshot 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(commercial library)</a:t>
          </a:r>
          <a:endParaRPr lang="en-US" sz="1800" kern="1200" dirty="0"/>
        </a:p>
      </dsp:txBody>
      <dsp:txXfrm>
        <a:off x="0" y="3250406"/>
        <a:ext cx="2516581" cy="812006"/>
      </dsp:txXfrm>
    </dsp:sp>
    <dsp:sp modelId="{D2B8F47D-AB37-4B1F-9D06-187BDDB752F5}">
      <dsp:nvSpPr>
        <dsp:cNvPr id="0" name=""/>
        <dsp:cNvSpPr/>
      </dsp:nvSpPr>
      <dsp:spPr>
        <a:xfrm>
          <a:off x="2623630" y="3287279"/>
          <a:ext cx="5602235" cy="73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hlinkClick xmlns:r="http://schemas.openxmlformats.org/officeDocument/2006/relationships" r:id="rId6" tooltip="http://www.devdept.com/"/>
            </a:rPr>
            <a:t>http://www.devdept.com/</a:t>
          </a:r>
          <a:endParaRPr lang="en-US" sz="1800" kern="1200" dirty="0"/>
        </a:p>
      </dsp:txBody>
      <dsp:txXfrm>
        <a:off x="2623630" y="3287279"/>
        <a:ext cx="5602235" cy="737466"/>
      </dsp:txXfrm>
    </dsp:sp>
    <dsp:sp modelId="{4CF58A7D-8868-445D-A361-BBA27E112731}">
      <dsp:nvSpPr>
        <dsp:cNvPr id="0" name=""/>
        <dsp:cNvSpPr/>
      </dsp:nvSpPr>
      <dsp:spPr>
        <a:xfrm>
          <a:off x="2516581" y="4024746"/>
          <a:ext cx="57092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6E72C-A843-46D8-873C-145F2BD4684C}">
      <dsp:nvSpPr>
        <dsp:cNvPr id="0" name=""/>
        <dsp:cNvSpPr/>
      </dsp:nvSpPr>
      <dsp:spPr>
        <a:xfrm>
          <a:off x="0" y="4062412"/>
          <a:ext cx="8229600" cy="0"/>
        </a:xfrm>
        <a:prstGeom prst="line">
          <a:avLst/>
        </a:prstGeom>
        <a:gradFill rotWithShape="0">
          <a:gsLst>
            <a:gs pos="0">
              <a:schemeClr val="accent4">
                <a:hueOff val="217289"/>
                <a:satOff val="-2070"/>
                <a:lumOff val="20784"/>
                <a:alphaOff val="0"/>
                <a:shade val="70000"/>
                <a:satMod val="150000"/>
              </a:schemeClr>
            </a:gs>
            <a:gs pos="34000">
              <a:schemeClr val="accent4">
                <a:hueOff val="217289"/>
                <a:satOff val="-2070"/>
                <a:lumOff val="20784"/>
                <a:alphaOff val="0"/>
                <a:shade val="70000"/>
                <a:satMod val="140000"/>
              </a:schemeClr>
            </a:gs>
            <a:gs pos="70000">
              <a:schemeClr val="accent4">
                <a:hueOff val="217289"/>
                <a:satOff val="-2070"/>
                <a:lumOff val="2078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217289"/>
                <a:satOff val="-2070"/>
                <a:lumOff val="2078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217289"/>
              <a:satOff val="-2070"/>
              <a:lumOff val="2078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00D61-18F3-44FA-B796-B980BBC68651}">
      <dsp:nvSpPr>
        <dsp:cNvPr id="0" name=""/>
        <dsp:cNvSpPr/>
      </dsp:nvSpPr>
      <dsp:spPr>
        <a:xfrm>
          <a:off x="0" y="4062412"/>
          <a:ext cx="1645920" cy="8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Etc.</a:t>
          </a:r>
          <a:endParaRPr lang="en-US" sz="1800" kern="1200" dirty="0"/>
        </a:p>
      </dsp:txBody>
      <dsp:txXfrm>
        <a:off x="0" y="4062412"/>
        <a:ext cx="1645920" cy="812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FF14-87C6-40C1-B887-9BB5887A7070}">
      <dsp:nvSpPr>
        <dsp:cNvPr id="0" name=""/>
        <dsp:cNvSpPr/>
      </dsp:nvSpPr>
      <dsp:spPr>
        <a:xfrm>
          <a:off x="0" y="4679"/>
          <a:ext cx="8233656" cy="603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+mn-ea"/>
              <a:ea typeface="+mn-ea"/>
            </a:rPr>
            <a:t>Tao framework?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29471" y="34150"/>
        <a:ext cx="8174714" cy="544777"/>
      </dsp:txXfrm>
    </dsp:sp>
    <dsp:sp modelId="{6CF5A2BC-5A25-4534-ADFF-8EC0158D490A}">
      <dsp:nvSpPr>
        <dsp:cNvPr id="0" name=""/>
        <dsp:cNvSpPr/>
      </dsp:nvSpPr>
      <dsp:spPr>
        <a:xfrm>
          <a:off x="0" y="608399"/>
          <a:ext cx="8233656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19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DirectX</a:t>
          </a:r>
          <a:r>
            <a:rPr lang="ko-KR" altLang="en-US" sz="1900" kern="1200" dirty="0" smtClean="0">
              <a:latin typeface="+mn-ea"/>
              <a:ea typeface="+mn-ea"/>
            </a:rPr>
            <a:t>와 유사한 멀티미디어 라이브러리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C# </a:t>
          </a:r>
          <a:r>
            <a:rPr lang="ko-KR" altLang="en-US" sz="1900" kern="1200" dirty="0" smtClean="0">
              <a:latin typeface="+mn-ea"/>
              <a:ea typeface="+mn-ea"/>
            </a:rPr>
            <a:t>라이브러리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OpenGL</a:t>
          </a:r>
          <a:r>
            <a:rPr lang="ko-KR" altLang="en-US" sz="1900" kern="1200" dirty="0" smtClean="0">
              <a:latin typeface="+mn-ea"/>
              <a:ea typeface="+mn-ea"/>
            </a:rPr>
            <a:t>의 </a:t>
          </a:r>
          <a:r>
            <a:rPr lang="en-US" altLang="ko-KR" sz="1900" kern="1200" dirty="0" smtClean="0">
              <a:latin typeface="+mn-ea"/>
              <a:ea typeface="+mn-ea"/>
            </a:rPr>
            <a:t>.NET </a:t>
          </a:r>
          <a:r>
            <a:rPr lang="ko-KR" altLang="en-US" sz="1900" kern="1200" dirty="0" smtClean="0">
              <a:latin typeface="+mn-ea"/>
              <a:ea typeface="+mn-ea"/>
            </a:rPr>
            <a:t>및 </a:t>
          </a:r>
          <a:r>
            <a:rPr lang="en-US" altLang="ko-KR" sz="1900" kern="1200" dirty="0" smtClean="0">
              <a:latin typeface="+mn-ea"/>
              <a:ea typeface="+mn-ea"/>
            </a:rPr>
            <a:t>Mono developers</a:t>
          </a:r>
          <a:r>
            <a:rPr lang="ko-KR" altLang="en-US" sz="1900" kern="1200" dirty="0" smtClean="0">
              <a:latin typeface="+mn-ea"/>
              <a:ea typeface="+mn-ea"/>
            </a:rPr>
            <a:t> 액세스 권한 부여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Windows</a:t>
          </a:r>
          <a:r>
            <a:rPr lang="ko-KR" altLang="en-US" sz="1900" kern="1200" dirty="0" smtClean="0">
              <a:latin typeface="+mn-ea"/>
              <a:ea typeface="+mn-ea"/>
            </a:rPr>
            <a:t>와 </a:t>
          </a:r>
          <a:r>
            <a:rPr lang="en-US" altLang="ko-KR" sz="1900" kern="1200" dirty="0" smtClean="0">
              <a:latin typeface="+mn-ea"/>
              <a:ea typeface="+mn-ea"/>
            </a:rPr>
            <a:t>Mono</a:t>
          </a:r>
          <a:r>
            <a:rPr lang="ko-KR" altLang="en-US" sz="1900" kern="1200" dirty="0" smtClean="0">
              <a:latin typeface="+mn-ea"/>
              <a:ea typeface="+mn-ea"/>
            </a:rPr>
            <a:t>에서 모두 동작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2008</a:t>
          </a:r>
          <a:r>
            <a:rPr lang="ko-KR" altLang="en-US" sz="1900" kern="1200" dirty="0" smtClean="0">
              <a:latin typeface="+mn-ea"/>
              <a:ea typeface="+mn-ea"/>
            </a:rPr>
            <a:t>년 </a:t>
          </a:r>
          <a:r>
            <a:rPr lang="en-US" altLang="ko-KR" sz="1900" kern="1200" dirty="0" smtClean="0">
              <a:latin typeface="+mn-ea"/>
              <a:ea typeface="+mn-ea"/>
            </a:rPr>
            <a:t>5</a:t>
          </a:r>
          <a:r>
            <a:rPr lang="ko-KR" altLang="en-US" sz="1900" kern="1200" dirty="0" smtClean="0">
              <a:latin typeface="+mn-ea"/>
              <a:ea typeface="+mn-ea"/>
            </a:rPr>
            <a:t>월 </a:t>
          </a:r>
          <a:r>
            <a:rPr lang="en-US" altLang="ko-KR" sz="1900" kern="1200" dirty="0" smtClean="0">
              <a:latin typeface="+mn-ea"/>
              <a:ea typeface="+mn-ea"/>
            </a:rPr>
            <a:t>1</a:t>
          </a:r>
          <a:r>
            <a:rPr lang="ko-KR" altLang="en-US" sz="1900" kern="1200" dirty="0" smtClean="0">
              <a:latin typeface="+mn-ea"/>
              <a:ea typeface="+mn-ea"/>
            </a:rPr>
            <a:t>일 이후 업데이트 無</a:t>
          </a:r>
          <a:endParaRPr lang="ko-KR" altLang="en-US" sz="1900" kern="1200" dirty="0">
            <a:latin typeface="+mn-ea"/>
            <a:ea typeface="+mn-ea"/>
          </a:endParaRPr>
        </a:p>
      </dsp:txBody>
      <dsp:txXfrm>
        <a:off x="0" y="608399"/>
        <a:ext cx="8233656" cy="1738800"/>
      </dsp:txXfrm>
    </dsp:sp>
    <dsp:sp modelId="{0E5C5A70-6111-4874-B8D0-C9A17E1BEF3F}">
      <dsp:nvSpPr>
        <dsp:cNvPr id="0" name=""/>
        <dsp:cNvSpPr/>
      </dsp:nvSpPr>
      <dsp:spPr>
        <a:xfrm>
          <a:off x="0" y="2347200"/>
          <a:ext cx="8233656" cy="603719"/>
        </a:xfrm>
        <a:prstGeom prst="roundRect">
          <a:avLst/>
        </a:prstGeom>
        <a:gradFill rotWithShape="0">
          <a:gsLst>
            <a:gs pos="0">
              <a:schemeClr val="accent4">
                <a:hueOff val="217289"/>
                <a:satOff val="-2070"/>
                <a:lumOff val="20784"/>
                <a:alphaOff val="0"/>
                <a:shade val="70000"/>
                <a:satMod val="150000"/>
              </a:schemeClr>
            </a:gs>
            <a:gs pos="34000">
              <a:schemeClr val="accent4">
                <a:hueOff val="217289"/>
                <a:satOff val="-2070"/>
                <a:lumOff val="20784"/>
                <a:alphaOff val="0"/>
                <a:shade val="70000"/>
                <a:satMod val="140000"/>
              </a:schemeClr>
            </a:gs>
            <a:gs pos="70000">
              <a:schemeClr val="accent4">
                <a:hueOff val="217289"/>
                <a:satOff val="-2070"/>
                <a:lumOff val="2078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217289"/>
                <a:satOff val="-2070"/>
                <a:lumOff val="2078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err="1" smtClean="0">
              <a:latin typeface="+mn-ea"/>
              <a:ea typeface="+mn-ea"/>
            </a:rPr>
            <a:t>OpenTK</a:t>
          </a:r>
          <a:r>
            <a:rPr lang="en-US" altLang="ko-KR" sz="2400" b="1" kern="1200" dirty="0" smtClean="0">
              <a:latin typeface="+mn-ea"/>
              <a:ea typeface="+mn-ea"/>
            </a:rPr>
            <a:t>?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29471" y="2376671"/>
        <a:ext cx="8174714" cy="544777"/>
      </dsp:txXfrm>
    </dsp:sp>
    <dsp:sp modelId="{5FB33E59-FF23-457A-8DFA-7603EC21317B}">
      <dsp:nvSpPr>
        <dsp:cNvPr id="0" name=""/>
        <dsp:cNvSpPr/>
      </dsp:nvSpPr>
      <dsp:spPr>
        <a:xfrm>
          <a:off x="0" y="2950920"/>
          <a:ext cx="8233656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19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OpenGL, </a:t>
          </a:r>
          <a:r>
            <a:rPr lang="en-US" altLang="ko-KR" sz="1900" kern="1200" dirty="0" err="1" smtClean="0">
              <a:latin typeface="+mn-ea"/>
              <a:ea typeface="+mn-ea"/>
            </a:rPr>
            <a:t>OpenAL</a:t>
          </a:r>
          <a:r>
            <a:rPr lang="en-US" altLang="ko-KR" sz="1900" kern="1200" dirty="0" smtClean="0">
              <a:latin typeface="+mn-ea"/>
              <a:ea typeface="+mn-ea"/>
            </a:rPr>
            <a:t>, </a:t>
          </a:r>
          <a:r>
            <a:rPr lang="en-US" altLang="ko-KR" sz="1900" kern="1200" dirty="0" err="1" smtClean="0">
              <a:latin typeface="+mn-ea"/>
              <a:ea typeface="+mn-ea"/>
            </a:rPr>
            <a:t>OpenCL</a:t>
          </a:r>
          <a:r>
            <a:rPr lang="ko-KR" altLang="en-US" sz="1900" kern="1200" dirty="0" smtClean="0">
              <a:latin typeface="+mn-ea"/>
              <a:ea typeface="+mn-ea"/>
            </a:rPr>
            <a:t>의 </a:t>
          </a:r>
          <a:r>
            <a:rPr lang="en-US" altLang="ko-KR" sz="1900" kern="1200" dirty="0" smtClean="0">
              <a:latin typeface="돋움 (본문)"/>
              <a:ea typeface="+mn-ea"/>
            </a:rPr>
            <a:t>C</a:t>
          </a:r>
          <a:r>
            <a:rPr lang="en-US" altLang="en-US" sz="1900" kern="1200" dirty="0" smtClean="0">
              <a:latin typeface="돋움 (본문)"/>
              <a:ea typeface="+mn-ea"/>
            </a:rPr>
            <a:t>ross Platform C# </a:t>
          </a:r>
          <a:r>
            <a:rPr lang="en-US" altLang="ko-KR" sz="1900" kern="1200" dirty="0" smtClean="0">
              <a:latin typeface="돋움 (본문)"/>
              <a:ea typeface="+mn-ea"/>
            </a:rPr>
            <a:t>wrapper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.NET </a:t>
          </a:r>
          <a:r>
            <a:rPr lang="ko-KR" altLang="en-US" sz="1900" kern="1200" dirty="0" smtClean="0">
              <a:latin typeface="+mn-ea"/>
              <a:ea typeface="+mn-ea"/>
            </a:rPr>
            <a:t>프로그램이 </a:t>
          </a:r>
          <a:r>
            <a:rPr lang="en-US" altLang="ko-KR" sz="1900" kern="1200" dirty="0" smtClean="0">
              <a:latin typeface="+mn-ea"/>
              <a:ea typeface="+mn-ea"/>
            </a:rPr>
            <a:t>OpenGL</a:t>
          </a:r>
          <a:r>
            <a:rPr lang="ko-KR" altLang="en-US" sz="1900" kern="1200" dirty="0" smtClean="0">
              <a:latin typeface="+mn-ea"/>
              <a:ea typeface="+mn-ea"/>
            </a:rPr>
            <a:t>을 액세스 할 수 있도록 함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>
              <a:latin typeface="+mn-ea"/>
              <a:ea typeface="+mn-ea"/>
            </a:rPr>
            <a:t>윈도우</a:t>
          </a:r>
          <a:r>
            <a:rPr lang="en-US" altLang="ko-KR" sz="1900" kern="1200" dirty="0" smtClean="0">
              <a:latin typeface="+mn-ea"/>
              <a:ea typeface="+mn-ea"/>
            </a:rPr>
            <a:t>, </a:t>
          </a:r>
          <a:r>
            <a:rPr lang="ko-KR" altLang="en-US" sz="1900" kern="1200" dirty="0" err="1" smtClean="0">
              <a:latin typeface="+mn-ea"/>
              <a:ea typeface="+mn-ea"/>
            </a:rPr>
            <a:t>리눅스</a:t>
          </a:r>
          <a:r>
            <a:rPr lang="en-US" altLang="ko-KR" sz="1900" kern="1200" dirty="0" smtClean="0">
              <a:latin typeface="+mn-ea"/>
              <a:ea typeface="+mn-ea"/>
            </a:rPr>
            <a:t>, </a:t>
          </a:r>
          <a:r>
            <a:rPr lang="ko-KR" altLang="en-US" sz="1900" kern="1200" dirty="0" smtClean="0">
              <a:latin typeface="+mn-ea"/>
              <a:ea typeface="+mn-ea"/>
            </a:rPr>
            <a:t>맥</a:t>
          </a:r>
          <a:r>
            <a:rPr lang="en-US" altLang="ko-KR" sz="1900" kern="1200" dirty="0" smtClean="0">
              <a:latin typeface="+mn-ea"/>
              <a:ea typeface="+mn-ea"/>
            </a:rPr>
            <a:t>OS</a:t>
          </a:r>
          <a:r>
            <a:rPr lang="ko-KR" altLang="en-US" sz="1900" kern="1200" dirty="0" smtClean="0">
              <a:latin typeface="+mn-ea"/>
              <a:ea typeface="+mn-ea"/>
            </a:rPr>
            <a:t>에서 사용 가능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900" kern="1200" dirty="0" smtClean="0">
              <a:latin typeface="+mn-ea"/>
              <a:ea typeface="+mn-ea"/>
            </a:rPr>
            <a:t>Low-level </a:t>
          </a:r>
          <a:r>
            <a:rPr lang="ko-KR" altLang="en-US" sz="1900" kern="1200" dirty="0" smtClean="0">
              <a:latin typeface="+mn-ea"/>
              <a:ea typeface="+mn-ea"/>
            </a:rPr>
            <a:t>라이브러리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>
              <a:latin typeface="+mn-ea"/>
              <a:ea typeface="+mn-ea"/>
            </a:rPr>
            <a:t>라이선스 제약 無</a:t>
          </a:r>
          <a:endParaRPr lang="ko-KR" altLang="en-US" sz="1900" kern="1200" dirty="0">
            <a:latin typeface="+mn-ea"/>
            <a:ea typeface="+mn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smtClean="0">
              <a:latin typeface="+mn-ea"/>
              <a:ea typeface="+mn-ea"/>
            </a:rPr>
            <a:t>최신버전 </a:t>
          </a:r>
          <a:r>
            <a:rPr lang="en-US" altLang="ko-KR" sz="1900" kern="1200" dirty="0" smtClean="0">
              <a:latin typeface="+mn-ea"/>
              <a:ea typeface="+mn-ea"/>
            </a:rPr>
            <a:t>: 2010</a:t>
          </a:r>
          <a:r>
            <a:rPr lang="ko-KR" altLang="en-US" sz="1900" kern="1200" dirty="0" smtClean="0">
              <a:latin typeface="+mn-ea"/>
              <a:ea typeface="+mn-ea"/>
            </a:rPr>
            <a:t>년 </a:t>
          </a:r>
          <a:r>
            <a:rPr lang="en-US" altLang="ko-KR" sz="1900" kern="1200" dirty="0" smtClean="0">
              <a:latin typeface="+mn-ea"/>
              <a:ea typeface="+mn-ea"/>
            </a:rPr>
            <a:t>10</a:t>
          </a:r>
          <a:r>
            <a:rPr lang="ko-KR" altLang="en-US" sz="1900" kern="1200" dirty="0" smtClean="0">
              <a:latin typeface="+mn-ea"/>
              <a:ea typeface="+mn-ea"/>
            </a:rPr>
            <a:t>월 </a:t>
          </a:r>
          <a:r>
            <a:rPr lang="en-US" altLang="ko-KR" sz="1900" kern="1200" dirty="0" smtClean="0">
              <a:latin typeface="+mn-ea"/>
              <a:ea typeface="+mn-ea"/>
            </a:rPr>
            <a:t>6</a:t>
          </a:r>
          <a:r>
            <a:rPr lang="ko-KR" altLang="en-US" sz="1900" kern="1200" dirty="0" smtClean="0">
              <a:latin typeface="+mn-ea"/>
              <a:ea typeface="+mn-ea"/>
            </a:rPr>
            <a:t>일 </a:t>
          </a:r>
          <a:r>
            <a:rPr lang="en-US" altLang="ko-KR" sz="1900" kern="1200" dirty="0" smtClean="0">
              <a:latin typeface="+mn-ea"/>
              <a:ea typeface="+mn-ea"/>
            </a:rPr>
            <a:t>(ver. 1.0)</a:t>
          </a:r>
          <a:endParaRPr lang="ko-KR" altLang="en-US" sz="1900" kern="1200" dirty="0">
            <a:latin typeface="+mn-ea"/>
            <a:ea typeface="+mn-ea"/>
          </a:endParaRPr>
        </a:p>
      </dsp:txBody>
      <dsp:txXfrm>
        <a:off x="0" y="2950920"/>
        <a:ext cx="8233656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149E-1C8F-4839-86C6-EE05962BC8DB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5618-D134-415A-ACD4-429DBF907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C%8B%A4%EB%A6%AC%EC%BD%98_%EA%B7%B8%EB%9E%98%ED%94%BD%EC%8A%A4" TargetMode="External"/><Relationship Id="rId7" Type="http://schemas.openxmlformats.org/officeDocument/2006/relationships/hyperlink" Target="http://ko.wikipedia.org/wiki/%EA%B7%B8%EB%9E%98%ED%94%BD%EC%8A%A4_%ED%8C%8C%EC%9D%B4%ED%94%84%EB%9D%BC%EC%9D%B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ko.wikipedia.org/wiki/%ED%94%BD%EC%85%80" TargetMode="External"/><Relationship Id="rId5" Type="http://schemas.openxmlformats.org/officeDocument/2006/relationships/hyperlink" Target="http://ko.wikipedia.org/wiki/3%EC%B0%A8%EC%9B%90_%EA%B0%80%EC%86%8D%EA%B8%B0" TargetMode="External"/><Relationship Id="rId4" Type="http://schemas.openxmlformats.org/officeDocument/2006/relationships/hyperlink" Target="http://ko.wikipedia.org/wiki/AP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b="1" dirty="0" smtClean="0"/>
              <a:t>OpenGL</a:t>
            </a:r>
            <a:r>
              <a:rPr lang="ko-KR" altLang="ko-KR" dirty="0" smtClean="0"/>
              <a:t>(</a:t>
            </a:r>
            <a:r>
              <a:rPr lang="ko-KR" altLang="ko-KR" b="1" dirty="0" smtClean="0"/>
              <a:t>Open</a:t>
            </a:r>
            <a:r>
              <a:rPr lang="ko-KR" altLang="ko-KR" dirty="0" smtClean="0"/>
              <a:t> </a:t>
            </a:r>
            <a:r>
              <a:rPr lang="ko-KR" altLang="ko-KR" b="1" dirty="0" smtClean="0"/>
              <a:t>G</a:t>
            </a:r>
            <a:r>
              <a:rPr lang="ko-KR" altLang="ko-KR" dirty="0" smtClean="0"/>
              <a:t>raphics </a:t>
            </a:r>
            <a:r>
              <a:rPr lang="ko-KR" altLang="ko-KR" b="1" dirty="0" smtClean="0"/>
              <a:t>L</a:t>
            </a:r>
            <a:r>
              <a:rPr lang="ko-KR" altLang="ko-KR" dirty="0" smtClean="0"/>
              <a:t>ibrary, </a:t>
            </a:r>
            <a:r>
              <a:rPr lang="ko-KR" altLang="ko-KR" dirty="0" err="1" smtClean="0"/>
              <a:t>오픈지엘</a:t>
            </a:r>
            <a:r>
              <a:rPr lang="ko-KR" altLang="ko-KR" dirty="0" smtClean="0"/>
              <a:t>)은 1992년 </a:t>
            </a:r>
            <a:r>
              <a:rPr lang="ko-KR" altLang="ko-KR" dirty="0" smtClean="0">
                <a:hlinkClick r:id="rId3" action="ppaction://hlinkfile" tooltip="실리콘 그래픽스"/>
              </a:rPr>
              <a:t>실리콘 </a:t>
            </a:r>
            <a:r>
              <a:rPr lang="ko-KR" altLang="ko-KR" dirty="0" err="1" smtClean="0">
                <a:hlinkClick r:id="rId3" action="ppaction://hlinkfile" tooltip="실리콘 그래픽스"/>
              </a:rPr>
              <a:t>그래픽스</a:t>
            </a:r>
            <a:r>
              <a:rPr lang="ko-KR" altLang="ko-KR" dirty="0" err="1" smtClean="0"/>
              <a:t>사에서</a:t>
            </a:r>
            <a:r>
              <a:rPr lang="ko-KR" altLang="ko-KR" dirty="0" smtClean="0"/>
              <a:t> 만든 2차원 및 3차원 그래픽스 표준 </a:t>
            </a:r>
            <a:r>
              <a:rPr lang="ko-KR" altLang="ko-KR" dirty="0" smtClean="0">
                <a:hlinkClick r:id="rId4" action="ppaction://hlinkfile" tooltip="API"/>
              </a:rPr>
              <a:t>API</a:t>
            </a:r>
            <a:r>
              <a:rPr lang="ko-KR" altLang="ko-KR" dirty="0" smtClean="0"/>
              <a:t> 규격으로, 프로그래밍 언어 간 플랫폼 간의 교차 응용 프로그래밍을 지원한다. 이 API는 약 250여개 가량의 함수 호출을 이용하여 단순한 기하도형에서부터 복잡한 삼차원 장면을 생성할 수 있다.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OpenGL</a:t>
            </a:r>
            <a:r>
              <a:rPr lang="ko-KR" altLang="ko-KR" dirty="0" smtClean="0"/>
              <a:t>은 두 가지의 주된 용도를 제공한다:</a:t>
            </a:r>
          </a:p>
          <a:p>
            <a:pPr rtl="0"/>
            <a:r>
              <a:rPr lang="ko-KR" altLang="ko-KR" dirty="0" smtClean="0"/>
              <a:t>프로그래머에게 단일한 API를 제공함으로써 서로 다른 </a:t>
            </a:r>
            <a:r>
              <a:rPr lang="ko-KR" altLang="ko-KR" dirty="0" smtClean="0">
                <a:hlinkClick r:id="rId5" action="ppaction://hlinkfile" tooltip="3차원 가속기"/>
              </a:rPr>
              <a:t>3차원 가속기</a:t>
            </a:r>
            <a:r>
              <a:rPr lang="ko-KR" altLang="ko-KR" dirty="0" smtClean="0"/>
              <a:t> 사이의 복잡한 상호 정보교환 방식을 간단하게 한다.</a:t>
            </a:r>
          </a:p>
          <a:p>
            <a:pPr rtl="0"/>
            <a:r>
              <a:rPr lang="ko-KR" altLang="ko-KR" dirty="0" smtClean="0"/>
              <a:t>(필요하다면 소프트웨어적인 에뮬레이션을 이용하더라도) 모든 구현이 완전한 OpenGL 기능 집합을 지원하도록 강제함으로써 각각의 하드웨어 플랫폼마다 다른 능력 차이를 감추는 역할을 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rtl="0"/>
            <a:endParaRPr lang="ko-KR" altLang="ko-KR" dirty="0" smtClean="0"/>
          </a:p>
          <a:p>
            <a:pPr rtl="0"/>
            <a:r>
              <a:rPr lang="ko-KR" altLang="ko-KR" dirty="0" smtClean="0"/>
              <a:t>OpenGL의 동작은 점, 선, 다각형과 같은 기본 도형을 그리고, 이를 </a:t>
            </a:r>
            <a:r>
              <a:rPr lang="ko-KR" altLang="ko-KR" dirty="0" smtClean="0">
                <a:hlinkClick r:id="rId6" action="ppaction://hlinkfile" tooltip="픽셀"/>
              </a:rPr>
              <a:t>픽셀</a:t>
            </a:r>
            <a:r>
              <a:rPr lang="ko-KR" altLang="ko-KR" dirty="0" smtClean="0"/>
              <a:t> 형식으로 변환하는 것을 허용하고 있다. 이러한 일은 OpenGL 상태 머신(OpenGL State Machine)이라는 </a:t>
            </a:r>
            <a:r>
              <a:rPr lang="ko-KR" altLang="ko-KR" dirty="0" smtClean="0">
                <a:hlinkClick r:id="rId7" action="ppaction://hlinkfile" tooltip="그래픽스 파이프라인"/>
              </a:rPr>
              <a:t>그래픽스 파이프라인</a:t>
            </a:r>
            <a:r>
              <a:rPr lang="ko-KR" altLang="ko-KR" dirty="0" smtClean="0"/>
              <a:t>을 통하여 이루어진다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6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Open이라는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유추할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개방되어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이식성이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뛰어나다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그래픽 라이브러리는 구체성을 기준으로 고수준과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저수준으로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저수준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VRML같은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고수준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정의함으로써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장면을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저수준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모델링보다는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랜더링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일일이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전달함으로써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그린다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어렵지만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세세한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부분까지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개방된 표준이므로 플랫폼에 독립적이다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디바이스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제어하므로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존재하면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데스크탑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PlayStation, Nintendo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광범위하게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이식되어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간단한 함수들로 구성되어 있으므로 개발 언어에도 독립적이다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C/C++, C#,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적합하되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지향의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이점까지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고려하면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C++이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유리하다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풍부하고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이점이다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하드웨어의 가속 기능을 최대한 활용하여 효율적으로 동작한다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흉내낼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느려지거나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나빠지더라도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그려내기는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250개의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수준에서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작성되었으므로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지향과는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그리기에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함수들을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절차적으로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4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 :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본체에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도형을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랜더링하는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함수들이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opengl32.dll(773K)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GLU :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도우미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유틸리티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원구나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원기둥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도형을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glu32.dll(127K)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호출하므로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취급하기도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6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출력하려면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사용자로부터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본연의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임무가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과감하게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제외함음으로써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전문성을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독립성이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확보되는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DirectX는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기능까지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플랫폼마다 윈도우를 생성 및 관리하는 방법이 다르고 입출력 방법도 상이하다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통칭하여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OpenGL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(AUX)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플랫폼마다 특성이 다르므로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수밖에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다루어야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불편함이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WGL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구사할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Win32의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대충이나마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껍데기 없이 그래픽 코드만으로 프로그램을 만들 수는 없으므로 실무에서는 어쩔 수 없는 일이다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입장에서는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코드까지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귀찮고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걸린다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뭔가를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이론보다는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다행히 이런 불편함을 해소해 주는 통합 보조 라이브러리가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킬가드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Kilgard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아저씨가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GLUT(GL Utility Toolkit)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추상화함으로써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있도록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몰라도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코드만으로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학습용으로는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해결책이다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GLUT에게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맡기고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섬세함은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수밖에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다운로드받아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설치해야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홈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8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5개의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파일들을 해당 폴더로 복사하면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GLUT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완료된다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DLL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System32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(*.lib)는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2010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경로에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c:\Program Files\Microsoft SDKs\Windows\v7.0A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8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25618-D134-415A-ACD4-429DBF9076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44B5D4-4F6F-4FB3-9E1B-1FD2B6D4D18F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8AE0088-B951-42DD-99EE-FF427F5F3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pentk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pent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pent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t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exandria.com/main/nehe-opengl-tutorials" TargetMode="External"/><Relationship Id="rId2" Type="http://schemas.openxmlformats.org/officeDocument/2006/relationships/hyperlink" Target="http://nehe.gamedev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opengl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고경리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2012.07.19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AUX, GLUT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en-US" altLang="ko-KR" dirty="0"/>
              <a:t>GLUT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www.opengl.org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					             C:\Windows\System32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						</a:t>
            </a:r>
            <a:r>
              <a:rPr lang="en-US" altLang="ko-KR" dirty="0"/>
              <a:t>C</a:t>
            </a:r>
            <a:r>
              <a:rPr lang="en-US" altLang="ko-KR" dirty="0" smtClean="0"/>
              <a:t>:\</a:t>
            </a:r>
            <a:r>
              <a:rPr lang="en-US" altLang="ko-KR" dirty="0"/>
              <a:t>Program </a:t>
            </a:r>
            <a:r>
              <a:rPr lang="en-US" altLang="ko-KR" dirty="0" smtClean="0"/>
              <a:t>Files\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Microsoft </a:t>
            </a:r>
            <a:r>
              <a:rPr lang="en-US" altLang="ko-KR" dirty="0"/>
              <a:t>SDKs\Windows\v7.0A </a:t>
            </a:r>
            <a:endParaRPr lang="ko-KR" altLang="en-US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87806" r="53774" b="10008"/>
          <a:stretch/>
        </p:blipFill>
        <p:spPr bwMode="auto">
          <a:xfrm>
            <a:off x="971600" y="2689335"/>
            <a:ext cx="2906450" cy="23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4075808" cy="330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843808" y="3872674"/>
            <a:ext cx="576064" cy="108012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3872674"/>
            <a:ext cx="1224136" cy="108012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0"/>
          </p:cNvCxnSpPr>
          <p:nvPr/>
        </p:nvCxnSpPr>
        <p:spPr>
          <a:xfrm rot="5400000" flipH="1" flipV="1">
            <a:off x="4134139" y="1994653"/>
            <a:ext cx="875722" cy="288032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5" idx="3"/>
          </p:cNvCxnSpPr>
          <p:nvPr/>
        </p:nvCxnSpPr>
        <p:spPr>
          <a:xfrm>
            <a:off x="4788024" y="4412734"/>
            <a:ext cx="1224136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30158"/>
              </p:ext>
            </p:extLst>
          </p:nvPr>
        </p:nvGraphicFramePr>
        <p:xfrm>
          <a:off x="457200" y="2224608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OpenGL libraries available to C#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06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42717599"/>
              </p:ext>
            </p:extLst>
          </p:nvPr>
        </p:nvGraphicFramePr>
        <p:xfrm>
          <a:off x="442800" y="1627200"/>
          <a:ext cx="8233656" cy="504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6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OpenTK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www.opentk.com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2" y="2694904"/>
            <a:ext cx="6471608" cy="3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42545" y="4121676"/>
            <a:ext cx="967552" cy="334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OpenTK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www.opentk.com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54185" y="2636912"/>
            <a:ext cx="3225344" cy="2520000"/>
            <a:chOff x="899593" y="2636912"/>
            <a:chExt cx="3225344" cy="25200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2636912"/>
              <a:ext cx="3225344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912048" y="4856252"/>
              <a:ext cx="618830" cy="2733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00" y="2636912"/>
            <a:ext cx="322534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3585470" y="3896912"/>
            <a:ext cx="1706610" cy="97224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06624" y="4842936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OpenTK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http://www.opentk.com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22534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01472" y="4840916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94280"/>
            <a:ext cx="322534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7"/>
          <p:cNvCxnSpPr/>
          <p:nvPr/>
        </p:nvCxnSpPr>
        <p:spPr>
          <a:xfrm flipV="1">
            <a:off x="3585470" y="3896912"/>
            <a:ext cx="1706610" cy="97224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OpenTK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http://www.opentk.com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2636912"/>
            <a:ext cx="3207857" cy="2520000"/>
            <a:chOff x="971600" y="2636912"/>
            <a:chExt cx="3207857" cy="2520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636912"/>
              <a:ext cx="3207857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7" y="3429280"/>
              <a:ext cx="1915117" cy="9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322534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15816" y="4840916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5736" y="4005064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7506" y="4851744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2010, C#, Console Application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5209091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924944"/>
            <a:ext cx="252028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71416" y="5099992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47080" y="4984600"/>
            <a:ext cx="1512168" cy="360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17850" y="5531500"/>
            <a:ext cx="618830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OpenTK.dll </a:t>
            </a:r>
            <a:r>
              <a:rPr lang="ko-KR" altLang="en-US" dirty="0"/>
              <a:t>참조 추가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4" y="2132856"/>
            <a:ext cx="76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24448" y="3068960"/>
            <a:ext cx="1512168" cy="360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OpenTK.dll </a:t>
            </a:r>
            <a:r>
              <a:rPr lang="ko-KR" altLang="en-US" dirty="0" smtClean="0"/>
              <a:t>참조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./</a:t>
            </a:r>
            <a:r>
              <a:rPr lang="en-US" altLang="ko-KR" dirty="0" err="1" smtClean="0"/>
              <a:t>OpenTK</a:t>
            </a:r>
            <a:r>
              <a:rPr lang="en-US" altLang="ko-KR" dirty="0" smtClean="0"/>
              <a:t>/1.0/Binaries/</a:t>
            </a:r>
            <a:r>
              <a:rPr lang="en-US" altLang="ko-KR" dirty="0" err="1" smtClean="0"/>
              <a:t>OpenTK</a:t>
            </a:r>
            <a:r>
              <a:rPr lang="en-US" altLang="ko-KR" dirty="0" smtClean="0"/>
              <a:t>/Release/</a:t>
            </a:r>
            <a:r>
              <a:rPr lang="en-US" altLang="ko-KR" dirty="0"/>
              <a:t>OpenTK.dll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4292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55976" y="5632104"/>
            <a:ext cx="892672" cy="27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7912" y="4408536"/>
            <a:ext cx="821232" cy="273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24896" y="2881512"/>
            <a:ext cx="821232" cy="273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17485" r="82087" b="50000"/>
          <a:stretch/>
        </p:blipFill>
        <p:spPr bwMode="auto">
          <a:xfrm>
            <a:off x="6685903" y="3408941"/>
            <a:ext cx="1895955" cy="1999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077992" y="4104662"/>
            <a:ext cx="576064" cy="1556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52467234"/>
              </p:ext>
            </p:extLst>
          </p:nvPr>
        </p:nvGraphicFramePr>
        <p:xfrm>
          <a:off x="467544" y="1606498"/>
          <a:ext cx="8208912" cy="477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1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System.Drawing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사용 선언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7651" r="65168" b="74414"/>
          <a:stretch/>
        </p:blipFill>
        <p:spPr bwMode="auto">
          <a:xfrm>
            <a:off x="755577" y="2276872"/>
            <a:ext cx="3456384" cy="1041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52" y="3724870"/>
            <a:ext cx="5453779" cy="306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06669" y="4437871"/>
            <a:ext cx="1073832" cy="180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2221046" y="3115659"/>
            <a:ext cx="1571214" cy="901753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7" y="2276872"/>
            <a:ext cx="400111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576653" y="3356992"/>
            <a:ext cx="3707163" cy="180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80163" y="4545054"/>
            <a:ext cx="733442" cy="180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48101" y="2514542"/>
            <a:ext cx="551045" cy="180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System.Drawing</a:t>
            </a:r>
            <a:r>
              <a:rPr lang="en-US" altLang="ko-KR" dirty="0"/>
              <a:t>, </a:t>
            </a:r>
            <a:r>
              <a:rPr lang="en-US" altLang="ko-KR" dirty="0" err="1"/>
              <a:t>OpenTK</a:t>
            </a:r>
            <a:r>
              <a:rPr lang="en-US" altLang="ko-KR" dirty="0"/>
              <a:t> </a:t>
            </a:r>
            <a:r>
              <a:rPr lang="ko-KR" altLang="en-US" dirty="0"/>
              <a:t>사용 선언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0000"/>
            <a:ext cx="805594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44047" y="3782857"/>
            <a:ext cx="606150" cy="135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6518" y="2852936"/>
            <a:ext cx="1299338" cy="424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in C#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 그리기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400 *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300)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17657" r="56319" b="38695"/>
          <a:stretch/>
        </p:blipFill>
        <p:spPr bwMode="auto">
          <a:xfrm>
            <a:off x="683568" y="2348880"/>
            <a:ext cx="3570932" cy="3567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6" idx="0"/>
          </p:cNvCxnSpPr>
          <p:nvPr/>
        </p:nvCxnSpPr>
        <p:spPr>
          <a:xfrm>
            <a:off x="2835066" y="5241900"/>
            <a:ext cx="2704671" cy="91904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042978" y="6160948"/>
            <a:ext cx="69935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Void </a:t>
            </a:r>
            <a:r>
              <a:rPr lang="en-US" altLang="ko-KR" sz="1300" dirty="0" err="1" smtClean="0"/>
              <a:t>OpenTK.GameWindow.Run</a:t>
            </a:r>
            <a:r>
              <a:rPr lang="en-US" altLang="ko-KR" sz="1300" dirty="0" smtClean="0"/>
              <a:t>(double </a:t>
            </a:r>
            <a:r>
              <a:rPr lang="en-US" altLang="ko-KR" sz="1300" dirty="0" err="1" smtClean="0"/>
              <a:t>updates_per_second</a:t>
            </a:r>
            <a:r>
              <a:rPr lang="en-US" altLang="ko-KR" sz="1300" dirty="0" smtClean="0"/>
              <a:t>, double </a:t>
            </a:r>
            <a:r>
              <a:rPr lang="en-US" altLang="ko-KR" sz="1300" dirty="0" err="1" smtClean="0"/>
              <a:t>frames_per_second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339752" y="5241900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92488" y="3789040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err="1"/>
              <a:t>OpenTK.GameWindow.GameWindow</a:t>
            </a:r>
            <a:r>
              <a:rPr lang="en-US" altLang="ko-KR" sz="1300" dirty="0"/>
              <a:t> (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width,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height )</a:t>
            </a:r>
          </a:p>
        </p:txBody>
      </p:sp>
      <p:cxnSp>
        <p:nvCxnSpPr>
          <p:cNvPr id="13" name="직선 화살표 연결선 4"/>
          <p:cNvCxnSpPr/>
          <p:nvPr/>
        </p:nvCxnSpPr>
        <p:spPr>
          <a:xfrm>
            <a:off x="2627815" y="3945756"/>
            <a:ext cx="18001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in C#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 그리기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36912"/>
            <a:ext cx="38862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in C#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파랑색</a:t>
            </a:r>
            <a:r>
              <a:rPr lang="ko-KR" altLang="en-US" dirty="0" smtClean="0"/>
              <a:t> 창 그리기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17615" r="50468" b="16238"/>
          <a:stretch/>
        </p:blipFill>
        <p:spPr bwMode="auto">
          <a:xfrm>
            <a:off x="782779" y="2132856"/>
            <a:ext cx="3885118" cy="4725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040960" y="4331196"/>
            <a:ext cx="289919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114583" y="5000476"/>
            <a:ext cx="18001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751041" y="5263108"/>
            <a:ext cx="31891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40152" y="4185002"/>
            <a:ext cx="280831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컬러 버퍼에 대한 명확한 값 지정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5940152" y="4814004"/>
            <a:ext cx="26642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미리 설정된 값으로 버퍼 </a:t>
            </a:r>
            <a:r>
              <a:rPr lang="ko-KR" altLang="en-US" sz="1300" dirty="0" err="1" smtClean="0"/>
              <a:t>클리어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5940152" y="5152836"/>
            <a:ext cx="26642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사용자에게 </a:t>
            </a:r>
            <a:r>
              <a:rPr lang="ko-KR" altLang="en-US" sz="1300" dirty="0" err="1" smtClean="0"/>
              <a:t>렌더링</a:t>
            </a:r>
            <a:r>
              <a:rPr lang="ko-KR" altLang="en-US" sz="1300" dirty="0" smtClean="0"/>
              <a:t> 장면을 보여</a:t>
            </a:r>
            <a:r>
              <a:rPr lang="ko-KR" altLang="en-US" sz="1300" dirty="0"/>
              <a:t>줌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510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in C#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파랑색</a:t>
            </a:r>
            <a:r>
              <a:rPr lang="ko-KR" altLang="en-US" dirty="0"/>
              <a:t> 창 그리기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8862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웹사이트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nehe.gamedev.net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NeHe</a:t>
            </a:r>
            <a:endParaRPr lang="en-US" altLang="ko-KR" dirty="0"/>
          </a:p>
          <a:p>
            <a:pPr lvl="1"/>
            <a:r>
              <a:rPr lang="ko-KR" altLang="en-US" dirty="0" smtClean="0"/>
              <a:t>단계별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GLUT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Win32 API </a:t>
            </a:r>
            <a:r>
              <a:rPr lang="ko-KR" altLang="en-US" dirty="0" smtClean="0"/>
              <a:t>위주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www.galexandria.com/main/nehe-opengl-tutorials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NeHe</a:t>
            </a:r>
            <a:r>
              <a:rPr lang="ko-KR" altLang="en-US" dirty="0" smtClean="0"/>
              <a:t>로 부터 정식 번역 허가를 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강좌를 한국어로 번역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8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penGL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1992</a:t>
            </a:r>
            <a:r>
              <a:rPr lang="ko-KR" altLang="en-US" dirty="0" smtClean="0"/>
              <a:t>년 실리콘 그래픽스 사 개발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/3</a:t>
            </a:r>
            <a:r>
              <a:rPr lang="ko-KR" altLang="en-US" dirty="0" smtClean="0"/>
              <a:t>차원 그래픽스 표준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r>
              <a:rPr lang="ko-KR" altLang="en-US" dirty="0" smtClean="0"/>
              <a:t>약</a:t>
            </a:r>
            <a:r>
              <a:rPr lang="en-US" altLang="ko-KR" dirty="0"/>
              <a:t> </a:t>
            </a:r>
            <a:r>
              <a:rPr lang="en-US" altLang="ko-KR" dirty="0" smtClean="0"/>
              <a:t>250</a:t>
            </a:r>
            <a:r>
              <a:rPr lang="ko-KR" altLang="en-US" dirty="0" err="1" smtClean="0"/>
              <a:t>여개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OpenGL</a:t>
            </a:r>
            <a:r>
              <a:rPr lang="ko-KR" altLang="en-US" dirty="0" smtClean="0"/>
              <a:t>의 두 가지 주된 용도</a:t>
            </a:r>
            <a:endParaRPr lang="en-US" altLang="ko-KR" dirty="0"/>
          </a:p>
          <a:p>
            <a:pPr lvl="1"/>
            <a:r>
              <a:rPr lang="ko-KR" altLang="en-US" dirty="0" smtClean="0"/>
              <a:t>단일한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smtClean="0"/>
              <a:t>구현이 완전한 </a:t>
            </a:r>
            <a:r>
              <a:rPr lang="en-US" altLang="ko-KR" dirty="0" smtClean="0"/>
              <a:t>OpenGL </a:t>
            </a:r>
            <a:r>
              <a:rPr lang="ko-KR" altLang="en-US" dirty="0" smtClean="0"/>
              <a:t>기능 집합을 지원하도록 강제함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OpenGL</a:t>
            </a:r>
            <a:r>
              <a:rPr lang="ko-KR" altLang="en-US" dirty="0" smtClean="0"/>
              <a:t>의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도형     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픽셀화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195736" y="5517232"/>
            <a:ext cx="1656184" cy="13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292080" y="5157192"/>
            <a:ext cx="57606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084168" y="5373215"/>
            <a:ext cx="497749" cy="497749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804248" y="4869160"/>
            <a:ext cx="504056" cy="504055"/>
          </a:xfrm>
          <a:prstGeom prst="triangl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6398489" y="5013176"/>
            <a:ext cx="36000" cy="360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5692915"/>
            <a:ext cx="2177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/>
              <a:t>(</a:t>
            </a:r>
            <a:r>
              <a:rPr lang="ko-KR" altLang="en-US" sz="1200" dirty="0"/>
              <a:t>그래픽스 파이프라인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2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특징 및 구성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15003754"/>
              </p:ext>
            </p:extLst>
          </p:nvPr>
        </p:nvGraphicFramePr>
        <p:xfrm>
          <a:off x="443794" y="1628800"/>
          <a:ext cx="82089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9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및 구성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09825198"/>
              </p:ext>
            </p:extLst>
          </p:nvPr>
        </p:nvGraphicFramePr>
        <p:xfrm>
          <a:off x="443794" y="1628800"/>
          <a:ext cx="82089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7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AUX, GLUT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8484"/>
              </p:ext>
            </p:extLst>
          </p:nvPr>
        </p:nvGraphicFramePr>
        <p:xfrm>
          <a:off x="2761920" y="5523343"/>
          <a:ext cx="3600400" cy="12961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1574"/>
                <a:gridCol w="1808826"/>
              </a:tblGrid>
              <a:tr h="259229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운영 체제</a:t>
                      </a:r>
                      <a:endParaRPr 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라이브러리</a:t>
                      </a:r>
                      <a:endParaRPr 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sz="1400" dirty="0">
                          <a:effectLst/>
                        </a:rPr>
                        <a:t>유닉스</a:t>
                      </a:r>
                      <a:r>
                        <a:rPr lang="en-US" sz="1400" dirty="0">
                          <a:effectLst/>
                        </a:rPr>
                        <a:t> X </a:t>
                      </a:r>
                      <a:r>
                        <a:rPr lang="ko-KR" sz="1400" dirty="0">
                          <a:effectLst/>
                        </a:rPr>
                        <a:t>윈도우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GLX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sz="1400" dirty="0" err="1">
                          <a:effectLst/>
                        </a:rPr>
                        <a:t>윈도우즈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WGL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sz="1400">
                          <a:effectLst/>
                        </a:rPr>
                        <a:t>애플 매킨토시</a:t>
                      </a:r>
                      <a:endParaRPr lang="ko-KR" sz="14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AGL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IBM OS/2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PGL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66669343"/>
              </p:ext>
            </p:extLst>
          </p:nvPr>
        </p:nvGraphicFramePr>
        <p:xfrm>
          <a:off x="442800" y="1627200"/>
          <a:ext cx="82336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68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AUX, GLUT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Windows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OpenGL</a:t>
            </a:r>
            <a:r>
              <a:rPr lang="ko-KR" altLang="en-US" dirty="0" smtClean="0"/>
              <a:t>을 사용한다면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WGL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구사할 수 있어야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알아야 함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통합 보조 라이브러리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GLUT(GL Utility Toolkit)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추상화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동일한 예제를 다양한 운영체제에서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고유한 기능은 활용하지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프로젝트 시에는 운영체제에 맞는 </a:t>
            </a:r>
            <a:r>
              <a:rPr lang="en-US" altLang="ko-KR" dirty="0" smtClean="0"/>
              <a:t>AUX</a:t>
            </a:r>
            <a:r>
              <a:rPr lang="ko-KR" altLang="en-US" dirty="0" smtClean="0"/>
              <a:t>를 사용해야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6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AUX, GLUT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GLUT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http://www.opengl.org/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2928" y="2687666"/>
            <a:ext cx="4847184" cy="3405630"/>
            <a:chOff x="971600" y="2564904"/>
            <a:chExt cx="4847184" cy="34056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5"/>
            <a:stretch/>
          </p:blipFill>
          <p:spPr bwMode="auto">
            <a:xfrm>
              <a:off x="971600" y="2564904"/>
              <a:ext cx="4847184" cy="3405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123728" y="3032120"/>
              <a:ext cx="504056" cy="1440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2" t="22476" r="63588" b="55048"/>
          <a:stretch/>
        </p:blipFill>
        <p:spPr bwMode="auto">
          <a:xfrm>
            <a:off x="6012160" y="2687666"/>
            <a:ext cx="1440160" cy="195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구부러진 연결선 6"/>
          <p:cNvCxnSpPr/>
          <p:nvPr/>
        </p:nvCxnSpPr>
        <p:spPr>
          <a:xfrm flipV="1">
            <a:off x="2389112" y="2780928"/>
            <a:ext cx="3623048" cy="445962"/>
          </a:xfrm>
          <a:prstGeom prst="curvedConnector3">
            <a:avLst>
              <a:gd name="adj1" fmla="val 4296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38536" y="3502511"/>
            <a:ext cx="1368152" cy="14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7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34400" y="2689200"/>
            <a:ext cx="4430049" cy="3117430"/>
            <a:chOff x="755576" y="2493034"/>
            <a:chExt cx="4430049" cy="311743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62"/>
            <a:stretch/>
          </p:blipFill>
          <p:spPr bwMode="auto">
            <a:xfrm>
              <a:off x="755576" y="2493034"/>
              <a:ext cx="4430049" cy="3117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475656" y="3717032"/>
              <a:ext cx="504056" cy="1440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/>
          <a:stretch/>
        </p:blipFill>
        <p:spPr bwMode="auto">
          <a:xfrm>
            <a:off x="4407645" y="3640346"/>
            <a:ext cx="4430049" cy="312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AUX, GLUT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6096" y="6309320"/>
            <a:ext cx="648072" cy="14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ko-KR" dirty="0"/>
              <a:t>GLUT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www.opengl.org</a:t>
            </a:r>
            <a:endParaRPr lang="ko-KR" altLang="en-US" dirty="0"/>
          </a:p>
        </p:txBody>
      </p:sp>
      <p:cxnSp>
        <p:nvCxnSpPr>
          <p:cNvPr id="9" name="구부러진 연결선 8"/>
          <p:cNvCxnSpPr>
            <a:stCxn id="11" idx="3"/>
            <a:endCxn id="14" idx="1"/>
          </p:cNvCxnSpPr>
          <p:nvPr/>
        </p:nvCxnSpPr>
        <p:spPr>
          <a:xfrm>
            <a:off x="1958536" y="3985206"/>
            <a:ext cx="3477560" cy="2396122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87806" r="53774" b="10008"/>
          <a:stretch/>
        </p:blipFill>
        <p:spPr bwMode="auto">
          <a:xfrm>
            <a:off x="5634868" y="2924944"/>
            <a:ext cx="2906450" cy="23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4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874</TotalTime>
  <Words>1506</Words>
  <Application>Microsoft Office PowerPoint</Application>
  <PresentationFormat>화면 슬라이드 쇼(4:3)</PresentationFormat>
  <Paragraphs>195</Paragraphs>
  <Slides>26</Slides>
  <Notes>7</Notes>
  <HiddenSlides>5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투명도</vt:lpstr>
      <vt:lpstr>opengl</vt:lpstr>
      <vt:lpstr>목차</vt:lpstr>
      <vt:lpstr>OpenGL이란?</vt:lpstr>
      <vt:lpstr>특징 및 구성</vt:lpstr>
      <vt:lpstr>특징 및 구성</vt:lpstr>
      <vt:lpstr>AUX, GLUT</vt:lpstr>
      <vt:lpstr>AUX, GLUT</vt:lpstr>
      <vt:lpstr>AUX, GLUT</vt:lpstr>
      <vt:lpstr>AUX, GLUT</vt:lpstr>
      <vt:lpstr>AUX, GLUT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OpenGL과 C# 연동</vt:lpstr>
      <vt:lpstr>OpenGL in C# 예제</vt:lpstr>
      <vt:lpstr>OpenGL in C# 예제</vt:lpstr>
      <vt:lpstr>OpenGL in C# 예제</vt:lpstr>
      <vt:lpstr>OpenGL in C# 예제</vt:lpstr>
      <vt:lpstr>참고 웹사이트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KoKyeongRi</dc:creator>
  <cp:lastModifiedBy>KoKyeongRi</cp:lastModifiedBy>
  <cp:revision>127</cp:revision>
  <dcterms:created xsi:type="dcterms:W3CDTF">2012-07-16T06:45:56Z</dcterms:created>
  <dcterms:modified xsi:type="dcterms:W3CDTF">2012-07-19T05:55:30Z</dcterms:modified>
</cp:coreProperties>
</file>