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624" r:id="rId2"/>
    <p:sldId id="625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56" r:id="rId34"/>
    <p:sldId id="657" r:id="rId35"/>
    <p:sldId id="658" r:id="rId36"/>
    <p:sldId id="659" r:id="rId37"/>
    <p:sldId id="660" r:id="rId38"/>
    <p:sldId id="661" r:id="rId39"/>
    <p:sldId id="662" r:id="rId40"/>
    <p:sldId id="663" r:id="rId41"/>
    <p:sldId id="664" r:id="rId42"/>
    <p:sldId id="665" r:id="rId43"/>
    <p:sldId id="666" r:id="rId44"/>
    <p:sldId id="667" r:id="rId45"/>
    <p:sldId id="668" r:id="rId46"/>
    <p:sldId id="669" r:id="rId47"/>
    <p:sldId id="670" r:id="rId48"/>
    <p:sldId id="671" r:id="rId49"/>
    <p:sldId id="672" r:id="rId50"/>
    <p:sldId id="673" r:id="rId51"/>
    <p:sldId id="674" r:id="rId52"/>
    <p:sldId id="675" r:id="rId53"/>
    <p:sldId id="676" r:id="rId54"/>
    <p:sldId id="677" r:id="rId55"/>
    <p:sldId id="678" r:id="rId56"/>
    <p:sldId id="679" r:id="rId57"/>
    <p:sldId id="680" r:id="rId58"/>
    <p:sldId id="681" r:id="rId59"/>
    <p:sldId id="682" r:id="rId60"/>
    <p:sldId id="683" r:id="rId61"/>
    <p:sldId id="684" r:id="rId62"/>
    <p:sldId id="685" r:id="rId63"/>
    <p:sldId id="686" r:id="rId64"/>
    <p:sldId id="687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 autoAdjust="0"/>
    <p:restoredTop sz="88738" autoAdjust="0"/>
  </p:normalViewPr>
  <p:slideViewPr>
    <p:cSldViewPr>
      <p:cViewPr varScale="1">
        <p:scale>
          <a:sx n="80" d="100"/>
          <a:sy n="80" d="100"/>
        </p:scale>
        <p:origin x="-1356" y="-78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0601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727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007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vue-router</a:t>
            </a:r>
            <a:r>
              <a:rPr lang="ko-KR" altLang="en-US"/>
              <a:t>를 이용한 라우팅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여러개 화면을 가진 앱을 개발하려면</a:t>
            </a:r>
            <a:r>
              <a:rPr lang="en-US" altLang="ko-KR"/>
              <a:t>...</a:t>
            </a:r>
          </a:p>
          <a:p>
            <a:pPr lvl="1"/>
            <a:r>
              <a:rPr lang="ko-KR" altLang="en-US"/>
              <a:t>동적 컴포넌트를 이용하는 방법</a:t>
            </a:r>
            <a:endParaRPr lang="en-US" altLang="ko-KR"/>
          </a:p>
          <a:p>
            <a:pPr lvl="2"/>
            <a:r>
              <a:rPr lang="ko-KR" altLang="en-US"/>
              <a:t>어느 정도 해결이 가능하지만</a:t>
            </a:r>
            <a:r>
              <a:rPr lang="en-US" altLang="ko-KR"/>
              <a:t>...</a:t>
            </a:r>
          </a:p>
          <a:p>
            <a:pPr lvl="2"/>
            <a:r>
              <a:rPr lang="ko-KR" altLang="en-US"/>
              <a:t>특정 화면으로 바로 이동할 수 없고</a:t>
            </a:r>
            <a:r>
              <a:rPr lang="en-US" altLang="ko-KR"/>
              <a:t>, </a:t>
            </a:r>
            <a:r>
              <a:rPr lang="ko-KR" altLang="en-US"/>
              <a:t>반드시 초기화면을 거쳐야만 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라우팅 기능 적용</a:t>
            </a:r>
            <a:endParaRPr lang="en-US" altLang="ko-KR" dirty="0"/>
          </a:p>
          <a:p>
            <a:r>
              <a:rPr lang="en-US" altLang="ko-KR"/>
              <a:t>SPA(Single Page Application)</a:t>
            </a:r>
          </a:p>
          <a:p>
            <a:pPr lvl="1"/>
            <a:r>
              <a:rPr lang="ko-KR" altLang="en-US"/>
              <a:t>최근의 웹애플리케이션 구조</a:t>
            </a:r>
            <a:endParaRPr lang="en-US" altLang="ko-KR"/>
          </a:p>
          <a:p>
            <a:pPr lvl="1"/>
            <a:r>
              <a:rPr lang="ko-KR" altLang="en-US"/>
              <a:t>여러개 화면을 하나의 페이지 안에서 제공하면서도 화면마다 페이지를 작성하지 않음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URI</a:t>
            </a:r>
            <a:r>
              <a:rPr lang="ko-KR" altLang="en-US"/>
              <a:t>를 고유 식별자로 이용해 특정 화면을 보여줌</a:t>
            </a:r>
            <a:endParaRPr lang="en-US" altLang="ko-KR"/>
          </a:p>
          <a:p>
            <a:pPr lvl="1"/>
            <a:r>
              <a:rPr lang="en-US" altLang="ko-KR"/>
              <a:t>vue</a:t>
            </a:r>
            <a:r>
              <a:rPr lang="ko-KR" altLang="en-US"/>
              <a:t>에서는 </a:t>
            </a:r>
            <a:r>
              <a:rPr lang="en-US" altLang="ko-KR"/>
              <a:t>vue-router </a:t>
            </a:r>
            <a:r>
              <a:rPr lang="ko-KR" altLang="en-US"/>
              <a:t>구성 요소를 사용함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77F0E6-3DBE-46A2-97CC-4E18759B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092794F-C497-4083-9B0E-79E52F8B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12-06 : src/components/ContactByNo.vue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4E62548-D114-4F6E-BD4D-4DC5D1AE962B}"/>
              </a:ext>
            </a:extLst>
          </p:cNvPr>
          <p:cNvSpPr/>
          <p:nvPr/>
        </p:nvSpPr>
        <p:spPr>
          <a:xfrm>
            <a:off x="107504" y="1700808"/>
            <a:ext cx="414064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&lt;div&gt;</a:t>
            </a:r>
          </a:p>
          <a:p>
            <a:r>
              <a:rPr lang="ko-KR" altLang="en-US" sz="1200"/>
              <a:t>    &lt;h1&gt;연락처 상세&lt;/h1&gt;</a:t>
            </a:r>
          </a:p>
          <a:p>
            <a:r>
              <a:rPr lang="ko-KR" altLang="en-US" sz="1200"/>
              <a:t>    &lt;div &gt;</a:t>
            </a:r>
          </a:p>
          <a:p>
            <a:r>
              <a:rPr lang="ko-KR" altLang="en-US" sz="1200"/>
              <a:t>        &lt;table class="detail table table-bordered"&gt;</a:t>
            </a:r>
          </a:p>
          <a:p>
            <a:r>
              <a:rPr lang="ko-KR" altLang="en-US" sz="1200"/>
              <a:t>            &lt;tbody&gt;</a:t>
            </a:r>
          </a:p>
          <a:p>
            <a:r>
              <a:rPr lang="ko-KR" altLang="en-US" sz="1200"/>
              <a:t>            &lt;tr class="active"&gt;</a:t>
            </a:r>
          </a:p>
          <a:p>
            <a:r>
              <a:rPr lang="ko-KR" altLang="en-US" sz="1200"/>
              <a:t>                &lt;td&gt;일련번호&lt;/td&gt;</a:t>
            </a:r>
          </a:p>
          <a:p>
            <a:r>
              <a:rPr lang="ko-KR" altLang="en-US" sz="1200"/>
              <a:t>                &lt;td&gt;{{contact.no}}&lt;/td&gt;</a:t>
            </a:r>
          </a:p>
          <a:p>
            <a:r>
              <a:rPr lang="ko-KR" altLang="en-US" sz="1200"/>
              <a:t>            &lt;/tr&gt;</a:t>
            </a:r>
          </a:p>
          <a:p>
            <a:r>
              <a:rPr lang="ko-KR" altLang="en-US" sz="1200"/>
              <a:t>            &lt;tr class="active"&gt;</a:t>
            </a:r>
          </a:p>
          <a:p>
            <a:r>
              <a:rPr lang="ko-KR" altLang="en-US" sz="1200"/>
              <a:t>                &lt;td&gt;이름&lt;/td&gt;</a:t>
            </a:r>
          </a:p>
          <a:p>
            <a:r>
              <a:rPr lang="ko-KR" altLang="en-US" sz="1200"/>
              <a:t>                &lt;td&gt;{{contact.name}}&lt;/td&gt;</a:t>
            </a:r>
          </a:p>
          <a:p>
            <a:r>
              <a:rPr lang="ko-KR" altLang="en-US" sz="1200"/>
              <a:t>            &lt;/tr&gt;</a:t>
            </a:r>
          </a:p>
          <a:p>
            <a:r>
              <a:rPr lang="ko-KR" altLang="en-US" sz="1200"/>
              <a:t>            &lt;tr class="active"&gt;</a:t>
            </a:r>
          </a:p>
          <a:p>
            <a:r>
              <a:rPr lang="ko-KR" altLang="en-US" sz="1200"/>
              <a:t>                &lt;td&gt;전화&lt;/td&gt;</a:t>
            </a:r>
          </a:p>
          <a:p>
            <a:r>
              <a:rPr lang="ko-KR" altLang="en-US" sz="1200"/>
              <a:t>                &lt;td&gt;{{contact.tel}}&lt;/td&gt;</a:t>
            </a:r>
          </a:p>
          <a:p>
            <a:r>
              <a:rPr lang="ko-KR" altLang="en-US" sz="1200"/>
              <a:t>            &lt;/tr&gt;</a:t>
            </a:r>
          </a:p>
          <a:p>
            <a:r>
              <a:rPr lang="ko-KR" altLang="en-US" sz="1200"/>
              <a:t>            &lt;tr class="active"&gt;</a:t>
            </a:r>
          </a:p>
          <a:p>
            <a:r>
              <a:rPr lang="ko-KR" altLang="en-US" sz="1200"/>
              <a:t>                &lt;td&gt;주소&lt;/td&gt;</a:t>
            </a:r>
          </a:p>
          <a:p>
            <a:r>
              <a:rPr lang="ko-KR" altLang="en-US" sz="1200"/>
              <a:t>                &lt;td&gt;{{contact.address}}&lt;/td&gt;</a:t>
            </a:r>
          </a:p>
          <a:p>
            <a:r>
              <a:rPr lang="ko-KR" altLang="en-US" sz="1200"/>
              <a:t>            &lt;/tr&gt;</a:t>
            </a:r>
          </a:p>
          <a:p>
            <a:r>
              <a:rPr lang="ko-KR" altLang="en-US" sz="1200"/>
              <a:t>            &lt;/tbody&gt;</a:t>
            </a:r>
          </a:p>
          <a:p>
            <a:r>
              <a:rPr lang="ko-KR" altLang="en-US" sz="1200"/>
              <a:t>        &lt;/table&gt;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  &lt;/div&gt;</a:t>
            </a:r>
          </a:p>
          <a:p>
            <a:r>
              <a:rPr lang="ko-KR" altLang="en-US" sz="1200"/>
              <a:t>&lt;/template&gt;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2685CB0-1325-4AD1-BE66-D9F0AF18E454}"/>
              </a:ext>
            </a:extLst>
          </p:cNvPr>
          <p:cNvSpPr/>
          <p:nvPr/>
        </p:nvSpPr>
        <p:spPr>
          <a:xfrm>
            <a:off x="4427210" y="1720498"/>
            <a:ext cx="4572000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import contactlist from '../ContactList';</a:t>
            </a:r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  name : 'contactbyno',</a:t>
            </a:r>
          </a:p>
          <a:p>
            <a:r>
              <a:rPr lang="ko-KR" altLang="en-US" sz="1200"/>
              <a:t>    data : function() {</a:t>
            </a:r>
          </a:p>
          <a:p>
            <a:r>
              <a:rPr lang="ko-KR" altLang="en-US" sz="1200"/>
              <a:t>        return {</a:t>
            </a:r>
          </a:p>
          <a:p>
            <a:r>
              <a:rPr lang="ko-KR" altLang="en-US" sz="1200"/>
              <a:t>            no : 0,</a:t>
            </a:r>
          </a:p>
          <a:p>
            <a:r>
              <a:rPr lang="ko-KR" altLang="en-US" sz="1200"/>
              <a:t>            </a:t>
            </a:r>
            <a:r>
              <a:rPr lang="ko-KR" altLang="en-US" sz="1200" b="1"/>
              <a:t>contacts : contactlist.contacts</a:t>
            </a:r>
          </a:p>
          <a:p>
            <a:r>
              <a:rPr lang="ko-KR" altLang="en-US" sz="1200"/>
              <a:t>        }</a:t>
            </a:r>
          </a:p>
          <a:p>
            <a:r>
              <a:rPr lang="ko-KR" altLang="en-US" sz="1200"/>
              <a:t>    },</a:t>
            </a:r>
          </a:p>
          <a:p>
            <a:r>
              <a:rPr lang="ko-KR" altLang="en-US" sz="1200" b="1"/>
              <a:t>    created : function() {</a:t>
            </a:r>
          </a:p>
          <a:p>
            <a:r>
              <a:rPr lang="ko-KR" altLang="en-US" sz="1200" b="1"/>
              <a:t>        this.no = this.$route.params.no;</a:t>
            </a:r>
          </a:p>
          <a:p>
            <a:r>
              <a:rPr lang="ko-KR" altLang="en-US" sz="1200" b="1"/>
              <a:t>    },</a:t>
            </a:r>
          </a:p>
          <a:p>
            <a:r>
              <a:rPr lang="ko-KR" altLang="en-US" sz="1200" b="1"/>
              <a:t>    computed : {</a:t>
            </a:r>
          </a:p>
          <a:p>
            <a:r>
              <a:rPr lang="ko-KR" altLang="en-US" sz="1200" b="1"/>
              <a:t>        contact : function() {</a:t>
            </a:r>
          </a:p>
          <a:p>
            <a:r>
              <a:rPr lang="ko-KR" altLang="en-US" sz="1200" b="1"/>
              <a:t>            var no = this.no;</a:t>
            </a:r>
          </a:p>
          <a:p>
            <a:r>
              <a:rPr lang="ko-KR" altLang="en-US" sz="1200" b="1"/>
              <a:t>            var arr = this.contacts.filter(function(item, index) {</a:t>
            </a:r>
          </a:p>
          <a:p>
            <a:r>
              <a:rPr lang="ko-KR" altLang="en-US" sz="1200" b="1"/>
              <a:t>                return item.no == no;</a:t>
            </a:r>
          </a:p>
          <a:p>
            <a:r>
              <a:rPr lang="ko-KR" altLang="en-US" sz="1200" b="1"/>
              <a:t>            });</a:t>
            </a:r>
          </a:p>
          <a:p>
            <a:r>
              <a:rPr lang="ko-KR" altLang="en-US" sz="1200" b="1"/>
              <a:t>            if (arr.length == 1)   return arr[0];</a:t>
            </a:r>
          </a:p>
          <a:p>
            <a:r>
              <a:rPr lang="ko-KR" altLang="en-US" sz="1200" b="1"/>
              <a:t>            else   return {};</a:t>
            </a:r>
          </a:p>
          <a:p>
            <a:r>
              <a:rPr lang="ko-KR" altLang="en-US" sz="1200" b="1"/>
              <a:t>        }</a:t>
            </a:r>
          </a:p>
          <a:p>
            <a:r>
              <a:rPr lang="ko-KR" altLang="en-US" sz="1200" b="1"/>
              <a:t>    }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  <a:p>
            <a:r>
              <a:rPr lang="ko-KR" altLang="en-US" sz="1200"/>
              <a:t>&lt;style&gt;</a:t>
            </a:r>
            <a:r>
              <a:rPr lang="en-US" altLang="ko-KR" sz="1200"/>
              <a:t>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r>
              <a:rPr lang="ko-KR" altLang="en-US" sz="1200"/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4567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C02E5D-34E7-46B9-A381-86261741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966BE8F-C635-414C-B343-B211D663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12-07 : src/App.vue </a:t>
            </a:r>
            <a:r>
              <a:rPr lang="ko-KR" altLang="en-US"/>
              <a:t>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407F150-56D8-40D8-97E9-5251CE4DE265}"/>
              </a:ext>
            </a:extLst>
          </p:cNvPr>
          <p:cNvSpPr/>
          <p:nvPr/>
        </p:nvSpPr>
        <p:spPr>
          <a:xfrm>
            <a:off x="611560" y="1686402"/>
            <a:ext cx="6984776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en-US" altLang="ko-KR" sz="1200"/>
              <a:t>......(</a:t>
            </a:r>
            <a:r>
              <a:rPr lang="ko-KR" altLang="en-US" sz="1200"/>
              <a:t>변경사항 없음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&lt;/template&gt;</a:t>
            </a:r>
          </a:p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import Home from './components/Home.vue';</a:t>
            </a:r>
          </a:p>
          <a:p>
            <a:r>
              <a:rPr lang="ko-KR" altLang="en-US" sz="1200"/>
              <a:t>import About from './components/About.vue';</a:t>
            </a:r>
          </a:p>
          <a:p>
            <a:r>
              <a:rPr lang="ko-KR" altLang="en-US" sz="1200"/>
              <a:t>import Contacts from './components/Contacts.vue';</a:t>
            </a:r>
          </a:p>
          <a:p>
            <a:r>
              <a:rPr lang="ko-KR" altLang="en-US" sz="1200" b="1"/>
              <a:t>import ContactByNo from './components/ContactByNo.vue';</a:t>
            </a:r>
          </a:p>
          <a:p>
            <a:r>
              <a:rPr lang="ko-KR" altLang="en-US" sz="1200"/>
              <a:t>import VueRouter from 'vue-router';</a:t>
            </a:r>
          </a:p>
          <a:p>
            <a:endParaRPr lang="ko-KR" altLang="en-US" sz="1200"/>
          </a:p>
          <a:p>
            <a:r>
              <a:rPr lang="ko-KR" altLang="en-US" sz="1200"/>
              <a:t>const router = new VueRouter({</a:t>
            </a:r>
          </a:p>
          <a:p>
            <a:r>
              <a:rPr lang="ko-KR" altLang="en-US" sz="1200"/>
              <a:t>  routes : [</a:t>
            </a:r>
          </a:p>
          <a:p>
            <a:r>
              <a:rPr lang="ko-KR" altLang="en-US" sz="1200"/>
              <a:t>    { path:'/', component: Home },</a:t>
            </a:r>
          </a:p>
          <a:p>
            <a:r>
              <a:rPr lang="ko-KR" altLang="en-US" sz="1200"/>
              <a:t>    { path:'/home', component: Home },</a:t>
            </a:r>
          </a:p>
          <a:p>
            <a:r>
              <a:rPr lang="ko-KR" altLang="en-US" sz="1200"/>
              <a:t>    { path:'/about', component: About },</a:t>
            </a:r>
          </a:p>
          <a:p>
            <a:r>
              <a:rPr lang="ko-KR" altLang="en-US" sz="1200"/>
              <a:t>    { path:'/contacts', component: Contacts },</a:t>
            </a:r>
          </a:p>
          <a:p>
            <a:r>
              <a:rPr lang="ko-KR" altLang="en-US" sz="1200" b="1"/>
              <a:t>    { path:'/contacts/:no', component: ContactByNo }</a:t>
            </a:r>
          </a:p>
          <a:p>
            <a:r>
              <a:rPr lang="ko-KR" altLang="en-US" sz="1200"/>
              <a:t>  ]</a:t>
            </a:r>
          </a:p>
          <a:p>
            <a:r>
              <a:rPr lang="ko-KR" altLang="en-US" sz="1200"/>
              <a:t>})</a:t>
            </a:r>
          </a:p>
          <a:p>
            <a:endParaRPr lang="ko-KR" altLang="en-US" sz="1200"/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name : 'app',</a:t>
            </a:r>
          </a:p>
          <a:p>
            <a:r>
              <a:rPr lang="ko-KR" altLang="en-US" sz="1200"/>
              <a:t>  router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  <a:p>
            <a:r>
              <a:rPr lang="ko-KR" altLang="en-US" sz="1200"/>
              <a:t>&lt;style&gt;</a:t>
            </a:r>
            <a:r>
              <a:rPr lang="en-US" altLang="ko-KR" sz="1200"/>
              <a:t>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r>
              <a:rPr lang="ko-KR" altLang="en-US" sz="1200"/>
              <a:t> 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4191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64553D-B5BF-4FAE-A084-D4ED522F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B39034-99B6-46B0-AD68-DFF1F4B2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3FDFBE7-BFCA-4874-BB12-2F6D71E85F9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34" y="1700808"/>
            <a:ext cx="5076825" cy="219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F8E5008-26BF-4CC2-B5E9-124CD35B897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4069" y="3764145"/>
            <a:ext cx="573151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화살표: 아래쪽 5">
            <a:extLst>
              <a:ext uri="{FF2B5EF4-FFF2-40B4-BE49-F238E27FC236}">
                <a16:creationId xmlns="" xmlns:a16="http://schemas.microsoft.com/office/drawing/2014/main" id="{767779F8-C80C-42A3-A549-0431B63A88C4}"/>
              </a:ext>
            </a:extLst>
          </p:cNvPr>
          <p:cNvSpPr/>
          <p:nvPr/>
        </p:nvSpPr>
        <p:spPr>
          <a:xfrm rot="19021126">
            <a:off x="2228671" y="3991845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105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7118D1-0BC1-4863-9E98-519BC2B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8A31568-950E-4F87-A71E-7A58824B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$route</a:t>
            </a:r>
            <a:r>
              <a:rPr lang="ko-KR" altLang="en-US"/>
              <a:t> 객체를 이용해 획득할 수 있는 정보</a:t>
            </a:r>
            <a:endParaRPr lang="en-US" altLang="ko-KR"/>
          </a:p>
          <a:p>
            <a:pPr lvl="1"/>
            <a:r>
              <a:rPr lang="en-US" altLang="ko-KR"/>
              <a:t>params</a:t>
            </a:r>
          </a:p>
          <a:p>
            <a:pPr lvl="2"/>
            <a:r>
              <a:rPr lang="en-US" altLang="ko-KR"/>
              <a:t>/contacts/:no  		</a:t>
            </a:r>
            <a:r>
              <a:rPr lang="en-US" altLang="ko-KR">
                <a:sym typeface="Wingdings" panose="05000000000000000000" pitchFamily="2" charset="2"/>
              </a:rPr>
              <a:t> 	this.$route.params.no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query 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/users?keyword=test			this.$route.query.keyword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fullPath : "/contacts/1002"</a:t>
            </a:r>
          </a:p>
          <a:p>
            <a:pPr marL="260350" lvl="1" indent="0"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97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C735A7-54BB-47CA-8515-BCB491B9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63F4A2-A5B6-4C75-8BB0-DC881CBD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Nested Route</a:t>
            </a:r>
          </a:p>
          <a:p>
            <a:pPr lvl="1"/>
            <a:r>
              <a:rPr lang="ko-KR" altLang="en-US"/>
              <a:t>컴포넌트들이 중첩되는 경우 라우팅도 중첩 가능해야 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한 컴포넌트 내부에 다른 컴포넌트가 포함하는 경우</a:t>
            </a:r>
            <a:endParaRPr lang="en-US" altLang="ko-KR"/>
          </a:p>
          <a:p>
            <a:pPr lvl="1"/>
            <a:r>
              <a:rPr lang="ko-KR" altLang="en-US"/>
              <a:t>기존 </a:t>
            </a:r>
            <a:r>
              <a:rPr lang="en-US" altLang="ko-KR"/>
              <a:t>RouterTest </a:t>
            </a:r>
            <a:r>
              <a:rPr lang="ko-KR" altLang="en-US"/>
              <a:t>를 변경하여 적용해볼 것임</a:t>
            </a:r>
            <a:r>
              <a:rPr lang="en-US" altLang="ko-KR"/>
              <a:t>.</a:t>
            </a:r>
          </a:p>
          <a:p>
            <a:r>
              <a:rPr lang="ko-KR" altLang="en-US"/>
              <a:t>구현된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ECD4589-112C-455F-A2F7-F848117AEA3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564" y="3494534"/>
            <a:ext cx="4524516" cy="32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295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7F0230-88D5-4DE5-B4DF-1E8C009E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A453F9-9051-4F32-BE18-04F7C3B5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src/App.vue </a:t>
            </a:r>
            <a:r>
              <a:rPr lang="ko-KR" altLang="en-US"/>
              <a:t>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75E71D2-B0A2-4B4B-9F04-4321F691FC28}"/>
              </a:ext>
            </a:extLst>
          </p:cNvPr>
          <p:cNvSpPr/>
          <p:nvPr/>
        </p:nvSpPr>
        <p:spPr>
          <a:xfrm>
            <a:off x="683568" y="1700808"/>
            <a:ext cx="7488832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import Home from './components/Home.vue';</a:t>
            </a:r>
          </a:p>
          <a:p>
            <a:r>
              <a:rPr lang="ko-KR" altLang="en-US" sz="1200"/>
              <a:t>import About from './components/About.vue';</a:t>
            </a:r>
          </a:p>
          <a:p>
            <a:r>
              <a:rPr lang="ko-KR" altLang="en-US" sz="1200"/>
              <a:t>import Contacts from './components/Contacts.vue';</a:t>
            </a:r>
          </a:p>
          <a:p>
            <a:r>
              <a:rPr lang="ko-KR" altLang="en-US" sz="1200"/>
              <a:t>import ContactByNo from './components/ContactByNo.vue';</a:t>
            </a:r>
          </a:p>
          <a:p>
            <a:r>
              <a:rPr lang="ko-KR" altLang="en-US" sz="1200"/>
              <a:t>import VueRouter from 'vue-router';</a:t>
            </a:r>
          </a:p>
          <a:p>
            <a:endParaRPr lang="ko-KR" altLang="en-US" sz="1200"/>
          </a:p>
          <a:p>
            <a:r>
              <a:rPr lang="ko-KR" altLang="en-US" sz="1200"/>
              <a:t>const router = new VueRouter({</a:t>
            </a:r>
          </a:p>
          <a:p>
            <a:r>
              <a:rPr lang="ko-KR" altLang="en-US" sz="1200"/>
              <a:t>  routes : [</a:t>
            </a:r>
          </a:p>
          <a:p>
            <a:r>
              <a:rPr lang="ko-KR" altLang="en-US" sz="1200"/>
              <a:t>    { path:'/', component: Home },</a:t>
            </a:r>
          </a:p>
          <a:p>
            <a:r>
              <a:rPr lang="ko-KR" altLang="en-US" sz="1200"/>
              <a:t>    { path:'/home', component: Home },</a:t>
            </a:r>
          </a:p>
          <a:p>
            <a:r>
              <a:rPr lang="ko-KR" altLang="en-US" sz="1200"/>
              <a:t>    { path:'/about', component: About },</a:t>
            </a:r>
          </a:p>
          <a:p>
            <a:r>
              <a:rPr lang="ko-KR" altLang="en-US" sz="1200" b="1"/>
              <a:t>    { </a:t>
            </a:r>
            <a:endParaRPr lang="en-US" altLang="ko-KR" sz="1200" b="1"/>
          </a:p>
          <a:p>
            <a:r>
              <a:rPr lang="en-US" altLang="ko-KR" sz="1200" b="1"/>
              <a:t>       </a:t>
            </a:r>
            <a:r>
              <a:rPr lang="ko-KR" altLang="en-US" sz="1200" b="1"/>
              <a:t>path:'/contacts', component: Contacts, </a:t>
            </a:r>
          </a:p>
          <a:p>
            <a:r>
              <a:rPr lang="ko-KR" altLang="en-US" sz="1200" b="1"/>
              <a:t>       children : [</a:t>
            </a:r>
          </a:p>
          <a:p>
            <a:r>
              <a:rPr lang="ko-KR" altLang="en-US" sz="1200" b="1"/>
              <a:t>         { path : ':no', component : ContactByNo },</a:t>
            </a:r>
          </a:p>
          <a:p>
            <a:r>
              <a:rPr lang="ko-KR" altLang="en-US" sz="1200" b="1"/>
              <a:t>       ] </a:t>
            </a:r>
          </a:p>
          <a:p>
            <a:r>
              <a:rPr lang="ko-KR" altLang="en-US" sz="1200" b="1"/>
              <a:t>    }</a:t>
            </a:r>
          </a:p>
          <a:p>
            <a:r>
              <a:rPr lang="ko-KR" altLang="en-US" sz="1200"/>
              <a:t>  ]</a:t>
            </a:r>
          </a:p>
          <a:p>
            <a:r>
              <a:rPr lang="ko-KR" altLang="en-US" sz="1200"/>
              <a:t>})</a:t>
            </a:r>
          </a:p>
          <a:p>
            <a:endParaRPr lang="ko-KR" altLang="en-US" sz="1200"/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name : 'app',</a:t>
            </a:r>
          </a:p>
          <a:p>
            <a:r>
              <a:rPr lang="ko-KR" altLang="en-US" sz="1200"/>
              <a:t>  router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54160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C59304-A03B-4BE9-B607-D049812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7D9B30-9A66-49E9-8C02-BF5816F1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12-09 : src/components/Contacts.vue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74A5338-CC4C-4378-BC51-C89A31C0648C}"/>
              </a:ext>
            </a:extLst>
          </p:cNvPr>
          <p:cNvSpPr/>
          <p:nvPr/>
        </p:nvSpPr>
        <p:spPr>
          <a:xfrm>
            <a:off x="755576" y="1916832"/>
            <a:ext cx="6912768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&lt;div&gt;</a:t>
            </a:r>
          </a:p>
          <a:p>
            <a:r>
              <a:rPr lang="ko-KR" altLang="en-US" sz="1200"/>
              <a:t>    &lt;h1&gt;연락처&lt;/h1&gt;</a:t>
            </a:r>
          </a:p>
          <a:p>
            <a:r>
              <a:rPr lang="ko-KR" altLang="en-US" sz="1200"/>
              <a:t>    &lt;div class="wrapper"&gt;</a:t>
            </a:r>
          </a:p>
          <a:p>
            <a:r>
              <a:rPr lang="ko-KR" altLang="en-US" sz="1200"/>
              <a:t>        &lt;div class="box" v-for="c in contacts" :key="c.no"&gt;</a:t>
            </a:r>
          </a:p>
          <a:p>
            <a:r>
              <a:rPr lang="ko-KR" altLang="en-US" sz="1200"/>
              <a:t>            &lt;router-link v-bind:to="'/contacts/'+c.no"&gt;{{c.name}}&lt;/router-link&gt;</a:t>
            </a:r>
          </a:p>
          <a:p>
            <a:r>
              <a:rPr lang="ko-KR" altLang="en-US" sz="1200"/>
              <a:t>        &lt;/div&gt;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 b="1"/>
              <a:t>    &lt;router-view&gt;&lt;/router-view&gt;</a:t>
            </a:r>
          </a:p>
          <a:p>
            <a:r>
              <a:rPr lang="ko-KR" altLang="en-US" sz="1200"/>
              <a:t>  &lt;/div&gt;</a:t>
            </a:r>
          </a:p>
          <a:p>
            <a:r>
              <a:rPr lang="ko-KR" altLang="en-US" sz="1200"/>
              <a:t>&lt;/template&gt;</a:t>
            </a:r>
          </a:p>
          <a:p>
            <a:r>
              <a:rPr lang="ko-KR" altLang="en-US" sz="1200"/>
              <a:t>&lt;script&gt;</a:t>
            </a:r>
          </a:p>
          <a:p>
            <a:r>
              <a:rPr lang="en-US" altLang="ko-KR" sz="1200"/>
              <a:t>.......(</a:t>
            </a:r>
            <a:r>
              <a:rPr lang="ko-KR" altLang="en-US" sz="1200"/>
              <a:t>변경사항 없음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&lt;/script&gt;</a:t>
            </a:r>
          </a:p>
          <a:p>
            <a:r>
              <a:rPr lang="ko-KR" altLang="en-US" sz="1200"/>
              <a:t>&lt;style&gt;</a:t>
            </a:r>
          </a:p>
          <a:p>
            <a:r>
              <a:rPr lang="en-US" altLang="ko-KR" sz="1200"/>
              <a:t>.......(</a:t>
            </a:r>
            <a:r>
              <a:rPr lang="ko-KR" altLang="en-US" sz="1200"/>
              <a:t>변경사항 없음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&lt;/style&gt;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961ECA8-66D5-4FA7-AA77-E71A2EF39742}"/>
              </a:ext>
            </a:extLst>
          </p:cNvPr>
          <p:cNvSpPr/>
          <p:nvPr/>
        </p:nvSpPr>
        <p:spPr>
          <a:xfrm>
            <a:off x="971600" y="3284985"/>
            <a:ext cx="2520280" cy="432048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52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557D6-603C-444E-B551-134FFDF4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799B73D-F9AE-412C-A2E7-D3BFFEA0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12-10 : src/components/ContacByNo.vue </a:t>
            </a:r>
            <a:r>
              <a:rPr lang="ko-KR" altLang="en-US"/>
              <a:t>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9A495BC-BF0B-498D-8182-11B56873CB3B}"/>
              </a:ext>
            </a:extLst>
          </p:cNvPr>
          <p:cNvSpPr/>
          <p:nvPr/>
        </p:nvSpPr>
        <p:spPr>
          <a:xfrm>
            <a:off x="539552" y="1687354"/>
            <a:ext cx="7776864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    &lt;div&gt;</a:t>
            </a:r>
          </a:p>
          <a:p>
            <a:r>
              <a:rPr lang="ko-KR" altLang="en-US" sz="1200"/>
              <a:t>        </a:t>
            </a:r>
            <a:r>
              <a:rPr lang="ko-KR" altLang="en-US" sz="1200" b="1"/>
              <a:t>&lt;hr class="divider"&gt;&lt;/hr&gt;</a:t>
            </a:r>
          </a:p>
          <a:p>
            <a:r>
              <a:rPr lang="ko-KR" altLang="en-US" sz="1200"/>
              <a:t>        &lt;table class="detail table table-bordered"&gt;</a:t>
            </a:r>
          </a:p>
          <a:p>
            <a:r>
              <a:rPr lang="ko-KR" altLang="en-US" sz="1200"/>
              <a:t>           ......(생략)</a:t>
            </a:r>
          </a:p>
          <a:p>
            <a:r>
              <a:rPr lang="ko-KR" altLang="en-US" sz="1200"/>
              <a:t>        &lt;/table&gt;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&lt;/template&gt;</a:t>
            </a:r>
          </a:p>
          <a:p>
            <a:endParaRPr lang="ko-KR" altLang="en-US" sz="1200"/>
          </a:p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import contactlist from '../ContactList';</a:t>
            </a:r>
          </a:p>
          <a:p>
            <a:endParaRPr lang="ko-KR" altLang="en-US" sz="1200"/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......(생략)</a:t>
            </a:r>
          </a:p>
          <a:p>
            <a:r>
              <a:rPr lang="ko-KR" altLang="en-US" sz="1200" b="1"/>
              <a:t>  created : function() {</a:t>
            </a:r>
          </a:p>
          <a:p>
            <a:r>
              <a:rPr lang="ko-KR" altLang="en-US" sz="1200" b="1"/>
              <a:t>    this.no = this.$route.params.no;</a:t>
            </a:r>
          </a:p>
          <a:p>
            <a:r>
              <a:rPr lang="ko-KR" altLang="en-US" sz="1200" b="1"/>
              <a:t>  },</a:t>
            </a:r>
          </a:p>
          <a:p>
            <a:r>
              <a:rPr lang="ko-KR" altLang="en-US" sz="1200"/>
              <a:t>  ......(생략)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  <a:p>
            <a:endParaRPr lang="ko-KR" altLang="en-US" sz="1200"/>
          </a:p>
          <a:p>
            <a:r>
              <a:rPr lang="ko-KR" altLang="en-US" sz="1200"/>
              <a:t>&lt;style&gt;</a:t>
            </a:r>
          </a:p>
          <a:p>
            <a:r>
              <a:rPr lang="ko-KR" altLang="en-US" sz="1200" b="1"/>
              <a:t>.divider { height: 3px; margin-left: auto;margin-right: auto;</a:t>
            </a:r>
          </a:p>
          <a:p>
            <a:r>
              <a:rPr lang="ko-KR" altLang="en-US" sz="1200" b="1"/>
              <a:t>    background-color:#FF0066; color:#FF0066; border: 0 none; }</a:t>
            </a:r>
          </a:p>
          <a:p>
            <a:r>
              <a:rPr lang="ko-KR" altLang="en-US" sz="1200"/>
              <a:t>table.detail { width:400px; }</a:t>
            </a:r>
          </a:p>
          <a:p>
            <a:r>
              <a:rPr lang="ko-KR" altLang="en-US" sz="1200"/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0479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819136-C000-479A-964A-F10F8702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408EE7-D12F-45C7-BFD9-A4DB29F3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여기까지의 코드로 실행하면 약간의 문제 발생</a:t>
            </a:r>
            <a:endParaRPr lang="en-US" altLang="ko-KR"/>
          </a:p>
          <a:p>
            <a:pPr lvl="1"/>
            <a:r>
              <a:rPr lang="ko-KR" altLang="en-US"/>
              <a:t>연락처 명단을 처음 클릭할 때는 잘 실행됨</a:t>
            </a:r>
            <a:endParaRPr lang="en-US" altLang="ko-KR"/>
          </a:p>
          <a:p>
            <a:pPr lvl="2"/>
            <a:r>
              <a:rPr lang="en-US" altLang="ko-KR"/>
              <a:t>created </a:t>
            </a:r>
            <a:r>
              <a:rPr lang="ko-KR" altLang="en-US"/>
              <a:t>이벤트 훅 실행</a:t>
            </a:r>
            <a:endParaRPr lang="en-US" altLang="ko-KR"/>
          </a:p>
          <a:p>
            <a:pPr lvl="2"/>
            <a:r>
              <a:rPr lang="en-US" altLang="ko-KR"/>
              <a:t>this.$route.params.no </a:t>
            </a:r>
            <a:r>
              <a:rPr lang="ko-KR" altLang="en-US"/>
              <a:t>값 획득</a:t>
            </a:r>
            <a:endParaRPr lang="en-US" altLang="ko-KR"/>
          </a:p>
          <a:p>
            <a:pPr lvl="1"/>
            <a:r>
              <a:rPr lang="ko-KR" altLang="en-US"/>
              <a:t>계속해서 명단을 클릭하면</a:t>
            </a:r>
            <a:r>
              <a:rPr lang="en-US" altLang="ko-KR"/>
              <a:t>...</a:t>
            </a:r>
          </a:p>
          <a:p>
            <a:pPr lvl="2"/>
            <a:r>
              <a:rPr lang="en-US" altLang="ko-KR"/>
              <a:t>created</a:t>
            </a:r>
            <a:r>
              <a:rPr lang="ko-KR" altLang="en-US"/>
              <a:t> 이벤트 훅 실행 안됨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이유는 이미 화면에 </a:t>
            </a:r>
            <a:r>
              <a:rPr lang="en-US" altLang="ko-KR"/>
              <a:t>ContactByNo.vue </a:t>
            </a:r>
            <a:r>
              <a:rPr lang="ko-KR" altLang="en-US"/>
              <a:t>컴포넌트 인스턴스가 생성되어 있으므로 </a:t>
            </a:r>
            <a:r>
              <a:rPr lang="en-US" altLang="ko-KR"/>
              <a:t>created </a:t>
            </a:r>
            <a:r>
              <a:rPr lang="ko-KR" altLang="en-US"/>
              <a:t>이벤트 훅은 실행되지 않음</a:t>
            </a:r>
            <a:endParaRPr lang="en-US" altLang="ko-KR"/>
          </a:p>
          <a:p>
            <a:pPr lvl="2"/>
            <a:r>
              <a:rPr lang="ko-KR" altLang="en-US"/>
              <a:t>이 때문에 </a:t>
            </a:r>
            <a:r>
              <a:rPr lang="en-US" altLang="ko-KR"/>
              <a:t>$route</a:t>
            </a:r>
            <a:r>
              <a:rPr lang="ko-KR" altLang="en-US"/>
              <a:t> 속성에 대해 관찰 속성을 적용해야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0BFBF15-75E1-43CC-A27B-F284BA70D510}"/>
              </a:ext>
            </a:extLst>
          </p:cNvPr>
          <p:cNvSpPr/>
          <p:nvPr/>
        </p:nvSpPr>
        <p:spPr>
          <a:xfrm>
            <a:off x="1259632" y="4615796"/>
            <a:ext cx="4896544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import contactlist from '../ContactList';</a:t>
            </a:r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......</a:t>
            </a:r>
          </a:p>
          <a:p>
            <a:r>
              <a:rPr lang="ko-KR" altLang="en-US" sz="1200" b="1"/>
              <a:t>  watch : {</a:t>
            </a:r>
            <a:endParaRPr lang="en-US" altLang="ko-KR" sz="1200" b="1"/>
          </a:p>
          <a:p>
            <a:r>
              <a:rPr lang="en-US" altLang="ko-KR" sz="1200" b="1"/>
              <a:t>     //from:</a:t>
            </a:r>
            <a:r>
              <a:rPr lang="ko-KR" altLang="en-US" sz="1200" b="1"/>
              <a:t>이전 라우트 객체</a:t>
            </a:r>
            <a:r>
              <a:rPr lang="en-US" altLang="ko-KR" sz="1200" b="1"/>
              <a:t>,  to:</a:t>
            </a:r>
            <a:r>
              <a:rPr lang="ko-KR" altLang="en-US" sz="1200" b="1"/>
              <a:t>현재 라우트 객체</a:t>
            </a:r>
          </a:p>
          <a:p>
            <a:r>
              <a:rPr lang="ko-KR" altLang="en-US" sz="1200" b="1"/>
              <a:t>    '$route'(to, from) {</a:t>
            </a:r>
          </a:p>
          <a:p>
            <a:r>
              <a:rPr lang="ko-KR" altLang="en-US" sz="1200" b="1"/>
              <a:t>        this.no = to.params.no;</a:t>
            </a:r>
          </a:p>
          <a:p>
            <a:r>
              <a:rPr lang="ko-KR" altLang="en-US" sz="1200" b="1"/>
              <a:t>    }</a:t>
            </a:r>
          </a:p>
          <a:p>
            <a:r>
              <a:rPr lang="ko-KR" altLang="en-US" sz="1200" b="1"/>
              <a:t>  },</a:t>
            </a:r>
          </a:p>
          <a:p>
            <a:r>
              <a:rPr lang="ko-KR" altLang="en-US" sz="1200"/>
              <a:t>  ......</a:t>
            </a:r>
          </a:p>
          <a:p>
            <a:r>
              <a:rPr lang="ko-KR" altLang="en-US" sz="120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14562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C889CC-6819-4B96-8591-0AC96F46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C39A62-BF00-45EE-B789-A051EB0E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8E533A3-1222-40DB-BEF6-B84D7C5D4F0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246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72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D8E3D3-68EF-4CBA-B2F9-9BD14D9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vue-router</a:t>
            </a:r>
            <a:r>
              <a:rPr lang="ko-KR" altLang="en-US"/>
              <a:t>를 이용한 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FB2AC3C-62BA-4503-9A9A-ED981DDB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vue-router</a:t>
            </a:r>
            <a:r>
              <a:rPr lang="ko-KR" altLang="en-US"/>
              <a:t>의 특징</a:t>
            </a:r>
            <a:endParaRPr lang="en-US" altLang="ko-KR"/>
          </a:p>
          <a:p>
            <a:pPr lvl="1"/>
            <a:r>
              <a:rPr lang="ko-KR" altLang="en-US"/>
              <a:t>중첩된 경로</a:t>
            </a:r>
            <a:r>
              <a:rPr lang="en-US" altLang="ko-KR"/>
              <a:t>, </a:t>
            </a:r>
            <a:r>
              <a:rPr lang="ko-KR" altLang="en-US"/>
              <a:t>뷰를 매핑</a:t>
            </a:r>
            <a:endParaRPr lang="en-US" altLang="ko-KR"/>
          </a:p>
          <a:p>
            <a:pPr lvl="1"/>
            <a:r>
              <a:rPr lang="ko-KR" altLang="en-US"/>
              <a:t>컴포넌트 기반의 라우팅 구현</a:t>
            </a:r>
            <a:endParaRPr lang="en-US" altLang="ko-KR"/>
          </a:p>
          <a:p>
            <a:pPr lvl="1"/>
            <a:r>
              <a:rPr lang="en-US" altLang="ko-KR"/>
              <a:t>vue.js</a:t>
            </a:r>
            <a:r>
              <a:rPr lang="ko-KR" altLang="en-US"/>
              <a:t>의 전환 효과</a:t>
            </a:r>
            <a:r>
              <a:rPr lang="en-US" altLang="ko-KR"/>
              <a:t>(Transition)</a:t>
            </a:r>
            <a:r>
              <a:rPr lang="ko-KR" altLang="en-US"/>
              <a:t> 적용 가능 </a:t>
            </a:r>
            <a:endParaRPr lang="en-US" altLang="ko-KR"/>
          </a:p>
          <a:p>
            <a:pPr lvl="1"/>
            <a:r>
              <a:rPr lang="ko-KR" altLang="en-US"/>
              <a:t>히스토리 모드와 해시 모드 둘 다 사용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쿼리스트링</a:t>
            </a:r>
            <a:r>
              <a:rPr lang="en-US" altLang="ko-KR"/>
              <a:t>, </a:t>
            </a:r>
            <a:r>
              <a:rPr lang="ko-KR" altLang="en-US"/>
              <a:t>파라미터</a:t>
            </a:r>
            <a:r>
              <a:rPr lang="en-US" altLang="ko-KR"/>
              <a:t>, </a:t>
            </a:r>
            <a:r>
              <a:rPr lang="ko-KR" altLang="en-US"/>
              <a:t>와일드 카드를 사용하여 라우팅 구현 가능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501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8DD844-4E39-4D4F-A75C-F9CE4D3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명명된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1B633A-D207-4B2A-9D13-22EF4252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Named Route</a:t>
            </a:r>
          </a:p>
          <a:p>
            <a:pPr lvl="1"/>
            <a:r>
              <a:rPr lang="ko-KR" altLang="en-US"/>
              <a:t>라우트 정보에 고유 이름을 부여하고 이 이름을 이용해 내비게이션</a:t>
            </a:r>
            <a:r>
              <a:rPr lang="en-US" altLang="ko-KR"/>
              <a:t>!!</a:t>
            </a:r>
          </a:p>
          <a:p>
            <a:pPr lvl="1"/>
            <a:r>
              <a:rPr lang="ko-KR" altLang="en-US"/>
              <a:t>복잡한 </a:t>
            </a:r>
            <a:r>
              <a:rPr lang="en-US" altLang="ko-KR"/>
              <a:t>URI </a:t>
            </a:r>
            <a:r>
              <a:rPr lang="ko-KR" altLang="en-US"/>
              <a:t>경로 대신에 좀더 간단한 고유 이름을 사용할 수 있음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URI </a:t>
            </a:r>
            <a:r>
              <a:rPr lang="ko-KR" altLang="en-US"/>
              <a:t>경로가 변경되더라도 컴포넌트에서의 내비게이션 정보는 변경</a:t>
            </a:r>
            <a:r>
              <a:rPr lang="en-US" altLang="ko-KR"/>
              <a:t>(X)</a:t>
            </a:r>
          </a:p>
          <a:p>
            <a:r>
              <a:rPr lang="ko-KR" altLang="en-US"/>
              <a:t>이전 </a:t>
            </a:r>
            <a:r>
              <a:rPr lang="en-US" altLang="ko-KR"/>
              <a:t>routertest </a:t>
            </a:r>
            <a:r>
              <a:rPr lang="ko-KR" altLang="en-US"/>
              <a:t>프로젝트 수정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992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264038-12AE-44DC-B3FF-1D6F0CF1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명명된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5E15EF-CB5E-43B0-840E-D8267E14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12-12 : src/App.vue</a:t>
            </a:r>
          </a:p>
          <a:p>
            <a:pPr lvl="1"/>
            <a:r>
              <a:rPr lang="en-US" altLang="ko-KR"/>
              <a:t>route</a:t>
            </a:r>
            <a:r>
              <a:rPr lang="ko-KR" altLang="en-US"/>
              <a:t> 객체에 이름 부여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5C40F5E-22ED-49C5-A3A5-A506EF43F6F1}"/>
              </a:ext>
            </a:extLst>
          </p:cNvPr>
          <p:cNvSpPr/>
          <p:nvPr/>
        </p:nvSpPr>
        <p:spPr>
          <a:xfrm>
            <a:off x="827584" y="2204864"/>
            <a:ext cx="7488832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import Home from './components/Home.vue';</a:t>
            </a:r>
          </a:p>
          <a:p>
            <a:r>
              <a:rPr lang="ko-KR" altLang="en-US" sz="1200"/>
              <a:t>import About from './components/About.vue';</a:t>
            </a:r>
          </a:p>
          <a:p>
            <a:r>
              <a:rPr lang="ko-KR" altLang="en-US" sz="1200"/>
              <a:t>import Contacts from './components/Contacts.vue';</a:t>
            </a:r>
          </a:p>
          <a:p>
            <a:r>
              <a:rPr lang="ko-KR" altLang="en-US" sz="1200"/>
              <a:t>import ContactByNo from './components/ContactByNo.vue';</a:t>
            </a:r>
          </a:p>
          <a:p>
            <a:r>
              <a:rPr lang="ko-KR" altLang="en-US" sz="1200"/>
              <a:t>import VueRouter from 'vue-router';</a:t>
            </a:r>
          </a:p>
          <a:p>
            <a:endParaRPr lang="ko-KR" altLang="en-US" sz="1200"/>
          </a:p>
          <a:p>
            <a:r>
              <a:rPr lang="ko-KR" altLang="en-US" sz="1200" b="1"/>
              <a:t>const router = new VueRouter({</a:t>
            </a:r>
          </a:p>
          <a:p>
            <a:r>
              <a:rPr lang="ko-KR" altLang="en-US" sz="1200" b="1"/>
              <a:t>  routes : [</a:t>
            </a:r>
          </a:p>
          <a:p>
            <a:r>
              <a:rPr lang="ko-KR" altLang="en-US" sz="1200" b="1"/>
              <a:t>    { path:'/',  component: Home },</a:t>
            </a:r>
          </a:p>
          <a:p>
            <a:r>
              <a:rPr lang="ko-KR" altLang="en-US" sz="1200" b="1"/>
              <a:t>    { path:'/home', name:'home', component: Home },</a:t>
            </a:r>
          </a:p>
          <a:p>
            <a:r>
              <a:rPr lang="ko-KR" altLang="en-US" sz="1200" b="1"/>
              <a:t>    { path:'/about', name:'about',component: About },</a:t>
            </a:r>
          </a:p>
          <a:p>
            <a:r>
              <a:rPr lang="ko-KR" altLang="en-US" sz="1200" b="1"/>
              <a:t>    { path:'/contacts', name:'contacts', component: Contacts, </a:t>
            </a:r>
          </a:p>
          <a:p>
            <a:r>
              <a:rPr lang="ko-KR" altLang="en-US" sz="1200" b="1"/>
              <a:t>      children : [</a:t>
            </a:r>
          </a:p>
          <a:p>
            <a:r>
              <a:rPr lang="ko-KR" altLang="en-US" sz="1200" b="1"/>
              <a:t>        { path : ':no', name:'contactbyno', component : ContactByNo },</a:t>
            </a:r>
          </a:p>
          <a:p>
            <a:r>
              <a:rPr lang="ko-KR" altLang="en-US" sz="1200" b="1"/>
              <a:t>      ] </a:t>
            </a:r>
          </a:p>
          <a:p>
            <a:r>
              <a:rPr lang="ko-KR" altLang="en-US" sz="1200" b="1"/>
              <a:t>    }</a:t>
            </a:r>
          </a:p>
          <a:p>
            <a:r>
              <a:rPr lang="ko-KR" altLang="en-US" sz="1200" b="1"/>
              <a:t>  ]</a:t>
            </a:r>
          </a:p>
          <a:p>
            <a:r>
              <a:rPr lang="ko-KR" altLang="en-US" sz="1200" b="1"/>
              <a:t>})</a:t>
            </a:r>
          </a:p>
          <a:p>
            <a:endParaRPr lang="ko-KR" altLang="en-US" sz="1200"/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router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6949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5BB4FA-1E8C-4FD3-8BEB-49CEA331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명명된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FA5E348-0F26-442C-B9FF-952162A1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12-13 : src/App.vue</a:t>
            </a:r>
            <a:r>
              <a:rPr lang="ko-KR" altLang="en-US"/>
              <a:t>의 </a:t>
            </a:r>
            <a:r>
              <a:rPr lang="en-US" altLang="ko-KR"/>
              <a:t>router-link </a:t>
            </a:r>
            <a:r>
              <a:rPr lang="ko-KR" altLang="en-US"/>
              <a:t>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4B70EA-3E6B-43AA-A3B6-C736BF1FDDDC}"/>
              </a:ext>
            </a:extLst>
          </p:cNvPr>
          <p:cNvSpPr/>
          <p:nvPr/>
        </p:nvSpPr>
        <p:spPr>
          <a:xfrm>
            <a:off x="611560" y="1772816"/>
            <a:ext cx="7128792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&lt;div&gt;</a:t>
            </a:r>
          </a:p>
          <a:p>
            <a:r>
              <a:rPr lang="ko-KR" altLang="en-US" sz="1200"/>
              <a:t>   ......</a:t>
            </a:r>
          </a:p>
          <a:p>
            <a:r>
              <a:rPr lang="ko-KR" altLang="en-US" sz="1200"/>
              <a:t>      &lt;ul&gt;</a:t>
            </a:r>
          </a:p>
          <a:p>
            <a:r>
              <a:rPr lang="ko-KR" altLang="en-US" sz="1200"/>
              <a:t>        &lt;li&gt;</a:t>
            </a:r>
          </a:p>
          <a:p>
            <a:r>
              <a:rPr lang="ko-KR" altLang="en-US" sz="1200"/>
              <a:t>          </a:t>
            </a:r>
            <a:r>
              <a:rPr lang="ko-KR" altLang="en-US" sz="1200" b="1"/>
              <a:t>&lt;router-link v-bind:to="{ name:'home' }"&gt;Home&lt;/router-link&gt;</a:t>
            </a:r>
          </a:p>
          <a:p>
            <a:r>
              <a:rPr lang="ko-KR" altLang="en-US" sz="1200"/>
              <a:t>        &lt;/li&gt;</a:t>
            </a:r>
          </a:p>
          <a:p>
            <a:r>
              <a:rPr lang="ko-KR" altLang="en-US" sz="1200"/>
              <a:t>        &lt;li&gt;</a:t>
            </a:r>
          </a:p>
          <a:p>
            <a:r>
              <a:rPr lang="ko-KR" altLang="en-US" sz="1200"/>
              <a:t>          </a:t>
            </a:r>
            <a:r>
              <a:rPr lang="ko-KR" altLang="en-US" sz="1200" b="1"/>
              <a:t>&lt;router-link v-bind:to="{ name:'about' }"&gt;About&lt;/router-link&gt;</a:t>
            </a:r>
          </a:p>
          <a:p>
            <a:r>
              <a:rPr lang="ko-KR" altLang="en-US" sz="1200"/>
              <a:t>        &lt;/li&gt;</a:t>
            </a:r>
          </a:p>
          <a:p>
            <a:r>
              <a:rPr lang="ko-KR" altLang="en-US" sz="1200"/>
              <a:t>        &lt;li&gt;</a:t>
            </a:r>
          </a:p>
          <a:p>
            <a:r>
              <a:rPr lang="ko-KR" altLang="en-US" sz="1200"/>
              <a:t>          </a:t>
            </a:r>
            <a:r>
              <a:rPr lang="ko-KR" altLang="en-US" sz="1200" b="1"/>
              <a:t>&lt;router-link v-bind:to="{ name:'contacts' }"&gt;Contacts&lt;/router-link&gt;</a:t>
            </a:r>
          </a:p>
          <a:p>
            <a:r>
              <a:rPr lang="ko-KR" altLang="en-US" sz="1200"/>
              <a:t>        &lt;/li&gt;</a:t>
            </a:r>
          </a:p>
          <a:p>
            <a:r>
              <a:rPr lang="ko-KR" altLang="en-US" sz="1200"/>
              <a:t>      &lt;/ul&gt;</a:t>
            </a:r>
          </a:p>
          <a:p>
            <a:r>
              <a:rPr lang="ko-KR" altLang="en-US" sz="1200"/>
              <a:t>    ......</a:t>
            </a:r>
          </a:p>
          <a:p>
            <a:r>
              <a:rPr lang="ko-KR" altLang="en-US" sz="1200"/>
              <a:t>&lt;/div&gt;</a:t>
            </a:r>
          </a:p>
          <a:p>
            <a:r>
              <a:rPr lang="ko-KR" altLang="en-US" sz="1200"/>
              <a:t>&lt;/template&gt;</a:t>
            </a:r>
          </a:p>
          <a:p>
            <a:r>
              <a:rPr lang="ko-KR" altLang="en-US" sz="1200"/>
              <a:t>......</a:t>
            </a:r>
          </a:p>
          <a:p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140406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5DB355-250F-48A8-8190-363DDC0C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명명된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DF2002-08EC-4906-A914-3A52A36A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route name</a:t>
            </a:r>
            <a:r>
              <a:rPr lang="ko-KR" altLang="en-US"/>
              <a:t>과 함께 </a:t>
            </a:r>
            <a:r>
              <a:rPr lang="en-US" altLang="ko-KR"/>
              <a:t>query, params</a:t>
            </a:r>
            <a:r>
              <a:rPr lang="ko-KR" altLang="en-US"/>
              <a:t>를 전달하고 싶다면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ECC048D-2469-4FB8-A848-BF55427717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44824"/>
            <a:ext cx="6552728" cy="287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603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81ED50-BF67-4232-B420-16FA584C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명명된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5F0C585-1365-4BA2-BAB5-D981E435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12-14 : src/components/Contacts.vue </a:t>
            </a:r>
            <a:r>
              <a:rPr lang="ko-KR" altLang="en-US"/>
              <a:t>변경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결과화면은 이전과 동일</a:t>
            </a:r>
            <a:endParaRPr lang="en-US" altLang="ko-KR"/>
          </a:p>
          <a:p>
            <a:pPr lvl="1"/>
            <a:r>
              <a:rPr lang="ko-KR" altLang="en-US"/>
              <a:t>하지만 </a:t>
            </a:r>
            <a:r>
              <a:rPr lang="en-US" altLang="ko-KR"/>
              <a:t>URI </a:t>
            </a:r>
            <a:r>
              <a:rPr lang="ko-KR" altLang="en-US"/>
              <a:t>경로를 관리하기가 이전부터 용이함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URI</a:t>
            </a:r>
            <a:r>
              <a:rPr lang="ko-KR" altLang="en-US"/>
              <a:t>가 변경되더라도 </a:t>
            </a:r>
            <a:r>
              <a:rPr lang="en-US" altLang="ko-KR"/>
              <a:t>name</a:t>
            </a:r>
            <a:r>
              <a:rPr lang="ko-KR" altLang="en-US"/>
              <a:t>이 바뀌지 않았다면 수정할 코드는 많지 않음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E4328A4-F70F-4606-9B21-B1E2F6AD7705}"/>
              </a:ext>
            </a:extLst>
          </p:cNvPr>
          <p:cNvSpPr/>
          <p:nvPr/>
        </p:nvSpPr>
        <p:spPr>
          <a:xfrm>
            <a:off x="827584" y="1778735"/>
            <a:ext cx="7488832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 dirty="0"/>
              <a:t>&lt;template&gt;</a:t>
            </a:r>
          </a:p>
          <a:p>
            <a:r>
              <a:rPr lang="ko-KR" altLang="en-US" sz="1200" dirty="0"/>
              <a:t>  &lt;div&gt;</a:t>
            </a:r>
          </a:p>
          <a:p>
            <a:r>
              <a:rPr lang="ko-KR" altLang="en-US" sz="1200" dirty="0"/>
              <a:t>    &lt;h1&gt;연락처&lt;/h1&gt;</a:t>
            </a:r>
          </a:p>
          <a:p>
            <a:r>
              <a:rPr lang="ko-KR" altLang="en-US" sz="1200" dirty="0"/>
              <a:t>    &lt;div class="wrapper"&gt;</a:t>
            </a:r>
          </a:p>
          <a:p>
            <a:r>
              <a:rPr lang="ko-KR" altLang="en-US" sz="1200" dirty="0"/>
              <a:t>        &lt;div class="box" v-for="c in contacts" :key="c.no"&gt;</a:t>
            </a:r>
          </a:p>
          <a:p>
            <a:r>
              <a:rPr lang="ko-KR" altLang="en-US" sz="1200" b="1" dirty="0"/>
              <a:t>            &lt;router-link v-bind:to="{ name:'contactbyno', params:{ no:c.no }}"&gt;</a:t>
            </a:r>
          </a:p>
          <a:p>
            <a:r>
              <a:rPr lang="ko-KR" altLang="en-US" sz="1200" b="1" dirty="0"/>
              <a:t>               {{c.name}}</a:t>
            </a:r>
          </a:p>
          <a:p>
            <a:r>
              <a:rPr lang="ko-KR" altLang="en-US" sz="1200" b="1" dirty="0"/>
              <a:t>            &lt;/router-link&gt;</a:t>
            </a:r>
          </a:p>
          <a:p>
            <a:r>
              <a:rPr lang="ko-KR" altLang="en-US" sz="1200" dirty="0"/>
              <a:t>        &lt;/div&gt;</a:t>
            </a:r>
          </a:p>
          <a:p>
            <a:r>
              <a:rPr lang="ko-KR" altLang="en-US" sz="1200" dirty="0"/>
              <a:t>    &lt;/div&gt;</a:t>
            </a:r>
          </a:p>
          <a:p>
            <a:r>
              <a:rPr lang="ko-KR" altLang="en-US" sz="1200" dirty="0"/>
              <a:t>    &lt;router-view&gt;&lt;/router-view&gt;</a:t>
            </a:r>
          </a:p>
          <a:p>
            <a:r>
              <a:rPr lang="ko-KR" altLang="en-US" sz="1200" dirty="0"/>
              <a:t>  &lt;/div&gt;</a:t>
            </a:r>
          </a:p>
          <a:p>
            <a:r>
              <a:rPr lang="ko-KR" altLang="en-US" sz="1200" dirty="0"/>
              <a:t>&lt;/template</a:t>
            </a:r>
            <a:r>
              <a:rPr lang="ko-KR" altLang="en-US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63096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D29DD9-D7E3-4685-BF99-2D50772A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79C4CA2-7EC8-4D6B-861E-28019CE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이제까지의 내비게이션</a:t>
            </a:r>
            <a:endParaRPr lang="en-US" altLang="ko-KR"/>
          </a:p>
          <a:p>
            <a:pPr lvl="1"/>
            <a:r>
              <a:rPr lang="en-US" altLang="ko-KR"/>
              <a:t>&lt;router-link&gt;</a:t>
            </a:r>
            <a:r>
              <a:rPr lang="ko-KR" altLang="en-US"/>
              <a:t>를 이용한 선언적 내비게이션</a:t>
            </a:r>
            <a:endParaRPr lang="en-US" altLang="ko-KR"/>
          </a:p>
          <a:p>
            <a:r>
              <a:rPr lang="ko-KR" altLang="en-US"/>
              <a:t>라우터 객체의 </a:t>
            </a:r>
            <a:r>
              <a:rPr lang="en-US" altLang="ko-KR"/>
              <a:t>push </a:t>
            </a:r>
            <a:r>
              <a:rPr lang="ko-KR" altLang="en-US"/>
              <a:t>메서드</a:t>
            </a:r>
            <a:endParaRPr lang="en-US" altLang="ko-KR"/>
          </a:p>
          <a:p>
            <a:pPr lvl="1"/>
            <a:r>
              <a:rPr lang="en-US" altLang="ko-KR"/>
              <a:t>this.$router.push() </a:t>
            </a:r>
            <a:r>
              <a:rPr lang="ko-KR" altLang="en-US"/>
              <a:t>메서드</a:t>
            </a:r>
            <a:endParaRPr lang="en-US" altLang="ko-KR"/>
          </a:p>
          <a:p>
            <a:pPr lvl="2"/>
            <a:r>
              <a:rPr lang="en-US" altLang="ko-KR"/>
              <a:t>push(location [, completeCallback] [, abortCallback] )</a:t>
            </a:r>
          </a:p>
          <a:p>
            <a:pPr lvl="1"/>
            <a:r>
              <a:rPr lang="ko-KR" altLang="en-US"/>
              <a:t>사용 방법</a:t>
            </a:r>
            <a:endParaRPr lang="en-US" altLang="ko-KR"/>
          </a:p>
          <a:p>
            <a:pPr lvl="2"/>
            <a:r>
              <a:rPr lang="ko-KR" altLang="en-US"/>
              <a:t>문자열 직접 전달 </a:t>
            </a:r>
            <a:r>
              <a:rPr lang="en-US" altLang="ko-KR"/>
              <a:t>: this.$router.push('/home')</a:t>
            </a:r>
          </a:p>
          <a:p>
            <a:pPr lvl="2"/>
            <a:r>
              <a:rPr lang="ko-KR" altLang="en-US"/>
              <a:t>객체 정보로 전달 </a:t>
            </a:r>
            <a:r>
              <a:rPr lang="en-US" altLang="ko-KR"/>
              <a:t>: this.$router.push({ path: '/about' })</a:t>
            </a:r>
          </a:p>
          <a:p>
            <a:pPr lvl="2"/>
            <a:r>
              <a:rPr lang="ko-KR" altLang="en-US"/>
              <a:t>명명된 라우트 사용 </a:t>
            </a:r>
            <a:r>
              <a:rPr lang="en-US" altLang="ko-KR"/>
              <a:t>: this.$router.push({ name: 'contacts', params: { no: 1002 }})</a:t>
            </a:r>
          </a:p>
          <a:p>
            <a:pPr lvl="2"/>
            <a:r>
              <a:rPr lang="ko-KR" altLang="en-US"/>
              <a:t>쿼리 문자열 전달 </a:t>
            </a:r>
            <a:r>
              <a:rPr lang="en-US" altLang="ko-KR"/>
              <a:t>ex) /contacts?pageno=1&amp;pagesize=5</a:t>
            </a:r>
          </a:p>
          <a:p>
            <a:pPr marL="500063" lvl="2" indent="0">
              <a:buNone/>
            </a:pPr>
            <a:r>
              <a:rPr lang="en-US" altLang="ko-KR"/>
              <a:t>	: router.push({ path: '/contacts', query: { pageno: 1, pagesize: 5 }})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4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ABA3B00-6330-4D5A-A791-E3C5D44F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D83BD2C-54D2-4BFA-A94B-AC8B2F7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6" y="1124744"/>
            <a:ext cx="8485187" cy="5116512"/>
          </a:xfrm>
        </p:spPr>
        <p:txBody>
          <a:bodyPr/>
          <a:lstStyle/>
          <a:p>
            <a:pPr lvl="1"/>
            <a:r>
              <a:rPr lang="ko-KR" altLang="en-US"/>
              <a:t>이전 </a:t>
            </a:r>
            <a:r>
              <a:rPr lang="en-US" altLang="ko-KR"/>
              <a:t>routertest </a:t>
            </a:r>
            <a:r>
              <a:rPr lang="ko-KR" altLang="en-US"/>
              <a:t>프로젝트에 프로그래밍 방식 라우팅 추가</a:t>
            </a:r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12-15 : src/components/Contacts.vue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C538DDB-98FF-4E40-B99E-651D60DED51C}"/>
              </a:ext>
            </a:extLst>
          </p:cNvPr>
          <p:cNvSpPr/>
          <p:nvPr/>
        </p:nvSpPr>
        <p:spPr>
          <a:xfrm>
            <a:off x="755576" y="2060848"/>
            <a:ext cx="675731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  <a:endParaRPr lang="en-US" altLang="ko-KR" sz="1200"/>
          </a:p>
          <a:p>
            <a:r>
              <a:rPr lang="en-US" altLang="ko-KR" sz="1200"/>
              <a:t>    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    &lt;div class="wrapper"&gt;</a:t>
            </a:r>
          </a:p>
          <a:p>
            <a:r>
              <a:rPr lang="ko-KR" altLang="en-US" sz="1200" b="1"/>
              <a:t>        &lt;div class="box" v-for="c in contacts" :key="c.no"&gt;</a:t>
            </a:r>
          </a:p>
          <a:p>
            <a:r>
              <a:rPr lang="ko-KR" altLang="en-US" sz="1200" b="1"/>
              <a:t>            &lt;span @click="navigate(c.no)" style='cursor:pointer'&gt;[ {{c.name}} ]&lt;/span&gt;</a:t>
            </a:r>
          </a:p>
          <a:p>
            <a:r>
              <a:rPr lang="ko-KR" altLang="en-US" sz="1200" b="1"/>
              <a:t>        &lt;/div&gt;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    &lt;router-view&gt;&lt;/router-view&gt;</a:t>
            </a:r>
          </a:p>
          <a:p>
            <a:r>
              <a:rPr lang="ko-KR" altLang="en-US" sz="1200"/>
              <a:t>  &lt;/div&gt;</a:t>
            </a:r>
          </a:p>
          <a:p>
            <a:r>
              <a:rPr lang="ko-KR" altLang="en-US" sz="1200"/>
              <a:t>&lt;/template&gt;</a:t>
            </a:r>
          </a:p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......</a:t>
            </a:r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......(생략)</a:t>
            </a:r>
          </a:p>
          <a:p>
            <a:r>
              <a:rPr lang="ko-KR" altLang="en-US" sz="1200"/>
              <a:t>  methods : {</a:t>
            </a:r>
          </a:p>
          <a:p>
            <a:r>
              <a:rPr lang="ko-KR" altLang="en-US" sz="1200" b="1"/>
              <a:t>      navigate(no) {</a:t>
            </a:r>
          </a:p>
          <a:p>
            <a:r>
              <a:rPr lang="ko-KR" altLang="en-US" sz="1200" b="1"/>
              <a:t>          if (confirm("상세 정보를 보시겠습니까?")) {</a:t>
            </a:r>
          </a:p>
          <a:p>
            <a:r>
              <a:rPr lang="ko-KR" altLang="en-US" sz="1200" b="1"/>
              <a:t>            this.$router.push({ name: 'contactbyno', params: { no: no }}, function() {</a:t>
            </a:r>
          </a:p>
          <a:p>
            <a:r>
              <a:rPr lang="ko-KR" altLang="en-US" sz="1200" b="1"/>
              <a:t>                console.log("/contacts/"+ no + " 로 이동 완료!")</a:t>
            </a:r>
          </a:p>
          <a:p>
            <a:r>
              <a:rPr lang="ko-KR" altLang="en-US" sz="1200" b="1"/>
              <a:t>            })</a:t>
            </a:r>
          </a:p>
          <a:p>
            <a:r>
              <a:rPr lang="ko-KR" altLang="en-US" sz="1200" b="1"/>
              <a:t>          }</a:t>
            </a:r>
          </a:p>
          <a:p>
            <a:r>
              <a:rPr lang="ko-KR" altLang="en-US" sz="1200" b="1"/>
              <a:t>      }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4145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A83315-C2C8-4125-B4E3-8C0EDFA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BDC4490-D339-4771-90DA-BB5BB2D6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095214-79A2-4A19-8486-26CE4BA9510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63284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1974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E6C2D2-7606-40A0-BF6E-EA1B6F48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3B7022-4D63-47D8-B64C-B96034DC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내비게이션 보호 </a:t>
            </a:r>
            <a:r>
              <a:rPr lang="en-US" altLang="ko-KR"/>
              <a:t>: Navigation Guards</a:t>
            </a:r>
          </a:p>
          <a:p>
            <a:pPr lvl="1"/>
            <a:r>
              <a:rPr lang="ko-KR" altLang="en-US"/>
              <a:t>기능</a:t>
            </a:r>
            <a:endParaRPr lang="en-US" altLang="ko-KR"/>
          </a:p>
          <a:p>
            <a:pPr lvl="2"/>
            <a:r>
              <a:rPr lang="ko-KR" altLang="en-US"/>
              <a:t>다른 경로로 리디렉션</a:t>
            </a:r>
            <a:endParaRPr lang="en-US" altLang="ko-KR"/>
          </a:p>
          <a:p>
            <a:pPr lvl="2"/>
            <a:r>
              <a:rPr lang="ko-KR" altLang="en-US"/>
              <a:t>때로는 내비게이션을 취소</a:t>
            </a:r>
            <a:endParaRPr lang="en-US" altLang="ko-KR"/>
          </a:p>
          <a:p>
            <a:pPr lvl="2"/>
            <a:r>
              <a:rPr lang="ko-KR" altLang="en-US"/>
              <a:t>때로는 내비게이션을 보호</a:t>
            </a:r>
            <a:endParaRPr lang="en-US" altLang="ko-KR"/>
          </a:p>
          <a:p>
            <a:pPr lvl="1"/>
            <a:r>
              <a:rPr lang="ko-KR" altLang="en-US"/>
              <a:t>적용 수준</a:t>
            </a:r>
            <a:endParaRPr lang="en-US" altLang="ko-KR"/>
          </a:p>
          <a:p>
            <a:pPr lvl="2"/>
            <a:r>
              <a:rPr lang="ko-KR" altLang="en-US"/>
              <a:t>전역 수준</a:t>
            </a:r>
            <a:r>
              <a:rPr lang="en-US" altLang="ko-KR"/>
              <a:t>, </a:t>
            </a:r>
            <a:r>
              <a:rPr lang="ko-KR" altLang="en-US"/>
              <a:t>라우트 정보 수준</a:t>
            </a:r>
            <a:r>
              <a:rPr lang="en-US" altLang="ko-KR"/>
              <a:t>, </a:t>
            </a:r>
            <a:r>
              <a:rPr lang="ko-KR" altLang="en-US"/>
              <a:t>컴포넌트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13437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4A6145-D0B8-4B94-AC46-0F7F40DD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5D8C9DC-9E76-4A01-A387-0CDE2040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전역 수준 적용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beforeEach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라우팅이 일어나기 전</a:t>
            </a:r>
            <a:endParaRPr lang="en-US" altLang="ko-KR"/>
          </a:p>
          <a:p>
            <a:pPr lvl="2"/>
            <a:r>
              <a:rPr lang="en-US" altLang="ko-KR"/>
              <a:t>afterEach : </a:t>
            </a:r>
            <a:r>
              <a:rPr lang="ko-KR" altLang="en-US"/>
              <a:t>라우팅이 일어난 후</a:t>
            </a:r>
            <a:endParaRPr lang="en-US" altLang="ko-KR"/>
          </a:p>
          <a:p>
            <a:pPr lvl="3"/>
            <a:r>
              <a:rPr lang="en-US" altLang="ko-KR"/>
              <a:t>to : </a:t>
            </a:r>
            <a:r>
              <a:rPr lang="ko-KR" altLang="en-US"/>
              <a:t>이동하려는 대상 </a:t>
            </a:r>
            <a:r>
              <a:rPr lang="en-US" altLang="ko-KR"/>
              <a:t>Route </a:t>
            </a:r>
            <a:r>
              <a:rPr lang="ko-KR" altLang="en-US"/>
              <a:t>객체</a:t>
            </a:r>
            <a:endParaRPr lang="en-US" altLang="ko-KR"/>
          </a:p>
          <a:p>
            <a:pPr lvl="3"/>
            <a:r>
              <a:rPr lang="en-US" altLang="ko-KR"/>
              <a:t>from : </a:t>
            </a:r>
            <a:r>
              <a:rPr lang="ko-KR" altLang="en-US"/>
              <a:t>이동하기 전의 </a:t>
            </a:r>
            <a:r>
              <a:rPr lang="en-US" altLang="ko-KR"/>
              <a:t>Route </a:t>
            </a:r>
            <a:r>
              <a:rPr lang="ko-KR" altLang="en-US"/>
              <a:t>객체</a:t>
            </a:r>
            <a:endParaRPr lang="en-US" altLang="ko-KR"/>
          </a:p>
          <a:p>
            <a:pPr lvl="3"/>
            <a:r>
              <a:rPr lang="en-US" altLang="ko-KR"/>
              <a:t>next : </a:t>
            </a:r>
            <a:r>
              <a:rPr lang="ko-KR" altLang="en-US"/>
              <a:t>함수</a:t>
            </a:r>
            <a:r>
              <a:rPr lang="en-US" altLang="ko-KR"/>
              <a:t>!! next</a:t>
            </a:r>
            <a:r>
              <a:rPr lang="ko-KR" altLang="en-US"/>
              <a:t>를 이용하여 경로 이동에 대한 상세 작업 수행</a:t>
            </a:r>
            <a:r>
              <a:rPr lang="en-US" altLang="ko-KR"/>
              <a:t>. </a:t>
            </a:r>
            <a:r>
              <a:rPr lang="ko-KR" altLang="en-US"/>
              <a:t>라우팅이 일어나기 전에만 사용 가능</a:t>
            </a:r>
            <a:endParaRPr lang="en-US" altLang="ko-KR"/>
          </a:p>
          <a:p>
            <a:pPr lvl="2"/>
            <a:r>
              <a:rPr lang="en-US" altLang="ko-KR"/>
              <a:t>next </a:t>
            </a:r>
            <a:r>
              <a:rPr lang="ko-KR" altLang="en-US"/>
              <a:t>함수 이용</a:t>
            </a:r>
            <a:endParaRPr lang="en-US" altLang="ko-KR"/>
          </a:p>
          <a:p>
            <a:pPr lvl="3"/>
            <a:r>
              <a:rPr lang="en-US" altLang="ko-KR"/>
              <a:t>next(): </a:t>
            </a:r>
            <a:r>
              <a:rPr lang="ko-KR" altLang="en-US"/>
              <a:t>다음 이벤트 훅으로 이동시킵니다</a:t>
            </a:r>
            <a:r>
              <a:rPr lang="en-US" altLang="ko-KR"/>
              <a:t>. </a:t>
            </a:r>
            <a:r>
              <a:rPr lang="ko-KR" altLang="en-US"/>
              <a:t>이 함수를 호출하지 않으면 다음 이벤트 훅으로 이동하지 않습니다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next(false): </a:t>
            </a:r>
            <a:r>
              <a:rPr lang="ko-KR" altLang="en-US"/>
              <a:t>현재 네비게이션을 중단합니다</a:t>
            </a:r>
            <a:r>
              <a:rPr lang="en-US" altLang="ko-KR"/>
              <a:t>. from </a:t>
            </a:r>
            <a:r>
              <a:rPr lang="ko-KR" altLang="en-US"/>
              <a:t>라우트 객체의 </a:t>
            </a:r>
            <a:r>
              <a:rPr lang="en-US" altLang="ko-KR"/>
              <a:t>URL</a:t>
            </a:r>
            <a:r>
              <a:rPr lang="ko-KR" altLang="en-US"/>
              <a:t>로 재설정됩니다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next(</a:t>
            </a:r>
            <a:r>
              <a:rPr lang="ko-KR" altLang="en-US"/>
              <a:t>경로</a:t>
            </a:r>
            <a:r>
              <a:rPr lang="en-US" altLang="ko-KR"/>
              <a:t>): </a:t>
            </a:r>
            <a:r>
              <a:rPr lang="ko-KR" altLang="en-US"/>
              <a:t>지정된 경로 리디렉션합니다</a:t>
            </a:r>
            <a:r>
              <a:rPr lang="en-US" altLang="ko-KR"/>
              <a:t>. </a:t>
            </a:r>
            <a:r>
              <a:rPr lang="ko-KR" altLang="en-US"/>
              <a:t>현재의 네비게이션이 중단되고 새로운 네비게이션이 시작됩니다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next(error): next</a:t>
            </a:r>
            <a:r>
              <a:rPr lang="ko-KR" altLang="en-US"/>
              <a:t>에 전달된 인자가 </a:t>
            </a:r>
            <a:r>
              <a:rPr lang="en-US" altLang="ko-KR"/>
              <a:t>Error</a:t>
            </a:r>
            <a:r>
              <a:rPr lang="ko-KR" altLang="en-US"/>
              <a:t>객체라면 네비게이션이 중단되고 </a:t>
            </a:r>
            <a:r>
              <a:rPr lang="en-US" altLang="ko-KR"/>
              <a:t>router.onError()</a:t>
            </a:r>
            <a:r>
              <a:rPr lang="ko-KR" altLang="en-US"/>
              <a:t>를 이용해 등록 된 콜백에 에러가 전달됩니다</a:t>
            </a:r>
            <a:r>
              <a:rPr lang="en-US" altLang="ko-KR"/>
              <a:t>.</a:t>
            </a:r>
          </a:p>
          <a:p>
            <a:pPr lvl="2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A7FE8DF-F4B8-47AF-A62E-8D9AF46BAFE3}"/>
              </a:ext>
            </a:extLst>
          </p:cNvPr>
          <p:cNvSpPr/>
          <p:nvPr/>
        </p:nvSpPr>
        <p:spPr>
          <a:xfrm>
            <a:off x="899592" y="1628800"/>
            <a:ext cx="547260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const router = new VueRouter({ ... })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router.beforeEach((to, from, next) =&gt; {</a:t>
            </a:r>
            <a:endParaRPr lang="ko-KR" altLang="ko-KR" sz="1200"/>
          </a:p>
          <a:p>
            <a:r>
              <a:rPr lang="en-US" altLang="ko-KR" sz="1200"/>
              <a:t>   // ...</a:t>
            </a:r>
            <a:endParaRPr lang="ko-KR" altLang="ko-KR" sz="1200"/>
          </a:p>
          <a:p>
            <a:r>
              <a:rPr lang="en-US" altLang="ko-KR" sz="1200"/>
              <a:t>})</a:t>
            </a:r>
            <a:endParaRPr lang="ko-KR" altLang="ko-KR" sz="1200"/>
          </a:p>
          <a:p>
            <a:r>
              <a:rPr lang="en-US" altLang="ko-KR" sz="1200"/>
              <a:t>router.afterEach((to, from) =&gt; {</a:t>
            </a:r>
            <a:endParaRPr lang="ko-KR" altLang="ko-KR" sz="1200"/>
          </a:p>
          <a:p>
            <a:r>
              <a:rPr lang="en-US" altLang="ko-KR" sz="1200"/>
              <a:t>   // ...</a:t>
            </a:r>
            <a:endParaRPr lang="ko-KR" altLang="ko-KR" sz="1200"/>
          </a:p>
          <a:p>
            <a:r>
              <a:rPr lang="en-US" altLang="ko-KR" sz="1200"/>
              <a:t>})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39693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C5857F-37F2-414F-9D6F-EBA64204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vue-router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E8BC974-7C43-4289-A012-10ECAE5C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routertest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장 </a:t>
            </a:r>
            <a:r>
              <a:rPr lang="en-US" altLang="ko-KR" dirty="0"/>
              <a:t>4</a:t>
            </a:r>
            <a:r>
              <a:rPr lang="ko-KR" altLang="en-US" dirty="0"/>
              <a:t>절을 참조해 다음 컴포넌트 추가</a:t>
            </a:r>
            <a:endParaRPr lang="en-US" altLang="ko-KR" dirty="0"/>
          </a:p>
          <a:p>
            <a:pPr lvl="1"/>
            <a:r>
              <a:rPr lang="en-US" altLang="ko-KR" dirty="0" err="1"/>
              <a:t>Home.vue</a:t>
            </a:r>
            <a:r>
              <a:rPr lang="en-US" altLang="ko-KR" dirty="0"/>
              <a:t>, </a:t>
            </a:r>
            <a:r>
              <a:rPr lang="en-US" altLang="ko-KR" dirty="0" err="1"/>
              <a:t>About.vue</a:t>
            </a:r>
            <a:r>
              <a:rPr lang="en-US" altLang="ko-KR" dirty="0"/>
              <a:t>, </a:t>
            </a:r>
            <a:r>
              <a:rPr lang="en-US" altLang="ko-KR" dirty="0" err="1"/>
              <a:t>Contacts.vue</a:t>
            </a:r>
            <a:endParaRPr lang="en-US" altLang="ko-KR" dirty="0"/>
          </a:p>
          <a:p>
            <a:pPr lvl="2"/>
            <a:r>
              <a:rPr lang="ko-KR" altLang="en-US" dirty="0" err="1"/>
              <a:t>볼드체로</a:t>
            </a:r>
            <a:r>
              <a:rPr lang="ko-KR" altLang="en-US" dirty="0"/>
              <a:t> 표현한 부분만 컴포넌트마다 다르게 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171A69C-20D1-4F10-AAEF-D8646FB844CA}"/>
              </a:ext>
            </a:extLst>
          </p:cNvPr>
          <p:cNvSpPr/>
          <p:nvPr/>
        </p:nvSpPr>
        <p:spPr>
          <a:xfrm>
            <a:off x="755576" y="1700808"/>
            <a:ext cx="626469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/>
              <a:t>vue</a:t>
            </a:r>
            <a:r>
              <a:rPr lang="en-US" sz="1400" dirty="0" smtClean="0"/>
              <a:t> create </a:t>
            </a:r>
            <a:r>
              <a:rPr lang="en-US" sz="1400" dirty="0" err="1" smtClean="0"/>
              <a:t>routertest</a:t>
            </a:r>
            <a:endParaRPr lang="ko-KR" altLang="en-US" sz="1400" dirty="0" smtClean="0"/>
          </a:p>
          <a:p>
            <a:r>
              <a:rPr lang="en-US" sz="1400" dirty="0" err="1" smtClean="0"/>
              <a:t>cd</a:t>
            </a:r>
            <a:r>
              <a:rPr lang="en-US" sz="1400" dirty="0" smtClean="0"/>
              <a:t> </a:t>
            </a:r>
            <a:r>
              <a:rPr lang="en-US" sz="1400" dirty="0" err="1" smtClean="0"/>
              <a:t>routertest</a:t>
            </a:r>
            <a:endParaRPr lang="ko-KR" altLang="en-US" sz="1400" dirty="0" smtClean="0"/>
          </a:p>
          <a:p>
            <a:r>
              <a:rPr lang="en-US" sz="1400" dirty="0" smtClean="0"/>
              <a:t> </a:t>
            </a:r>
            <a:endParaRPr lang="ko-KR" altLang="en-US" sz="1400" dirty="0" smtClean="0"/>
          </a:p>
          <a:p>
            <a:r>
              <a:rPr lang="en-US" sz="1400" dirty="0" smtClean="0"/>
              <a:t>yarn add </a:t>
            </a:r>
            <a:r>
              <a:rPr lang="en-US" sz="1400" dirty="0" err="1" smtClean="0"/>
              <a:t>vue</a:t>
            </a:r>
            <a:r>
              <a:rPr lang="en-US" sz="1400" dirty="0" smtClean="0"/>
              <a:t>-router </a:t>
            </a:r>
            <a:r>
              <a:rPr lang="en-US" sz="1400" dirty="0" err="1" smtClean="0"/>
              <a:t>bootstrap@3.3.x</a:t>
            </a:r>
            <a:endParaRPr lang="ko-KR" altLang="en-US" sz="14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2B241E-B5F1-4884-8B9A-A8A75D24E52B}"/>
              </a:ext>
            </a:extLst>
          </p:cNvPr>
          <p:cNvSpPr/>
          <p:nvPr/>
        </p:nvSpPr>
        <p:spPr>
          <a:xfrm>
            <a:off x="755576" y="4033807"/>
            <a:ext cx="626469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/>
              <a:t>&lt;template&gt;</a:t>
            </a:r>
            <a:endParaRPr lang="ko-KR" altLang="ko-KR" sz="1400"/>
          </a:p>
          <a:p>
            <a:r>
              <a:rPr lang="en-US" altLang="ko-KR" sz="1400"/>
              <a:t>  &lt;div&gt;</a:t>
            </a:r>
            <a:endParaRPr lang="ko-KR" altLang="ko-KR" sz="1400"/>
          </a:p>
          <a:p>
            <a:r>
              <a:rPr lang="en-US" altLang="ko-KR" sz="1400"/>
              <a:t>    &lt;h1&gt;</a:t>
            </a:r>
            <a:r>
              <a:rPr lang="en-US" altLang="ko-KR" sz="1400" b="1"/>
              <a:t>Home</a:t>
            </a:r>
            <a:r>
              <a:rPr lang="en-US" altLang="ko-KR" sz="1400"/>
              <a:t>&lt;/h1&gt;</a:t>
            </a:r>
            <a:endParaRPr lang="ko-KR" altLang="ko-KR" sz="1400"/>
          </a:p>
          <a:p>
            <a:r>
              <a:rPr lang="en-US" altLang="ko-KR" sz="1400"/>
              <a:t>  &lt;/div&gt;</a:t>
            </a:r>
            <a:endParaRPr lang="ko-KR" altLang="ko-KR" sz="1400"/>
          </a:p>
          <a:p>
            <a:r>
              <a:rPr lang="en-US" altLang="ko-KR" sz="1400"/>
              <a:t>&lt;/template&gt;</a:t>
            </a:r>
            <a:endParaRPr lang="ko-KR" altLang="ko-KR" sz="1400"/>
          </a:p>
          <a:p>
            <a:r>
              <a:rPr lang="en-US" altLang="ko-KR" sz="1400"/>
              <a:t>&lt;script&gt;</a:t>
            </a:r>
            <a:endParaRPr lang="ko-KR" altLang="ko-KR" sz="1400"/>
          </a:p>
          <a:p>
            <a:r>
              <a:rPr lang="en-US" altLang="ko-KR" sz="1400"/>
              <a:t>export default {</a:t>
            </a:r>
            <a:endParaRPr lang="ko-KR" altLang="ko-KR" sz="1400"/>
          </a:p>
          <a:p>
            <a:r>
              <a:rPr lang="en-US" altLang="ko-KR" sz="1400"/>
              <a:t>  name : "</a:t>
            </a:r>
            <a:r>
              <a:rPr lang="en-US" altLang="ko-KR" sz="1400" b="1"/>
              <a:t>home</a:t>
            </a:r>
            <a:r>
              <a:rPr lang="en-US" altLang="ko-KR" sz="1400"/>
              <a:t>"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r>
              <a:rPr lang="en-US" altLang="ko-KR" sz="1400"/>
              <a:t>&lt;/script&gt;</a:t>
            </a:r>
            <a:endParaRPr lang="ko-KR" altLang="en-US" sz="1400"/>
          </a:p>
        </p:txBody>
      </p:sp>
    </p:spTree>
    <p:extLst>
      <p:ext uri="{BB962C8B-B14F-4D97-AF65-F5344CB8AC3E}">
        <p14:creationId xmlns="" xmlns:p14="http://schemas.microsoft.com/office/powerpoint/2010/main" val="1550151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D7AA17-77B3-4462-9FCD-BB30537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D13F58-8318-45AD-864C-F841DE5F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라우트별 보호 기능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URL</a:t>
            </a:r>
            <a:r>
              <a:rPr lang="ko-KR" altLang="en-US"/>
              <a:t> 경로 별로 라우트 정보에 </a:t>
            </a:r>
            <a:r>
              <a:rPr lang="en-US" altLang="ko-KR"/>
              <a:t>beforeEnter </a:t>
            </a:r>
            <a:r>
              <a:rPr lang="ko-KR" altLang="en-US"/>
              <a:t>메서드를 작성함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to, from, next </a:t>
            </a:r>
            <a:r>
              <a:rPr lang="ko-KR" altLang="en-US"/>
              <a:t>인자는 전역 수준과 동일함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DAB8252-6F3D-457C-B0A5-B40191A3C44C}"/>
              </a:ext>
            </a:extLst>
          </p:cNvPr>
          <p:cNvSpPr/>
          <p:nvPr/>
        </p:nvSpPr>
        <p:spPr>
          <a:xfrm>
            <a:off x="971600" y="1772816"/>
            <a:ext cx="5760640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const router = new VueRouter({</a:t>
            </a:r>
            <a:endParaRPr lang="ko-KR" altLang="ko-KR" sz="1200"/>
          </a:p>
          <a:p>
            <a:r>
              <a:rPr lang="en-US" altLang="ko-KR" sz="1200"/>
              <a:t>  routes: [</a:t>
            </a:r>
            <a:endParaRPr lang="ko-KR" altLang="ko-KR" sz="1200"/>
          </a:p>
          <a:p>
            <a:r>
              <a:rPr lang="en-US" altLang="ko-KR" sz="1200" b="1"/>
              <a:t>    {</a:t>
            </a:r>
            <a:endParaRPr lang="ko-KR" altLang="ko-KR" sz="1200" b="1"/>
          </a:p>
          <a:p>
            <a:r>
              <a:rPr lang="en-US" altLang="ko-KR" sz="1200" b="1"/>
              <a:t>      path: '/contacts/:no',</a:t>
            </a:r>
            <a:endParaRPr lang="ko-KR" altLang="ko-KR" sz="1200" b="1"/>
          </a:p>
          <a:p>
            <a:r>
              <a:rPr lang="en-US" altLang="ko-KR" sz="1200" b="1"/>
              <a:t>      component: ContactByNo,</a:t>
            </a:r>
            <a:endParaRPr lang="ko-KR" altLang="ko-KR" sz="1200" b="1"/>
          </a:p>
          <a:p>
            <a:r>
              <a:rPr lang="en-US" altLang="ko-KR" sz="1200" b="1"/>
              <a:t>      beforeEnter: (to, from, next) =&gt; {</a:t>
            </a:r>
            <a:endParaRPr lang="ko-KR" altLang="ko-KR" sz="1200" b="1"/>
          </a:p>
          <a:p>
            <a:r>
              <a:rPr lang="en-US" altLang="ko-KR" sz="1200" b="1"/>
              <a:t>         //......</a:t>
            </a:r>
            <a:endParaRPr lang="ko-KR" altLang="ko-KR" sz="1200" b="1"/>
          </a:p>
          <a:p>
            <a:r>
              <a:rPr lang="en-US" altLang="ko-KR" sz="1200" b="1"/>
              <a:t>      }</a:t>
            </a:r>
            <a:endParaRPr lang="ko-KR" altLang="ko-KR" sz="1200" b="1"/>
          </a:p>
          <a:p>
            <a:r>
              <a:rPr lang="en-US" altLang="ko-KR" sz="1200" b="1"/>
              <a:t>    }</a:t>
            </a:r>
            <a:endParaRPr lang="ko-KR" altLang="ko-KR" sz="1200" b="1"/>
          </a:p>
          <a:p>
            <a:r>
              <a:rPr lang="en-US" altLang="ko-KR" sz="1200"/>
              <a:t>  ]</a:t>
            </a:r>
            <a:endParaRPr lang="ko-KR" altLang="ko-KR" sz="1200"/>
          </a:p>
          <a:p>
            <a:r>
              <a:rPr lang="en-US" altLang="ko-KR" sz="1200"/>
              <a:t>})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129307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AD83D8-F83F-40F0-9F07-7A400ADC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CD8A95F-ECF6-4690-8FD7-59ADB834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6" y="1124744"/>
            <a:ext cx="8485187" cy="5116512"/>
          </a:xfrm>
        </p:spPr>
        <p:txBody>
          <a:bodyPr/>
          <a:lstStyle/>
          <a:p>
            <a:pPr lvl="1"/>
            <a:r>
              <a:rPr lang="ko-KR" altLang="en-US"/>
              <a:t>컴포넌트 수준의 내비게이션 보호 기능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beforeRouteEnter : </a:t>
            </a:r>
            <a:r>
              <a:rPr lang="ko-KR" altLang="en-US"/>
              <a:t>렌더링하는 라우트 이전에 호출되는 훅</a:t>
            </a:r>
            <a:r>
              <a:rPr lang="en-US" altLang="ko-KR"/>
              <a:t>. </a:t>
            </a:r>
            <a:r>
              <a:rPr lang="ko-KR" altLang="en-US"/>
              <a:t>이 훅이 호출되는 시점에는 </a:t>
            </a:r>
            <a:r>
              <a:rPr lang="en-US" altLang="ko-KR"/>
              <a:t>Vue </a:t>
            </a:r>
            <a:r>
              <a:rPr lang="ko-KR" altLang="en-US"/>
              <a:t>인스턴스가 만들어지지 않았기 때문에 </a:t>
            </a:r>
            <a:r>
              <a:rPr lang="en-US" altLang="ko-KR"/>
              <a:t>this</a:t>
            </a:r>
            <a:r>
              <a:rPr lang="ko-KR" altLang="en-US"/>
              <a:t>를 이용할 수 없음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beforeRouteLeave : </a:t>
            </a:r>
            <a:r>
              <a:rPr lang="ko-KR" altLang="en-US"/>
              <a:t>현재 경로에서 다른 경로로 빠져나갈 때 호출되는 훅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beforeRouteUpdate : </a:t>
            </a:r>
            <a:r>
              <a:rPr lang="ko-KR" altLang="en-US"/>
              <a:t>이미 렌더링된 컴포넌트의 경로가 변경될 때 호출되는 훅</a:t>
            </a:r>
            <a:r>
              <a:rPr lang="en-US" altLang="ko-KR"/>
              <a:t>. </a:t>
            </a:r>
            <a:r>
              <a:rPr lang="ko-KR" altLang="en-US"/>
              <a:t>이미 현재 컴포넌트의 </a:t>
            </a:r>
            <a:r>
              <a:rPr lang="en-US" altLang="ko-KR"/>
              <a:t>Vue </a:t>
            </a:r>
            <a:r>
              <a:rPr lang="ko-KR" altLang="en-US"/>
              <a:t>인스턴스가 만들어져 있어서 재사용될 때는 </a:t>
            </a:r>
            <a:r>
              <a:rPr lang="en-US" altLang="ko-KR"/>
              <a:t>beforeRouteEnter </a:t>
            </a:r>
            <a:r>
              <a:rPr lang="ko-KR" altLang="en-US"/>
              <a:t>훅은 호출되지 않고 </a:t>
            </a:r>
            <a:r>
              <a:rPr lang="en-US" altLang="ko-KR"/>
              <a:t>beforeRouteUpdate </a:t>
            </a:r>
            <a:r>
              <a:rPr lang="ko-KR" altLang="en-US"/>
              <a:t>훅이 호출됨</a:t>
            </a:r>
            <a:r>
              <a:rPr lang="en-US" altLang="ko-KR"/>
              <a:t>. </a:t>
            </a:r>
            <a:r>
              <a:rPr lang="ko-KR" altLang="en-US"/>
              <a:t>이 훅 대신에 </a:t>
            </a:r>
            <a:r>
              <a:rPr lang="en-US" altLang="ko-KR"/>
              <a:t>$route </a:t>
            </a:r>
            <a:r>
              <a:rPr lang="ko-KR" altLang="en-US"/>
              <a:t>옵션에 대해 관찰속성</a:t>
            </a:r>
            <a:r>
              <a:rPr lang="en-US" altLang="ko-KR"/>
              <a:t>(watched property)</a:t>
            </a:r>
            <a:r>
              <a:rPr lang="ko-KR" altLang="en-US"/>
              <a:t>를 사용할 수 있음</a:t>
            </a:r>
            <a:r>
              <a:rPr lang="en-US" altLang="ko-KR"/>
              <a:t>. </a:t>
            </a:r>
          </a:p>
          <a:p>
            <a:pPr lvl="2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3B966C3-EF14-4739-AA0A-89AD15D9F27D}"/>
              </a:ext>
            </a:extLst>
          </p:cNvPr>
          <p:cNvSpPr/>
          <p:nvPr/>
        </p:nvSpPr>
        <p:spPr>
          <a:xfrm>
            <a:off x="971600" y="1700808"/>
            <a:ext cx="662473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const Foo = {</a:t>
            </a:r>
            <a:endParaRPr lang="ko-KR" altLang="ko-KR" sz="1200"/>
          </a:p>
          <a:p>
            <a:r>
              <a:rPr lang="en-US" altLang="ko-KR" sz="1200"/>
              <a:t>  template: `...`,</a:t>
            </a:r>
            <a:endParaRPr lang="ko-KR" altLang="ko-KR" sz="1200"/>
          </a:p>
          <a:p>
            <a:r>
              <a:rPr lang="en-US" altLang="ko-KR" sz="1200"/>
              <a:t>  beforeRouteEnter (to, from, next)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},</a:t>
            </a:r>
            <a:endParaRPr lang="ko-KR" altLang="ko-KR" sz="1200"/>
          </a:p>
          <a:p>
            <a:r>
              <a:rPr lang="en-US" altLang="ko-KR" sz="1200"/>
              <a:t>  beforeRouteLeave (to, from, next)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},</a:t>
            </a:r>
            <a:endParaRPr lang="ko-KR" altLang="ko-KR" sz="1200"/>
          </a:p>
          <a:p>
            <a:r>
              <a:rPr lang="en-US" altLang="ko-KR" sz="1200"/>
              <a:t>  beforeRouteUpdate(to, from, next)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}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349375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26C530-7B36-423A-A87D-139719A8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7C2731F-4E29-4B9D-A65F-80F2DEEB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/>
              <a:t>beforeRouteEnter </a:t>
            </a:r>
            <a:r>
              <a:rPr lang="ko-KR" altLang="en-US"/>
              <a:t>에서 </a:t>
            </a:r>
            <a:r>
              <a:rPr lang="en-US" altLang="ko-KR"/>
              <a:t>Vue </a:t>
            </a:r>
            <a:r>
              <a:rPr lang="ko-KR" altLang="en-US"/>
              <a:t>인스턴스를 이용하고 싶다면 콜백 함수를 이용해 비동기 처리를 해야 함</a:t>
            </a:r>
            <a:r>
              <a:rPr lang="en-US" altLang="ko-KR"/>
              <a:t>. next() </a:t>
            </a:r>
            <a:r>
              <a:rPr lang="ko-KR" altLang="en-US"/>
              <a:t>함수를 이용해 콜백 함수를 전달함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네비게이션 보호 기능의 실행 흐름</a:t>
            </a:r>
            <a:endParaRPr lang="en-US" altLang="ko-KR"/>
          </a:p>
          <a:p>
            <a:pPr lvl="3"/>
            <a:r>
              <a:rPr lang="ko-KR" altLang="en-US"/>
              <a:t>네비게이션 시작</a:t>
            </a:r>
          </a:p>
          <a:p>
            <a:pPr lvl="3"/>
            <a:r>
              <a:rPr lang="ko-KR" altLang="en-US"/>
              <a:t>비활성화된 컴포넌트가 있다면 보호 기능 호출</a:t>
            </a:r>
          </a:p>
          <a:p>
            <a:pPr lvl="3"/>
            <a:r>
              <a:rPr lang="ko-KR" altLang="en-US"/>
              <a:t>전역수준의 </a:t>
            </a:r>
            <a:r>
              <a:rPr lang="en-US" altLang="ko-KR"/>
              <a:t>beforeEach </a:t>
            </a:r>
            <a:r>
              <a:rPr lang="ko-KR" altLang="en-US"/>
              <a:t>호출</a:t>
            </a:r>
          </a:p>
          <a:p>
            <a:pPr lvl="3"/>
            <a:r>
              <a:rPr lang="ko-KR" altLang="en-US"/>
              <a:t>재사용되는 컴포넌트의 </a:t>
            </a:r>
            <a:r>
              <a:rPr lang="en-US" altLang="ko-KR"/>
              <a:t>beforeRouteUpdate </a:t>
            </a:r>
            <a:r>
              <a:rPr lang="ko-KR" altLang="en-US"/>
              <a:t>훅 호출 </a:t>
            </a:r>
          </a:p>
          <a:p>
            <a:pPr lvl="3"/>
            <a:r>
              <a:rPr lang="ko-KR" altLang="en-US"/>
              <a:t>라우트정보 수준의 </a:t>
            </a:r>
            <a:r>
              <a:rPr lang="en-US" altLang="ko-KR"/>
              <a:t>beforeEnter </a:t>
            </a:r>
            <a:r>
              <a:rPr lang="ko-KR" altLang="en-US"/>
              <a:t>호출</a:t>
            </a:r>
          </a:p>
          <a:p>
            <a:pPr lvl="3"/>
            <a:r>
              <a:rPr lang="ko-KR" altLang="en-US"/>
              <a:t>활성화된 컴포넌트에서 </a:t>
            </a:r>
            <a:r>
              <a:rPr lang="en-US" altLang="ko-KR"/>
              <a:t>beforeRouteEnter </a:t>
            </a:r>
            <a:r>
              <a:rPr lang="ko-KR" altLang="en-US"/>
              <a:t>훅 호출</a:t>
            </a:r>
          </a:p>
          <a:p>
            <a:pPr lvl="3"/>
            <a:r>
              <a:rPr lang="ko-KR" altLang="en-US"/>
              <a:t>네비게이션 완료</a:t>
            </a:r>
            <a:r>
              <a:rPr lang="en-US" altLang="ko-KR"/>
              <a:t>.</a:t>
            </a:r>
          </a:p>
          <a:p>
            <a:pPr lvl="3"/>
            <a:r>
              <a:rPr lang="ko-KR" altLang="en-US"/>
              <a:t>전역 </a:t>
            </a:r>
            <a:r>
              <a:rPr lang="en-US" altLang="ko-KR"/>
              <a:t>afterEach </a:t>
            </a:r>
            <a:r>
              <a:rPr lang="ko-KR" altLang="en-US"/>
              <a:t>훅 호출</a:t>
            </a:r>
          </a:p>
          <a:p>
            <a:pPr lvl="3"/>
            <a:r>
              <a:rPr lang="en-US" altLang="ko-KR"/>
              <a:t>DOM </a:t>
            </a:r>
            <a:r>
              <a:rPr lang="ko-KR" altLang="en-US"/>
              <a:t>갱신 트리거 됨</a:t>
            </a:r>
          </a:p>
          <a:p>
            <a:pPr lvl="3"/>
            <a:r>
              <a:rPr lang="ko-KR" altLang="en-US"/>
              <a:t>인스턴스들의 </a:t>
            </a:r>
            <a:r>
              <a:rPr lang="en-US" altLang="ko-KR"/>
              <a:t>beforeRouteEnter </a:t>
            </a:r>
            <a:r>
              <a:rPr lang="ko-KR" altLang="en-US"/>
              <a:t>훅에서 </a:t>
            </a:r>
            <a:r>
              <a:rPr lang="en-US" altLang="ko-KR"/>
              <a:t>next</a:t>
            </a:r>
            <a:r>
              <a:rPr lang="ko-KR" altLang="en-US"/>
              <a:t>에 전달된 콜백 호출</a:t>
            </a:r>
            <a:r>
              <a:rPr lang="en-US" altLang="ko-KR"/>
              <a:t>(</a:t>
            </a:r>
            <a:r>
              <a:rPr lang="ko-KR" altLang="en-US"/>
              <a:t>콜백 사용시에만</a:t>
            </a:r>
            <a:r>
              <a:rPr lang="en-US" altLang="ko-KR"/>
              <a:t>)</a:t>
            </a:r>
          </a:p>
          <a:p>
            <a:pPr lvl="2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A6C53E1-CC19-47D2-92C5-26DBDA6CD386}"/>
              </a:ext>
            </a:extLst>
          </p:cNvPr>
          <p:cNvSpPr/>
          <p:nvPr/>
        </p:nvSpPr>
        <p:spPr>
          <a:xfrm>
            <a:off x="1259632" y="1907571"/>
            <a:ext cx="5832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beforeRouteEnter (to, from, next) {</a:t>
            </a:r>
            <a:endParaRPr lang="ko-KR" altLang="ko-KR" sz="1200"/>
          </a:p>
          <a:p>
            <a:r>
              <a:rPr lang="en-US" altLang="ko-KR" sz="1200"/>
              <a:t>   next((vm) =&gt; {</a:t>
            </a:r>
            <a:endParaRPr lang="ko-KR" altLang="ko-KR" sz="1200"/>
          </a:p>
          <a:p>
            <a:r>
              <a:rPr lang="en-US" altLang="ko-KR" sz="1200"/>
              <a:t>      //vm</a:t>
            </a:r>
            <a:r>
              <a:rPr lang="ko-KR" altLang="ko-KR" sz="1200"/>
              <a:t>이 생성된</a:t>
            </a:r>
            <a:r>
              <a:rPr lang="en-US" altLang="ko-KR" sz="1200"/>
              <a:t> vue </a:t>
            </a:r>
            <a:r>
              <a:rPr lang="ko-KR" altLang="ko-KR" sz="1200"/>
              <a:t>인스턴스를 참조합니다</a:t>
            </a:r>
            <a:r>
              <a:rPr lang="en-US" altLang="ko-KR" sz="1200"/>
              <a:t>.</a:t>
            </a:r>
            <a:endParaRPr lang="ko-KR" altLang="ko-KR" sz="1200"/>
          </a:p>
          <a:p>
            <a:r>
              <a:rPr lang="en-US" altLang="ko-KR" sz="1200"/>
              <a:t>   })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163630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C2A636-46A0-44AC-9528-A5E4960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DD04E1B-A2FF-4627-A9E1-2B721E8E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내비게이션 보호 기능 이용 예제</a:t>
            </a:r>
            <a:endParaRPr lang="en-US" altLang="ko-KR"/>
          </a:p>
          <a:p>
            <a:pPr lvl="2"/>
            <a:r>
              <a:rPr lang="en-US" altLang="ko-KR"/>
              <a:t>/contacts </a:t>
            </a:r>
            <a:r>
              <a:rPr lang="ko-KR" altLang="en-US"/>
              <a:t>에서만 </a:t>
            </a:r>
            <a:r>
              <a:rPr lang="en-US" altLang="ko-KR"/>
              <a:t>/contacts/:no </a:t>
            </a:r>
            <a:r>
              <a:rPr lang="ko-KR" altLang="en-US"/>
              <a:t>로의 이동만 허용하도록</a:t>
            </a:r>
            <a:r>
              <a:rPr lang="en-US" altLang="ko-KR"/>
              <a:t>...</a:t>
            </a:r>
          </a:p>
          <a:p>
            <a:pPr lvl="2"/>
            <a:r>
              <a:rPr lang="en-US" altLang="ko-KR"/>
              <a:t>ContactByNo.vue </a:t>
            </a:r>
            <a:r>
              <a:rPr lang="ko-KR" altLang="en-US"/>
              <a:t>컴포넌트에서 관찰 속성을 사용했던 부분을 </a:t>
            </a:r>
            <a:r>
              <a:rPr lang="en-US" altLang="ko-KR"/>
              <a:t>beforeRouteUpdate </a:t>
            </a:r>
            <a:r>
              <a:rPr lang="ko-KR" altLang="en-US"/>
              <a:t>훅을 사용하도록 변경</a:t>
            </a:r>
            <a:endParaRPr lang="en-US" altLang="ko-KR"/>
          </a:p>
          <a:p>
            <a:pPr lvl="2"/>
            <a:r>
              <a:rPr lang="ko-KR" altLang="en-US"/>
              <a:t>일단 실행 여부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13D8E62-57DB-476A-8FEC-25B449922C83}"/>
              </a:ext>
            </a:extLst>
          </p:cNvPr>
          <p:cNvSpPr/>
          <p:nvPr/>
        </p:nvSpPr>
        <p:spPr>
          <a:xfrm>
            <a:off x="1187624" y="2996952"/>
            <a:ext cx="604867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contactlist</a:t>
            </a:r>
            <a:r>
              <a:rPr lang="en-US" altLang="ko-KR" sz="1200" dirty="0"/>
              <a:t> from '../</a:t>
            </a:r>
            <a:r>
              <a:rPr lang="en-US" altLang="ko-KR" sz="1200" dirty="0" err="1"/>
              <a:t>ContactList</a:t>
            </a:r>
            <a:r>
              <a:rPr lang="en-US" altLang="ko-KR" sz="1200" dirty="0"/>
              <a:t>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export default {</a:t>
            </a:r>
          </a:p>
          <a:p>
            <a:r>
              <a:rPr lang="en-US" altLang="ko-KR" sz="1200" dirty="0"/>
              <a:t>    ......</a:t>
            </a:r>
          </a:p>
          <a:p>
            <a:r>
              <a:rPr lang="en-US" altLang="ko-KR" sz="1200" b="1" dirty="0"/>
              <a:t>    //watch : {</a:t>
            </a:r>
          </a:p>
          <a:p>
            <a:r>
              <a:rPr lang="en-US" altLang="ko-KR" sz="1200" b="1" dirty="0"/>
              <a:t>    //    '$route' : function(to, from) {</a:t>
            </a:r>
          </a:p>
          <a:p>
            <a:r>
              <a:rPr lang="en-US" altLang="ko-KR" sz="1200" b="1" dirty="0"/>
              <a:t>    //        </a:t>
            </a:r>
            <a:r>
              <a:rPr lang="en-US" altLang="ko-KR" sz="1200" b="1" dirty="0" err="1"/>
              <a:t>this.no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to.params.no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    //    }</a:t>
            </a:r>
          </a:p>
          <a:p>
            <a:r>
              <a:rPr lang="en-US" altLang="ko-KR" sz="1200" b="1" dirty="0"/>
              <a:t>    //},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beforeRouteUpdate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to,from,next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console.log</a:t>
            </a:r>
            <a:r>
              <a:rPr lang="en-US" altLang="ko-KR" sz="1200" b="1" dirty="0"/>
              <a:t>("** </a:t>
            </a:r>
            <a:r>
              <a:rPr lang="en-US" altLang="ko-KR" sz="1200" b="1" dirty="0" err="1"/>
              <a:t>beforeRouteUpdate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this.no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to.params.no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        next()</a:t>
            </a:r>
          </a:p>
          <a:p>
            <a:r>
              <a:rPr lang="en-US" altLang="ko-KR" sz="1200" b="1" dirty="0"/>
              <a:t>    },</a:t>
            </a:r>
          </a:p>
          <a:p>
            <a:r>
              <a:rPr lang="en-US" altLang="ko-KR" sz="1200" dirty="0"/>
              <a:t>    ......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&lt;/script&gt;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614097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05DC91-91F8-4C84-AD0A-3502A484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BDE3FF6-5DE9-4D35-8CFC-DD57B1FA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예제 </a:t>
            </a:r>
            <a:r>
              <a:rPr lang="en-US" altLang="ko-KR"/>
              <a:t>12-17 : src/App.vue </a:t>
            </a:r>
            <a:r>
              <a:rPr lang="ko-KR" altLang="en-US"/>
              <a:t>변경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5698EE4-2B1D-4FC2-A4DF-9FE8183406CD}"/>
              </a:ext>
            </a:extLst>
          </p:cNvPr>
          <p:cNvSpPr/>
          <p:nvPr/>
        </p:nvSpPr>
        <p:spPr>
          <a:xfrm>
            <a:off x="251520" y="1700808"/>
            <a:ext cx="5976664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const router = new VueRouter({</a:t>
            </a:r>
          </a:p>
          <a:p>
            <a:r>
              <a:rPr lang="ko-KR" altLang="en-US" sz="1200"/>
              <a:t>  routes : [</a:t>
            </a:r>
          </a:p>
          <a:p>
            <a:r>
              <a:rPr lang="ko-KR" altLang="en-US" sz="1200"/>
              <a:t>    { path:'/',  component: Home },</a:t>
            </a:r>
          </a:p>
          <a:p>
            <a:r>
              <a:rPr lang="ko-KR" altLang="en-US" sz="1200"/>
              <a:t>    { path:'/home', name:'home', component: Home },</a:t>
            </a:r>
          </a:p>
          <a:p>
            <a:r>
              <a:rPr lang="ko-KR" altLang="en-US" sz="1200"/>
              <a:t>    { path:'/about', name:'about',component: About },</a:t>
            </a:r>
          </a:p>
          <a:p>
            <a:r>
              <a:rPr lang="ko-KR" altLang="en-US" sz="1200"/>
              <a:t>    { </a:t>
            </a:r>
          </a:p>
          <a:p>
            <a:r>
              <a:rPr lang="ko-KR" altLang="en-US" sz="1200"/>
              <a:t>      path:'/contacts', name:'contacts', component: Contacts, </a:t>
            </a:r>
          </a:p>
          <a:p>
            <a:r>
              <a:rPr lang="ko-KR" altLang="en-US" sz="1200"/>
              <a:t>      children : [</a:t>
            </a:r>
          </a:p>
          <a:p>
            <a:r>
              <a:rPr lang="ko-KR" altLang="en-US" sz="1200"/>
              <a:t>        { </a:t>
            </a:r>
          </a:p>
          <a:p>
            <a:r>
              <a:rPr lang="ko-KR" altLang="en-US" sz="1200"/>
              <a:t>          path : ':no', name:'contactbyno', component : ContactByNo, </a:t>
            </a:r>
          </a:p>
          <a:p>
            <a:r>
              <a:rPr lang="ko-KR" altLang="en-US" sz="1200" b="1"/>
              <a:t>          beforeEnter : (to,from,next)=&gt; {</a:t>
            </a:r>
          </a:p>
          <a:p>
            <a:r>
              <a:rPr lang="ko-KR" altLang="en-US" sz="1200" b="1"/>
              <a:t>            console.log("@@ beforeEnter! : " + from.path + "--&gt;" + to.path)</a:t>
            </a:r>
          </a:p>
          <a:p>
            <a:r>
              <a:rPr lang="ko-KR" altLang="en-US" sz="1200" b="1"/>
              <a:t>            if (from.path.startsWith("/contacts"))</a:t>
            </a:r>
          </a:p>
          <a:p>
            <a:r>
              <a:rPr lang="ko-KR" altLang="en-US" sz="1200" b="1"/>
              <a:t>              next();</a:t>
            </a:r>
          </a:p>
          <a:p>
            <a:r>
              <a:rPr lang="ko-KR" altLang="en-US" sz="1200" b="1"/>
              <a:t>            else</a:t>
            </a:r>
          </a:p>
          <a:p>
            <a:r>
              <a:rPr lang="ko-KR" altLang="en-US" sz="1200" b="1"/>
              <a:t>              next("/home");</a:t>
            </a:r>
          </a:p>
          <a:p>
            <a:r>
              <a:rPr lang="ko-KR" altLang="en-US" sz="1200" b="1"/>
              <a:t>          }</a:t>
            </a:r>
          </a:p>
          <a:p>
            <a:r>
              <a:rPr lang="ko-KR" altLang="en-US" sz="1200"/>
              <a:t>        },</a:t>
            </a:r>
          </a:p>
          <a:p>
            <a:r>
              <a:rPr lang="ko-KR" altLang="en-US" sz="1200"/>
              <a:t>      ] </a:t>
            </a:r>
          </a:p>
          <a:p>
            <a:r>
              <a:rPr lang="ko-KR" altLang="en-US" sz="1200"/>
              <a:t>    }</a:t>
            </a:r>
          </a:p>
          <a:p>
            <a:r>
              <a:rPr lang="ko-KR" altLang="en-US" sz="1200"/>
              <a:t>  ]</a:t>
            </a:r>
          </a:p>
          <a:p>
            <a:r>
              <a:rPr lang="ko-KR" altLang="en-US" sz="1200"/>
              <a:t>})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8051A8-5E3D-4401-A3B3-04D2D6A092F8}"/>
              </a:ext>
            </a:extLst>
          </p:cNvPr>
          <p:cNvSpPr/>
          <p:nvPr/>
        </p:nvSpPr>
        <p:spPr>
          <a:xfrm>
            <a:off x="3942184" y="4865924"/>
            <a:ext cx="4572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 b="1"/>
              <a:t>router.beforeEach((to, from, next) =&gt; {</a:t>
            </a:r>
          </a:p>
          <a:p>
            <a:r>
              <a:rPr lang="ko-KR" altLang="en-US" sz="1200" b="1"/>
              <a:t> console.log("** beforeEach!!")</a:t>
            </a:r>
          </a:p>
          <a:p>
            <a:r>
              <a:rPr lang="ko-KR" altLang="en-US" sz="1200" b="1"/>
              <a:t> next();</a:t>
            </a:r>
          </a:p>
          <a:p>
            <a:r>
              <a:rPr lang="ko-KR" altLang="en-US" sz="1200" b="1"/>
              <a:t>})</a:t>
            </a:r>
          </a:p>
          <a:p>
            <a:r>
              <a:rPr lang="ko-KR" altLang="en-US" sz="1200" b="1"/>
              <a:t>router.afterEach((to, from) =&gt; {</a:t>
            </a:r>
          </a:p>
          <a:p>
            <a:r>
              <a:rPr lang="ko-KR" altLang="en-US" sz="1200" b="1"/>
              <a:t>  console.log("** afterEach!!")</a:t>
            </a:r>
          </a:p>
          <a:p>
            <a:r>
              <a:rPr lang="ko-KR" altLang="en-US" sz="1200" b="1"/>
              <a:t>})</a:t>
            </a:r>
          </a:p>
        </p:txBody>
      </p:sp>
    </p:spTree>
    <p:extLst>
      <p:ext uri="{BB962C8B-B14F-4D97-AF65-F5344CB8AC3E}">
        <p14:creationId xmlns="" xmlns:p14="http://schemas.microsoft.com/office/powerpoint/2010/main" val="3194150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277438-86D8-4E17-A8A6-845252F8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F44C74C-7C6D-4695-8437-E375C120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4AE3B44-3196-4418-8060-956472ABC4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51" y="1658937"/>
            <a:ext cx="5731510" cy="25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F31540-F761-4555-AA70-E558D41204B2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750469"/>
            <a:ext cx="6120680" cy="248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34744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B25769-DCFC-42DD-B183-1B4FD900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방식의 라우팅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FB578BC-9892-47A6-8EBA-07AA8A60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내비게이션 보호 기능의 적용 분야</a:t>
            </a:r>
            <a:endParaRPr lang="en-US" altLang="ko-KR"/>
          </a:p>
          <a:p>
            <a:pPr lvl="2"/>
            <a:r>
              <a:rPr lang="ko-KR" altLang="en-US"/>
              <a:t>애플리케이션의 인증 처리</a:t>
            </a:r>
            <a:endParaRPr lang="en-US" altLang="ko-KR"/>
          </a:p>
          <a:p>
            <a:pPr lvl="2"/>
            <a:r>
              <a:rPr lang="ko-KR" altLang="en-US"/>
              <a:t>전역 내비게이션 보호 메서드인 </a:t>
            </a:r>
            <a:r>
              <a:rPr lang="en-US" altLang="ko-KR"/>
              <a:t>beforeEach() </a:t>
            </a:r>
            <a:r>
              <a:rPr lang="ko-KR" altLang="en-US"/>
              <a:t>에서 사용자의 인증 여부 확인</a:t>
            </a:r>
            <a:endParaRPr lang="en-US" altLang="ko-KR"/>
          </a:p>
          <a:p>
            <a:pPr lvl="2"/>
            <a:r>
              <a:rPr lang="ko-KR" altLang="en-US"/>
              <a:t>인증되지 않았거나 접근 권한이 없다면 </a:t>
            </a:r>
            <a:r>
              <a:rPr lang="en-US" altLang="ko-KR"/>
              <a:t>next() </a:t>
            </a:r>
            <a:r>
              <a:rPr lang="ko-KR" altLang="en-US"/>
              <a:t>메서드를 이용해 로그인 화면으로 강제이동</a:t>
            </a:r>
            <a:r>
              <a:rPr lang="en-US" altLang="ko-KR"/>
              <a:t>!!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167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90350-C036-4D90-8142-3D58C63A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AD2956-3DC1-4315-BBC1-DDB409CC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vue-router </a:t>
            </a:r>
            <a:r>
              <a:rPr lang="ko-KR" altLang="en-US"/>
              <a:t>객체의 기본 설정 모드는 해시모드</a:t>
            </a:r>
            <a:r>
              <a:rPr lang="en-US" altLang="ko-KR"/>
              <a:t>(hash mode)</a:t>
            </a:r>
          </a:p>
          <a:p>
            <a:pPr lvl="1"/>
            <a:r>
              <a:rPr lang="en-US" altLang="ko-KR"/>
              <a:t>URL</a:t>
            </a:r>
            <a:r>
              <a:rPr lang="ko-KR" altLang="en-US"/>
              <a:t>에서 해시</a:t>
            </a:r>
            <a:r>
              <a:rPr lang="en-US" altLang="ko-KR"/>
              <a:t>(#)</a:t>
            </a:r>
            <a:r>
              <a:rPr lang="ko-KR" altLang="en-US"/>
              <a:t> 기호 다음의 경로는 페이지 내부의 이름으로 여겨짐</a:t>
            </a:r>
            <a:endParaRPr lang="en-US" altLang="ko-KR"/>
          </a:p>
          <a:p>
            <a:pPr lvl="1"/>
            <a:r>
              <a:rPr lang="ko-KR" altLang="en-US"/>
              <a:t>해시 이후의 경로가 변경되더라도 페이지가 다시 로드되지 않음</a:t>
            </a:r>
            <a:endParaRPr lang="en-US" altLang="ko-KR"/>
          </a:p>
          <a:p>
            <a:pPr lvl="1"/>
            <a:r>
              <a:rPr lang="ko-KR" altLang="en-US"/>
              <a:t>개발자 도구의 네트워크 탭으로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F0CEAF8-EFEA-49DB-8B11-BDE99C69C77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786190"/>
            <a:ext cx="77048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989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EA596B-83AD-472D-888F-746ADDC6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66AA9B-C774-44F4-B094-CDD124B1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해시를 사용하지 않으려면</a:t>
            </a:r>
            <a:endParaRPr lang="en-US" altLang="ko-KR"/>
          </a:p>
          <a:p>
            <a:pPr lvl="1"/>
            <a:r>
              <a:rPr lang="en-US" altLang="ko-KR"/>
              <a:t>vue-router </a:t>
            </a:r>
            <a:r>
              <a:rPr lang="ko-KR" altLang="en-US"/>
              <a:t>객체의 </a:t>
            </a:r>
            <a:r>
              <a:rPr lang="en-US" altLang="ko-KR"/>
              <a:t>mode</a:t>
            </a:r>
            <a:r>
              <a:rPr lang="ko-KR" altLang="en-US"/>
              <a:t>를 </a:t>
            </a:r>
            <a:r>
              <a:rPr lang="en-US" altLang="ko-KR"/>
              <a:t>history</a:t>
            </a:r>
            <a:r>
              <a:rPr lang="ko-KR" altLang="en-US"/>
              <a:t>로 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31C8FE8-A88F-4454-96B7-34E6C7CC8C6A}"/>
              </a:ext>
            </a:extLst>
          </p:cNvPr>
          <p:cNvSpPr/>
          <p:nvPr/>
        </p:nvSpPr>
        <p:spPr>
          <a:xfrm>
            <a:off x="899592" y="2204864"/>
            <a:ext cx="50405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&lt;script&gt;</a:t>
            </a:r>
          </a:p>
          <a:p>
            <a:r>
              <a:rPr lang="ko-KR" altLang="en-US" sz="1200"/>
              <a:t>......</a:t>
            </a:r>
          </a:p>
          <a:p>
            <a:r>
              <a:rPr lang="ko-KR" altLang="en-US" sz="1200"/>
              <a:t>const router = new VueRouter({</a:t>
            </a:r>
          </a:p>
          <a:p>
            <a:r>
              <a:rPr lang="ko-KR" altLang="en-US" sz="1200" b="1"/>
              <a:t>  mode : 'history',</a:t>
            </a:r>
          </a:p>
          <a:p>
            <a:r>
              <a:rPr lang="ko-KR" altLang="en-US" sz="1200"/>
              <a:t>  routes : [</a:t>
            </a:r>
          </a:p>
          <a:p>
            <a:r>
              <a:rPr lang="ko-KR" altLang="en-US" sz="1200"/>
              <a:t>    ......</a:t>
            </a:r>
          </a:p>
          <a:p>
            <a:r>
              <a:rPr lang="ko-KR" altLang="en-US" sz="1200"/>
              <a:t>  ]</a:t>
            </a:r>
          </a:p>
          <a:p>
            <a:r>
              <a:rPr lang="ko-KR" altLang="en-US" sz="1200"/>
              <a:t>})</a:t>
            </a:r>
          </a:p>
          <a:p>
            <a:r>
              <a:rPr lang="ko-KR" altLang="en-US" sz="1200"/>
              <a:t>......</a:t>
            </a:r>
          </a:p>
          <a:p>
            <a:r>
              <a:rPr lang="ko-KR" altLang="en-US" sz="1200"/>
              <a:t>&lt;/script&gt;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7B8EBE6-4688-48BC-88CD-880FCF29F5E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246957"/>
            <a:ext cx="6696744" cy="242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75941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838FBC-D510-4C6B-87AA-F0410C6C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F001F4-0597-472C-99F6-5BE35E73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잘못된 경로 요청시 오류 메시지를 나타내려면</a:t>
            </a:r>
            <a:r>
              <a:rPr lang="en-US" altLang="ko-KR"/>
              <a:t>...</a:t>
            </a:r>
          </a:p>
          <a:p>
            <a:pPr lvl="1"/>
            <a:r>
              <a:rPr lang="en-US" altLang="ko-KR"/>
              <a:t>catch-all </a:t>
            </a:r>
            <a:r>
              <a:rPr lang="ko-KR" altLang="en-US"/>
              <a:t>라우트와 오류메시지를 보여줄 컴포넌트를 추가</a:t>
            </a:r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12-20 : src/components/NotFound.vue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12-21 : src/App.vue </a:t>
            </a:r>
            <a:r>
              <a:rPr lang="ko-KR" altLang="en-US"/>
              <a:t>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CF2805F-0197-4F90-9BBC-1B08715D9B85}"/>
              </a:ext>
            </a:extLst>
          </p:cNvPr>
          <p:cNvSpPr/>
          <p:nvPr/>
        </p:nvSpPr>
        <p:spPr>
          <a:xfrm>
            <a:off x="899592" y="2636912"/>
            <a:ext cx="56166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&lt;h1&gt;요청하신 경로는 존재하지 않습니다&lt;/h1&gt;</a:t>
            </a:r>
          </a:p>
          <a:p>
            <a:r>
              <a:rPr lang="ko-KR" altLang="en-US" sz="1200"/>
              <a:t>&lt;/template&gt;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40E538C-DC4F-4239-8B37-207CF44B9990}"/>
              </a:ext>
            </a:extLst>
          </p:cNvPr>
          <p:cNvSpPr/>
          <p:nvPr/>
        </p:nvSpPr>
        <p:spPr>
          <a:xfrm>
            <a:off x="899592" y="3933056"/>
            <a:ext cx="561662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const router = new VueRouter({</a:t>
            </a:r>
          </a:p>
          <a:p>
            <a:r>
              <a:rPr lang="ko-KR" altLang="en-US" sz="1200"/>
              <a:t>  mode : 'history',</a:t>
            </a:r>
          </a:p>
          <a:p>
            <a:r>
              <a:rPr lang="ko-KR" altLang="en-US" sz="1200"/>
              <a:t>  routes : [</a:t>
            </a:r>
          </a:p>
          <a:p>
            <a:r>
              <a:rPr lang="ko-KR" altLang="en-US" sz="1200"/>
              <a:t>    ......</a:t>
            </a:r>
          </a:p>
          <a:p>
            <a:r>
              <a:rPr lang="ko-KR" altLang="en-US" sz="1200"/>
              <a:t>    </a:t>
            </a:r>
            <a:r>
              <a:rPr lang="ko-KR" altLang="en-US" sz="1200" b="1"/>
              <a:t>{ path: '*', component: NotFound }</a:t>
            </a:r>
          </a:p>
          <a:p>
            <a:r>
              <a:rPr lang="ko-KR" altLang="en-US" sz="1200"/>
              <a:t>  ]</a:t>
            </a:r>
          </a:p>
          <a:p>
            <a:r>
              <a:rPr lang="ko-KR" altLang="en-US" sz="1200"/>
              <a:t>})</a:t>
            </a:r>
          </a:p>
        </p:txBody>
      </p:sp>
    </p:spTree>
    <p:extLst>
      <p:ext uri="{BB962C8B-B14F-4D97-AF65-F5344CB8AC3E}">
        <p14:creationId xmlns="" xmlns:p14="http://schemas.microsoft.com/office/powerpoint/2010/main" val="22017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7213E7-F12B-4FA2-B40B-3D440A67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vue-router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054780-AE0E-481F-95AD-DB2AB577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12-02 : src/App.vue</a:t>
            </a:r>
          </a:p>
          <a:p>
            <a:pPr lvl="1"/>
            <a:r>
              <a:rPr lang="ko-KR" altLang="en-US"/>
              <a:t>기존 내용을 삭제하고 새롭게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F78461-3DBD-4E3F-A875-89FC9871D29F}"/>
              </a:ext>
            </a:extLst>
          </p:cNvPr>
          <p:cNvSpPr/>
          <p:nvPr/>
        </p:nvSpPr>
        <p:spPr>
          <a:xfrm>
            <a:off x="74072" y="2132856"/>
            <a:ext cx="4376902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&lt;div&gt;</a:t>
            </a:r>
          </a:p>
          <a:p>
            <a:r>
              <a:rPr lang="ko-KR" altLang="en-US" sz="1200"/>
              <a:t>  &lt;div class="header"&gt;</a:t>
            </a:r>
          </a:p>
          <a:p>
            <a:r>
              <a:rPr lang="ko-KR" altLang="en-US" sz="1200"/>
              <a:t>    &lt;h1 class="headerText"&gt;(주)OpenSG&lt;/h1&gt;</a:t>
            </a:r>
          </a:p>
          <a:p>
            <a:r>
              <a:rPr lang="ko-KR" altLang="en-US" sz="1200"/>
              <a:t>    &lt;nav&gt;</a:t>
            </a:r>
          </a:p>
          <a:p>
            <a:r>
              <a:rPr lang="ko-KR" altLang="en-US" sz="1200"/>
              <a:t>      &lt;ul&gt;</a:t>
            </a:r>
          </a:p>
          <a:p>
            <a:r>
              <a:rPr lang="ko-KR" altLang="en-US" sz="1200"/>
              <a:t>        &lt;li&gt;</a:t>
            </a:r>
          </a:p>
          <a:p>
            <a:r>
              <a:rPr lang="ko-KR" altLang="en-US" sz="1200"/>
              <a:t>          </a:t>
            </a:r>
            <a:r>
              <a:rPr lang="ko-KR" altLang="en-US" sz="1200" b="1"/>
              <a:t>&lt;router-link to="/home"&gt;Home&lt;/router-link&gt;</a:t>
            </a:r>
          </a:p>
          <a:p>
            <a:r>
              <a:rPr lang="ko-KR" altLang="en-US" sz="1200"/>
              <a:t>        &lt;/li&gt;</a:t>
            </a:r>
          </a:p>
          <a:p>
            <a:r>
              <a:rPr lang="ko-KR" altLang="en-US" sz="1200"/>
              <a:t>        &lt;li&gt;</a:t>
            </a:r>
          </a:p>
          <a:p>
            <a:r>
              <a:rPr lang="ko-KR" altLang="en-US" sz="1200"/>
              <a:t>          </a:t>
            </a:r>
            <a:r>
              <a:rPr lang="ko-KR" altLang="en-US" sz="1200" b="1"/>
              <a:t>&lt;router-link to="/about"&gt;About&lt;/router-link&gt;</a:t>
            </a:r>
          </a:p>
          <a:p>
            <a:r>
              <a:rPr lang="ko-KR" altLang="en-US" sz="1200"/>
              <a:t>        &lt;/li&gt;</a:t>
            </a:r>
          </a:p>
          <a:p>
            <a:r>
              <a:rPr lang="ko-KR" altLang="en-US" sz="1200"/>
              <a:t>        &lt;li&gt;</a:t>
            </a:r>
          </a:p>
          <a:p>
            <a:r>
              <a:rPr lang="ko-KR" altLang="en-US" sz="1200"/>
              <a:t>          </a:t>
            </a:r>
            <a:r>
              <a:rPr lang="ko-KR" altLang="en-US" sz="1200" b="1"/>
              <a:t>&lt;router-link to="/contacts"&gt;Contacts&lt;/router-link&gt;</a:t>
            </a:r>
          </a:p>
          <a:p>
            <a:r>
              <a:rPr lang="ko-KR" altLang="en-US" sz="1200"/>
              <a:t>        &lt;/li&gt;</a:t>
            </a:r>
          </a:p>
          <a:p>
            <a:r>
              <a:rPr lang="ko-KR" altLang="en-US" sz="1200"/>
              <a:t>      &lt;/ul&gt;</a:t>
            </a:r>
          </a:p>
          <a:p>
            <a:r>
              <a:rPr lang="ko-KR" altLang="en-US" sz="1200"/>
              <a:t>    &lt;/nav&gt;</a:t>
            </a:r>
          </a:p>
          <a:p>
            <a:r>
              <a:rPr lang="ko-KR" altLang="en-US" sz="1200"/>
              <a:t>  &lt;/div&gt;</a:t>
            </a:r>
          </a:p>
          <a:p>
            <a:endParaRPr lang="ko-KR" altLang="en-US" sz="1200"/>
          </a:p>
          <a:p>
            <a:r>
              <a:rPr lang="ko-KR" altLang="en-US" sz="1200"/>
              <a:t>  &lt;div class="container"&gt;</a:t>
            </a:r>
          </a:p>
          <a:p>
            <a:r>
              <a:rPr lang="ko-KR" altLang="en-US" sz="1200"/>
              <a:t>    </a:t>
            </a:r>
            <a:r>
              <a:rPr lang="ko-KR" altLang="en-US" sz="1200" b="1"/>
              <a:t>&lt;router-view&gt;&lt;/router-view&gt;</a:t>
            </a:r>
          </a:p>
          <a:p>
            <a:r>
              <a:rPr lang="ko-KR" altLang="en-US" sz="1200"/>
              <a:t>  &lt;/div&gt;</a:t>
            </a:r>
          </a:p>
          <a:p>
            <a:r>
              <a:rPr lang="ko-KR" altLang="en-US" sz="1200"/>
              <a:t>&lt;/div&gt;</a:t>
            </a:r>
          </a:p>
          <a:p>
            <a:r>
              <a:rPr lang="ko-KR" altLang="en-US" sz="1200"/>
              <a:t>&lt;/template&gt;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EDC4053-326C-41ED-A31B-C863F0E6E40E}"/>
              </a:ext>
            </a:extLst>
          </p:cNvPr>
          <p:cNvSpPr/>
          <p:nvPr/>
        </p:nvSpPr>
        <p:spPr>
          <a:xfrm>
            <a:off x="4523153" y="2132856"/>
            <a:ext cx="4572000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&lt;script&gt;</a:t>
            </a:r>
          </a:p>
          <a:p>
            <a:r>
              <a:rPr lang="ko-KR" altLang="en-US" sz="1200" b="1"/>
              <a:t>import Home from './components/Home.vue';</a:t>
            </a:r>
          </a:p>
          <a:p>
            <a:r>
              <a:rPr lang="ko-KR" altLang="en-US" sz="1200" b="1"/>
              <a:t>import About from './components/About.vue';</a:t>
            </a:r>
          </a:p>
          <a:p>
            <a:r>
              <a:rPr lang="ko-KR" altLang="en-US" sz="1200" b="1"/>
              <a:t>import Contacts from './components/Contacts.vue';</a:t>
            </a:r>
          </a:p>
          <a:p>
            <a:r>
              <a:rPr lang="ko-KR" altLang="en-US" sz="1200" b="1"/>
              <a:t>import VueRouter from 'vue-router';</a:t>
            </a:r>
          </a:p>
          <a:p>
            <a:endParaRPr lang="ko-KR" altLang="en-US" sz="1200"/>
          </a:p>
          <a:p>
            <a:r>
              <a:rPr lang="ko-KR" altLang="en-US" sz="1200" b="1"/>
              <a:t>const router = new VueRouter({</a:t>
            </a:r>
          </a:p>
          <a:p>
            <a:r>
              <a:rPr lang="ko-KR" altLang="en-US" sz="1200" b="1"/>
              <a:t>  routes : [</a:t>
            </a:r>
          </a:p>
          <a:p>
            <a:r>
              <a:rPr lang="ko-KR" altLang="en-US" sz="1200" b="1"/>
              <a:t>    { path:'/', component: Home },</a:t>
            </a:r>
          </a:p>
          <a:p>
            <a:r>
              <a:rPr lang="ko-KR" altLang="en-US" sz="1200" b="1"/>
              <a:t>    { path:'/home', component: Home },</a:t>
            </a:r>
          </a:p>
          <a:p>
            <a:r>
              <a:rPr lang="ko-KR" altLang="en-US" sz="1200" b="1"/>
              <a:t>    { path:'/about', component: About },</a:t>
            </a:r>
          </a:p>
          <a:p>
            <a:r>
              <a:rPr lang="ko-KR" altLang="en-US" sz="1200" b="1"/>
              <a:t>    { path:'/contacts', component: Contacts }</a:t>
            </a:r>
          </a:p>
          <a:p>
            <a:r>
              <a:rPr lang="ko-KR" altLang="en-US" sz="1200" b="1"/>
              <a:t>  ]</a:t>
            </a:r>
          </a:p>
          <a:p>
            <a:r>
              <a:rPr lang="ko-KR" altLang="en-US" sz="1200" b="1"/>
              <a:t>})</a:t>
            </a:r>
          </a:p>
          <a:p>
            <a:endParaRPr lang="ko-KR" altLang="en-US" sz="1200"/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name : 'app',</a:t>
            </a:r>
          </a:p>
          <a:p>
            <a:r>
              <a:rPr lang="ko-KR" altLang="en-US" sz="1200" b="1"/>
              <a:t>  router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  <a:p>
            <a:r>
              <a:rPr lang="ko-KR" altLang="en-US" sz="1200"/>
              <a:t>&lt;style&gt;</a:t>
            </a:r>
          </a:p>
          <a:p>
            <a:r>
              <a:rPr lang="en-US" altLang="ko-KR" sz="1200"/>
              <a:t>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&lt;/style&gt;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19D74DE-8B9B-4502-B682-57BE71732922}"/>
              </a:ext>
            </a:extLst>
          </p:cNvPr>
          <p:cNvSpPr/>
          <p:nvPr/>
        </p:nvSpPr>
        <p:spPr>
          <a:xfrm>
            <a:off x="576712" y="3356991"/>
            <a:ext cx="3419224" cy="360041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292E8E1-8EAE-452F-9145-12C8ADF64FB8}"/>
              </a:ext>
            </a:extLst>
          </p:cNvPr>
          <p:cNvSpPr/>
          <p:nvPr/>
        </p:nvSpPr>
        <p:spPr>
          <a:xfrm>
            <a:off x="334963" y="5805265"/>
            <a:ext cx="3419224" cy="288032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337280D-7B68-44C8-BA88-A2D356B6123C}"/>
              </a:ext>
            </a:extLst>
          </p:cNvPr>
          <p:cNvSpPr/>
          <p:nvPr/>
        </p:nvSpPr>
        <p:spPr>
          <a:xfrm>
            <a:off x="4574931" y="3284984"/>
            <a:ext cx="3419224" cy="1532958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771CB4-5AD8-44AF-ABF1-038B9A5FCC12}"/>
              </a:ext>
            </a:extLst>
          </p:cNvPr>
          <p:cNvSpPr/>
          <p:nvPr/>
        </p:nvSpPr>
        <p:spPr>
          <a:xfrm>
            <a:off x="4597662" y="5283685"/>
            <a:ext cx="3419224" cy="279648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691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494D5E-6EEB-4403-9C28-4E393642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0E3112-653A-4160-8D63-7227ACD8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CBC49BB-AC3E-45E2-9BD1-AC99968F87C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208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77746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5210F7-7D17-473C-9286-C11407C2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 정보를 속성으로 연결하기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8DA3DB7-3901-4C57-8CB2-2D05C48A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컴포넌트가 </a:t>
            </a:r>
            <a:r>
              <a:rPr lang="ko-KR" altLang="en-US" sz="2000" dirty="0" err="1"/>
              <a:t>라우트</a:t>
            </a:r>
            <a:r>
              <a:rPr lang="ko-KR" altLang="en-US" sz="2000" dirty="0"/>
              <a:t> 객체에 의존적인 것은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 err="1"/>
              <a:t>Vue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컴포넌트에서 </a:t>
            </a:r>
            <a:r>
              <a:rPr lang="en-US" altLang="ko-KR" sz="1800" dirty="0" err="1"/>
              <a:t>this.$route</a:t>
            </a:r>
            <a:r>
              <a:rPr lang="en-US" altLang="ko-KR" sz="1800" dirty="0"/>
              <a:t> </a:t>
            </a:r>
            <a:r>
              <a:rPr lang="ko-KR" altLang="en-US" sz="1800" dirty="0"/>
              <a:t>객체의 정보에 의존적인 것은 </a:t>
            </a:r>
            <a:r>
              <a:rPr lang="ko-KR" altLang="en-US" sz="1800" dirty="0" err="1"/>
              <a:t>재사용성</a:t>
            </a:r>
            <a:r>
              <a:rPr lang="ko-KR" altLang="en-US" sz="1800" dirty="0"/>
              <a:t> 측면에서 바람직하지 않음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라우트</a:t>
            </a:r>
            <a:r>
              <a:rPr lang="ko-KR" altLang="en-US" sz="1800" dirty="0"/>
              <a:t> 객체의 </a:t>
            </a:r>
            <a:r>
              <a:rPr lang="en-US" altLang="ko-KR" sz="1800" dirty="0" err="1"/>
              <a:t>params</a:t>
            </a:r>
            <a:r>
              <a:rPr lang="en-US" altLang="ko-KR" sz="1800" dirty="0"/>
              <a:t> </a:t>
            </a:r>
            <a:r>
              <a:rPr lang="ko-KR" altLang="en-US" sz="1800" dirty="0"/>
              <a:t>속성 정보를 컴포넌트의 </a:t>
            </a:r>
            <a:r>
              <a:rPr lang="en-US" altLang="ko-KR" sz="1800" dirty="0"/>
              <a:t>props</a:t>
            </a:r>
            <a:r>
              <a:rPr lang="ko-KR" altLang="en-US" sz="1800" dirty="0"/>
              <a:t>로 전달할 수 있음</a:t>
            </a:r>
            <a:endParaRPr lang="en-US" altLang="ko-KR" sz="1800" dirty="0"/>
          </a:p>
          <a:p>
            <a:pPr lvl="2"/>
            <a:r>
              <a:rPr lang="en-US" altLang="ko-KR" sz="1400" dirty="0"/>
              <a:t>props </a:t>
            </a:r>
            <a:r>
              <a:rPr lang="ko-KR" altLang="en-US" sz="1400" dirty="0"/>
              <a:t>옵션을 </a:t>
            </a:r>
            <a:r>
              <a:rPr lang="en-US" altLang="ko-KR" sz="1400" dirty="0"/>
              <a:t>true</a:t>
            </a:r>
            <a:r>
              <a:rPr lang="ko-KR" altLang="en-US" sz="1400" dirty="0"/>
              <a:t>로 지정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ym typeface="Wingdings" panose="05000000000000000000" pitchFamily="2" charset="2"/>
              </a:rPr>
              <a:t>route.params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정보를 동일한 </a:t>
            </a:r>
            <a:r>
              <a:rPr lang="en-US" altLang="ko-KR" sz="1400" dirty="0">
                <a:sym typeface="Wingdings" panose="05000000000000000000" pitchFamily="2" charset="2"/>
              </a:rPr>
              <a:t>props</a:t>
            </a:r>
            <a:r>
              <a:rPr lang="ko-KR" altLang="en-US" sz="1400" dirty="0">
                <a:sym typeface="Wingdings" panose="05000000000000000000" pitchFamily="2" charset="2"/>
              </a:rPr>
              <a:t>로 전달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>
                <a:sym typeface="Wingdings" panose="05000000000000000000" pitchFamily="2" charset="2"/>
              </a:rPr>
              <a:t>created </a:t>
            </a:r>
            <a:r>
              <a:rPr lang="ko-KR" altLang="en-US" sz="1400" dirty="0">
                <a:sym typeface="Wingdings" panose="05000000000000000000" pitchFamily="2" charset="2"/>
              </a:rPr>
              <a:t>이벤트 훅은 필요하지 않음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400" dirty="0" err="1">
                <a:sym typeface="Wingdings" panose="05000000000000000000" pitchFamily="2" charset="2"/>
              </a:rPr>
              <a:t>beforeRouteUpdate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내비게이션</a:t>
            </a:r>
            <a:r>
              <a:rPr lang="ko-KR" altLang="en-US" sz="1400" dirty="0">
                <a:sym typeface="Wingdings" panose="05000000000000000000" pitchFamily="2" charset="2"/>
              </a:rPr>
              <a:t> 보호 기능도 필요하지 않음</a:t>
            </a:r>
            <a:endParaRPr lang="en-US" altLang="ko-KR" sz="1400" dirty="0"/>
          </a:p>
          <a:p>
            <a:pPr lvl="1"/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051C014-7D7A-40D5-8AB8-58F4167D8867}"/>
              </a:ext>
            </a:extLst>
          </p:cNvPr>
          <p:cNvSpPr/>
          <p:nvPr/>
        </p:nvSpPr>
        <p:spPr>
          <a:xfrm>
            <a:off x="1071538" y="3786190"/>
            <a:ext cx="7560840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 dirty="0"/>
              <a:t>const router = new VueRouter({</a:t>
            </a:r>
          </a:p>
          <a:p>
            <a:r>
              <a:rPr lang="ko-KR" altLang="en-US" sz="1200" dirty="0"/>
              <a:t>  mode : 'history',</a:t>
            </a:r>
          </a:p>
          <a:p>
            <a:r>
              <a:rPr lang="ko-KR" altLang="en-US" sz="1200" dirty="0"/>
              <a:t>  routes : [</a:t>
            </a:r>
          </a:p>
          <a:p>
            <a:r>
              <a:rPr lang="en-US" altLang="ko-KR" sz="1200" dirty="0"/>
              <a:t>    ......</a:t>
            </a:r>
          </a:p>
          <a:p>
            <a:r>
              <a:rPr lang="ko-KR" altLang="en-US" sz="1200" dirty="0"/>
              <a:t>    { </a:t>
            </a:r>
          </a:p>
          <a:p>
            <a:r>
              <a:rPr lang="ko-KR" altLang="en-US" sz="1200" dirty="0"/>
              <a:t>      path:'/contacts', name:'contacts', component: Contacts, </a:t>
            </a:r>
          </a:p>
          <a:p>
            <a:r>
              <a:rPr lang="ko-KR" altLang="en-US" sz="1200" dirty="0"/>
              <a:t>      children : [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b="1" dirty="0"/>
              <a:t>{ path : ':no', name:'contactbyno', component : ContactByNo, props:true }</a:t>
            </a:r>
          </a:p>
          <a:p>
            <a:r>
              <a:rPr lang="ko-KR" altLang="en-US" sz="1200" dirty="0"/>
              <a:t>      ] 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{ path: '*', component: NotFound }</a:t>
            </a:r>
          </a:p>
          <a:p>
            <a:r>
              <a:rPr lang="ko-KR" altLang="en-US" sz="1200" dirty="0"/>
              <a:t>  ]</a:t>
            </a:r>
          </a:p>
          <a:p>
            <a:r>
              <a:rPr lang="ko-KR" altLang="en-US" sz="1200" dirty="0"/>
              <a:t>})</a:t>
            </a:r>
          </a:p>
        </p:txBody>
      </p:sp>
    </p:spTree>
    <p:extLst>
      <p:ext uri="{BB962C8B-B14F-4D97-AF65-F5344CB8AC3E}">
        <p14:creationId xmlns="" xmlns:p14="http://schemas.microsoft.com/office/powerpoint/2010/main" val="3539556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3DD1C8-ED59-4820-B30D-3F1DDD51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 정보를 속성으로 연결하기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217DE8-07BC-46EE-8877-369FD169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params</a:t>
            </a:r>
            <a:r>
              <a:rPr lang="ko-KR" altLang="en-US"/>
              <a:t>가 아닌 </a:t>
            </a:r>
            <a:r>
              <a:rPr lang="en-US" altLang="ko-KR"/>
              <a:t>query </a:t>
            </a:r>
            <a:r>
              <a:rPr lang="ko-KR" altLang="en-US"/>
              <a:t>등이 속성에 부여되어야 한다면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props </a:t>
            </a:r>
            <a:r>
              <a:rPr lang="ko-KR" altLang="en-US"/>
              <a:t>옵션에 함수를 지정</a:t>
            </a:r>
            <a:endParaRPr lang="en-US" altLang="ko-KR"/>
          </a:p>
          <a:p>
            <a:pPr lvl="1"/>
            <a:r>
              <a:rPr lang="ko-KR" altLang="en-US"/>
              <a:t>함수가 리턴하는 값이 </a:t>
            </a:r>
            <a:r>
              <a:rPr lang="en-US" altLang="ko-KR"/>
              <a:t>props</a:t>
            </a:r>
            <a:r>
              <a:rPr lang="ko-KR" altLang="en-US"/>
              <a:t>로 주어짐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9A7BCFF-C87D-4ADB-B8B2-320F3576FCBF}"/>
              </a:ext>
            </a:extLst>
          </p:cNvPr>
          <p:cNvSpPr/>
          <p:nvPr/>
        </p:nvSpPr>
        <p:spPr>
          <a:xfrm>
            <a:off x="827584" y="2636912"/>
            <a:ext cx="727280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b="1"/>
              <a:t>//no</a:t>
            </a:r>
            <a:r>
              <a:rPr lang="ko-KR" altLang="ko-KR" sz="1200" b="1"/>
              <a:t>속성</a:t>
            </a:r>
            <a:r>
              <a:rPr lang="en-US" altLang="ko-KR" sz="1200" b="1"/>
              <a:t>, path </a:t>
            </a:r>
            <a:r>
              <a:rPr lang="ko-KR" altLang="ko-KR" sz="1200" b="1"/>
              <a:t>속성에 라우트 정보를 부여함</a:t>
            </a:r>
            <a:r>
              <a:rPr lang="en-US" altLang="ko-KR" sz="1200" b="1"/>
              <a:t>.</a:t>
            </a:r>
            <a:endParaRPr lang="ko-KR" altLang="ko-KR" sz="1200" b="1"/>
          </a:p>
          <a:p>
            <a:r>
              <a:rPr lang="en-US" altLang="ko-KR" sz="1200" b="1"/>
              <a:t>function connectQueryToProp(route) {</a:t>
            </a:r>
            <a:endParaRPr lang="ko-KR" altLang="ko-KR" sz="1200" b="1"/>
          </a:p>
          <a:p>
            <a:r>
              <a:rPr lang="en-US" altLang="ko-KR" sz="1200" b="1"/>
              <a:t>  return { no : route.query.no, path: route.path };</a:t>
            </a:r>
            <a:endParaRPr lang="ko-KR" altLang="ko-KR" sz="1200" b="1"/>
          </a:p>
          <a:p>
            <a:r>
              <a:rPr lang="en-US" altLang="ko-KR" sz="1200" b="1"/>
              <a:t>}</a:t>
            </a:r>
            <a:endParaRPr lang="ko-KR" altLang="ko-KR" sz="1200" b="1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const router = new VueRouter({</a:t>
            </a:r>
            <a:endParaRPr lang="ko-KR" altLang="ko-KR" sz="1200"/>
          </a:p>
          <a:p>
            <a:r>
              <a:rPr lang="en-US" altLang="ko-KR" sz="1200"/>
              <a:t>  routes: [</a:t>
            </a:r>
            <a:endParaRPr lang="ko-KR" altLang="ko-KR" sz="1200"/>
          </a:p>
          <a:p>
            <a:r>
              <a:rPr lang="en-US" altLang="ko-KR" sz="1200"/>
              <a:t>    ......</a:t>
            </a:r>
            <a:endParaRPr lang="ko-KR" altLang="ko-KR" sz="1200"/>
          </a:p>
          <a:p>
            <a:r>
              <a:rPr lang="en-US" altLang="ko-KR" sz="1200"/>
              <a:t>    { path: '/contactbyno', component: ContactByNo, </a:t>
            </a:r>
            <a:r>
              <a:rPr lang="en-US" altLang="ko-KR" sz="1200" b="1"/>
              <a:t>props: connectQueryToProp </a:t>
            </a:r>
            <a:r>
              <a:rPr lang="en-US" altLang="ko-KR" sz="1200"/>
              <a:t>}</a:t>
            </a:r>
            <a:endParaRPr lang="ko-KR" altLang="ko-KR" sz="1200"/>
          </a:p>
          <a:p>
            <a:r>
              <a:rPr lang="en-US" altLang="ko-KR" sz="1200"/>
              <a:t>  ]</a:t>
            </a:r>
            <a:endParaRPr lang="ko-KR" altLang="ko-KR" sz="1200"/>
          </a:p>
          <a:p>
            <a:r>
              <a:rPr lang="en-US" altLang="ko-KR" sz="1200"/>
              <a:t>})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0A44E25-8C17-4EBA-84B8-2F263451C35E}"/>
              </a:ext>
            </a:extLst>
          </p:cNvPr>
          <p:cNvSpPr/>
          <p:nvPr/>
        </p:nvSpPr>
        <p:spPr>
          <a:xfrm>
            <a:off x="899592" y="2601099"/>
            <a:ext cx="3816424" cy="899910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E7A4749-F386-44D9-8DDD-D83595F48F92}"/>
              </a:ext>
            </a:extLst>
          </p:cNvPr>
          <p:cNvSpPr/>
          <p:nvPr/>
        </p:nvSpPr>
        <p:spPr>
          <a:xfrm>
            <a:off x="4716016" y="4077072"/>
            <a:ext cx="2592288" cy="360040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7153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133D17-D013-4042-93EB-D60784FA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7F5CD0-84B3-46C3-84C1-A7745F6A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11</a:t>
            </a:r>
            <a:r>
              <a:rPr lang="ko-KR" altLang="en-US" sz="2000"/>
              <a:t>장까지의 예제</a:t>
            </a:r>
            <a:endParaRPr lang="en-US" altLang="ko-KR" sz="2000"/>
          </a:p>
          <a:p>
            <a:pPr lvl="1"/>
            <a:r>
              <a:rPr lang="en-US" altLang="ko-KR" sz="1800"/>
              <a:t>Vuex, Dynamic Component, axios </a:t>
            </a:r>
            <a:r>
              <a:rPr lang="ko-KR" altLang="en-US" sz="1800"/>
              <a:t>사용</a:t>
            </a:r>
            <a:endParaRPr lang="en-US" altLang="ko-KR" sz="1800"/>
          </a:p>
          <a:p>
            <a:r>
              <a:rPr lang="ko-KR" altLang="en-US" sz="2000"/>
              <a:t>기존 예제를 </a:t>
            </a:r>
            <a:r>
              <a:rPr lang="en-US" altLang="ko-KR" sz="2000"/>
              <a:t>vue-router</a:t>
            </a:r>
            <a:r>
              <a:rPr lang="ko-KR" altLang="en-US" sz="2000"/>
              <a:t>를 사용하는 앱으로 변경</a:t>
            </a:r>
            <a:endParaRPr lang="en-US" altLang="ko-KR" sz="2000"/>
          </a:p>
          <a:p>
            <a:r>
              <a:rPr lang="ko-KR" altLang="en-US" sz="2000"/>
              <a:t>라우팅 경로 정보 결정</a:t>
            </a:r>
            <a:endParaRPr lang="en-US" altLang="ko-KR" sz="2000"/>
          </a:p>
          <a:p>
            <a:pPr lvl="1"/>
            <a:r>
              <a:rPr lang="en-US" altLang="ko-KR" sz="1800"/>
              <a:t>Home.vue, About.vue </a:t>
            </a:r>
            <a:r>
              <a:rPr lang="ko-KR" altLang="en-US" sz="1800"/>
              <a:t>추가</a:t>
            </a:r>
            <a:endParaRPr lang="en-US" altLang="ko-KR" sz="1800"/>
          </a:p>
          <a:p>
            <a:pPr lvl="1"/>
            <a:r>
              <a:rPr lang="ko-KR" altLang="en-US" sz="1800"/>
              <a:t>연락처 입력</a:t>
            </a:r>
            <a:r>
              <a:rPr lang="en-US" altLang="ko-KR" sz="1800"/>
              <a:t>, </a:t>
            </a:r>
            <a:r>
              <a:rPr lang="ko-KR" altLang="en-US" sz="1800"/>
              <a:t>수정을 구분하기 위해 </a:t>
            </a:r>
            <a:r>
              <a:rPr lang="en-US" altLang="ko-KR" sz="1800"/>
              <a:t>URI </a:t>
            </a:r>
            <a:r>
              <a:rPr lang="ko-KR" altLang="en-US" sz="1800"/>
              <a:t>경로 정보를 활용</a:t>
            </a:r>
            <a:endParaRPr lang="en-US" altLang="ko-KR" sz="1800"/>
          </a:p>
          <a:p>
            <a:pPr lvl="1"/>
            <a:r>
              <a:rPr lang="en-US" altLang="ko-KR" sz="1600"/>
              <a:t>'</a:t>
            </a:r>
            <a:r>
              <a:rPr lang="ko-KR" altLang="en-US" sz="1600"/>
              <a:t>이름</a:t>
            </a:r>
            <a:r>
              <a:rPr lang="en-US" altLang="ko-KR" sz="1600"/>
              <a:t>' </a:t>
            </a:r>
            <a:r>
              <a:rPr lang="ko-KR" altLang="en-US" sz="1600"/>
              <a:t>필드는 명명된 라우트를 사용하기 위한 고유 이름</a:t>
            </a:r>
            <a:endParaRPr lang="en-US" altLang="ko-KR" sz="16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pPr lvl="1"/>
            <a:endParaRPr lang="en-US" altLang="ko-KR" sz="1800"/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28328E3-CB3E-4EFC-8989-1696E43D8F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77072"/>
            <a:ext cx="5616624" cy="25797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619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1D5C28-7E7F-4851-9312-E34D1933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C17C498-489C-4FD3-980A-9CE34080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설정 작업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12-24 : </a:t>
            </a:r>
            <a:r>
              <a:rPr lang="en-US" altLang="ko-KR" dirty="0" err="1"/>
              <a:t>Home.vue</a:t>
            </a:r>
            <a:r>
              <a:rPr lang="en-US" altLang="ko-KR" dirty="0"/>
              <a:t>, </a:t>
            </a:r>
            <a:r>
              <a:rPr lang="en-US" altLang="ko-KR" dirty="0" err="1"/>
              <a:t>About.vue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yarn add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-router   </a:t>
            </a:r>
            <a:r>
              <a:rPr lang="ko-KR" altLang="en-US" dirty="0" smtClean="0"/>
              <a:t>또는   </a:t>
            </a:r>
            <a:r>
              <a:rPr lang="en-US" altLang="ko-KR" dirty="0" err="1" smtClean="0"/>
              <a:t>npm</a:t>
            </a:r>
            <a:r>
              <a:rPr lang="ko-KR" altLang="en-US" dirty="0" smtClean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--save</a:t>
            </a:r>
            <a:r>
              <a:rPr lang="ko-KR" altLang="en-US" dirty="0"/>
              <a:t> </a:t>
            </a:r>
            <a:r>
              <a:rPr lang="en-US" altLang="ko-KR" dirty="0" err="1"/>
              <a:t>vue</a:t>
            </a:r>
            <a:r>
              <a:rPr lang="en-US" altLang="ko-KR" dirty="0"/>
              <a:t>-router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018FED6-9DD7-4CCD-9C80-B6ACCF715B2E}"/>
              </a:ext>
            </a:extLst>
          </p:cNvPr>
          <p:cNvSpPr/>
          <p:nvPr/>
        </p:nvSpPr>
        <p:spPr>
          <a:xfrm>
            <a:off x="971600" y="2276872"/>
            <a:ext cx="6984776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&lt;template&gt;</a:t>
            </a:r>
            <a:endParaRPr lang="ko-KR" altLang="ko-KR" sz="1200"/>
          </a:p>
          <a:p>
            <a:r>
              <a:rPr lang="en-US" altLang="ko-KR" sz="1200"/>
              <a:t>  </a:t>
            </a:r>
            <a:r>
              <a:rPr lang="en-US" altLang="ko-KR" sz="1200" b="1"/>
              <a:t>&lt;!-- About.vue</a:t>
            </a:r>
            <a:r>
              <a:rPr lang="ko-KR" altLang="ko-KR" sz="1200" b="1"/>
              <a:t>도</a:t>
            </a:r>
            <a:r>
              <a:rPr lang="en-US" altLang="ko-KR" sz="1200" b="1"/>
              <a:t> Home.vue</a:t>
            </a:r>
            <a:r>
              <a:rPr lang="ko-KR" altLang="ko-KR" sz="1200" b="1"/>
              <a:t>와 동일하게 작성합니다</a:t>
            </a:r>
            <a:r>
              <a:rPr lang="en-US" altLang="ko-KR" sz="1200" b="1"/>
              <a:t>.--&gt;</a:t>
            </a:r>
            <a:endParaRPr lang="ko-KR" altLang="ko-KR" sz="1200" b="1"/>
          </a:p>
          <a:p>
            <a:r>
              <a:rPr lang="en-US" altLang="ko-KR" sz="1200"/>
              <a:t>  &lt;div id="example"&gt;</a:t>
            </a:r>
            <a:endParaRPr lang="ko-KR" altLang="ko-KR" sz="1200"/>
          </a:p>
          <a:p>
            <a:r>
              <a:rPr lang="en-US" altLang="ko-KR" sz="1200"/>
              <a:t>    &lt;div class="panel panel-default"&gt;</a:t>
            </a:r>
            <a:endParaRPr lang="ko-KR" altLang="ko-KR" sz="1200"/>
          </a:p>
          <a:p>
            <a:r>
              <a:rPr lang="en-US" altLang="ko-KR" sz="1200"/>
              <a:t>      &lt;div class="panel-heading"&gt;Home&lt;/div&gt;</a:t>
            </a:r>
            <a:endParaRPr lang="ko-KR" altLang="ko-KR" sz="1200"/>
          </a:p>
          <a:p>
            <a:r>
              <a:rPr lang="en-US" altLang="ko-KR" sz="1200"/>
              <a:t>      &lt;div class="panel-body"&gt;Home </a:t>
            </a:r>
            <a:r>
              <a:rPr lang="ko-KR" altLang="ko-KR" sz="1200"/>
              <a:t>화면입니다</a:t>
            </a:r>
            <a:r>
              <a:rPr lang="en-US" altLang="ko-KR" sz="1200"/>
              <a:t>&lt;/div&gt;</a:t>
            </a:r>
            <a:endParaRPr lang="ko-KR" altLang="ko-KR" sz="1200"/>
          </a:p>
          <a:p>
            <a:r>
              <a:rPr lang="en-US" altLang="ko-KR" sz="1200"/>
              <a:t>    &lt;/div&gt;</a:t>
            </a:r>
            <a:endParaRPr lang="ko-KR" altLang="ko-KR" sz="1200"/>
          </a:p>
          <a:p>
            <a:r>
              <a:rPr lang="en-US" altLang="ko-KR" sz="1200"/>
              <a:t>  &lt;/div&gt;</a:t>
            </a:r>
            <a:endParaRPr lang="ko-KR" altLang="ko-KR" sz="1200"/>
          </a:p>
          <a:p>
            <a:r>
              <a:rPr lang="en-US" altLang="ko-KR" sz="1200"/>
              <a:t>&lt;/template&gt;</a:t>
            </a:r>
            <a:endParaRPr lang="ko-KR" altLang="ko-KR" sz="1200"/>
          </a:p>
          <a:p>
            <a:r>
              <a:rPr lang="en-US" altLang="ko-KR" sz="1200"/>
              <a:t>&lt;style&gt;</a:t>
            </a:r>
            <a:endParaRPr lang="ko-KR" altLang="ko-KR" sz="1200"/>
          </a:p>
          <a:p>
            <a:r>
              <a:rPr lang="en-US" altLang="ko-KR" sz="1200"/>
              <a:t>#example { margin:10px auto; max-width: 820px; min-width: 820px;</a:t>
            </a:r>
            <a:endParaRPr lang="ko-KR" altLang="ko-KR" sz="1200"/>
          </a:p>
          <a:p>
            <a:r>
              <a:rPr lang="en-US" altLang="ko-KR" sz="1200"/>
              <a:t>    padding:0px; position:relative; font: 13px "verdana"; }</a:t>
            </a:r>
            <a:endParaRPr lang="ko-KR" altLang="ko-KR" sz="1200"/>
          </a:p>
          <a:p>
            <a:r>
              <a:rPr lang="en-US" altLang="ko-KR" sz="1200"/>
              <a:t>&lt;/style&gt;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1365647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11A21C-DB55-409F-BFB3-F034FB5F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C2B728-7287-470A-8B31-F31A5B2B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Vuex</a:t>
            </a:r>
            <a:r>
              <a:rPr lang="en-US" altLang="ko-KR" dirty="0"/>
              <a:t>  </a:t>
            </a:r>
            <a:r>
              <a:rPr lang="ko-KR" altLang="en-US" dirty="0"/>
              <a:t>상태 관리 기능 변경</a:t>
            </a:r>
            <a:endParaRPr lang="en-US" altLang="ko-KR" dirty="0"/>
          </a:p>
          <a:p>
            <a:pPr lvl="1"/>
            <a:r>
              <a:rPr lang="ko-KR" altLang="en-US" dirty="0" err="1"/>
              <a:t>변경사항</a:t>
            </a:r>
            <a:endParaRPr lang="en-US" altLang="ko-KR" dirty="0"/>
          </a:p>
          <a:p>
            <a:pPr lvl="2"/>
            <a:r>
              <a:rPr lang="ko-KR" altLang="en-US" dirty="0"/>
              <a:t>기존 예제는 </a:t>
            </a:r>
            <a:r>
              <a:rPr lang="en-US" altLang="ko-KR" dirty="0"/>
              <a:t>Dynamic Component</a:t>
            </a:r>
            <a:r>
              <a:rPr lang="ko-KR" altLang="en-US" dirty="0"/>
              <a:t>를 이용했으므로 </a:t>
            </a:r>
            <a:r>
              <a:rPr lang="en-US" altLang="ko-KR" dirty="0"/>
              <a:t>mode, </a:t>
            </a:r>
            <a:r>
              <a:rPr lang="en-US" altLang="ko-KR" dirty="0" err="1"/>
              <a:t>currentView</a:t>
            </a:r>
            <a:r>
              <a:rPr lang="ko-KR" altLang="en-US" dirty="0"/>
              <a:t>와 같은 </a:t>
            </a:r>
            <a:r>
              <a:rPr lang="en-US" altLang="ko-KR" dirty="0"/>
              <a:t>state</a:t>
            </a:r>
            <a:r>
              <a:rPr lang="ko-KR" altLang="en-US" dirty="0"/>
              <a:t>가 필요했음</a:t>
            </a:r>
            <a:endParaRPr lang="en-US" altLang="ko-KR" dirty="0"/>
          </a:p>
          <a:p>
            <a:pPr lvl="2"/>
            <a:r>
              <a:rPr lang="ko-KR" altLang="en-US" dirty="0"/>
              <a:t>하지만 </a:t>
            </a:r>
            <a:r>
              <a:rPr lang="en-US" altLang="ko-KR" dirty="0" err="1"/>
              <a:t>vue</a:t>
            </a:r>
            <a:r>
              <a:rPr lang="en-US" altLang="ko-KR" dirty="0"/>
              <a:t>-router</a:t>
            </a:r>
            <a:r>
              <a:rPr lang="ko-KR" altLang="en-US" dirty="0"/>
              <a:t>를 적용하면 </a:t>
            </a:r>
            <a:r>
              <a:rPr lang="ko-KR" altLang="en-US" dirty="0" err="1"/>
              <a:t>더이상</a:t>
            </a:r>
            <a:r>
              <a:rPr lang="ko-KR" altLang="en-US" dirty="0"/>
              <a:t> 필요하지 않음</a:t>
            </a:r>
            <a:endParaRPr lang="en-US" altLang="ko-KR" dirty="0"/>
          </a:p>
          <a:p>
            <a:pPr lvl="2"/>
            <a:r>
              <a:rPr lang="ko-KR" altLang="en-US" dirty="0" err="1"/>
              <a:t>두가지</a:t>
            </a:r>
            <a:r>
              <a:rPr lang="ko-KR" altLang="en-US" dirty="0"/>
              <a:t> 상태 속성</a:t>
            </a:r>
            <a:r>
              <a:rPr lang="en-US" altLang="ko-KR" dirty="0"/>
              <a:t>(mode, </a:t>
            </a:r>
            <a:r>
              <a:rPr lang="en-US" altLang="ko-KR" dirty="0" err="1"/>
              <a:t>currentView</a:t>
            </a:r>
            <a:r>
              <a:rPr lang="en-US" altLang="ko-KR" dirty="0"/>
              <a:t>)</a:t>
            </a:r>
            <a:r>
              <a:rPr lang="ko-KR" altLang="en-US" dirty="0"/>
              <a:t>이 필요없어지면서 관련된 변이와 액션도 필요 없음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12-25 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Constant.js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95E9E2B-38B7-46E6-AC6B-BED448DBEFFB}"/>
              </a:ext>
            </a:extLst>
          </p:cNvPr>
          <p:cNvSpPr/>
          <p:nvPr/>
        </p:nvSpPr>
        <p:spPr>
          <a:xfrm>
            <a:off x="971600" y="4149080"/>
            <a:ext cx="758185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export default {</a:t>
            </a:r>
            <a:endParaRPr lang="ko-KR" altLang="en-US" sz="1200" dirty="0" smtClean="0"/>
          </a:p>
          <a:p>
            <a:r>
              <a:rPr lang="en-US" sz="1200" dirty="0" smtClean="0"/>
              <a:t>    // </a:t>
            </a:r>
            <a:r>
              <a:rPr lang="ko-KR" altLang="en-US" sz="1200" dirty="0" smtClean="0"/>
              <a:t>변이와 액션 모두 사용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FETCH_CONTACTS</a:t>
            </a:r>
            <a:r>
              <a:rPr lang="en-US" sz="1200" dirty="0" smtClean="0"/>
              <a:t> : "</a:t>
            </a:r>
            <a:r>
              <a:rPr lang="en-US" sz="1200" dirty="0" err="1" smtClean="0"/>
              <a:t>fetchContacts</a:t>
            </a:r>
            <a:r>
              <a:rPr lang="en-US" sz="1200" dirty="0" smtClean="0"/>
              <a:t>",       //</a:t>
            </a:r>
            <a:r>
              <a:rPr lang="ko-KR" altLang="en-US" sz="1200" dirty="0" smtClean="0"/>
              <a:t>연락처 조회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FETCH_CONTACT_ONE</a:t>
            </a:r>
            <a:r>
              <a:rPr lang="en-US" sz="1200" b="1" dirty="0" smtClean="0"/>
              <a:t> : "</a:t>
            </a:r>
            <a:r>
              <a:rPr lang="en-US" sz="1200" b="1" dirty="0" err="1" smtClean="0"/>
              <a:t>fetchContactOne</a:t>
            </a:r>
            <a:r>
              <a:rPr lang="en-US" sz="1200" b="1" dirty="0" smtClean="0"/>
              <a:t>",      //</a:t>
            </a:r>
            <a:r>
              <a:rPr lang="ko-KR" altLang="en-US" sz="1200" b="1" dirty="0" smtClean="0"/>
              <a:t>연락처 </a:t>
            </a:r>
            <a:r>
              <a:rPr lang="ko-KR" altLang="en-US" sz="1200" b="1" dirty="0" err="1" smtClean="0"/>
              <a:t>한건</a:t>
            </a:r>
            <a:r>
              <a:rPr lang="ko-KR" altLang="en-US" sz="1200" b="1" dirty="0" smtClean="0"/>
              <a:t> 조회</a:t>
            </a:r>
            <a:endParaRPr lang="ko-KR" altLang="en-US" sz="1200" dirty="0" smtClean="0"/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INITIALIZE_CONTACT_ONE</a:t>
            </a:r>
            <a:r>
              <a:rPr lang="en-US" sz="1200" b="1" dirty="0" smtClean="0"/>
              <a:t> : "</a:t>
            </a:r>
            <a:r>
              <a:rPr lang="en-US" sz="1200" b="1" dirty="0" err="1" smtClean="0"/>
              <a:t>initializeContactOne</a:t>
            </a:r>
            <a:r>
              <a:rPr lang="en-US" sz="1200" b="1" dirty="0" smtClean="0"/>
              <a:t>",    //</a:t>
            </a:r>
            <a:r>
              <a:rPr lang="ko-KR" altLang="en-US" sz="1200" b="1" dirty="0" smtClean="0"/>
              <a:t>연락처 초기화</a:t>
            </a:r>
            <a:endParaRPr lang="ko-KR" altLang="en-US" sz="1200" dirty="0" smtClean="0"/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r>
              <a:rPr lang="en-US" sz="1200" dirty="0" smtClean="0"/>
              <a:t>    //</a:t>
            </a:r>
            <a:r>
              <a:rPr lang="ko-KR" altLang="en-US" sz="1200" dirty="0" smtClean="0"/>
              <a:t>액션만 존재</a:t>
            </a:r>
            <a:r>
              <a:rPr lang="en-US" sz="1200" dirty="0" smtClean="0"/>
              <a:t>    </a:t>
            </a:r>
            <a:endParaRPr lang="ko-KR" alt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ADD_CONTACT</a:t>
            </a:r>
            <a:r>
              <a:rPr lang="en-US" sz="1200" dirty="0" smtClean="0"/>
              <a:t> : "</a:t>
            </a:r>
            <a:r>
              <a:rPr lang="en-US" sz="1200" dirty="0" err="1" smtClean="0"/>
              <a:t>addContact</a:t>
            </a:r>
            <a:r>
              <a:rPr lang="en-US" sz="1200" dirty="0" smtClean="0"/>
              <a:t>",             //</a:t>
            </a:r>
            <a:r>
              <a:rPr lang="ko-KR" altLang="en-US" sz="1200" dirty="0" smtClean="0"/>
              <a:t>연락처 추가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UPDATE_CONTACT</a:t>
            </a:r>
            <a:r>
              <a:rPr lang="en-US" sz="1200" dirty="0" smtClean="0"/>
              <a:t> : "</a:t>
            </a:r>
            <a:r>
              <a:rPr lang="en-US" sz="1200" dirty="0" err="1" smtClean="0"/>
              <a:t>updateContact</a:t>
            </a:r>
            <a:r>
              <a:rPr lang="en-US" sz="1200" dirty="0" smtClean="0"/>
              <a:t>",       //</a:t>
            </a:r>
            <a:r>
              <a:rPr lang="ko-KR" altLang="en-US" sz="1200" dirty="0" smtClean="0"/>
              <a:t>연락처 수정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UPDATE_PHOTO</a:t>
            </a:r>
            <a:r>
              <a:rPr lang="en-US" sz="1200" dirty="0" smtClean="0"/>
              <a:t> : "</a:t>
            </a:r>
            <a:r>
              <a:rPr lang="en-US" sz="1200" dirty="0" err="1" smtClean="0"/>
              <a:t>updatePhoto</a:t>
            </a:r>
            <a:r>
              <a:rPr lang="en-US" sz="1200" dirty="0" smtClean="0"/>
              <a:t>",           //</a:t>
            </a:r>
            <a:r>
              <a:rPr lang="ko-KR" altLang="en-US" sz="1200" dirty="0" smtClean="0"/>
              <a:t>사진 수정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DELETE_CONTACT</a:t>
            </a:r>
            <a:r>
              <a:rPr lang="en-US" sz="1200" dirty="0" smtClean="0"/>
              <a:t> : "</a:t>
            </a:r>
            <a:r>
              <a:rPr lang="en-US" sz="1200" dirty="0" err="1" smtClean="0"/>
              <a:t>deleteContact</a:t>
            </a:r>
            <a:r>
              <a:rPr lang="en-US" sz="1200" dirty="0" smtClean="0"/>
              <a:t>",       //</a:t>
            </a:r>
            <a:r>
              <a:rPr lang="ko-KR" altLang="en-US" sz="1200" dirty="0" smtClean="0"/>
              <a:t>연락처 삭제</a:t>
            </a:r>
          </a:p>
          <a:p>
            <a:r>
              <a:rPr lang="en-US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95432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219B3B-8136-4FC1-8F7B-89186B7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F6E9C72-9A29-4270-A82A-4715DBB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예제 </a:t>
            </a:r>
            <a:r>
              <a:rPr lang="en-US" altLang="ko-KR"/>
              <a:t>12-26 : src/store/state.js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500063" lvl="2" indent="0">
              <a:buNone/>
            </a:pPr>
            <a:r>
              <a:rPr lang="en-US" altLang="ko-KR"/>
              <a:t>		</a:t>
            </a:r>
          </a:p>
          <a:p>
            <a:pPr lvl="1"/>
            <a:r>
              <a:rPr lang="ko-KR" altLang="en-US"/>
              <a:t>예제 </a:t>
            </a:r>
            <a:r>
              <a:rPr lang="en-US" altLang="ko-KR"/>
              <a:t>12-27 : src/store/mutations.js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A6FF3D0-7D86-40A9-9E96-78020C94605C}"/>
              </a:ext>
            </a:extLst>
          </p:cNvPr>
          <p:cNvSpPr/>
          <p:nvPr/>
        </p:nvSpPr>
        <p:spPr>
          <a:xfrm>
            <a:off x="899592" y="1700808"/>
            <a:ext cx="67687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import CONF from '../</a:t>
            </a:r>
            <a:r>
              <a:rPr lang="en-US" sz="1200" dirty="0" err="1" smtClean="0"/>
              <a:t>Config</a:t>
            </a:r>
            <a:r>
              <a:rPr lang="en-US" sz="1200" dirty="0" smtClean="0"/>
              <a:t>';</a:t>
            </a:r>
            <a:endParaRPr lang="ko-KR" altLang="en-US" sz="1200" dirty="0" smtClean="0"/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r>
              <a:rPr lang="en-US" sz="1200" dirty="0" smtClean="0"/>
              <a:t>export default {</a:t>
            </a:r>
            <a:endParaRPr lang="ko-KR" altLang="en-US" sz="1200" dirty="0" smtClean="0"/>
          </a:p>
          <a:p>
            <a:r>
              <a:rPr lang="en-US" sz="1200" dirty="0" smtClean="0"/>
              <a:t>    contact : { </a:t>
            </a:r>
            <a:r>
              <a:rPr lang="en-US" sz="1200" dirty="0" err="1" smtClean="0"/>
              <a:t>no:0</a:t>
            </a:r>
            <a:r>
              <a:rPr lang="en-US" sz="1200" dirty="0" smtClean="0"/>
              <a:t>, name:'', </a:t>
            </a:r>
            <a:r>
              <a:rPr lang="en-US" sz="1200" dirty="0" err="1" smtClean="0"/>
              <a:t>tel</a:t>
            </a:r>
            <a:r>
              <a:rPr lang="en-US" sz="1200" dirty="0" smtClean="0"/>
              <a:t>:'', address:'', photo:'' },</a:t>
            </a:r>
            <a:endParaRPr lang="ko-KR" alt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contactlist</a:t>
            </a:r>
            <a:r>
              <a:rPr lang="en-US" sz="1200" dirty="0" smtClean="0"/>
              <a:t> : {</a:t>
            </a:r>
            <a:endParaRPr lang="ko-KR" alt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pageno:1</a:t>
            </a:r>
            <a:r>
              <a:rPr lang="en-US" sz="1200" dirty="0" smtClean="0"/>
              <a:t>, </a:t>
            </a:r>
            <a:r>
              <a:rPr lang="en-US" sz="1200" dirty="0" err="1" smtClean="0"/>
              <a:t>pagesize</a:t>
            </a:r>
            <a:r>
              <a:rPr lang="en-US" sz="1200" dirty="0" smtClean="0"/>
              <a:t>: </a:t>
            </a:r>
            <a:r>
              <a:rPr lang="en-US" sz="1200" dirty="0" err="1" smtClean="0"/>
              <a:t>CONF.PAGESIZE</a:t>
            </a:r>
            <a:r>
              <a:rPr lang="en-US" sz="1200" dirty="0" smtClean="0"/>
              <a:t>, </a:t>
            </a:r>
            <a:r>
              <a:rPr lang="en-US" sz="1200" dirty="0" err="1" smtClean="0"/>
              <a:t>totalcount:0</a:t>
            </a:r>
            <a:r>
              <a:rPr lang="en-US" sz="1200" dirty="0" smtClean="0"/>
              <a:t>, contacts:[]</a:t>
            </a:r>
            <a:endParaRPr lang="ko-KR" altLang="en-US" sz="1200" dirty="0" smtClean="0"/>
          </a:p>
          <a:p>
            <a:r>
              <a:rPr lang="en-US" sz="1200" dirty="0" smtClean="0"/>
              <a:t>    }</a:t>
            </a:r>
            <a:endParaRPr lang="ko-KR" altLang="en-US" sz="1200" dirty="0" smtClean="0"/>
          </a:p>
          <a:p>
            <a:r>
              <a:rPr lang="en-US" sz="1200" dirty="0" smtClean="0"/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C9D8CC0-EF6E-425A-B52C-1FF9CF3307EE}"/>
              </a:ext>
            </a:extLst>
          </p:cNvPr>
          <p:cNvSpPr/>
          <p:nvPr/>
        </p:nvSpPr>
        <p:spPr>
          <a:xfrm>
            <a:off x="899592" y="3933056"/>
            <a:ext cx="676875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import Constant from '../constant';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//</a:t>
            </a:r>
            <a:r>
              <a:rPr lang="ko-KR" altLang="ko-KR" sz="1200"/>
              <a:t>상태를 변경하는 기능만을 뽑아서</a:t>
            </a:r>
            <a:r>
              <a:rPr lang="en-US" altLang="ko-KR" sz="1200"/>
              <a:t>...</a:t>
            </a:r>
            <a:endParaRPr lang="ko-KR" altLang="ko-KR" sz="1200"/>
          </a:p>
          <a:p>
            <a:r>
              <a:rPr lang="en-US" altLang="ko-KR" sz="1200"/>
              <a:t>export default {</a:t>
            </a:r>
            <a:endParaRPr lang="ko-KR" altLang="ko-KR" sz="1200"/>
          </a:p>
          <a:p>
            <a:r>
              <a:rPr lang="en-US" altLang="ko-KR" sz="1200"/>
              <a:t>    [Constant.FETCH_CONTACTS] : (state, payload) =&gt; {</a:t>
            </a:r>
            <a:endParaRPr lang="ko-KR" altLang="ko-KR" sz="1200"/>
          </a:p>
          <a:p>
            <a:r>
              <a:rPr lang="en-US" altLang="ko-KR" sz="1200"/>
              <a:t>        state.contactlist = payload.contactlist;</a:t>
            </a:r>
            <a:endParaRPr lang="ko-KR" altLang="ko-KR" sz="1200"/>
          </a:p>
          <a:p>
            <a:r>
              <a:rPr lang="en-US" altLang="ko-KR" sz="1200"/>
              <a:t>    },</a:t>
            </a:r>
            <a:endParaRPr lang="ko-KR" altLang="ko-KR" sz="1200"/>
          </a:p>
          <a:p>
            <a:r>
              <a:rPr lang="en-US" altLang="ko-KR" sz="1200"/>
              <a:t>    [Constant.FETCH_CONTACT_ONE] : (state, payload) =&gt; {</a:t>
            </a:r>
            <a:endParaRPr lang="ko-KR" altLang="ko-KR" sz="1200"/>
          </a:p>
          <a:p>
            <a:r>
              <a:rPr lang="en-US" altLang="ko-KR" sz="1200"/>
              <a:t>        state.contact = payload.contact;</a:t>
            </a:r>
            <a:endParaRPr lang="ko-KR" altLang="ko-KR" sz="1200"/>
          </a:p>
          <a:p>
            <a:r>
              <a:rPr lang="en-US" altLang="ko-KR" sz="1200"/>
              <a:t>    },</a:t>
            </a:r>
            <a:endParaRPr lang="ko-KR" altLang="ko-KR" sz="1200"/>
          </a:p>
          <a:p>
            <a:r>
              <a:rPr lang="en-US" altLang="ko-KR" sz="1200"/>
              <a:t>    [Constant.INITIALIZE_CONTACT_ONE] : (state) =&gt; {</a:t>
            </a:r>
            <a:endParaRPr lang="ko-KR" altLang="ko-KR" sz="1200"/>
          </a:p>
          <a:p>
            <a:r>
              <a:rPr lang="en-US" altLang="ko-KR" sz="1200"/>
              <a:t>        state.contact = { no:'', name:'', tel:'', address:'', photo:'' };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636567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17509A-B96E-4A35-9132-69C14DD6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B0EA7CE-31FF-41C1-957E-8600248B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상태와 변이에서의 변경 사항</a:t>
            </a:r>
            <a:endParaRPr lang="en-US" altLang="ko-KR"/>
          </a:p>
          <a:p>
            <a:pPr lvl="2"/>
            <a:r>
              <a:rPr lang="en-US" altLang="ko-KR"/>
              <a:t>mode, currentView </a:t>
            </a:r>
            <a:r>
              <a:rPr lang="ko-KR" altLang="en-US"/>
              <a:t>상태 제거</a:t>
            </a:r>
            <a:endParaRPr lang="en-US" altLang="ko-KR"/>
          </a:p>
          <a:p>
            <a:pPr lvl="2"/>
            <a:r>
              <a:rPr lang="en-US" altLang="ko-KR"/>
              <a:t>mode, currentView </a:t>
            </a:r>
            <a:r>
              <a:rPr lang="ko-KR" altLang="en-US"/>
              <a:t>상태와 관련된 변이 제거</a:t>
            </a:r>
            <a:endParaRPr lang="en-US" altLang="ko-KR"/>
          </a:p>
          <a:p>
            <a:pPr lvl="2"/>
            <a:r>
              <a:rPr lang="en-US" altLang="ko-KR"/>
              <a:t>FETCH_CONTACT_ONE</a:t>
            </a:r>
            <a:r>
              <a:rPr lang="ko-KR" altLang="en-US"/>
              <a:t> 변이 추가 </a:t>
            </a:r>
            <a:r>
              <a:rPr lang="en-US" altLang="ko-KR"/>
              <a:t>: </a:t>
            </a:r>
            <a:r>
              <a:rPr lang="ko-KR" altLang="en-US"/>
              <a:t>한건의 연락처 조회 기능</a:t>
            </a:r>
            <a:r>
              <a:rPr lang="en-US" altLang="ko-KR"/>
              <a:t>(</a:t>
            </a:r>
            <a:r>
              <a:rPr lang="ko-KR" altLang="en-US"/>
              <a:t>수정을 위해서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INITIALIZE_CONTACT_ONE </a:t>
            </a:r>
            <a:r>
              <a:rPr lang="ko-KR" altLang="en-US"/>
              <a:t>변이 추가 </a:t>
            </a:r>
            <a:r>
              <a:rPr lang="en-US" altLang="ko-KR"/>
              <a:t>: </a:t>
            </a:r>
            <a:r>
              <a:rPr lang="ko-KR" altLang="en-US"/>
              <a:t>연락처 한건 정보 빈문자열로 초기화</a:t>
            </a:r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12-28 : src/store/actions.js</a:t>
            </a:r>
          </a:p>
          <a:p>
            <a:pPr lvl="2"/>
            <a:r>
              <a:rPr lang="ko-KR" altLang="en-US"/>
              <a:t>코드 생략</a:t>
            </a:r>
            <a:endParaRPr lang="en-US" altLang="ko-KR"/>
          </a:p>
          <a:p>
            <a:pPr lvl="2"/>
            <a:r>
              <a:rPr lang="en-US" altLang="ko-KR"/>
              <a:t>mode, currentView </a:t>
            </a:r>
            <a:r>
              <a:rPr lang="ko-KR" altLang="en-US"/>
              <a:t>상태와 관련된 액션 제거 </a:t>
            </a:r>
            <a:endParaRPr lang="en-US" altLang="ko-KR"/>
          </a:p>
          <a:p>
            <a:pPr lvl="3"/>
            <a:r>
              <a:rPr lang="ko-KR" altLang="en-US"/>
              <a:t>더이상 화면 전환을 위해 </a:t>
            </a:r>
            <a:r>
              <a:rPr lang="en-US" altLang="ko-KR"/>
              <a:t>mode, currentView </a:t>
            </a:r>
            <a:r>
              <a:rPr lang="ko-KR" altLang="en-US"/>
              <a:t>상태를 이용하지 않기 때문에</a:t>
            </a:r>
            <a:r>
              <a:rPr lang="en-US" altLang="ko-KR"/>
              <a:t>...</a:t>
            </a:r>
          </a:p>
          <a:p>
            <a:pPr lvl="2"/>
            <a:r>
              <a:rPr lang="ko-KR" altLang="en-US"/>
              <a:t>연락처 추가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사진 변경 액션에서도 </a:t>
            </a:r>
            <a:r>
              <a:rPr lang="en-US" altLang="ko-KR"/>
              <a:t>CANCEL_FORM </a:t>
            </a:r>
            <a:r>
              <a:rPr lang="ko-KR" altLang="en-US"/>
              <a:t>액션을 일으킬 필요가 없음</a:t>
            </a:r>
            <a:endParaRPr lang="en-US" altLang="ko-KR"/>
          </a:p>
          <a:p>
            <a:pPr lvl="3"/>
            <a:r>
              <a:rPr lang="en-US" altLang="ko-KR"/>
              <a:t>router </a:t>
            </a:r>
            <a:r>
              <a:rPr lang="ko-KR" altLang="en-US"/>
              <a:t>객체의 </a:t>
            </a:r>
            <a:r>
              <a:rPr lang="en-US" altLang="ko-KR"/>
              <a:t>push </a:t>
            </a:r>
            <a:r>
              <a:rPr lang="ko-KR" altLang="en-US"/>
              <a:t>메서드로 </a:t>
            </a:r>
            <a:r>
              <a:rPr lang="en-US" altLang="ko-KR"/>
              <a:t>URL </a:t>
            </a:r>
            <a:r>
              <a:rPr lang="ko-KR" altLang="en-US"/>
              <a:t>경로를 이동시키면 화면이 전환되기 때문에</a:t>
            </a:r>
            <a:r>
              <a:rPr lang="en-US" altLang="ko-KR"/>
              <a:t>...</a:t>
            </a:r>
          </a:p>
          <a:p>
            <a:pPr lvl="2"/>
            <a:r>
              <a:rPr lang="en-US" altLang="ko-KR"/>
              <a:t>FETCH_CONTACT_ONE, INITIALIZE_CONTACT_ONE </a:t>
            </a:r>
            <a:r>
              <a:rPr lang="ko-KR" altLang="en-US"/>
              <a:t>액션 추가</a:t>
            </a:r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3708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8B427-FCD1-48D7-8494-7D61B42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0EEBCB0-43BB-4A75-B507-A33D804F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main.js</a:t>
            </a:r>
            <a:r>
              <a:rPr lang="ko-KR" altLang="en-US"/>
              <a:t>에 라우팅 기능 추가</a:t>
            </a:r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12-29 : src/main.js </a:t>
            </a:r>
            <a:r>
              <a:rPr lang="ko-KR" altLang="en-US"/>
              <a:t>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5249E0-9F59-4CA2-81EF-DF72F07D3ED4}"/>
              </a:ext>
            </a:extLst>
          </p:cNvPr>
          <p:cNvSpPr/>
          <p:nvPr/>
        </p:nvSpPr>
        <p:spPr>
          <a:xfrm>
            <a:off x="107504" y="2132856"/>
            <a:ext cx="4320480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from '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'</a:t>
            </a:r>
          </a:p>
          <a:p>
            <a:r>
              <a:rPr lang="en-US" altLang="ko-KR" sz="1200" dirty="0" smtClean="0"/>
              <a:t>import App from './</a:t>
            </a:r>
            <a:r>
              <a:rPr lang="en-US" altLang="ko-KR" sz="1200" dirty="0" err="1" smtClean="0"/>
              <a:t>App.vue</a:t>
            </a:r>
            <a:r>
              <a:rPr lang="en-US" altLang="ko-KR" sz="1200" dirty="0" smtClean="0"/>
              <a:t>'</a:t>
            </a:r>
          </a:p>
          <a:p>
            <a:r>
              <a:rPr lang="en-US" altLang="ko-KR" sz="1200" dirty="0" smtClean="0"/>
              <a:t>import store from './store'</a:t>
            </a:r>
          </a:p>
          <a:p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VueRouter</a:t>
            </a:r>
            <a:r>
              <a:rPr lang="en-US" altLang="ko-KR" sz="1200" b="1" dirty="0" smtClean="0"/>
              <a:t> from '</a:t>
            </a:r>
            <a:r>
              <a:rPr lang="en-US" altLang="ko-KR" sz="1200" b="1" dirty="0" err="1" smtClean="0"/>
              <a:t>vue</a:t>
            </a:r>
            <a:r>
              <a:rPr lang="en-US" altLang="ko-KR" sz="1200" b="1" dirty="0" smtClean="0"/>
              <a:t>-router'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import Home from './components/Home';</a:t>
            </a:r>
          </a:p>
          <a:p>
            <a:r>
              <a:rPr lang="en-US" altLang="ko-KR" sz="1200" b="1" dirty="0" smtClean="0"/>
              <a:t>import About from './components/About';</a:t>
            </a:r>
          </a:p>
          <a:p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ContactList</a:t>
            </a:r>
            <a:r>
              <a:rPr lang="en-US" altLang="ko-KR" sz="1200" b="1" dirty="0" smtClean="0"/>
              <a:t> from './components/</a:t>
            </a:r>
            <a:r>
              <a:rPr lang="en-US" altLang="ko-KR" sz="1200" b="1" dirty="0" err="1" smtClean="0"/>
              <a:t>ContactList</a:t>
            </a:r>
            <a:r>
              <a:rPr lang="en-US" altLang="ko-KR" sz="1200" b="1" dirty="0" smtClean="0"/>
              <a:t>';</a:t>
            </a:r>
          </a:p>
          <a:p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ContactForm</a:t>
            </a:r>
            <a:r>
              <a:rPr lang="en-US" altLang="ko-KR" sz="1200" b="1" dirty="0" smtClean="0"/>
              <a:t> from './components/</a:t>
            </a:r>
            <a:r>
              <a:rPr lang="en-US" altLang="ko-KR" sz="1200" b="1" dirty="0" err="1" smtClean="0"/>
              <a:t>ContactForm</a:t>
            </a:r>
            <a:r>
              <a:rPr lang="en-US" altLang="ko-KR" sz="1200" b="1" dirty="0" smtClean="0"/>
              <a:t>';</a:t>
            </a:r>
          </a:p>
          <a:p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UpdatePhoto</a:t>
            </a:r>
            <a:r>
              <a:rPr lang="en-US" altLang="ko-KR" sz="1200" b="1" dirty="0" smtClean="0"/>
              <a:t> from './components/</a:t>
            </a:r>
            <a:r>
              <a:rPr lang="en-US" altLang="ko-KR" sz="1200" b="1" dirty="0" err="1" smtClean="0"/>
              <a:t>UpdatePhoto</a:t>
            </a:r>
            <a:r>
              <a:rPr lang="en-US" altLang="ko-KR" sz="1200" b="1" dirty="0" smtClean="0"/>
              <a:t>';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import 'bootstrap/dist/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bootstrap.css</a:t>
            </a:r>
            <a:r>
              <a:rPr lang="en-US" altLang="ko-KR" sz="1200" dirty="0" smtClean="0"/>
              <a:t>'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ES6Promise</a:t>
            </a:r>
            <a:r>
              <a:rPr lang="en-US" altLang="ko-KR" sz="1200" dirty="0" smtClean="0"/>
              <a:t> from '</a:t>
            </a:r>
            <a:r>
              <a:rPr lang="en-US" altLang="ko-KR" sz="1200" dirty="0" err="1" smtClean="0"/>
              <a:t>es6</a:t>
            </a:r>
            <a:r>
              <a:rPr lang="en-US" altLang="ko-KR" sz="1200" dirty="0" smtClean="0"/>
              <a:t>-promise'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ES6Promise.polyfill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b="1" dirty="0" err="1" smtClean="0"/>
              <a:t>Vue.use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VueRouter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dirty="0" err="1" smtClean="0"/>
              <a:t>Vue.config.productionTip</a:t>
            </a:r>
            <a:r>
              <a:rPr lang="en-US" altLang="ko-KR" sz="1200" dirty="0" smtClean="0"/>
              <a:t> = false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const router = new </a:t>
            </a:r>
            <a:r>
              <a:rPr lang="en-US" altLang="ko-KR" sz="1200" b="1" dirty="0" err="1" smtClean="0"/>
              <a:t>VueRouter</a:t>
            </a:r>
            <a:r>
              <a:rPr lang="en-US" altLang="ko-KR" sz="1200" b="1" dirty="0" smtClean="0"/>
              <a:t>({</a:t>
            </a:r>
          </a:p>
          <a:p>
            <a:r>
              <a:rPr lang="en-US" altLang="ko-KR" sz="1200" b="1" dirty="0" smtClean="0"/>
              <a:t>  routes : [</a:t>
            </a:r>
          </a:p>
          <a:p>
            <a:r>
              <a:rPr lang="en-US" altLang="ko-KR" sz="1200" b="1" dirty="0" smtClean="0"/>
              <a:t>    {  path: '/', redirect:'/home' },</a:t>
            </a:r>
          </a:p>
          <a:p>
            <a:r>
              <a:rPr lang="en-US" altLang="ko-KR" sz="1200" b="1" dirty="0" smtClean="0"/>
              <a:t>    {  path: '/home', </a:t>
            </a:r>
            <a:r>
              <a:rPr lang="en-US" altLang="ko-KR" sz="1200" b="1" dirty="0" err="1" smtClean="0"/>
              <a:t>name:'home</a:t>
            </a:r>
            <a:r>
              <a:rPr lang="en-US" altLang="ko-KR" sz="1200" b="1" dirty="0" smtClean="0"/>
              <a:t>', </a:t>
            </a:r>
            <a:r>
              <a:rPr lang="en-US" altLang="ko-KR" sz="1200" b="1" dirty="0" err="1" smtClean="0"/>
              <a:t>component:Home</a:t>
            </a:r>
            <a:r>
              <a:rPr lang="en-US" altLang="ko-KR" sz="1200" b="1" dirty="0" smtClean="0"/>
              <a:t> },</a:t>
            </a:r>
          </a:p>
          <a:p>
            <a:r>
              <a:rPr lang="en-US" altLang="ko-KR" sz="1200" b="1" dirty="0" smtClean="0"/>
              <a:t>    {  path: '/about', </a:t>
            </a:r>
            <a:r>
              <a:rPr lang="en-US" altLang="ko-KR" sz="1200" b="1" dirty="0" err="1" smtClean="0"/>
              <a:t>name:'aboout</a:t>
            </a:r>
            <a:r>
              <a:rPr lang="en-US" altLang="ko-KR" sz="1200" b="1" dirty="0" smtClean="0"/>
              <a:t>', </a:t>
            </a:r>
            <a:r>
              <a:rPr lang="en-US" altLang="ko-KR" sz="1200" b="1" dirty="0" err="1" smtClean="0"/>
              <a:t>component:About</a:t>
            </a:r>
            <a:r>
              <a:rPr lang="en-US" altLang="ko-KR" sz="1200" b="1" dirty="0" smtClean="0"/>
              <a:t> },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92A48E-244A-4F14-9820-09A624A2AC20}"/>
              </a:ext>
            </a:extLst>
          </p:cNvPr>
          <p:cNvSpPr/>
          <p:nvPr/>
        </p:nvSpPr>
        <p:spPr>
          <a:xfrm>
            <a:off x="4499992" y="2132856"/>
            <a:ext cx="442972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 { </a:t>
            </a:r>
          </a:p>
          <a:p>
            <a:r>
              <a:rPr lang="en-US" altLang="ko-KR" sz="1200" b="1" dirty="0" smtClean="0"/>
              <a:t>      path:'/contacts',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</a:t>
            </a:r>
            <a:r>
              <a:rPr lang="en-US" altLang="ko-KR" sz="1200" b="1" dirty="0" err="1" smtClean="0"/>
              <a:t>name</a:t>
            </a:r>
            <a:r>
              <a:rPr lang="en-US" altLang="ko-KR" sz="1200" b="1" dirty="0" err="1" smtClean="0"/>
              <a:t>:'contacts</a:t>
            </a:r>
            <a:r>
              <a:rPr lang="en-US" altLang="ko-KR" sz="1200" b="1" dirty="0" smtClean="0"/>
              <a:t>',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</a:t>
            </a:r>
            <a:r>
              <a:rPr lang="en-US" altLang="ko-KR" sz="1200" b="1" dirty="0" err="1" smtClean="0"/>
              <a:t>component:ContactList</a:t>
            </a:r>
            <a:r>
              <a:rPr lang="en-US" altLang="ko-KR" sz="1200" b="1" dirty="0" smtClean="0"/>
              <a:t>,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children </a:t>
            </a:r>
            <a:r>
              <a:rPr lang="en-US" altLang="ko-KR" sz="1200" b="1" dirty="0" smtClean="0"/>
              <a:t>: [</a:t>
            </a:r>
          </a:p>
          <a:p>
            <a:r>
              <a:rPr lang="en-US" altLang="ko-KR" sz="1200" b="1" dirty="0" smtClean="0"/>
              <a:t>        { </a:t>
            </a:r>
            <a:r>
              <a:rPr lang="en-US" altLang="ko-KR" sz="1200" b="1" dirty="0" err="1" smtClean="0"/>
              <a:t>path:'add</a:t>
            </a:r>
            <a:r>
              <a:rPr lang="en-US" altLang="ko-KR" sz="1200" b="1" dirty="0" smtClean="0"/>
              <a:t>', </a:t>
            </a:r>
            <a:r>
              <a:rPr lang="en-US" altLang="ko-KR" sz="1200" b="1" dirty="0" err="1" smtClean="0"/>
              <a:t>name</a:t>
            </a:r>
            <a:r>
              <a:rPr lang="en-US" altLang="ko-KR" sz="1200" b="1" dirty="0" err="1" smtClean="0"/>
              <a:t>:'addcontact</a:t>
            </a:r>
            <a:r>
              <a:rPr lang="en-US" altLang="ko-KR" sz="1200" b="1" dirty="0" smtClean="0"/>
              <a:t>',</a:t>
            </a:r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      </a:t>
            </a:r>
            <a:r>
              <a:rPr lang="en-US" altLang="ko-KR" sz="1200" b="1" dirty="0" err="1" smtClean="0"/>
              <a:t>component:ContactForm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},</a:t>
            </a:r>
          </a:p>
          <a:p>
            <a:r>
              <a:rPr lang="en-US" altLang="ko-KR" sz="1200" b="1" dirty="0" smtClean="0"/>
              <a:t>        { </a:t>
            </a:r>
            <a:r>
              <a:rPr lang="en-US" altLang="ko-KR" sz="1200" b="1" dirty="0" err="1" smtClean="0"/>
              <a:t>path:'update</a:t>
            </a:r>
            <a:r>
              <a:rPr lang="en-US" altLang="ko-KR" sz="1200" b="1" dirty="0" smtClean="0"/>
              <a:t>/:no</a:t>
            </a:r>
            <a:r>
              <a:rPr lang="en-US" altLang="ko-KR" sz="1200" b="1" dirty="0" smtClean="0"/>
              <a:t>', </a:t>
            </a:r>
            <a:r>
              <a:rPr lang="en-US" altLang="ko-KR" sz="1200" b="1" dirty="0" err="1" smtClean="0"/>
              <a:t>name</a:t>
            </a:r>
            <a:r>
              <a:rPr lang="en-US" altLang="ko-KR" sz="1200" b="1" dirty="0" err="1" smtClean="0"/>
              <a:t>:'updatecontact</a:t>
            </a:r>
            <a:r>
              <a:rPr lang="en-US" altLang="ko-KR" sz="1200" b="1" dirty="0" smtClean="0"/>
              <a:t>', </a:t>
            </a:r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      </a:t>
            </a:r>
            <a:r>
              <a:rPr lang="en-US" altLang="ko-KR" sz="1200" b="1" dirty="0" err="1" smtClean="0"/>
              <a:t>component:ContactForm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props:true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},</a:t>
            </a:r>
          </a:p>
          <a:p>
            <a:r>
              <a:rPr lang="en-US" altLang="ko-KR" sz="1200" b="1" dirty="0" smtClean="0"/>
              <a:t>        { </a:t>
            </a:r>
            <a:r>
              <a:rPr lang="en-US" altLang="ko-KR" sz="1200" b="1" dirty="0" err="1" smtClean="0"/>
              <a:t>path:'photo</a:t>
            </a:r>
            <a:r>
              <a:rPr lang="en-US" altLang="ko-KR" sz="1200" b="1" dirty="0" smtClean="0"/>
              <a:t>/:no', </a:t>
            </a:r>
            <a:r>
              <a:rPr lang="en-US" altLang="ko-KR" sz="1200" b="1" dirty="0" err="1" smtClean="0"/>
              <a:t>name</a:t>
            </a:r>
            <a:r>
              <a:rPr lang="en-US" altLang="ko-KR" sz="1200" b="1" dirty="0" err="1" smtClean="0"/>
              <a:t>:'updatephoto</a:t>
            </a:r>
            <a:r>
              <a:rPr lang="en-US" altLang="ko-KR" sz="1200" b="1" dirty="0" smtClean="0"/>
              <a:t>', </a:t>
            </a:r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      </a:t>
            </a:r>
            <a:r>
              <a:rPr lang="en-US" altLang="ko-KR" sz="1200" b="1" dirty="0" err="1" smtClean="0"/>
              <a:t>component:UpdatePhoto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props:true</a:t>
            </a:r>
            <a:r>
              <a:rPr lang="en-US" altLang="ko-KR" sz="1200" b="1" dirty="0" smtClean="0"/>
              <a:t> }  </a:t>
            </a:r>
          </a:p>
          <a:p>
            <a:r>
              <a:rPr lang="en-US" altLang="ko-KR" sz="1200" b="1" dirty="0" smtClean="0"/>
              <a:t>      ] </a:t>
            </a:r>
          </a:p>
          <a:p>
            <a:r>
              <a:rPr lang="en-US" altLang="ko-KR" sz="1200" b="1" dirty="0" smtClean="0"/>
              <a:t>    },</a:t>
            </a:r>
          </a:p>
          <a:p>
            <a:r>
              <a:rPr lang="en-US" altLang="ko-KR" sz="1200" b="1" dirty="0" smtClean="0"/>
              <a:t>  ]</a:t>
            </a:r>
          </a:p>
          <a:p>
            <a:r>
              <a:rPr lang="en-US" altLang="ko-KR" sz="1200" b="1" dirty="0" smtClean="0"/>
              <a:t>})</a:t>
            </a:r>
          </a:p>
          <a:p>
            <a:endParaRPr lang="en-US" altLang="ko-KR" sz="1200" b="1" dirty="0" smtClean="0"/>
          </a:p>
          <a:p>
            <a:r>
              <a:rPr lang="en-US" altLang="ko-KR" sz="1200" dirty="0" smtClean="0"/>
              <a:t>new 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({</a:t>
            </a:r>
          </a:p>
          <a:p>
            <a:r>
              <a:rPr lang="en-US" altLang="ko-KR" sz="1200" b="1" dirty="0" smtClean="0"/>
              <a:t>  store,</a:t>
            </a:r>
          </a:p>
          <a:p>
            <a:r>
              <a:rPr lang="en-US" altLang="ko-KR" sz="1200" dirty="0" smtClean="0"/>
              <a:t>  router,</a:t>
            </a:r>
          </a:p>
          <a:p>
            <a:r>
              <a:rPr lang="en-US" altLang="ko-KR" sz="1200" dirty="0" smtClean="0"/>
              <a:t>  render: h =&gt; h(App)</a:t>
            </a:r>
          </a:p>
          <a:p>
            <a:r>
              <a:rPr lang="en-US" altLang="ko-KR" sz="1200" dirty="0" smtClean="0"/>
              <a:t>}).$mount('#app')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846059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A17925-E284-4233-81EC-75E617CB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F51259-01CF-4591-B4B5-FF7F8531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main.js</a:t>
            </a:r>
            <a:r>
              <a:rPr lang="ko-KR" altLang="en-US"/>
              <a:t> 코드 검토</a:t>
            </a:r>
            <a:endParaRPr lang="en-US" altLang="ko-KR"/>
          </a:p>
          <a:p>
            <a:pPr lvl="2"/>
            <a:r>
              <a:rPr lang="en-US" altLang="ko-KR"/>
              <a:t>20~26</a:t>
            </a:r>
            <a:r>
              <a:rPr lang="ko-KR" altLang="en-US"/>
              <a:t>행과 같이 중첩 라우트 사용</a:t>
            </a:r>
            <a:endParaRPr lang="en-US" altLang="ko-KR"/>
          </a:p>
          <a:p>
            <a:pPr lvl="2"/>
            <a:r>
              <a:rPr lang="ko-KR" altLang="en-US"/>
              <a:t>명명된 라우트 사용</a:t>
            </a:r>
            <a:r>
              <a:rPr lang="en-US" altLang="ko-KR"/>
              <a:t>. </a:t>
            </a:r>
            <a:r>
              <a:rPr lang="ko-KR" altLang="en-US"/>
              <a:t>고유 명칭 사용</a:t>
            </a:r>
            <a:r>
              <a:rPr lang="en-US" altLang="ko-KR"/>
              <a:t>. </a:t>
            </a:r>
            <a:r>
              <a:rPr lang="ko-KR" altLang="en-US"/>
              <a:t>표 </a:t>
            </a:r>
            <a:r>
              <a:rPr lang="en-US" altLang="ko-KR"/>
              <a:t>12-02</a:t>
            </a:r>
            <a:r>
              <a:rPr lang="ko-KR" altLang="en-US"/>
              <a:t>의 내용을 적용</a:t>
            </a:r>
            <a:endParaRPr lang="en-US" altLang="ko-KR"/>
          </a:p>
          <a:p>
            <a:pPr lvl="2"/>
            <a:r>
              <a:rPr lang="en-US" altLang="ko-KR"/>
              <a:t>17</a:t>
            </a:r>
            <a:r>
              <a:rPr lang="ko-KR" altLang="en-US"/>
              <a:t>행 </a:t>
            </a:r>
            <a:r>
              <a:rPr lang="en-US" altLang="ko-KR"/>
              <a:t>redirect </a:t>
            </a:r>
            <a:r>
              <a:rPr lang="ko-KR" altLang="en-US"/>
              <a:t>다른 경로로 이동시키는 역할 수행 </a:t>
            </a:r>
            <a:r>
              <a:rPr lang="en-US" altLang="ko-KR"/>
              <a:t>(/ </a:t>
            </a:r>
            <a:r>
              <a:rPr lang="en-US" altLang="ko-KR">
                <a:sym typeface="Wingdings" panose="05000000000000000000" pitchFamily="2" charset="2"/>
              </a:rPr>
              <a:t> /home)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props : true </a:t>
            </a:r>
            <a:r>
              <a:rPr lang="ko-KR" altLang="en-US">
                <a:sym typeface="Wingdings" panose="05000000000000000000" pitchFamily="2" charset="2"/>
              </a:rPr>
              <a:t>옵션 적용</a:t>
            </a:r>
            <a:r>
              <a:rPr lang="en-US" altLang="ko-KR">
                <a:sym typeface="Wingdings" panose="05000000000000000000" pitchFamily="2" charset="2"/>
              </a:rPr>
              <a:t>. URI</a:t>
            </a:r>
            <a:r>
              <a:rPr lang="ko-KR" altLang="en-US">
                <a:sym typeface="Wingdings" panose="05000000000000000000" pitchFamily="2" charset="2"/>
              </a:rPr>
              <a:t> 경로 상의 </a:t>
            </a:r>
            <a:r>
              <a:rPr lang="en-US" altLang="ko-KR">
                <a:sym typeface="Wingdings" panose="05000000000000000000" pitchFamily="2" charset="2"/>
              </a:rPr>
              <a:t>:no </a:t>
            </a:r>
            <a:r>
              <a:rPr lang="ko-KR" altLang="en-US">
                <a:sym typeface="Wingdings" panose="05000000000000000000" pitchFamily="2" charset="2"/>
              </a:rPr>
              <a:t>값은 해당 컴포넌트의 </a:t>
            </a:r>
            <a:r>
              <a:rPr lang="en-US" altLang="ko-KR">
                <a:sym typeface="Wingdings" panose="05000000000000000000" pitchFamily="2" charset="2"/>
              </a:rPr>
              <a:t>props</a:t>
            </a:r>
            <a:r>
              <a:rPr lang="ko-KR" altLang="en-US">
                <a:sym typeface="Wingdings" panose="05000000000000000000" pitchFamily="2" charset="2"/>
              </a:rPr>
              <a:t>로 전달됨</a:t>
            </a: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17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00955C-E56F-410C-805C-3725F888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vue-router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88C917C-75BC-4517-900B-71D22B73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12-03 : src/main.js</a:t>
            </a:r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403E95D-81DA-49BD-87EB-C2C1BA68ECB6}"/>
              </a:ext>
            </a:extLst>
          </p:cNvPr>
          <p:cNvSpPr/>
          <p:nvPr/>
        </p:nvSpPr>
        <p:spPr>
          <a:xfrm>
            <a:off x="683568" y="1776025"/>
            <a:ext cx="640871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from '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'</a:t>
            </a:r>
          </a:p>
          <a:p>
            <a:r>
              <a:rPr lang="en-US" altLang="ko-KR" sz="1200" dirty="0" smtClean="0"/>
              <a:t>import App from './</a:t>
            </a:r>
            <a:r>
              <a:rPr lang="en-US" altLang="ko-KR" sz="1200" dirty="0" err="1" smtClean="0"/>
              <a:t>App.vue</a:t>
            </a:r>
            <a:r>
              <a:rPr lang="en-US" altLang="ko-KR" sz="1200" dirty="0" smtClean="0"/>
              <a:t>'</a:t>
            </a:r>
          </a:p>
          <a:p>
            <a:r>
              <a:rPr lang="en-US" altLang="ko-KR" sz="1200" b="1" dirty="0" smtClean="0"/>
              <a:t>import 'bootstrap/dist/</a:t>
            </a:r>
            <a:r>
              <a:rPr lang="en-US" altLang="ko-KR" sz="1200" b="1" dirty="0" err="1" smtClean="0"/>
              <a:t>css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bootstrap.css</a:t>
            </a:r>
            <a:r>
              <a:rPr lang="en-US" altLang="ko-KR" sz="1200" b="1" dirty="0" smtClean="0"/>
              <a:t>'</a:t>
            </a:r>
          </a:p>
          <a:p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VueRouter</a:t>
            </a:r>
            <a:r>
              <a:rPr lang="en-US" altLang="ko-KR" sz="1200" b="1" dirty="0" smtClean="0"/>
              <a:t> from '</a:t>
            </a:r>
            <a:r>
              <a:rPr lang="en-US" altLang="ko-KR" sz="1200" b="1" dirty="0" err="1" smtClean="0"/>
              <a:t>vue</a:t>
            </a:r>
            <a:r>
              <a:rPr lang="en-US" altLang="ko-KR" sz="1200" b="1" dirty="0" smtClean="0"/>
              <a:t>-router'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Vue.config.productionTip</a:t>
            </a:r>
            <a:r>
              <a:rPr lang="en-US" altLang="ko-KR" sz="1200" dirty="0" smtClean="0"/>
              <a:t> = false</a:t>
            </a:r>
          </a:p>
          <a:p>
            <a:r>
              <a:rPr lang="en-US" altLang="ko-KR" sz="1200" b="1" dirty="0" err="1" smtClean="0"/>
              <a:t>Vue.use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VueRouter</a:t>
            </a:r>
            <a:r>
              <a:rPr lang="en-US" altLang="ko-KR" sz="1200" b="1" dirty="0" smtClean="0"/>
              <a:t>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new 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({</a:t>
            </a:r>
          </a:p>
          <a:p>
            <a:r>
              <a:rPr lang="en-US" altLang="ko-KR" sz="1200" dirty="0" smtClean="0"/>
              <a:t>  render: h =&gt; h(App)</a:t>
            </a:r>
          </a:p>
          <a:p>
            <a:r>
              <a:rPr lang="en-US" altLang="ko-KR" sz="1200" dirty="0" smtClean="0"/>
              <a:t>}).$mount('#app')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="" xmlns:p14="http://schemas.microsoft.com/office/powerpoint/2010/main" val="1735006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89D2B0-25A1-4241-986E-1782657F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A3D245-0805-4088-B660-0330C7C2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>
                <a:sym typeface="Wingdings" panose="05000000000000000000" pitchFamily="2" charset="2"/>
              </a:rPr>
              <a:t>예제 </a:t>
            </a:r>
            <a:r>
              <a:rPr lang="en-US" altLang="ko-KR">
                <a:sym typeface="Wingdings" panose="05000000000000000000" pitchFamily="2" charset="2"/>
              </a:rPr>
              <a:t>12-30 : src/App.vue </a:t>
            </a:r>
            <a:r>
              <a:rPr lang="ko-KR" altLang="en-US">
                <a:sym typeface="Wingdings" panose="05000000000000000000" pitchFamily="2" charset="2"/>
              </a:rPr>
              <a:t>변경</a:t>
            </a:r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8D6EEA8-B353-4C2C-A28B-DF4E60AE553D}"/>
              </a:ext>
            </a:extLst>
          </p:cNvPr>
          <p:cNvSpPr/>
          <p:nvPr/>
        </p:nvSpPr>
        <p:spPr>
          <a:xfrm>
            <a:off x="916890" y="1700808"/>
            <a:ext cx="7632449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&lt;div id="container"&gt;</a:t>
            </a:r>
          </a:p>
          <a:p>
            <a:r>
              <a:rPr lang="ko-KR" altLang="en-US" sz="1200"/>
              <a:t>      &lt;div class="page-header"&gt;</a:t>
            </a:r>
          </a:p>
          <a:p>
            <a:r>
              <a:rPr lang="ko-KR" altLang="en-US" sz="1200"/>
              <a:t>         &lt;h1 class="text-center"&gt;연락처 관리 애플리케이션&lt;/h1&gt;</a:t>
            </a:r>
          </a:p>
          <a:p>
            <a:r>
              <a:rPr lang="ko-KR" altLang="en-US" sz="1200"/>
              <a:t>         &lt;p&gt;(Vue-router + Vuex + Axios) &lt;/p&gt;</a:t>
            </a:r>
          </a:p>
          <a:p>
            <a:r>
              <a:rPr lang="ko-KR" altLang="en-US" sz="1200" b="1"/>
              <a:t>         &lt;div class="btn-group"&gt;</a:t>
            </a:r>
          </a:p>
          <a:p>
            <a:r>
              <a:rPr lang="ko-KR" altLang="en-US" sz="1200" b="1"/>
              <a:t>            &lt;router-link to="/home" class="btn btn-info menu"&gt;Home&lt;/router-link&gt;</a:t>
            </a:r>
          </a:p>
          <a:p>
            <a:r>
              <a:rPr lang="ko-KR" altLang="en-US" sz="1200" b="1"/>
              <a:t>            &lt;router-link to="/about" class="btn btn-info menu"&gt;About&lt;/router-link&gt;</a:t>
            </a:r>
          </a:p>
          <a:p>
            <a:r>
              <a:rPr lang="ko-KR" altLang="en-US" sz="1200" b="1"/>
              <a:t>            &lt;router-link to="/contacts" class="btn btn-info menu"&gt;Contacts&lt;/router-link&gt;</a:t>
            </a:r>
          </a:p>
          <a:p>
            <a:r>
              <a:rPr lang="ko-KR" altLang="en-US" sz="1200" b="1"/>
              <a:t>         &lt;/div&gt;</a:t>
            </a:r>
          </a:p>
          <a:p>
            <a:r>
              <a:rPr lang="ko-KR" altLang="en-US" sz="1200"/>
              <a:t>      &lt;/div&gt;</a:t>
            </a:r>
          </a:p>
          <a:p>
            <a:r>
              <a:rPr lang="ko-KR" altLang="en-US" sz="1200"/>
              <a:t>      </a:t>
            </a:r>
            <a:r>
              <a:rPr lang="ko-KR" altLang="en-US" sz="1200" b="1"/>
              <a:t>&lt;router-view&gt;&lt;/router-view&gt;</a:t>
            </a:r>
          </a:p>
          <a:p>
            <a:r>
              <a:rPr lang="ko-KR" altLang="en-US" sz="1200"/>
              <a:t>  &lt;/div&gt;</a:t>
            </a:r>
          </a:p>
          <a:p>
            <a:r>
              <a:rPr lang="ko-KR" altLang="en-US" sz="1200"/>
              <a:t>&lt;/template&gt;</a:t>
            </a:r>
          </a:p>
          <a:p>
            <a:endParaRPr lang="ko-KR" altLang="en-US" sz="1200"/>
          </a:p>
          <a:p>
            <a:r>
              <a:rPr lang="ko-KR" altLang="en-US" sz="1200"/>
              <a:t>&lt;script&gt;</a:t>
            </a:r>
          </a:p>
          <a:p>
            <a:r>
              <a:rPr lang="ko-KR" altLang="en-US" sz="1200" b="1"/>
              <a:t>export default {    </a:t>
            </a:r>
          </a:p>
          <a:p>
            <a:r>
              <a:rPr lang="ko-KR" altLang="en-US" sz="1200" b="1"/>
              <a:t>    name: 'app'</a:t>
            </a:r>
          </a:p>
          <a:p>
            <a:r>
              <a:rPr lang="ko-KR" altLang="en-US" sz="1200" b="1"/>
              <a:t>}</a:t>
            </a:r>
          </a:p>
          <a:p>
            <a:r>
              <a:rPr lang="ko-KR" altLang="en-US" sz="1200"/>
              <a:t>&lt;/script&gt;</a:t>
            </a:r>
          </a:p>
          <a:p>
            <a:endParaRPr lang="ko-KR" altLang="en-US" sz="1200"/>
          </a:p>
          <a:p>
            <a:r>
              <a:rPr lang="ko-KR" altLang="en-US" sz="1200"/>
              <a:t>&lt;style scoped&gt;</a:t>
            </a:r>
          </a:p>
          <a:p>
            <a:r>
              <a:rPr lang="en-US" altLang="ko-KR" sz="1200"/>
              <a:t>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2043851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81F038-16F1-42FF-AFEA-A51EBED6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D4CB2A6-09EA-43F7-8BB5-3C2AB48A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ContactList.vue</a:t>
            </a:r>
            <a:r>
              <a:rPr lang="ko-KR" altLang="en-US"/>
              <a:t> 컴포넌트 변경</a:t>
            </a:r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12-31 : src/components/ContactList.vue</a:t>
            </a:r>
          </a:p>
          <a:p>
            <a:pPr lvl="2"/>
            <a:r>
              <a:rPr lang="en-US" altLang="ko-KR"/>
              <a:t>template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CE586EC-556E-4448-89B6-C7DED097FB61}"/>
              </a:ext>
            </a:extLst>
          </p:cNvPr>
          <p:cNvSpPr/>
          <p:nvPr/>
        </p:nvSpPr>
        <p:spPr>
          <a:xfrm>
            <a:off x="1032173" y="2547957"/>
            <a:ext cx="777686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  &lt;div&gt;</a:t>
            </a:r>
          </a:p>
          <a:p>
            <a:r>
              <a:rPr lang="ko-KR" altLang="en-US" sz="1200"/>
              <a:t>    &lt;p class="addnew"&gt;</a:t>
            </a:r>
          </a:p>
          <a:p>
            <a:r>
              <a:rPr lang="ko-KR" altLang="en-US" sz="1200" b="1"/>
              <a:t>        &lt;router-link class="btn btn-primary" v-bind:to="{ name:'addcontact' }"&gt;</a:t>
            </a:r>
          </a:p>
          <a:p>
            <a:r>
              <a:rPr lang="ko-KR" altLang="en-US" sz="1200" b="1"/>
              <a:t>            새로운 연락처 추가하기&lt;/router-link&gt;</a:t>
            </a:r>
          </a:p>
          <a:p>
            <a:r>
              <a:rPr lang="ko-KR" altLang="en-US" sz="1200"/>
              <a:t>    &lt;/p&gt;</a:t>
            </a:r>
          </a:p>
          <a:p>
            <a:r>
              <a:rPr lang="ko-KR" altLang="en-US" sz="1200"/>
              <a:t>    &lt;div id="example"&gt;</a:t>
            </a:r>
          </a:p>
          <a:p>
            <a:r>
              <a:rPr lang="ko-KR" altLang="en-US" sz="1200"/>
              <a:t>    &lt;table id="list" class="table table-striped table-bordered table-hover"&gt;</a:t>
            </a:r>
            <a:endParaRPr lang="en-US" altLang="ko-KR" sz="1200"/>
          </a:p>
          <a:p>
            <a:r>
              <a:rPr lang="en-US" altLang="ko-KR" sz="1200"/>
              <a:t>        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    &lt;/table&gt;</a:t>
            </a:r>
          </a:p>
          <a:p>
            <a:r>
              <a:rPr lang="ko-KR" altLang="en-US" sz="1200"/>
              <a:t>    &lt;/div&gt;  </a:t>
            </a:r>
          </a:p>
          <a:p>
            <a:r>
              <a:rPr lang="ko-KR" altLang="en-US" sz="1200" b="1"/>
              <a:t>    &lt;paginate ref="pagebuttons"</a:t>
            </a:r>
          </a:p>
          <a:p>
            <a:r>
              <a:rPr lang="ko-KR" altLang="en-US" sz="1200" b="1"/>
              <a:t>        :page-count="totalpage"   :page-range="7"</a:t>
            </a:r>
          </a:p>
          <a:p>
            <a:r>
              <a:rPr lang="ko-KR" altLang="en-US" sz="1200" b="1"/>
              <a:t>        :margin-pages="3"  :click-handler="pageChanged"</a:t>
            </a:r>
          </a:p>
          <a:p>
            <a:r>
              <a:rPr lang="ko-KR" altLang="en-US" sz="1200" b="1"/>
              <a:t>        :prev-text="'이전'"   :next-text="'다음'"</a:t>
            </a:r>
          </a:p>
          <a:p>
            <a:r>
              <a:rPr lang="ko-KR" altLang="en-US" sz="1200" b="1"/>
              <a:t>        :container-class="'pagination'"</a:t>
            </a:r>
          </a:p>
          <a:p>
            <a:r>
              <a:rPr lang="ko-KR" altLang="en-US" sz="1200" b="1"/>
              <a:t>        :page-class="'page-item'"&gt;</a:t>
            </a:r>
          </a:p>
          <a:p>
            <a:r>
              <a:rPr lang="ko-KR" altLang="en-US" sz="1200" b="1"/>
              <a:t>    &lt;/paginate&gt;</a:t>
            </a:r>
          </a:p>
          <a:p>
            <a:r>
              <a:rPr lang="ko-KR" altLang="en-US" sz="1200" b="1"/>
              <a:t>    &lt;router-view&gt;&lt;/router-view&gt;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&lt;/template&gt;</a:t>
            </a:r>
          </a:p>
        </p:txBody>
      </p:sp>
    </p:spTree>
    <p:extLst>
      <p:ext uri="{BB962C8B-B14F-4D97-AF65-F5344CB8AC3E}">
        <p14:creationId xmlns="" xmlns:p14="http://schemas.microsoft.com/office/powerpoint/2010/main" val="170356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BBF72C-7B15-43D7-BF81-6DD44F98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488DD7-24E2-4FBF-8930-8A8661E8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예제 </a:t>
            </a:r>
            <a:r>
              <a:rPr lang="en-US" altLang="ko-KR"/>
              <a:t>12-31 : src/components/ContactList.vue</a:t>
            </a:r>
          </a:p>
          <a:p>
            <a:pPr lvl="2"/>
            <a:r>
              <a:rPr lang="en-US" altLang="ko-KR"/>
              <a:t>script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B4E8EF7-8FE5-4D51-8DED-CFB07093AA89}"/>
              </a:ext>
            </a:extLst>
          </p:cNvPr>
          <p:cNvSpPr/>
          <p:nvPr/>
        </p:nvSpPr>
        <p:spPr>
          <a:xfrm>
            <a:off x="1115616" y="1988840"/>
            <a:ext cx="691276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dirty="0" smtClean="0"/>
              <a:t>import Constant from '../Constant';</a:t>
            </a:r>
          </a:p>
          <a:p>
            <a:r>
              <a:rPr lang="en-US" altLang="ko-KR" sz="1200" dirty="0" smtClean="0"/>
              <a:t>import { </a:t>
            </a:r>
            <a:r>
              <a:rPr lang="en-US" altLang="ko-KR" sz="1200" dirty="0" err="1" smtClean="0"/>
              <a:t>mapState</a:t>
            </a:r>
            <a:r>
              <a:rPr lang="en-US" altLang="ko-KR" sz="1200" dirty="0" smtClean="0"/>
              <a:t> } from '</a:t>
            </a:r>
            <a:r>
              <a:rPr lang="en-US" altLang="ko-KR" sz="1200" dirty="0" err="1" smtClean="0"/>
              <a:t>vuex</a:t>
            </a:r>
            <a:r>
              <a:rPr lang="en-US" altLang="ko-KR" sz="1200" dirty="0" smtClean="0"/>
              <a:t>';</a:t>
            </a:r>
          </a:p>
          <a:p>
            <a:r>
              <a:rPr lang="en-US" altLang="ko-KR" sz="1200" dirty="0" smtClean="0"/>
              <a:t>import Paginate from '</a:t>
            </a:r>
            <a:r>
              <a:rPr lang="en-US" altLang="ko-KR" sz="1200" dirty="0" err="1" smtClean="0"/>
              <a:t>vuejs</a:t>
            </a:r>
            <a:r>
              <a:rPr lang="en-US" altLang="ko-KR" sz="1200" dirty="0" smtClean="0"/>
              <a:t>-paginate';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export default {</a:t>
            </a:r>
          </a:p>
          <a:p>
            <a:r>
              <a:rPr lang="en-US" altLang="ko-KR" sz="1200" dirty="0" smtClean="0"/>
              <a:t>    name : '</a:t>
            </a:r>
            <a:r>
              <a:rPr lang="en-US" altLang="ko-KR" sz="1200" dirty="0" err="1" smtClean="0"/>
              <a:t>contactList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 smtClean="0"/>
              <a:t>    components : { Paginate },</a:t>
            </a:r>
          </a:p>
          <a:p>
            <a:r>
              <a:rPr lang="en-US" altLang="ko-KR" sz="1200" dirty="0" smtClean="0"/>
              <a:t>    computed :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totalpage</a:t>
            </a:r>
            <a:r>
              <a:rPr lang="en-US" altLang="ko-KR" sz="1200" dirty="0" smtClean="0"/>
              <a:t> : function() {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((</a:t>
            </a:r>
            <a:r>
              <a:rPr lang="en-US" altLang="ko-KR" sz="1200" dirty="0" err="1" smtClean="0"/>
              <a:t>this.contactlist.totalcount</a:t>
            </a:r>
            <a:r>
              <a:rPr lang="en-US" altLang="ko-KR" sz="1200" dirty="0" smtClean="0"/>
              <a:t> - 1) / </a:t>
            </a:r>
            <a:r>
              <a:rPr lang="en-US" altLang="ko-KR" sz="1200" dirty="0" err="1" smtClean="0"/>
              <a:t>this.contactlist.pagesize</a:t>
            </a:r>
            <a:r>
              <a:rPr lang="en-US" altLang="ko-KR" sz="1200" dirty="0" smtClean="0"/>
              <a:t>) + 1;</a:t>
            </a:r>
          </a:p>
          <a:p>
            <a:r>
              <a:rPr lang="en-US" altLang="ko-KR" sz="1200" dirty="0" smtClean="0"/>
              <a:t>        },</a:t>
            </a:r>
          </a:p>
          <a:p>
            <a:r>
              <a:rPr lang="en-US" altLang="ko-KR" sz="1200" dirty="0" smtClean="0"/>
              <a:t>        ...</a:t>
            </a:r>
            <a:r>
              <a:rPr lang="en-US" altLang="ko-KR" sz="1200" dirty="0" err="1" smtClean="0"/>
              <a:t>mapState</a:t>
            </a:r>
            <a:r>
              <a:rPr lang="en-US" altLang="ko-KR" sz="1200" dirty="0" smtClean="0"/>
              <a:t>(['</a:t>
            </a:r>
            <a:r>
              <a:rPr lang="en-US" altLang="ko-KR" sz="1200" dirty="0" err="1" smtClean="0"/>
              <a:t>contactlist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/>
              <a:t>},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( </a:t>
            </a:r>
            <a:r>
              <a:rPr lang="ko-KR" altLang="en-US" sz="1200" b="1" dirty="0"/>
              <a:t>다음 페이지에 이어짐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21533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57CABB-565D-45E3-9324-6A9465E6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C711B5-A359-4330-BFAB-464CD42B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예제 </a:t>
            </a:r>
            <a:r>
              <a:rPr lang="en-US" altLang="ko-KR"/>
              <a:t>12-31 : src/components/ContactList.vue</a:t>
            </a:r>
          </a:p>
          <a:p>
            <a:pPr lvl="2"/>
            <a:r>
              <a:rPr lang="en-US" altLang="ko-KR"/>
              <a:t>script</a:t>
            </a:r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91B0325-9AC3-42B5-875E-30999620120F}"/>
              </a:ext>
            </a:extLst>
          </p:cNvPr>
          <p:cNvSpPr/>
          <p:nvPr/>
        </p:nvSpPr>
        <p:spPr>
          <a:xfrm>
            <a:off x="1043608" y="1988840"/>
            <a:ext cx="7272808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mounted </a:t>
            </a:r>
            <a:r>
              <a:rPr lang="en-US" altLang="ko-KR" sz="1200" dirty="0" smtClean="0"/>
              <a:t>: function()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page = 1;</a:t>
            </a:r>
          </a:p>
          <a:p>
            <a:r>
              <a:rPr lang="en-US" altLang="ko-KR" sz="1200" dirty="0" smtClean="0"/>
              <a:t>        if (</a:t>
            </a:r>
            <a:r>
              <a:rPr lang="en-US" altLang="ko-KR" sz="1200" dirty="0" err="1" smtClean="0"/>
              <a:t>this.$route.query</a:t>
            </a:r>
            <a:r>
              <a:rPr lang="en-US" altLang="ko-KR" sz="1200" dirty="0" smtClean="0"/>
              <a:t> &amp;&amp; </a:t>
            </a:r>
            <a:r>
              <a:rPr lang="en-US" altLang="ko-KR" sz="1200" dirty="0" err="1" smtClean="0"/>
              <a:t>this.$route.query.page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            page = </a:t>
            </a:r>
            <a:r>
              <a:rPr lang="en-US" altLang="ko-KR" sz="1200" dirty="0" err="1" smtClean="0"/>
              <a:t>parseInt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this.$route.query.page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}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this.$store.dispatch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Constant.FETCH_CONTACTS</a:t>
            </a:r>
            <a:r>
              <a:rPr lang="en-US" altLang="ko-KR" sz="1200" dirty="0" smtClean="0"/>
              <a:t>, { </a:t>
            </a:r>
            <a:r>
              <a:rPr lang="en-US" altLang="ko-KR" sz="1200" dirty="0" err="1" smtClean="0"/>
              <a:t>pageno:page</a:t>
            </a:r>
            <a:r>
              <a:rPr lang="en-US" altLang="ko-KR" sz="1200" dirty="0" smtClean="0"/>
              <a:t> });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this.$refs.pagebuttons.selected</a:t>
            </a:r>
            <a:r>
              <a:rPr lang="en-US" altLang="ko-KR" sz="1200" dirty="0" smtClean="0"/>
              <a:t> = page-1;</a:t>
            </a:r>
          </a:p>
          <a:p>
            <a:r>
              <a:rPr lang="en-US" altLang="ko-KR" sz="1200" dirty="0" smtClean="0"/>
              <a:t>    },</a:t>
            </a:r>
          </a:p>
          <a:p>
            <a:r>
              <a:rPr lang="en-US" altLang="ko-KR" sz="1200" b="1" dirty="0" smtClean="0"/>
              <a:t>    watch : {</a:t>
            </a:r>
          </a:p>
          <a:p>
            <a:r>
              <a:rPr lang="en-US" altLang="ko-KR" sz="1200" b="1" dirty="0" smtClean="0"/>
              <a:t>        '$route' : function(to, from) {</a:t>
            </a:r>
          </a:p>
          <a:p>
            <a:r>
              <a:rPr lang="en-US" altLang="ko-KR" sz="1200" b="1" dirty="0" smtClean="0"/>
              <a:t>            if (</a:t>
            </a:r>
            <a:r>
              <a:rPr lang="en-US" altLang="ko-KR" sz="1200" b="1" dirty="0" err="1" smtClean="0"/>
              <a:t>to.query.page</a:t>
            </a:r>
            <a:r>
              <a:rPr lang="en-US" altLang="ko-KR" sz="1200" b="1" dirty="0" smtClean="0"/>
              <a:t> &amp;&amp; </a:t>
            </a:r>
            <a:r>
              <a:rPr lang="en-US" altLang="ko-KR" sz="1200" b="1" dirty="0" err="1" smtClean="0"/>
              <a:t>to.query.page</a:t>
            </a:r>
            <a:r>
              <a:rPr lang="en-US" altLang="ko-KR" sz="1200" b="1" dirty="0" smtClean="0"/>
              <a:t> != </a:t>
            </a:r>
            <a:r>
              <a:rPr lang="en-US" altLang="ko-KR" sz="1200" b="1" dirty="0" err="1" smtClean="0"/>
              <a:t>this.contactlist.pageno</a:t>
            </a:r>
            <a:r>
              <a:rPr lang="en-US" altLang="ko-KR" sz="1200" b="1" dirty="0" smtClean="0"/>
              <a:t>) {</a:t>
            </a:r>
          </a:p>
          <a:p>
            <a:r>
              <a:rPr lang="en-US" altLang="ko-KR" sz="1200" b="1" dirty="0" smtClean="0"/>
              <a:t>                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page = </a:t>
            </a:r>
            <a:r>
              <a:rPr lang="en-US" altLang="ko-KR" sz="1200" b="1" dirty="0" err="1" smtClean="0"/>
              <a:t>to.query.page</a:t>
            </a:r>
            <a:r>
              <a:rPr lang="en-US" altLang="ko-KR" sz="1200" b="1" dirty="0" smtClean="0"/>
              <a:t>;</a:t>
            </a:r>
          </a:p>
          <a:p>
            <a:r>
              <a:rPr lang="en-US" altLang="ko-KR" sz="1200" b="1" dirty="0" smtClean="0"/>
              <a:t>                </a:t>
            </a:r>
            <a:r>
              <a:rPr lang="en-US" altLang="ko-KR" sz="1200" b="1" dirty="0" err="1" smtClean="0"/>
              <a:t>this.$store.dispatch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Constant.FETCH_CONTACTS</a:t>
            </a:r>
            <a:r>
              <a:rPr lang="en-US" altLang="ko-KR" sz="1200" b="1" dirty="0" smtClean="0"/>
              <a:t>, { </a:t>
            </a:r>
            <a:r>
              <a:rPr lang="en-US" altLang="ko-KR" sz="1200" b="1" dirty="0" err="1" smtClean="0"/>
              <a:t>pageno:page</a:t>
            </a:r>
            <a:r>
              <a:rPr lang="en-US" altLang="ko-KR" sz="1200" b="1" dirty="0" smtClean="0"/>
              <a:t> });</a:t>
            </a:r>
          </a:p>
          <a:p>
            <a:r>
              <a:rPr lang="en-US" altLang="ko-KR" sz="1200" b="1" dirty="0" smtClean="0"/>
              <a:t>                </a:t>
            </a:r>
            <a:r>
              <a:rPr lang="en-US" altLang="ko-KR" sz="1200" b="1" dirty="0" err="1" smtClean="0"/>
              <a:t>this.$refs.pagebuttons.selected</a:t>
            </a:r>
            <a:r>
              <a:rPr lang="en-US" altLang="ko-KR" sz="1200" b="1" dirty="0" smtClean="0"/>
              <a:t> = page-1;</a:t>
            </a:r>
          </a:p>
          <a:p>
            <a:r>
              <a:rPr lang="en-US" altLang="ko-KR" sz="1200" b="1" dirty="0" smtClean="0"/>
              <a:t>            }</a:t>
            </a:r>
          </a:p>
          <a:p>
            <a:r>
              <a:rPr lang="en-US" altLang="ko-KR" sz="1200" b="1" dirty="0" smtClean="0"/>
              <a:t>        }</a:t>
            </a:r>
          </a:p>
          <a:p>
            <a:r>
              <a:rPr lang="en-US" altLang="ko-KR" sz="1200" b="1" dirty="0" smtClean="0"/>
              <a:t>    },</a:t>
            </a:r>
          </a:p>
          <a:p>
            <a:r>
              <a:rPr lang="en-US" altLang="ko-KR" sz="1200" dirty="0" smtClean="0"/>
              <a:t>    methods :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pageChanged</a:t>
            </a:r>
            <a:r>
              <a:rPr lang="en-US" altLang="ko-KR" sz="1200" dirty="0" smtClean="0"/>
              <a:t> : function(page) {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this.$router.push</a:t>
            </a:r>
            <a:r>
              <a:rPr lang="en-US" altLang="ko-KR" sz="1200" dirty="0" smtClean="0"/>
              <a:t>({ name: 'contacts', query: { page: page }})</a:t>
            </a:r>
          </a:p>
          <a:p>
            <a:r>
              <a:rPr lang="en-US" altLang="ko-KR" sz="1200" dirty="0" smtClean="0"/>
              <a:t>        },</a:t>
            </a:r>
            <a:endParaRPr lang="en-US" altLang="ko-KR" sz="1200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다음 페이지에 이어짐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429376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88C767-94B1-46B0-81B8-E37966FF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8DDE25-61BD-4272-8230-B0B028F1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예제 </a:t>
            </a:r>
            <a:r>
              <a:rPr lang="en-US" altLang="ko-KR"/>
              <a:t>12-31 : src/components/ContactList.vue</a:t>
            </a:r>
          </a:p>
          <a:p>
            <a:pPr lvl="2"/>
            <a:r>
              <a:rPr lang="en-US" altLang="ko-KR"/>
              <a:t>script</a:t>
            </a:r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9DA30EB-634F-4C5F-A286-8839F41AE99E}"/>
              </a:ext>
            </a:extLst>
          </p:cNvPr>
          <p:cNvSpPr/>
          <p:nvPr/>
        </p:nvSpPr>
        <p:spPr>
          <a:xfrm>
            <a:off x="1115616" y="1997839"/>
            <a:ext cx="743783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editContact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: function(no) {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this.$router.push</a:t>
            </a:r>
            <a:r>
              <a:rPr lang="en-US" altLang="ko-KR" sz="1200" dirty="0" smtClean="0"/>
              <a:t>({ name: '</a:t>
            </a:r>
            <a:r>
              <a:rPr lang="en-US" altLang="ko-KR" sz="1200" dirty="0" err="1" smtClean="0"/>
              <a:t>updatecontact</a:t>
            </a:r>
            <a:r>
              <a:rPr lang="en-US" altLang="ko-KR" sz="1200" dirty="0" smtClean="0"/>
              <a:t>', </a:t>
            </a:r>
            <a:r>
              <a:rPr lang="en-US" altLang="ko-KR" sz="1200" dirty="0" err="1" smtClean="0"/>
              <a:t>params</a:t>
            </a:r>
            <a:r>
              <a:rPr lang="en-US" altLang="ko-KR" sz="1200" dirty="0" smtClean="0"/>
              <a:t> : { </a:t>
            </a:r>
            <a:r>
              <a:rPr lang="en-US" altLang="ko-KR" sz="1200" dirty="0" err="1" smtClean="0"/>
              <a:t>no:no</a:t>
            </a:r>
            <a:r>
              <a:rPr lang="en-US" altLang="ko-KR" sz="1200" dirty="0" smtClean="0"/>
              <a:t> } })</a:t>
            </a:r>
          </a:p>
          <a:p>
            <a:r>
              <a:rPr lang="en-US" altLang="ko-KR" sz="1200" dirty="0" smtClean="0"/>
              <a:t>        },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deleteContact</a:t>
            </a:r>
            <a:r>
              <a:rPr lang="en-US" altLang="ko-KR" sz="1200" dirty="0" smtClean="0"/>
              <a:t> : function(no) {</a:t>
            </a:r>
          </a:p>
          <a:p>
            <a:r>
              <a:rPr lang="en-US" altLang="ko-KR" sz="1200" dirty="0" smtClean="0"/>
              <a:t>            if (confirm("</a:t>
            </a:r>
            <a:r>
              <a:rPr lang="ko-KR" altLang="en-US" sz="1200" dirty="0" smtClean="0"/>
              <a:t>정말로 삭제하시겠습니까</a:t>
            </a:r>
            <a:r>
              <a:rPr lang="en-US" altLang="ko-KR" sz="1200" dirty="0" smtClean="0"/>
              <a:t>?") == true) {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this.$store.dispatch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Constant.DELETE_CONTACT</a:t>
            </a:r>
            <a:r>
              <a:rPr lang="en-US" altLang="ko-KR" sz="1200" dirty="0" smtClean="0"/>
              <a:t>, {</a:t>
            </a:r>
            <a:r>
              <a:rPr lang="en-US" altLang="ko-KR" sz="1200" dirty="0" err="1" smtClean="0"/>
              <a:t>no:no</a:t>
            </a:r>
            <a:r>
              <a:rPr lang="en-US" altLang="ko-KR" sz="1200" dirty="0" smtClean="0"/>
              <a:t>});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this.$router.push</a:t>
            </a:r>
            <a:r>
              <a:rPr lang="en-US" altLang="ko-KR" sz="1200" dirty="0" smtClean="0"/>
              <a:t>({ name: 'contacts' })</a:t>
            </a:r>
          </a:p>
          <a:p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 smtClean="0"/>
              <a:t>        },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editPhoto</a:t>
            </a:r>
            <a:r>
              <a:rPr lang="en-US" altLang="ko-KR" sz="1200" dirty="0" smtClean="0"/>
              <a:t> : function(no) {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this.$router.push</a:t>
            </a:r>
            <a:r>
              <a:rPr lang="en-US" altLang="ko-KR" sz="1200" dirty="0" smtClean="0"/>
              <a:t>({ name: '</a:t>
            </a:r>
            <a:r>
              <a:rPr lang="en-US" altLang="ko-KR" sz="1200" dirty="0" err="1" smtClean="0"/>
              <a:t>updatephoto</a:t>
            </a:r>
            <a:r>
              <a:rPr lang="en-US" altLang="ko-KR" sz="1200" dirty="0" smtClean="0"/>
              <a:t>', </a:t>
            </a:r>
            <a:r>
              <a:rPr lang="en-US" altLang="ko-KR" sz="1200" dirty="0" err="1" smtClean="0"/>
              <a:t>params</a:t>
            </a:r>
            <a:r>
              <a:rPr lang="en-US" altLang="ko-KR" sz="1200" dirty="0" smtClean="0"/>
              <a:t>: { no: no } })</a:t>
            </a:r>
          </a:p>
          <a:p>
            <a:r>
              <a:rPr lang="en-US" altLang="ko-KR" sz="1200" dirty="0" smtClean="0"/>
              <a:t>        }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&lt;/script&gt;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573772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0AAE9D-4347-4ECA-91CB-06E55A3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DF2BE3-0432-4D6D-8541-96A014F9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ContactList.vue</a:t>
            </a:r>
            <a:r>
              <a:rPr lang="ko-KR" altLang="en-US"/>
              <a:t> 코드 검토</a:t>
            </a:r>
            <a:endParaRPr lang="en-US" altLang="ko-KR"/>
          </a:p>
          <a:p>
            <a:pPr lvl="2"/>
            <a:r>
              <a:rPr lang="en-US" altLang="ko-KR"/>
              <a:t>32~41</a:t>
            </a:r>
            <a:r>
              <a:rPr lang="ko-KR" altLang="en-US"/>
              <a:t>행의 페이징 컴포넌트 </a:t>
            </a:r>
            <a:r>
              <a:rPr lang="en-US" altLang="ko-KR"/>
              <a:t>: App.vue</a:t>
            </a:r>
            <a:r>
              <a:rPr lang="ko-KR" altLang="en-US"/>
              <a:t>에 있던 것을 </a:t>
            </a:r>
            <a:r>
              <a:rPr lang="en-US" altLang="ko-KR"/>
              <a:t>ContactList.vue </a:t>
            </a:r>
            <a:r>
              <a:rPr lang="ko-KR" altLang="en-US"/>
              <a:t>로 이동시킴</a:t>
            </a:r>
            <a:endParaRPr lang="en-US" altLang="ko-KR"/>
          </a:p>
          <a:p>
            <a:pPr lvl="2"/>
            <a:r>
              <a:rPr lang="ko-KR" altLang="en-US"/>
              <a:t>연락처 추가 버튼 </a:t>
            </a:r>
            <a:r>
              <a:rPr lang="en-US" altLang="ko-KR"/>
              <a:t>: &lt;router-link&gt;</a:t>
            </a:r>
            <a:r>
              <a:rPr lang="ko-KR" altLang="en-US"/>
              <a:t>로 처리</a:t>
            </a:r>
            <a:r>
              <a:rPr lang="en-US" altLang="ko-KR"/>
              <a:t>. </a:t>
            </a:r>
            <a:r>
              <a:rPr lang="ko-KR" altLang="en-US"/>
              <a:t>명명된 라우트 이용</a:t>
            </a:r>
            <a:endParaRPr lang="en-US" altLang="ko-KR"/>
          </a:p>
          <a:p>
            <a:pPr lvl="2"/>
            <a:r>
              <a:rPr lang="en-US" altLang="ko-KR"/>
              <a:t>65</a:t>
            </a:r>
            <a:r>
              <a:rPr lang="ko-KR" altLang="en-US"/>
              <a:t>행 </a:t>
            </a:r>
            <a:r>
              <a:rPr lang="en-US" altLang="ko-KR"/>
              <a:t>mounted </a:t>
            </a:r>
            <a:r>
              <a:rPr lang="ko-KR" altLang="en-US"/>
              <a:t>이벤트 훅</a:t>
            </a:r>
            <a:endParaRPr lang="en-US" altLang="ko-KR"/>
          </a:p>
          <a:p>
            <a:pPr lvl="3"/>
            <a:r>
              <a:rPr lang="en-US" altLang="ko-KR"/>
              <a:t>ContactList.vue </a:t>
            </a:r>
            <a:r>
              <a:rPr lang="ko-KR" altLang="en-US"/>
              <a:t>컴포넌트가 마운트되어 활성화될 때 실행됨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$route.query</a:t>
            </a:r>
            <a:r>
              <a:rPr lang="ko-KR" altLang="en-US"/>
              <a:t>를 이용해 </a:t>
            </a:r>
            <a:r>
              <a:rPr lang="en-US" altLang="ko-KR"/>
              <a:t>page </a:t>
            </a:r>
            <a:r>
              <a:rPr lang="ko-KR" altLang="en-US"/>
              <a:t>값을 읽어냄 </a:t>
            </a:r>
            <a:r>
              <a:rPr lang="en-US" altLang="ko-KR"/>
              <a:t>--&gt; </a:t>
            </a:r>
            <a:r>
              <a:rPr lang="ko-KR" altLang="en-US"/>
              <a:t>특정 페이지 조회하도록 초기화</a:t>
            </a:r>
            <a:endParaRPr lang="en-US" altLang="ko-KR"/>
          </a:p>
          <a:p>
            <a:pPr lvl="2"/>
            <a:r>
              <a:rPr lang="en-US" altLang="ko-KR"/>
              <a:t>73</a:t>
            </a:r>
            <a:r>
              <a:rPr lang="ko-KR" altLang="en-US"/>
              <a:t>행 </a:t>
            </a:r>
            <a:r>
              <a:rPr lang="en-US" altLang="ko-KR"/>
              <a:t>$route</a:t>
            </a:r>
            <a:r>
              <a:rPr lang="ko-KR" altLang="en-US"/>
              <a:t>에 대한 관찰 속성</a:t>
            </a:r>
            <a:endParaRPr lang="en-US" altLang="ko-KR"/>
          </a:p>
          <a:p>
            <a:pPr lvl="3"/>
            <a:r>
              <a:rPr lang="ko-KR" altLang="en-US"/>
              <a:t>컴포넌트 마운트 후 라우트 경로만 바뀌는 동안에 페이지를 변경할 수 있도록 처리함</a:t>
            </a:r>
            <a:r>
              <a:rPr lang="en-US" altLang="ko-KR"/>
              <a:t>.</a:t>
            </a:r>
          </a:p>
          <a:p>
            <a:pPr lvl="3"/>
            <a:r>
              <a:rPr lang="ko-KR" altLang="en-US"/>
              <a:t>관찰 속성을 사용한 코드는 내비게이션 보호 기능의 </a:t>
            </a:r>
            <a:r>
              <a:rPr lang="en-US" altLang="ko-KR"/>
              <a:t>beforeRouteUpdate </a:t>
            </a:r>
            <a:r>
              <a:rPr lang="ko-KR" altLang="en-US"/>
              <a:t>훅을 이용하도록 변경할 수 있음</a:t>
            </a:r>
            <a:r>
              <a:rPr lang="en-US" altLang="ko-KR"/>
              <a:t>.</a:t>
            </a:r>
          </a:p>
          <a:p>
            <a:pPr lvl="2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3C088F-ACF0-4210-8ACF-1CD51C581A6D}"/>
              </a:ext>
            </a:extLst>
          </p:cNvPr>
          <p:cNvSpPr/>
          <p:nvPr/>
        </p:nvSpPr>
        <p:spPr>
          <a:xfrm>
            <a:off x="1403648" y="4149080"/>
            <a:ext cx="662473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/>
              <a:t>beforeRouteUpdate(to,from,next) {</a:t>
            </a:r>
            <a:endParaRPr lang="ko-KR" altLang="ko-KR" sz="1200"/>
          </a:p>
          <a:p>
            <a:r>
              <a:rPr lang="en-US" altLang="ko-KR" sz="1200"/>
              <a:t>    if (to.query.page &amp;&amp; to.query.page != this.contactlist.pageno) {</a:t>
            </a:r>
            <a:endParaRPr lang="ko-KR" altLang="ko-KR" sz="1200"/>
          </a:p>
          <a:p>
            <a:r>
              <a:rPr lang="en-US" altLang="ko-KR" sz="1200"/>
              <a:t>        var page = to.query.page;</a:t>
            </a:r>
            <a:endParaRPr lang="ko-KR" altLang="ko-KR" sz="1200"/>
          </a:p>
          <a:p>
            <a:r>
              <a:rPr lang="en-US" altLang="ko-KR" sz="1200"/>
              <a:t>        this.$store.dispatch(Constant.FETCH_CONTACTS, { pageno:page });</a:t>
            </a:r>
            <a:endParaRPr lang="ko-KR" altLang="ko-KR" sz="1200"/>
          </a:p>
          <a:p>
            <a:r>
              <a:rPr lang="en-US" altLang="ko-KR" sz="1200"/>
              <a:t>        this.$refs.pagebuttons.selected = page-1;</a:t>
            </a:r>
            <a:endParaRPr lang="ko-KR" altLang="ko-KR" sz="1200"/>
          </a:p>
          <a:p>
            <a:r>
              <a:rPr lang="en-US" altLang="ko-KR" sz="1200"/>
              <a:t>        next();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  <a:p>
            <a:r>
              <a:rPr lang="en-US" altLang="ko-KR" sz="1200"/>
              <a:t>},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2017163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FDE5AB-1778-4192-9B3E-455CBE9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43B55E0-BDC6-4275-8443-07AC478F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ContactForm.vue, UpdatePhoto.vue </a:t>
            </a:r>
            <a:r>
              <a:rPr lang="ko-KR" altLang="en-US"/>
              <a:t>컴포넌트 수정</a:t>
            </a:r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12-32 : src/components/ContactForm.vue </a:t>
            </a:r>
            <a:r>
              <a:rPr lang="ko-KR" altLang="en-US"/>
              <a:t>변경</a:t>
            </a:r>
            <a:endParaRPr lang="en-US" altLang="ko-KR"/>
          </a:p>
          <a:p>
            <a:pPr lvl="2"/>
            <a:r>
              <a:rPr lang="en-US" altLang="ko-KR"/>
              <a:t>props</a:t>
            </a:r>
            <a:r>
              <a:rPr lang="ko-KR" altLang="en-US"/>
              <a:t>로 전달받던 </a:t>
            </a:r>
            <a:r>
              <a:rPr lang="en-US" altLang="ko-KR"/>
              <a:t>mode</a:t>
            </a:r>
            <a:r>
              <a:rPr lang="ko-KR" altLang="en-US"/>
              <a:t>를 컴포넌트 지역 </a:t>
            </a:r>
            <a:r>
              <a:rPr lang="en-US" altLang="ko-KR"/>
              <a:t>data </a:t>
            </a:r>
            <a:r>
              <a:rPr lang="ko-KR" altLang="en-US"/>
              <a:t>옵션으로 처리</a:t>
            </a:r>
            <a:endParaRPr lang="en-US" altLang="ko-KR"/>
          </a:p>
          <a:p>
            <a:pPr lvl="3"/>
            <a:r>
              <a:rPr lang="ko-KR" altLang="en-US"/>
              <a:t>로컬 </a:t>
            </a:r>
            <a:r>
              <a:rPr lang="en-US" altLang="ko-KR"/>
              <a:t>data </a:t>
            </a:r>
            <a:r>
              <a:rPr lang="ko-KR" altLang="en-US"/>
              <a:t>옵션값인 </a:t>
            </a:r>
            <a:r>
              <a:rPr lang="en-US" altLang="ko-KR"/>
              <a:t>mode</a:t>
            </a:r>
            <a:r>
              <a:rPr lang="ko-KR" altLang="en-US"/>
              <a:t> 기본값을 </a:t>
            </a:r>
            <a:r>
              <a:rPr lang="en-US" altLang="ko-KR"/>
              <a:t>add</a:t>
            </a:r>
            <a:r>
              <a:rPr lang="ko-KR" altLang="en-US"/>
              <a:t>로 설정하고 </a:t>
            </a:r>
            <a:r>
              <a:rPr lang="en-US" altLang="ko-KR"/>
              <a:t>URI </a:t>
            </a:r>
            <a:r>
              <a:rPr lang="ko-KR" altLang="en-US"/>
              <a:t>경로 상에 </a:t>
            </a:r>
            <a:r>
              <a:rPr lang="en-US" altLang="ko-KR"/>
              <a:t>/add, /update </a:t>
            </a:r>
            <a:r>
              <a:rPr lang="ko-KR" altLang="en-US"/>
              <a:t>문자열의 포함 여부를 확인해 </a:t>
            </a:r>
            <a:r>
              <a:rPr lang="en-US" altLang="ko-KR"/>
              <a:t>mode</a:t>
            </a:r>
            <a:r>
              <a:rPr lang="ko-KR" altLang="en-US"/>
              <a:t> 값을 설정</a:t>
            </a:r>
            <a:endParaRPr lang="en-US" altLang="ko-KR"/>
          </a:p>
          <a:p>
            <a:pPr lvl="3"/>
            <a:r>
              <a:rPr lang="en-US" altLang="ko-KR"/>
              <a:t>mode </a:t>
            </a:r>
            <a:r>
              <a:rPr lang="ko-KR" altLang="en-US"/>
              <a:t>로컬 </a:t>
            </a:r>
            <a:r>
              <a:rPr lang="en-US" altLang="ko-KR"/>
              <a:t>data </a:t>
            </a:r>
            <a:r>
              <a:rPr lang="ko-KR" altLang="en-US"/>
              <a:t>옵션 값에 따라 추가 화면</a:t>
            </a:r>
            <a:r>
              <a:rPr lang="en-US" altLang="ko-KR"/>
              <a:t>, </a:t>
            </a:r>
            <a:r>
              <a:rPr lang="ko-KR" altLang="en-US"/>
              <a:t>수정 화면을 보여줄지를 결정함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props</a:t>
            </a:r>
            <a:r>
              <a:rPr lang="ko-KR" altLang="en-US"/>
              <a:t>를 이용해 </a:t>
            </a:r>
            <a:r>
              <a:rPr lang="en-US" altLang="ko-KR"/>
              <a:t>no </a:t>
            </a:r>
            <a:r>
              <a:rPr lang="ko-KR" altLang="en-US"/>
              <a:t>값을 전달받음</a:t>
            </a:r>
            <a:endParaRPr lang="en-US" altLang="ko-KR"/>
          </a:p>
          <a:p>
            <a:pPr lvl="3"/>
            <a:r>
              <a:rPr lang="ko-KR" altLang="en-US"/>
              <a:t>예제 </a:t>
            </a:r>
            <a:r>
              <a:rPr lang="en-US" altLang="ko-KR"/>
              <a:t>12-29 src/main.js</a:t>
            </a:r>
            <a:r>
              <a:rPr lang="ko-KR" altLang="en-US"/>
              <a:t>에서 </a:t>
            </a:r>
            <a:r>
              <a:rPr lang="en-US" altLang="ko-KR"/>
              <a:t>props:true</a:t>
            </a:r>
            <a:r>
              <a:rPr lang="ko-KR" altLang="en-US"/>
              <a:t>를 지정했으므로 </a:t>
            </a:r>
            <a:r>
              <a:rPr lang="en-US" altLang="ko-KR"/>
              <a:t>/contacts/update/:no </a:t>
            </a:r>
            <a:r>
              <a:rPr lang="ko-KR" altLang="en-US"/>
              <a:t>경로의 </a:t>
            </a:r>
            <a:r>
              <a:rPr lang="en-US" altLang="ko-KR"/>
              <a:t>:no </a:t>
            </a:r>
            <a:r>
              <a:rPr lang="ko-KR" altLang="en-US"/>
              <a:t>위치의 값이 </a:t>
            </a:r>
            <a:r>
              <a:rPr lang="en-US" altLang="ko-KR"/>
              <a:t>no props </a:t>
            </a:r>
            <a:r>
              <a:rPr lang="ko-KR" altLang="en-US"/>
              <a:t>값으로 전달됨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취소 버튼을 클릭하면 연락처 화면으로 돌아가기 위해 </a:t>
            </a:r>
            <a:r>
              <a:rPr lang="en-US" altLang="ko-KR"/>
              <a:t>this.$router.push() </a:t>
            </a:r>
            <a:r>
              <a:rPr lang="ko-KR" altLang="en-US"/>
              <a:t>메서드를 이용해 내비게이션</a:t>
            </a:r>
            <a:r>
              <a:rPr lang="en-US" altLang="ko-KR"/>
              <a:t>!!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12-33 : src/components/UpdatePhoto.vue</a:t>
            </a:r>
            <a:r>
              <a:rPr lang="ko-KR" altLang="en-US"/>
              <a:t> </a:t>
            </a:r>
            <a:endParaRPr lang="en-US" altLang="ko-KR"/>
          </a:p>
          <a:p>
            <a:pPr lvl="2"/>
            <a:r>
              <a:rPr lang="en-US" altLang="ko-KR"/>
              <a:t>ContactForm.vue</a:t>
            </a:r>
            <a:r>
              <a:rPr lang="ko-KR" altLang="en-US"/>
              <a:t>와 유사함</a:t>
            </a:r>
            <a:r>
              <a:rPr lang="en-US" altLang="ko-KR"/>
              <a:t>.</a:t>
            </a:r>
          </a:p>
          <a:p>
            <a:pPr lvl="3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4978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0BB91-0E7E-4230-8EFC-C62080D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CD4C1C-7D61-4FAC-ADE9-2E949AA7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실행 결과</a:t>
            </a: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7E35DF2-BF0D-4242-9A07-B80217B573E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65385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475678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A46EB5-37BC-4709-A3E5-B86DE74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연락처 애플리케이션에 라우팅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B2FA82-53CA-4E50-BC9D-D52ECC65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실행 결과</a:t>
            </a:r>
            <a:r>
              <a:rPr lang="en-US" altLang="ko-KR"/>
              <a:t>2</a:t>
            </a:r>
            <a:endParaRPr lang="ko-KR" altLang="en-US"/>
          </a:p>
          <a:p>
            <a:pPr lvl="1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7219785-B86C-4E64-8BA7-BDFF9B9203F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8136904" cy="39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0360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F0744B-F24A-44A0-98B5-0A94102D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지연 시간에 대한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A7235E-F79A-4DE6-AC17-1B99F3BE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호출 지연 시간 발생</a:t>
            </a:r>
            <a:endParaRPr lang="en-US" altLang="ko-KR"/>
          </a:p>
          <a:p>
            <a:pPr lvl="1"/>
            <a:r>
              <a:rPr lang="en-US" altLang="ko-KR"/>
              <a:t>API </a:t>
            </a:r>
            <a:r>
              <a:rPr lang="ko-KR" altLang="en-US"/>
              <a:t>호출시 지연시간이 발생하면 화면 전환이 부드럽지 않음</a:t>
            </a:r>
            <a:endParaRPr lang="en-US" altLang="ko-KR"/>
          </a:p>
          <a:p>
            <a:pPr lvl="1"/>
            <a:r>
              <a:rPr lang="en-US" altLang="ko-KR"/>
              <a:t>src/Config.js </a:t>
            </a:r>
            <a:r>
              <a:rPr lang="ko-KR" altLang="en-US"/>
              <a:t>파일 수정</a:t>
            </a:r>
            <a:endParaRPr lang="en-US" altLang="ko-KR"/>
          </a:p>
          <a:p>
            <a:pPr lvl="2"/>
            <a:r>
              <a:rPr lang="en-US" altLang="ko-KR"/>
              <a:t>/contacts_long : 1</a:t>
            </a:r>
            <a:r>
              <a:rPr lang="ko-KR" altLang="en-US"/>
              <a:t>초의 의도적 지연시간 발생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지연 시간의 발생동안 처리 중임을 알릴 수 있는 </a:t>
            </a:r>
            <a:r>
              <a:rPr lang="en-US" altLang="ko-KR"/>
              <a:t>UI</a:t>
            </a:r>
            <a:r>
              <a:rPr lang="ko-KR" altLang="en-US"/>
              <a:t>가 제공되어야 함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spinner UI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92756B5-E71C-4A28-BA8A-24B364DD52A9}"/>
              </a:ext>
            </a:extLst>
          </p:cNvPr>
          <p:cNvSpPr/>
          <p:nvPr/>
        </p:nvSpPr>
        <p:spPr>
          <a:xfrm>
            <a:off x="971600" y="2996952"/>
            <a:ext cx="669674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BASE_URL = "/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";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export default {</a:t>
            </a:r>
            <a:endParaRPr lang="ko-KR" altLang="ko-KR" sz="1200" dirty="0"/>
          </a:p>
          <a:p>
            <a:r>
              <a:rPr lang="en-US" altLang="ko-KR" sz="1200" dirty="0"/>
              <a:t>    PAGESIZE : 5,</a:t>
            </a:r>
            <a:endParaRPr lang="ko-KR" altLang="ko-KR" sz="1200" dirty="0"/>
          </a:p>
          <a:p>
            <a:r>
              <a:rPr lang="en-US" altLang="ko-KR" sz="1200" dirty="0"/>
              <a:t>    </a:t>
            </a:r>
            <a:endParaRPr lang="ko-KR" altLang="ko-KR" sz="1200" dirty="0"/>
          </a:p>
          <a:p>
            <a:r>
              <a:rPr lang="en-US" altLang="ko-KR" sz="1200" dirty="0"/>
              <a:t>    //</a:t>
            </a:r>
            <a:r>
              <a:rPr lang="ko-KR" altLang="ko-KR" sz="1200" dirty="0"/>
              <a:t>전체 연락처 데이터 요청</a:t>
            </a:r>
            <a:r>
              <a:rPr lang="en-US" altLang="ko-KR" sz="1200" dirty="0"/>
              <a:t>(</a:t>
            </a:r>
            <a:r>
              <a:rPr lang="ko-KR" altLang="ko-KR" sz="1200" dirty="0" err="1"/>
              <a:t>페이징</a:t>
            </a:r>
            <a:r>
              <a:rPr lang="ko-KR" altLang="ko-KR" sz="1200" dirty="0"/>
              <a:t> 포함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r>
              <a:rPr lang="en-US" altLang="ko-KR" sz="1200" b="1" dirty="0"/>
              <a:t>    FETCH : BASE_URL + "/</a:t>
            </a:r>
            <a:r>
              <a:rPr lang="en-US" altLang="ko-KR" sz="1200" b="1" dirty="0" err="1"/>
              <a:t>contacts_long</a:t>
            </a:r>
            <a:r>
              <a:rPr lang="en-US" altLang="ko-KR" sz="1200" b="1" dirty="0"/>
              <a:t>",</a:t>
            </a:r>
            <a:endParaRPr lang="ko-KR" altLang="ko-KR" sz="1200" b="1" dirty="0"/>
          </a:p>
          <a:p>
            <a:r>
              <a:rPr lang="en-US" altLang="ko-KR" sz="1200" dirty="0"/>
              <a:t>    ......(</a:t>
            </a:r>
            <a:r>
              <a:rPr lang="ko-KR" altLang="ko-KR" sz="1200" dirty="0"/>
              <a:t>생략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65998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E410B5-C9F1-419D-B865-0F336E15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vue-router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B30880A-ED9F-46E6-94A8-907FA733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  <a:endParaRPr lang="en-US" altLang="ko-KR"/>
          </a:p>
          <a:p>
            <a:pPr lvl="1"/>
            <a:r>
              <a:rPr lang="en-US" altLang="ko-KR"/>
              <a:t>route </a:t>
            </a:r>
            <a:r>
              <a:rPr lang="ko-KR" altLang="en-US"/>
              <a:t>객체 정보</a:t>
            </a:r>
            <a:endParaRPr lang="en-US" altLang="ko-KR"/>
          </a:p>
          <a:p>
            <a:pPr lvl="2"/>
            <a:r>
              <a:rPr lang="en-US" altLang="ko-KR"/>
              <a:t>params, query. fullPath </a:t>
            </a:r>
            <a:r>
              <a:rPr lang="ko-KR" altLang="en-US"/>
              <a:t>정보등을 활용할 수 있음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EC9ABF0-78AD-4E45-A249-C82F039F4D7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40" y="2569442"/>
            <a:ext cx="8723048" cy="352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0A7D4F-5081-4C2E-A5F1-2A8A613FEB7A}"/>
              </a:ext>
            </a:extLst>
          </p:cNvPr>
          <p:cNvSpPr/>
          <p:nvPr/>
        </p:nvSpPr>
        <p:spPr>
          <a:xfrm>
            <a:off x="6156176" y="4568144"/>
            <a:ext cx="1860710" cy="1097643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651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2B256D-98B4-4683-8348-D2750D2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시간에 대한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A434B1-A0DB-41BE-B893-FBED8A05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스피너</a:t>
            </a:r>
            <a:r>
              <a:rPr lang="ko-KR" altLang="en-US" dirty="0"/>
              <a:t> 컴포넌트 작성</a:t>
            </a:r>
            <a:endParaRPr lang="en-US" altLang="ko-KR" dirty="0"/>
          </a:p>
          <a:p>
            <a:pPr lvl="1"/>
            <a:r>
              <a:rPr lang="en-US" altLang="ko-KR" dirty="0" err="1"/>
              <a:t>vue</a:t>
            </a:r>
            <a:r>
              <a:rPr lang="en-US" altLang="ko-KR" dirty="0"/>
              <a:t>-simple-spinner </a:t>
            </a:r>
            <a:r>
              <a:rPr lang="ko-KR" altLang="en-US" dirty="0"/>
              <a:t>컴포넌트 사용</a:t>
            </a:r>
            <a:endParaRPr lang="en-US" altLang="ko-KR" dirty="0"/>
          </a:p>
          <a:p>
            <a:pPr lvl="2"/>
            <a:r>
              <a:rPr lang="en-US" altLang="ko-KR" dirty="0"/>
              <a:t>https://github.com/dzwillia/vue-simple-spinner</a:t>
            </a:r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--save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-simple-spinner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12-35 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/components/Loading.vue</a:t>
            </a:r>
          </a:p>
          <a:p>
            <a:pPr lvl="2"/>
            <a:r>
              <a:rPr lang="ko-KR" altLang="en-US" dirty="0" err="1" smtClean="0"/>
              <a:t>스피너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보여주기 위한 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만 제공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556792"/>
            <a:ext cx="1656184" cy="162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1378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지연 시간에 대한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상태와 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액션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Loading.vue</a:t>
            </a:r>
            <a:r>
              <a:rPr lang="ko-KR" altLang="en-US" dirty="0" smtClean="0"/>
              <a:t>를 보여줄지를 결정하기 위한 </a:t>
            </a:r>
            <a:r>
              <a:rPr lang="en-US" altLang="ko-KR" dirty="0" err="1" smtClean="0"/>
              <a:t>vuex</a:t>
            </a:r>
            <a:r>
              <a:rPr lang="ko-KR" altLang="en-US" dirty="0" smtClean="0"/>
              <a:t>의 상태를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이것을 변경하는 변이와 관련된 액션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12-36 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Constant.js</a:t>
            </a:r>
            <a:r>
              <a:rPr lang="ko-KR" altLang="en-US" dirty="0" smtClean="0"/>
              <a:t>에 상수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CHANGE_ISLOADING 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12-37 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/store/state.js (</a:t>
            </a:r>
            <a:r>
              <a:rPr lang="ko-KR" altLang="en-US" dirty="0" smtClean="0"/>
              <a:t>상태 변경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789040"/>
            <a:ext cx="5760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import Constant from '../constant';</a:t>
            </a:r>
          </a:p>
          <a:p>
            <a:r>
              <a:rPr lang="en-US" altLang="ko-KR" sz="1200" dirty="0" smtClean="0"/>
              <a:t>import CONF from '../Config.js';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export default {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isloading</a:t>
            </a:r>
            <a:r>
              <a:rPr lang="en-US" altLang="ko-KR" sz="1200" b="1" dirty="0" smtClean="0"/>
              <a:t> : false,</a:t>
            </a:r>
          </a:p>
          <a:p>
            <a:r>
              <a:rPr lang="en-US" altLang="ko-KR" sz="1200" dirty="0" smtClean="0"/>
              <a:t>    contact : { no:0, name:'', </a:t>
            </a:r>
            <a:r>
              <a:rPr lang="en-US" altLang="ko-KR" sz="1200" dirty="0" err="1" smtClean="0"/>
              <a:t>tel</a:t>
            </a:r>
            <a:r>
              <a:rPr lang="en-US" altLang="ko-KR" sz="1200" dirty="0" smtClean="0"/>
              <a:t>:'', address:'', photo:'' },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contactlist</a:t>
            </a:r>
            <a:r>
              <a:rPr lang="en-US" altLang="ko-KR" sz="1200" dirty="0" smtClean="0"/>
              <a:t> : {</a:t>
            </a:r>
          </a:p>
          <a:p>
            <a:r>
              <a:rPr lang="en-US" altLang="ko-KR" sz="1200" dirty="0" smtClean="0"/>
              <a:t>        pageno:1, </a:t>
            </a:r>
            <a:r>
              <a:rPr lang="en-US" altLang="ko-KR" sz="1200" dirty="0" err="1" smtClean="0"/>
              <a:t>pagesize</a:t>
            </a:r>
            <a:r>
              <a:rPr lang="en-US" altLang="ko-KR" sz="1200" dirty="0" smtClean="0"/>
              <a:t>: CONF.PAGESIZE, totalcount:0, contacts:[]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지연 시간에 대한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12-38 :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/store/mutations.js (</a:t>
            </a:r>
            <a:r>
              <a:rPr lang="ko-KR" altLang="en-US" sz="1800" dirty="0" smtClean="0"/>
              <a:t>변이 변경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12-39 :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/store/actions.js (</a:t>
            </a:r>
            <a:r>
              <a:rPr lang="ko-KR" altLang="en-US" sz="1800" dirty="0" smtClean="0"/>
              <a:t>액션 변경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400" dirty="0" err="1" smtClean="0"/>
              <a:t>axios</a:t>
            </a:r>
            <a:r>
              <a:rPr lang="ko-KR" altLang="en-US" sz="1400" dirty="0" smtClean="0"/>
              <a:t>를 이용해 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삭제하기 전 </a:t>
            </a:r>
            <a:r>
              <a:rPr lang="ko-KR" altLang="en-US" sz="1400" dirty="0" err="1" smtClean="0"/>
              <a:t>스피너가</a:t>
            </a:r>
            <a:r>
              <a:rPr lang="ko-KR" altLang="en-US" sz="1400" dirty="0" smtClean="0"/>
              <a:t> 나타나고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응답 수신 후 </a:t>
            </a:r>
            <a:r>
              <a:rPr lang="ko-KR" altLang="en-US" sz="1400" dirty="0" err="1" smtClean="0"/>
              <a:t>스피너가</a:t>
            </a:r>
            <a:r>
              <a:rPr lang="ko-KR" altLang="en-US" sz="1400" dirty="0" smtClean="0"/>
              <a:t> 사라짐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추가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삭제 시에는 작업 후 연락처 데이터를 다시 조회하므로 </a:t>
            </a:r>
            <a:r>
              <a:rPr lang="en-US" altLang="ko-KR" sz="1400" dirty="0" smtClean="0"/>
              <a:t>FETCH_CONTACTS </a:t>
            </a:r>
            <a:r>
              <a:rPr lang="ko-KR" altLang="en-US" sz="1400" dirty="0" smtClean="0"/>
              <a:t>액션에서 사라지도록 처리함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556792"/>
            <a:ext cx="640871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import Constant from '../constant';</a:t>
            </a:r>
          </a:p>
          <a:p>
            <a:r>
              <a:rPr lang="en-US" altLang="ko-KR" sz="1200" dirty="0" smtClean="0"/>
              <a:t>export default {</a:t>
            </a:r>
          </a:p>
          <a:p>
            <a:r>
              <a:rPr lang="en-US" altLang="ko-KR" sz="1200" dirty="0" smtClean="0"/>
              <a:t>    ......  </a:t>
            </a:r>
          </a:p>
          <a:p>
            <a:r>
              <a:rPr lang="en-US" altLang="ko-KR" sz="1200" b="1" dirty="0" smtClean="0"/>
              <a:t>    [</a:t>
            </a:r>
            <a:r>
              <a:rPr lang="en-US" altLang="ko-KR" sz="1200" b="1" dirty="0" err="1" smtClean="0"/>
              <a:t>Constant.CHANGE_ISLOADING</a:t>
            </a:r>
            <a:r>
              <a:rPr lang="en-US" altLang="ko-KR" sz="1200" b="1" dirty="0" smtClean="0"/>
              <a:t>] : (state, payload) =&gt; {</a:t>
            </a:r>
          </a:p>
          <a:p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state.isloading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payload.isloading</a:t>
            </a:r>
            <a:r>
              <a:rPr lang="en-US" altLang="ko-KR" sz="1200" b="1" dirty="0" smtClean="0"/>
              <a:t>;</a:t>
            </a:r>
          </a:p>
          <a:p>
            <a:r>
              <a:rPr lang="en-US" altLang="ko-KR" sz="1200" b="1" dirty="0" smtClean="0"/>
              <a:t>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4437112"/>
            <a:ext cx="640871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[</a:t>
            </a:r>
            <a:r>
              <a:rPr lang="en-US" altLang="ko-KR" sz="1200" dirty="0" err="1" smtClean="0"/>
              <a:t>Constant.ADD_CONTACT</a:t>
            </a:r>
            <a:r>
              <a:rPr lang="en-US" altLang="ko-KR" sz="1200" dirty="0" smtClean="0"/>
              <a:t>] : (store) =&gt; {</a:t>
            </a:r>
          </a:p>
          <a:p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store.dispatch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Constant.CHANGE_ISLOADING</a:t>
            </a:r>
            <a:r>
              <a:rPr lang="en-US" altLang="ko-KR" sz="1200" b="1" dirty="0" smtClean="0"/>
              <a:t>, { </a:t>
            </a:r>
            <a:r>
              <a:rPr lang="en-US" altLang="ko-KR" sz="1200" b="1" dirty="0" err="1" smtClean="0"/>
              <a:t>isloading:true</a:t>
            </a:r>
            <a:r>
              <a:rPr lang="en-US" altLang="ko-KR" sz="1200" b="1" dirty="0" smtClean="0"/>
              <a:t> });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contactAPI.addContact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store.state.contact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.then((response)=&gt; {</a:t>
            </a:r>
          </a:p>
          <a:p>
            <a:r>
              <a:rPr lang="en-US" altLang="ko-KR" sz="1200" dirty="0" smtClean="0"/>
              <a:t>            if (</a:t>
            </a:r>
            <a:r>
              <a:rPr lang="en-US" altLang="ko-KR" sz="1200" dirty="0" err="1" smtClean="0"/>
              <a:t>response.data.status</a:t>
            </a:r>
            <a:r>
              <a:rPr lang="en-US" altLang="ko-KR" sz="1200" dirty="0" smtClean="0"/>
              <a:t> == "success") {</a:t>
            </a:r>
          </a:p>
          <a:p>
            <a:r>
              <a:rPr lang="en-US" altLang="ko-KR" sz="1200" b="1" dirty="0" smtClean="0"/>
              <a:t>                </a:t>
            </a:r>
            <a:r>
              <a:rPr lang="en-US" altLang="ko-KR" sz="1200" b="1" dirty="0" err="1" smtClean="0"/>
              <a:t>store.dispatch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Constant.FETCH_CONTACTS</a:t>
            </a:r>
            <a:r>
              <a:rPr lang="en-US" altLang="ko-KR" sz="1200" b="1" dirty="0" smtClean="0"/>
              <a:t>, { </a:t>
            </a:r>
            <a:r>
              <a:rPr lang="en-US" altLang="ko-KR" sz="1200" b="1" dirty="0" err="1" smtClean="0"/>
              <a:t>pageno</a:t>
            </a:r>
            <a:r>
              <a:rPr lang="en-US" altLang="ko-KR" sz="1200" b="1" dirty="0" smtClean="0"/>
              <a:t>: 1});                </a:t>
            </a:r>
          </a:p>
          <a:p>
            <a:r>
              <a:rPr lang="en-US" altLang="ko-KR" sz="1200" dirty="0" smtClean="0"/>
              <a:t>            } else {</a:t>
            </a:r>
          </a:p>
          <a:p>
            <a:r>
              <a:rPr lang="en-US" altLang="ko-KR" sz="1200" dirty="0" smtClean="0"/>
              <a:t>                console.log("</a:t>
            </a:r>
            <a:r>
              <a:rPr lang="ko-KR" altLang="en-US" sz="1200" dirty="0" smtClean="0"/>
              <a:t>연락처 추가 실패 </a:t>
            </a:r>
            <a:r>
              <a:rPr lang="en-US" altLang="ko-KR" sz="1200" dirty="0" smtClean="0"/>
              <a:t>: " + </a:t>
            </a:r>
            <a:r>
              <a:rPr lang="en-US" altLang="ko-KR" sz="1200" dirty="0" err="1" smtClean="0"/>
              <a:t>response.data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 smtClean="0"/>
              <a:t>        })</a:t>
            </a:r>
          </a:p>
          <a:p>
            <a:r>
              <a:rPr lang="en-US" altLang="ko-KR" sz="1200" dirty="0" smtClean="0"/>
              <a:t>    },</a:t>
            </a:r>
            <a:endParaRPr lang="ko-KR" altLang="en-US" sz="12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지연 시간에 대한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12-40 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/App.vue</a:t>
            </a:r>
          </a:p>
          <a:p>
            <a:pPr lvl="2"/>
            <a:r>
              <a:rPr lang="en-US" altLang="ko-KR" dirty="0" smtClean="0"/>
              <a:t>Loading.vue </a:t>
            </a:r>
            <a:r>
              <a:rPr lang="ko-KR" altLang="en-US" dirty="0" smtClean="0"/>
              <a:t>컴포넌트를 </a:t>
            </a:r>
            <a:r>
              <a:rPr lang="en-US" altLang="ko-KR" dirty="0" smtClean="0"/>
              <a:t>App.vue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988840"/>
            <a:ext cx="7776864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&lt;template&gt;</a:t>
            </a:r>
          </a:p>
          <a:p>
            <a:r>
              <a:rPr lang="en-US" altLang="ko-KR" sz="1200" dirty="0" smtClean="0"/>
              <a:t>  &lt;div id="container"&gt;</a:t>
            </a:r>
          </a:p>
          <a:p>
            <a:r>
              <a:rPr lang="en-US" altLang="ko-KR" sz="1200" dirty="0" smtClean="0"/>
              <a:t>      &lt;div class="page-header"&gt;</a:t>
            </a:r>
          </a:p>
          <a:p>
            <a:r>
              <a:rPr lang="en-US" altLang="ko-KR" sz="1200" dirty="0" smtClean="0"/>
              <a:t>         &lt;h1 class="text-center"&gt;</a:t>
            </a:r>
            <a:r>
              <a:rPr lang="ko-KR" altLang="en-US" sz="1200" dirty="0" smtClean="0"/>
              <a:t>연락처 관리 애플리케이션</a:t>
            </a:r>
            <a:r>
              <a:rPr lang="en-US" altLang="ko-KR" sz="1200" dirty="0" smtClean="0"/>
              <a:t>&lt;/h1&gt;</a:t>
            </a:r>
          </a:p>
          <a:p>
            <a:r>
              <a:rPr lang="en-US" altLang="ko-KR" sz="1200" dirty="0" smtClean="0"/>
              <a:t>         &lt;p&gt;(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-router + </a:t>
            </a:r>
            <a:r>
              <a:rPr lang="en-US" altLang="ko-KR" sz="1200" dirty="0" err="1" smtClean="0"/>
              <a:t>Vuex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Axios</a:t>
            </a:r>
            <a:r>
              <a:rPr lang="en-US" altLang="ko-KR" sz="1200" dirty="0" smtClean="0"/>
              <a:t>) &lt;/p&gt;</a:t>
            </a:r>
          </a:p>
          <a:p>
            <a:r>
              <a:rPr lang="en-US" altLang="ko-KR" sz="1200" dirty="0" smtClean="0"/>
              <a:t>         &lt;div class="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-group"&gt;</a:t>
            </a:r>
          </a:p>
          <a:p>
            <a:r>
              <a:rPr lang="en-US" altLang="ko-KR" sz="1200" dirty="0" smtClean="0"/>
              <a:t>            &lt;router-link to="/home" class="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-info menu"&gt;Home&lt;/router-link&gt;</a:t>
            </a:r>
          </a:p>
          <a:p>
            <a:r>
              <a:rPr lang="en-US" altLang="ko-KR" sz="1200" dirty="0" smtClean="0"/>
              <a:t>            &lt;router-link to="/about" class="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-info menu"&gt;About&lt;/router-link&gt;</a:t>
            </a:r>
          </a:p>
          <a:p>
            <a:r>
              <a:rPr lang="en-US" altLang="ko-KR" sz="1200" dirty="0" smtClean="0"/>
              <a:t>            &lt;router-link to="/contacts" class="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-info menu"&gt;Contacts&lt;/router-link&gt;</a:t>
            </a:r>
          </a:p>
          <a:p>
            <a:r>
              <a:rPr lang="en-US" altLang="ko-KR" sz="1200" dirty="0" smtClean="0"/>
              <a:t>         &lt;/div&gt;</a:t>
            </a:r>
          </a:p>
          <a:p>
            <a:r>
              <a:rPr lang="en-US" altLang="ko-KR" sz="1200" dirty="0" smtClean="0"/>
              <a:t>      &lt;/div&gt;</a:t>
            </a:r>
          </a:p>
          <a:p>
            <a:r>
              <a:rPr lang="en-US" altLang="ko-KR" sz="1200" dirty="0" smtClean="0"/>
              <a:t>      &lt;router-view&gt;&lt;/router-view&gt;</a:t>
            </a:r>
          </a:p>
          <a:p>
            <a:r>
              <a:rPr lang="en-US" altLang="ko-KR" sz="1200" b="1" dirty="0" smtClean="0"/>
              <a:t>      &lt;loading v-show="</a:t>
            </a:r>
            <a:r>
              <a:rPr lang="en-US" altLang="ko-KR" sz="1200" b="1" dirty="0" err="1" smtClean="0"/>
              <a:t>isloading</a:t>
            </a:r>
            <a:r>
              <a:rPr lang="en-US" altLang="ko-KR" sz="1200" b="1" dirty="0" smtClean="0"/>
              <a:t>"&gt;&lt;/loading&gt;</a:t>
            </a:r>
          </a:p>
          <a:p>
            <a:r>
              <a:rPr lang="en-US" altLang="ko-KR" sz="1200" dirty="0" smtClean="0"/>
              <a:t>  &lt;/div&gt;</a:t>
            </a:r>
          </a:p>
          <a:p>
            <a:r>
              <a:rPr lang="en-US" altLang="ko-KR" sz="1200" dirty="0" smtClean="0"/>
              <a:t>&lt;/template&gt;</a:t>
            </a:r>
          </a:p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b="1" dirty="0" smtClean="0"/>
              <a:t>import Loading from './components/Loading';</a:t>
            </a:r>
          </a:p>
          <a:p>
            <a:r>
              <a:rPr lang="en-US" altLang="ko-KR" sz="1200" dirty="0" smtClean="0"/>
              <a:t>import { </a:t>
            </a:r>
            <a:r>
              <a:rPr lang="en-US" altLang="ko-KR" sz="1200" dirty="0" err="1" smtClean="0"/>
              <a:t>mapState</a:t>
            </a:r>
            <a:r>
              <a:rPr lang="en-US" altLang="ko-KR" sz="1200" dirty="0" smtClean="0"/>
              <a:t> } from '</a:t>
            </a:r>
            <a:r>
              <a:rPr lang="en-US" altLang="ko-KR" sz="1200" dirty="0" err="1" smtClean="0"/>
              <a:t>vuex</a:t>
            </a:r>
            <a:r>
              <a:rPr lang="en-US" altLang="ko-KR" sz="1200" dirty="0" smtClean="0"/>
              <a:t>';</a:t>
            </a:r>
          </a:p>
          <a:p>
            <a:r>
              <a:rPr lang="en-US" altLang="ko-KR" sz="1200" dirty="0" smtClean="0"/>
              <a:t>export default {    </a:t>
            </a:r>
          </a:p>
          <a:p>
            <a:r>
              <a:rPr lang="en-US" altLang="ko-KR" sz="1200" dirty="0" smtClean="0"/>
              <a:t>    name: 'app',</a:t>
            </a:r>
          </a:p>
          <a:p>
            <a:r>
              <a:rPr lang="en-US" altLang="ko-KR" sz="1200" b="1" dirty="0" smtClean="0"/>
              <a:t>    components : { Loading },</a:t>
            </a:r>
          </a:p>
          <a:p>
            <a:r>
              <a:rPr lang="en-US" altLang="ko-KR" sz="1200" b="1" dirty="0" smtClean="0"/>
              <a:t>    computed : </a:t>
            </a:r>
            <a:r>
              <a:rPr lang="en-US" altLang="ko-KR" sz="1200" b="1" dirty="0" err="1" smtClean="0"/>
              <a:t>mapState</a:t>
            </a:r>
            <a:r>
              <a:rPr lang="en-US" altLang="ko-KR" sz="1200" b="1" dirty="0" smtClean="0"/>
              <a:t>([ '</a:t>
            </a:r>
            <a:r>
              <a:rPr lang="en-US" altLang="ko-KR" sz="1200" b="1" dirty="0" err="1" smtClean="0"/>
              <a:t>isloading</a:t>
            </a:r>
            <a:r>
              <a:rPr lang="en-US" altLang="ko-KR" sz="1200" b="1" dirty="0" smtClean="0"/>
              <a:t>' ])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&lt;/script&gt;</a:t>
            </a:r>
          </a:p>
          <a:p>
            <a:r>
              <a:rPr lang="en-US" altLang="ko-KR" sz="1200" dirty="0" smtClean="0"/>
              <a:t>......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지연 시간에 대한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768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296811-2F2A-47D5-818E-D9862FD8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FB6AC7-E1B8-469A-8B5C-AF7A57B3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Dynamic Route</a:t>
            </a:r>
          </a:p>
          <a:p>
            <a:pPr lvl="1"/>
            <a:r>
              <a:rPr lang="ko-KR" altLang="en-US"/>
              <a:t>일정한 패턴의 </a:t>
            </a:r>
            <a:r>
              <a:rPr lang="en-US" altLang="ko-KR"/>
              <a:t>URI </a:t>
            </a:r>
            <a:r>
              <a:rPr lang="ko-KR" altLang="en-US"/>
              <a:t>경로를 하나의 컴포넌트 연결하는 방법</a:t>
            </a:r>
            <a:endParaRPr lang="en-US" altLang="ko-KR"/>
          </a:p>
          <a:p>
            <a:pPr lvl="1"/>
            <a:r>
              <a:rPr lang="en-US" altLang="ko-KR"/>
              <a:t>URI </a:t>
            </a:r>
            <a:r>
              <a:rPr lang="ko-KR" altLang="en-US"/>
              <a:t>경로의 일부에 실행에 필요한 파라미터 값이 포함된 경우에 유용함</a:t>
            </a:r>
            <a:endParaRPr lang="en-US" altLang="ko-KR"/>
          </a:p>
          <a:p>
            <a:r>
              <a:rPr lang="ko-KR" altLang="en-US"/>
              <a:t>기존 프로젝트에 이어서 코드 작성</a:t>
            </a:r>
            <a:endParaRPr lang="en-US" altLang="ko-KR"/>
          </a:p>
          <a:p>
            <a:pPr lvl="1"/>
            <a:r>
              <a:rPr lang="ko-KR" altLang="en-US"/>
              <a:t>추가할 기능</a:t>
            </a:r>
            <a:endParaRPr lang="en-US" altLang="ko-KR"/>
          </a:p>
          <a:p>
            <a:pPr lvl="2"/>
            <a:r>
              <a:rPr lang="en-US" altLang="ko-KR"/>
              <a:t>contacts </a:t>
            </a:r>
            <a:r>
              <a:rPr lang="ko-KR" altLang="en-US"/>
              <a:t>경로로 요청했을 때 전체 연락처 명단을 나타내고</a:t>
            </a:r>
            <a:r>
              <a:rPr lang="en-US" altLang="ko-KR"/>
              <a:t>, </a:t>
            </a:r>
          </a:p>
          <a:p>
            <a:pPr lvl="2"/>
            <a:r>
              <a:rPr lang="ko-KR" altLang="en-US"/>
              <a:t>명단을 클릭하면 </a:t>
            </a:r>
            <a:r>
              <a:rPr lang="en-US" altLang="ko-KR"/>
              <a:t>/contacts/{no} </a:t>
            </a:r>
            <a:r>
              <a:rPr lang="ko-KR" altLang="en-US"/>
              <a:t>경로로 요청하여 연락처 상세 정보를 나타냄</a:t>
            </a:r>
          </a:p>
        </p:txBody>
      </p:sp>
    </p:spTree>
    <p:extLst>
      <p:ext uri="{BB962C8B-B14F-4D97-AF65-F5344CB8AC3E}">
        <p14:creationId xmlns="" xmlns:p14="http://schemas.microsoft.com/office/powerpoint/2010/main" val="15783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88DF2C-A6CE-407B-959E-4631ED2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C82FBB-DBFA-412E-B8CB-B16788C4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12-04 : src/ContactList.json(</a:t>
            </a:r>
            <a:r>
              <a:rPr lang="ko-KR" altLang="en-US"/>
              <a:t>샘플데이터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0C7B09A-C03F-457F-849E-0CF7AA1FECA2}"/>
              </a:ext>
            </a:extLst>
          </p:cNvPr>
          <p:cNvSpPr/>
          <p:nvPr/>
        </p:nvSpPr>
        <p:spPr>
          <a:xfrm>
            <a:off x="683568" y="1772816"/>
            <a:ext cx="640871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var contactlist = {</a:t>
            </a:r>
          </a:p>
          <a:p>
            <a:r>
              <a:rPr lang="ko-KR" altLang="en-US" sz="1200"/>
              <a:t>    contacts : [</a:t>
            </a:r>
          </a:p>
          <a:p>
            <a:r>
              <a:rPr lang="ko-KR" altLang="en-US" sz="1200"/>
              <a:t>        { no:1001, name:'김유신', tel:'010-1212-3331', address:'경주' },</a:t>
            </a:r>
          </a:p>
          <a:p>
            <a:r>
              <a:rPr lang="ko-KR" altLang="en-US" sz="1200"/>
              <a:t>        { no:1002, name:'장보고', tel:'010-1212-3332', address:'청해진' },</a:t>
            </a:r>
          </a:p>
          <a:p>
            <a:r>
              <a:rPr lang="ko-KR" altLang="en-US" sz="1200"/>
              <a:t>        { no:1003, name:'관창', tel:'010-1212-3333', address:'황산벌' },</a:t>
            </a:r>
          </a:p>
          <a:p>
            <a:r>
              <a:rPr lang="ko-KR" altLang="en-US" sz="1200"/>
              <a:t>        { no:1004, name:'안중근', tel:'010-1212-3334', address:'해주' },</a:t>
            </a:r>
          </a:p>
          <a:p>
            <a:r>
              <a:rPr lang="ko-KR" altLang="en-US" sz="1200"/>
              <a:t>        { no:1005, name:'강감찬', tel:'010-1212-3335', address:'귀주' },</a:t>
            </a:r>
          </a:p>
          <a:p>
            <a:r>
              <a:rPr lang="ko-KR" altLang="en-US" sz="1200"/>
              <a:t>        { no:1006, name:'정몽주', tel:'010-1212-3336', address:'개성' },</a:t>
            </a:r>
          </a:p>
          <a:p>
            <a:r>
              <a:rPr lang="ko-KR" altLang="en-US" sz="1200"/>
              <a:t>        { no:1007, name:'이순신', tel:'010-1212-3337', address:'통제영' },</a:t>
            </a:r>
          </a:p>
          <a:p>
            <a:r>
              <a:rPr lang="ko-KR" altLang="en-US" sz="1200"/>
              <a:t>        { no:1008, name:'김시민', tel:'010-1212-3338', address:'진주' },</a:t>
            </a:r>
          </a:p>
          <a:p>
            <a:r>
              <a:rPr lang="ko-KR" altLang="en-US" sz="1200"/>
              <a:t>        { no:1009, name:'정약용', tel:'010-1212-3339', address:'남양주' }</a:t>
            </a:r>
          </a:p>
          <a:p>
            <a:r>
              <a:rPr lang="ko-KR" altLang="en-US" sz="1200"/>
              <a:t>    ]</a:t>
            </a:r>
          </a:p>
          <a:p>
            <a:r>
              <a:rPr lang="ko-KR" altLang="en-US" sz="1200"/>
              <a:t>}</a:t>
            </a:r>
          </a:p>
          <a:p>
            <a:endParaRPr lang="ko-KR" altLang="en-US" sz="1200"/>
          </a:p>
          <a:p>
            <a:r>
              <a:rPr lang="ko-KR" altLang="en-US" sz="1200"/>
              <a:t>export default contactlist;</a:t>
            </a:r>
          </a:p>
        </p:txBody>
      </p:sp>
    </p:spTree>
    <p:extLst>
      <p:ext uri="{BB962C8B-B14F-4D97-AF65-F5344CB8AC3E}">
        <p14:creationId xmlns="" xmlns:p14="http://schemas.microsoft.com/office/powerpoint/2010/main" val="7396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258D0F-1876-4615-85EB-CDC5623F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FFAFCC6-53BF-43DA-9F11-D1A62408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12-05 : src/components/Contacts.vue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3BAB94-424C-4A5D-971E-261456FB7F9D}"/>
              </a:ext>
            </a:extLst>
          </p:cNvPr>
          <p:cNvSpPr/>
          <p:nvPr/>
        </p:nvSpPr>
        <p:spPr>
          <a:xfrm>
            <a:off x="539552" y="1772816"/>
            <a:ext cx="7509842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/>
              <a:t>&lt;template&gt;</a:t>
            </a:r>
          </a:p>
          <a:p>
            <a:r>
              <a:rPr lang="ko-KR" altLang="en-US" sz="1200"/>
              <a:t>  &lt;div&gt;</a:t>
            </a:r>
          </a:p>
          <a:p>
            <a:r>
              <a:rPr lang="ko-KR" altLang="en-US" sz="1200"/>
              <a:t>    &lt;h1&gt;연락처&lt;/h1&gt;</a:t>
            </a:r>
          </a:p>
          <a:p>
            <a:r>
              <a:rPr lang="ko-KR" altLang="en-US" sz="1200"/>
              <a:t>    &lt;div class="wrapper"&gt;</a:t>
            </a:r>
          </a:p>
          <a:p>
            <a:r>
              <a:rPr lang="ko-KR" altLang="en-US" sz="1200" b="1"/>
              <a:t>        &lt;div class="box" v-for="c in contacts" :key="c.no"&gt;</a:t>
            </a:r>
          </a:p>
          <a:p>
            <a:r>
              <a:rPr lang="ko-KR" altLang="en-US" sz="1200" b="1"/>
              <a:t>            &lt;router-link v-bind:to="'/contacts/'+c.no"&gt;{{c.name}}&lt;/router-link&gt;</a:t>
            </a:r>
          </a:p>
          <a:p>
            <a:r>
              <a:rPr lang="ko-KR" altLang="en-US" sz="1200" b="1"/>
              <a:t>        &lt;/div&gt;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  &lt;/div&gt;</a:t>
            </a:r>
          </a:p>
          <a:p>
            <a:r>
              <a:rPr lang="ko-KR" altLang="en-US" sz="1200"/>
              <a:t>&lt;/template&gt;</a:t>
            </a:r>
          </a:p>
          <a:p>
            <a:r>
              <a:rPr lang="ko-KR" altLang="en-US" sz="1200"/>
              <a:t>&lt;script&gt;</a:t>
            </a:r>
          </a:p>
          <a:p>
            <a:r>
              <a:rPr lang="ko-KR" altLang="en-US" sz="1200" b="1"/>
              <a:t>import contactlist from '../ContactList';</a:t>
            </a:r>
          </a:p>
          <a:p>
            <a:endParaRPr lang="ko-KR" altLang="en-US" sz="1200"/>
          </a:p>
          <a:p>
            <a:r>
              <a:rPr lang="ko-KR" altLang="en-US" sz="1200"/>
              <a:t>export default {</a:t>
            </a:r>
          </a:p>
          <a:p>
            <a:r>
              <a:rPr lang="ko-KR" altLang="en-US" sz="1200"/>
              <a:t>  name : "contacts",</a:t>
            </a:r>
          </a:p>
          <a:p>
            <a:r>
              <a:rPr lang="ko-KR" altLang="en-US" sz="1200" b="1"/>
              <a:t>  data : function() {</a:t>
            </a:r>
          </a:p>
          <a:p>
            <a:r>
              <a:rPr lang="ko-KR" altLang="en-US" sz="1200" b="1"/>
              <a:t>      return {</a:t>
            </a:r>
          </a:p>
          <a:p>
            <a:r>
              <a:rPr lang="ko-KR" altLang="en-US" sz="1200" b="1"/>
              <a:t>          contacts : contactlist.contacts</a:t>
            </a:r>
          </a:p>
          <a:p>
            <a:r>
              <a:rPr lang="ko-KR" altLang="en-US" sz="1200" b="1"/>
              <a:t>      }</a:t>
            </a:r>
          </a:p>
          <a:p>
            <a:r>
              <a:rPr lang="ko-KR" altLang="en-US" sz="1200" b="1"/>
              <a:t>  }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&lt;/script&gt;</a:t>
            </a:r>
          </a:p>
          <a:p>
            <a:r>
              <a:rPr lang="ko-KR" altLang="en-US" sz="1200"/>
              <a:t>&lt;style&gt;</a:t>
            </a:r>
          </a:p>
          <a:p>
            <a:r>
              <a:rPr lang="en-US" altLang="ko-KR" sz="1200"/>
              <a:t>......(</a:t>
            </a:r>
            <a:r>
              <a:rPr lang="ko-KR" altLang="en-US" sz="1200"/>
              <a:t>생략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4444171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38066</TotalTime>
  <Words>5546</Words>
  <Application>Microsoft Office PowerPoint</Application>
  <PresentationFormat>화면 슬라이드 쇼(4:3)</PresentationFormat>
  <Paragraphs>1110</Paragraphs>
  <Slides>64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기본 디자인</vt:lpstr>
      <vt:lpstr>vue-router를 이용한 라우팅</vt:lpstr>
      <vt:lpstr>vue-router를 이용한 라우팅</vt:lpstr>
      <vt:lpstr>vue-router 기초</vt:lpstr>
      <vt:lpstr>vue-router 기초</vt:lpstr>
      <vt:lpstr>vue-router 기초</vt:lpstr>
      <vt:lpstr>vue-router 기초</vt:lpstr>
      <vt:lpstr>동적 라우트</vt:lpstr>
      <vt:lpstr>동적 라우트</vt:lpstr>
      <vt:lpstr>동적 라우트</vt:lpstr>
      <vt:lpstr>동적 라우트</vt:lpstr>
      <vt:lpstr>동적 라우트</vt:lpstr>
      <vt:lpstr>동적 라우트</vt:lpstr>
      <vt:lpstr>동적 라우트</vt:lpstr>
      <vt:lpstr>중첩 라우트</vt:lpstr>
      <vt:lpstr>중첩 라우트</vt:lpstr>
      <vt:lpstr>중첩 라우트</vt:lpstr>
      <vt:lpstr>중첩 라우트</vt:lpstr>
      <vt:lpstr>중첩 라우트</vt:lpstr>
      <vt:lpstr>중첩 라우트</vt:lpstr>
      <vt:lpstr>명명된 라우트</vt:lpstr>
      <vt:lpstr>명명된 라우트</vt:lpstr>
      <vt:lpstr>명명된 라우트</vt:lpstr>
      <vt:lpstr>명명된 라우트</vt:lpstr>
      <vt:lpstr>명명된 라우트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프로그래밍 방식의 라우팅 제어</vt:lpstr>
      <vt:lpstr>라우팅 모드</vt:lpstr>
      <vt:lpstr>라우팅 모드</vt:lpstr>
      <vt:lpstr>라우팅 모드</vt:lpstr>
      <vt:lpstr>라우팅 모드</vt:lpstr>
      <vt:lpstr>라우팅 정보를 속성으로 연결하기</vt:lpstr>
      <vt:lpstr>라우팅 정보를 속성으로 연결하기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연락처 애플리케이션에 라우팅 기능 적용</vt:lpstr>
      <vt:lpstr>지연 시간에 대한 처리</vt:lpstr>
      <vt:lpstr>지연 시간에 대한 처리</vt:lpstr>
      <vt:lpstr>지연 시간에 대한 처리</vt:lpstr>
      <vt:lpstr>지연 시간에 대한 처리</vt:lpstr>
      <vt:lpstr>지연 시간에 대한 처리</vt:lpstr>
      <vt:lpstr>지연 시간에 대한 처리</vt:lpstr>
    </vt:vector>
  </TitlesOfParts>
  <Company>SDS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3583</cp:revision>
  <dcterms:created xsi:type="dcterms:W3CDTF">2011-01-27T23:33:23Z</dcterms:created>
  <dcterms:modified xsi:type="dcterms:W3CDTF">2019-04-17T10:22:58Z</dcterms:modified>
</cp:coreProperties>
</file>