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8" r:id="rId3"/>
    <p:sldId id="263" r:id="rId4"/>
    <p:sldId id="297" r:id="rId5"/>
    <p:sldId id="298" r:id="rId6"/>
    <p:sldId id="28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86" r:id="rId15"/>
    <p:sldId id="306" r:id="rId16"/>
    <p:sldId id="307" r:id="rId17"/>
    <p:sldId id="308" r:id="rId18"/>
    <p:sldId id="311" r:id="rId19"/>
    <p:sldId id="312" r:id="rId20"/>
    <p:sldId id="313" r:id="rId21"/>
    <p:sldId id="288" r:id="rId22"/>
    <p:sldId id="310" r:id="rId23"/>
    <p:sldId id="289" r:id="rId24"/>
    <p:sldId id="314" r:id="rId25"/>
    <p:sldId id="270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93CD3-CEA7-4D3E-87CB-303FB3D44E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667FAC8-1E56-4241-9A45-306CF23E76E6}">
      <dgm:prSet phldrT="[텍스트]" custT="1"/>
      <dgm:spPr/>
      <dgm:t>
        <a:bodyPr/>
        <a:lstStyle/>
        <a:p>
          <a:pPr latinLnBrk="1"/>
          <a:r>
            <a:rPr lang="ko-KR" altLang="en-US" sz="2000" dirty="0"/>
            <a:t>기존 데이터 셋</a:t>
          </a:r>
        </a:p>
      </dgm:t>
    </dgm:pt>
    <dgm:pt modelId="{267149FF-234D-423A-9D9B-AD87B065FEF3}" type="parTrans" cxnId="{070E3FAA-3752-4D80-A78A-90F522525499}">
      <dgm:prSet/>
      <dgm:spPr/>
      <dgm:t>
        <a:bodyPr/>
        <a:lstStyle/>
        <a:p>
          <a:pPr latinLnBrk="1"/>
          <a:endParaRPr lang="ko-KR" altLang="en-US"/>
        </a:p>
      </dgm:t>
    </dgm:pt>
    <dgm:pt modelId="{9E655302-D91F-4A02-832C-EFE9550D2FCD}" type="sibTrans" cxnId="{070E3FAA-3752-4D80-A78A-90F522525499}">
      <dgm:prSet/>
      <dgm:spPr/>
      <dgm:t>
        <a:bodyPr/>
        <a:lstStyle/>
        <a:p>
          <a:pPr latinLnBrk="1"/>
          <a:endParaRPr lang="ko-KR" altLang="en-US"/>
        </a:p>
      </dgm:t>
    </dgm:pt>
    <dgm:pt modelId="{FE9D4DAE-F243-4665-B7EC-A1BA38030CF2}">
      <dgm:prSet phldrT="[텍스트]"/>
      <dgm:spPr/>
      <dgm:t>
        <a:bodyPr/>
        <a:lstStyle/>
        <a:p>
          <a:pPr latinLnBrk="1"/>
          <a:r>
            <a:rPr lang="en-US" altLang="ko-KR" dirty="0"/>
            <a:t>Cluster1</a:t>
          </a:r>
          <a:endParaRPr lang="ko-KR" altLang="en-US" dirty="0"/>
        </a:p>
      </dgm:t>
    </dgm:pt>
    <dgm:pt modelId="{C7D3314A-E6BD-4974-A7E5-6BDCA00E85B8}" type="parTrans" cxnId="{74EE2B22-75D7-4CA6-8387-5AA3BE0E3515}">
      <dgm:prSet/>
      <dgm:spPr/>
      <dgm:t>
        <a:bodyPr/>
        <a:lstStyle/>
        <a:p>
          <a:pPr latinLnBrk="1"/>
          <a:endParaRPr lang="ko-KR" altLang="en-US"/>
        </a:p>
      </dgm:t>
    </dgm:pt>
    <dgm:pt modelId="{902B6F6C-49BD-4FE5-888A-85036A65CF41}" type="sibTrans" cxnId="{74EE2B22-75D7-4CA6-8387-5AA3BE0E3515}">
      <dgm:prSet/>
      <dgm:spPr/>
      <dgm:t>
        <a:bodyPr/>
        <a:lstStyle/>
        <a:p>
          <a:pPr latinLnBrk="1"/>
          <a:endParaRPr lang="ko-KR" altLang="en-US"/>
        </a:p>
      </dgm:t>
    </dgm:pt>
    <dgm:pt modelId="{662A9EE1-3988-460B-A91C-ECF333134112}">
      <dgm:prSet phldrT="[텍스트]"/>
      <dgm:spPr/>
      <dgm:t>
        <a:bodyPr/>
        <a:lstStyle/>
        <a:p>
          <a:pPr latinLnBrk="1"/>
          <a:r>
            <a:rPr lang="en-US" altLang="ko-KR" dirty="0"/>
            <a:t>Cluster2</a:t>
          </a:r>
          <a:endParaRPr lang="ko-KR" altLang="en-US" dirty="0"/>
        </a:p>
      </dgm:t>
    </dgm:pt>
    <dgm:pt modelId="{89550B33-1F83-42E6-B137-D7CEDAD0B5EE}" type="parTrans" cxnId="{EAB3BE54-8711-4E6B-BC13-AE18C331F489}">
      <dgm:prSet/>
      <dgm:spPr/>
      <dgm:t>
        <a:bodyPr/>
        <a:lstStyle/>
        <a:p>
          <a:pPr latinLnBrk="1"/>
          <a:endParaRPr lang="ko-KR" altLang="en-US"/>
        </a:p>
      </dgm:t>
    </dgm:pt>
    <dgm:pt modelId="{9BB5405B-E324-459E-BD93-566C0D313363}" type="sibTrans" cxnId="{EAB3BE54-8711-4E6B-BC13-AE18C331F489}">
      <dgm:prSet/>
      <dgm:spPr/>
      <dgm:t>
        <a:bodyPr/>
        <a:lstStyle/>
        <a:p>
          <a:pPr latinLnBrk="1"/>
          <a:endParaRPr lang="ko-KR" altLang="en-US"/>
        </a:p>
      </dgm:t>
    </dgm:pt>
    <dgm:pt modelId="{1FC5D3A3-3D14-4CBF-A7BA-DE2FAA51E27F}">
      <dgm:prSet phldrT="[텍스트]"/>
      <dgm:spPr/>
      <dgm:t>
        <a:bodyPr/>
        <a:lstStyle/>
        <a:p>
          <a:pPr latinLnBrk="1"/>
          <a:r>
            <a:rPr lang="en-US" altLang="ko-KR" dirty="0"/>
            <a:t>Cluster4</a:t>
          </a:r>
          <a:endParaRPr lang="ko-KR" altLang="en-US" dirty="0"/>
        </a:p>
      </dgm:t>
    </dgm:pt>
    <dgm:pt modelId="{9AFA439C-0BD8-408A-A73A-06DF1B03590B}" type="parTrans" cxnId="{084D31E9-FC29-4D22-AC9F-AF6A7B6C26E2}">
      <dgm:prSet/>
      <dgm:spPr/>
      <dgm:t>
        <a:bodyPr/>
        <a:lstStyle/>
        <a:p>
          <a:pPr latinLnBrk="1"/>
          <a:endParaRPr lang="ko-KR" altLang="en-US"/>
        </a:p>
      </dgm:t>
    </dgm:pt>
    <dgm:pt modelId="{DEBDA43E-F561-4C96-A0C0-75581DCF39D0}" type="sibTrans" cxnId="{084D31E9-FC29-4D22-AC9F-AF6A7B6C26E2}">
      <dgm:prSet/>
      <dgm:spPr/>
      <dgm:t>
        <a:bodyPr/>
        <a:lstStyle/>
        <a:p>
          <a:pPr latinLnBrk="1"/>
          <a:endParaRPr lang="ko-KR" altLang="en-US"/>
        </a:p>
      </dgm:t>
    </dgm:pt>
    <dgm:pt modelId="{E1B54220-8E6B-4E92-B975-5EC1C02F4FA7}">
      <dgm:prSet/>
      <dgm:spPr/>
      <dgm:t>
        <a:bodyPr/>
        <a:lstStyle/>
        <a:p>
          <a:pPr latinLnBrk="1"/>
          <a:r>
            <a:rPr lang="en-US" altLang="ko-KR" dirty="0"/>
            <a:t>Cluster3</a:t>
          </a:r>
          <a:endParaRPr lang="ko-KR" altLang="en-US" dirty="0"/>
        </a:p>
      </dgm:t>
    </dgm:pt>
    <dgm:pt modelId="{DE5BBCB0-1CA6-4C53-8A23-73482E9AF492}" type="parTrans" cxnId="{38FD468A-C027-4270-AA55-B3F69A2EB594}">
      <dgm:prSet/>
      <dgm:spPr/>
      <dgm:t>
        <a:bodyPr/>
        <a:lstStyle/>
        <a:p>
          <a:pPr latinLnBrk="1"/>
          <a:endParaRPr lang="ko-KR" altLang="en-US"/>
        </a:p>
      </dgm:t>
    </dgm:pt>
    <dgm:pt modelId="{F9BFB391-4546-45C8-B2EB-601D9EA032EC}" type="sibTrans" cxnId="{38FD468A-C027-4270-AA55-B3F69A2EB594}">
      <dgm:prSet/>
      <dgm:spPr/>
      <dgm:t>
        <a:bodyPr/>
        <a:lstStyle/>
        <a:p>
          <a:pPr latinLnBrk="1"/>
          <a:endParaRPr lang="ko-KR" altLang="en-US"/>
        </a:p>
      </dgm:t>
    </dgm:pt>
    <dgm:pt modelId="{AD27C1E2-8E76-4B0C-873C-F22944BB51B7}">
      <dgm:prSet custT="1"/>
      <dgm:spPr/>
      <dgm:t>
        <a:bodyPr/>
        <a:lstStyle/>
        <a:p>
          <a:pPr latinLnBrk="1"/>
          <a:r>
            <a:rPr lang="en-US" altLang="ko-KR" sz="1800" dirty="0"/>
            <a:t>Pred 5</a:t>
          </a:r>
          <a:endParaRPr lang="ko-KR" altLang="en-US" sz="1800" dirty="0"/>
        </a:p>
      </dgm:t>
    </dgm:pt>
    <dgm:pt modelId="{F83E46D5-7FFB-4DF0-A3DE-94E5AF6E12A8}" type="parTrans" cxnId="{EBB3DBFB-4767-43ED-A916-EA33B9E42247}">
      <dgm:prSet/>
      <dgm:spPr/>
      <dgm:t>
        <a:bodyPr/>
        <a:lstStyle/>
        <a:p>
          <a:pPr latinLnBrk="1"/>
          <a:endParaRPr lang="ko-KR" altLang="en-US"/>
        </a:p>
      </dgm:t>
    </dgm:pt>
    <dgm:pt modelId="{8D6E222C-25E5-4300-9321-EAABE67F10FA}" type="sibTrans" cxnId="{EBB3DBFB-4767-43ED-A916-EA33B9E42247}">
      <dgm:prSet/>
      <dgm:spPr/>
      <dgm:t>
        <a:bodyPr/>
        <a:lstStyle/>
        <a:p>
          <a:pPr latinLnBrk="1"/>
          <a:endParaRPr lang="ko-KR" altLang="en-US"/>
        </a:p>
      </dgm:t>
    </dgm:pt>
    <dgm:pt modelId="{EB643707-D326-436A-9947-A7FAF70916A1}" type="pres">
      <dgm:prSet presAssocID="{68193CD3-CEA7-4D3E-87CB-303FB3D44E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F1C0A9-062E-4829-96D7-16F7E8CCD18D}" type="pres">
      <dgm:prSet presAssocID="{B667FAC8-1E56-4241-9A45-306CF23E76E6}" presName="hierRoot1" presStyleCnt="0">
        <dgm:presLayoutVars>
          <dgm:hierBranch val="init"/>
        </dgm:presLayoutVars>
      </dgm:prSet>
      <dgm:spPr/>
    </dgm:pt>
    <dgm:pt modelId="{D29D86D7-A4DA-4CCE-814C-AA9FEA825217}" type="pres">
      <dgm:prSet presAssocID="{B667FAC8-1E56-4241-9A45-306CF23E76E6}" presName="rootComposite1" presStyleCnt="0"/>
      <dgm:spPr/>
    </dgm:pt>
    <dgm:pt modelId="{249B3450-1F29-4333-8864-4DD770D19328}" type="pres">
      <dgm:prSet presAssocID="{B667FAC8-1E56-4241-9A45-306CF23E76E6}" presName="rootText1" presStyleLbl="node0" presStyleIdx="0" presStyleCnt="1">
        <dgm:presLayoutVars>
          <dgm:chPref val="3"/>
        </dgm:presLayoutVars>
      </dgm:prSet>
      <dgm:spPr/>
    </dgm:pt>
    <dgm:pt modelId="{6E001CCA-0398-4FD7-BB5D-5758B90B4EFE}" type="pres">
      <dgm:prSet presAssocID="{B667FAC8-1E56-4241-9A45-306CF23E76E6}" presName="rootConnector1" presStyleLbl="node1" presStyleIdx="0" presStyleCnt="0"/>
      <dgm:spPr/>
    </dgm:pt>
    <dgm:pt modelId="{510149A1-BB27-419E-969E-3FE060DE3B9E}" type="pres">
      <dgm:prSet presAssocID="{B667FAC8-1E56-4241-9A45-306CF23E76E6}" presName="hierChild2" presStyleCnt="0"/>
      <dgm:spPr/>
    </dgm:pt>
    <dgm:pt modelId="{3FDA516D-E5DC-4134-9E97-1282C9534EF9}" type="pres">
      <dgm:prSet presAssocID="{C7D3314A-E6BD-4974-A7E5-6BDCA00E85B8}" presName="Name37" presStyleLbl="parChTrans1D2" presStyleIdx="0" presStyleCnt="4"/>
      <dgm:spPr/>
    </dgm:pt>
    <dgm:pt modelId="{573B1CF7-E2DA-49F8-B4C4-ECF16DC552C4}" type="pres">
      <dgm:prSet presAssocID="{FE9D4DAE-F243-4665-B7EC-A1BA38030CF2}" presName="hierRoot2" presStyleCnt="0">
        <dgm:presLayoutVars>
          <dgm:hierBranch val="init"/>
        </dgm:presLayoutVars>
      </dgm:prSet>
      <dgm:spPr/>
    </dgm:pt>
    <dgm:pt modelId="{48CEF7BF-70DE-4946-BF3B-2E9237868DB9}" type="pres">
      <dgm:prSet presAssocID="{FE9D4DAE-F243-4665-B7EC-A1BA38030CF2}" presName="rootComposite" presStyleCnt="0"/>
      <dgm:spPr/>
    </dgm:pt>
    <dgm:pt modelId="{F4B43E7B-5E2A-4439-A7C4-B8070FFA1D48}" type="pres">
      <dgm:prSet presAssocID="{FE9D4DAE-F243-4665-B7EC-A1BA38030CF2}" presName="rootText" presStyleLbl="node2" presStyleIdx="0" presStyleCnt="4">
        <dgm:presLayoutVars>
          <dgm:chPref val="3"/>
        </dgm:presLayoutVars>
      </dgm:prSet>
      <dgm:spPr/>
    </dgm:pt>
    <dgm:pt modelId="{0E4C8101-E764-4D89-88D9-31EB7207EB30}" type="pres">
      <dgm:prSet presAssocID="{FE9D4DAE-F243-4665-B7EC-A1BA38030CF2}" presName="rootConnector" presStyleLbl="node2" presStyleIdx="0" presStyleCnt="4"/>
      <dgm:spPr/>
    </dgm:pt>
    <dgm:pt modelId="{3D48BBD8-73F6-41B7-9F28-B3754C4DF404}" type="pres">
      <dgm:prSet presAssocID="{FE9D4DAE-F243-4665-B7EC-A1BA38030CF2}" presName="hierChild4" presStyleCnt="0"/>
      <dgm:spPr/>
    </dgm:pt>
    <dgm:pt modelId="{5A3C8E09-168F-42E9-B1B0-2B070DA4AE7B}" type="pres">
      <dgm:prSet presAssocID="{FE9D4DAE-F243-4665-B7EC-A1BA38030CF2}" presName="hierChild5" presStyleCnt="0"/>
      <dgm:spPr/>
    </dgm:pt>
    <dgm:pt modelId="{8B36719C-2D0F-48A1-8143-3440D3C61004}" type="pres">
      <dgm:prSet presAssocID="{89550B33-1F83-42E6-B137-D7CEDAD0B5EE}" presName="Name37" presStyleLbl="parChTrans1D2" presStyleIdx="1" presStyleCnt="4"/>
      <dgm:spPr/>
    </dgm:pt>
    <dgm:pt modelId="{C3CEBD3E-4C97-41EB-A1BD-049B88B59EDA}" type="pres">
      <dgm:prSet presAssocID="{662A9EE1-3988-460B-A91C-ECF333134112}" presName="hierRoot2" presStyleCnt="0">
        <dgm:presLayoutVars>
          <dgm:hierBranch val="init"/>
        </dgm:presLayoutVars>
      </dgm:prSet>
      <dgm:spPr/>
    </dgm:pt>
    <dgm:pt modelId="{4867CD8E-00BE-46A7-A88B-FBC662A2AEE3}" type="pres">
      <dgm:prSet presAssocID="{662A9EE1-3988-460B-A91C-ECF333134112}" presName="rootComposite" presStyleCnt="0"/>
      <dgm:spPr/>
    </dgm:pt>
    <dgm:pt modelId="{DF403008-8252-48BE-A951-43CA6BF220D7}" type="pres">
      <dgm:prSet presAssocID="{662A9EE1-3988-460B-A91C-ECF333134112}" presName="rootText" presStyleLbl="node2" presStyleIdx="1" presStyleCnt="4">
        <dgm:presLayoutVars>
          <dgm:chPref val="3"/>
        </dgm:presLayoutVars>
      </dgm:prSet>
      <dgm:spPr/>
    </dgm:pt>
    <dgm:pt modelId="{C9B2C227-7F04-46F1-A46F-2D7B10F3D48B}" type="pres">
      <dgm:prSet presAssocID="{662A9EE1-3988-460B-A91C-ECF333134112}" presName="rootConnector" presStyleLbl="node2" presStyleIdx="1" presStyleCnt="4"/>
      <dgm:spPr/>
    </dgm:pt>
    <dgm:pt modelId="{E3E4E7BF-BB7B-4F48-B1A0-29E7D11D8984}" type="pres">
      <dgm:prSet presAssocID="{662A9EE1-3988-460B-A91C-ECF333134112}" presName="hierChild4" presStyleCnt="0"/>
      <dgm:spPr/>
    </dgm:pt>
    <dgm:pt modelId="{26729A73-B22E-4BC4-97C0-BC58B97B92BA}" type="pres">
      <dgm:prSet presAssocID="{F83E46D5-7FFB-4DF0-A3DE-94E5AF6E12A8}" presName="Name37" presStyleLbl="parChTrans1D3" presStyleIdx="0" presStyleCnt="1"/>
      <dgm:spPr/>
    </dgm:pt>
    <dgm:pt modelId="{DCB02D39-693A-447B-9E66-06699D74E85A}" type="pres">
      <dgm:prSet presAssocID="{AD27C1E2-8E76-4B0C-873C-F22944BB51B7}" presName="hierRoot2" presStyleCnt="0">
        <dgm:presLayoutVars>
          <dgm:hierBranch val="r"/>
        </dgm:presLayoutVars>
      </dgm:prSet>
      <dgm:spPr/>
    </dgm:pt>
    <dgm:pt modelId="{99E4AE30-5500-41CC-B3C6-61FB2916EF1E}" type="pres">
      <dgm:prSet presAssocID="{AD27C1E2-8E76-4B0C-873C-F22944BB51B7}" presName="rootComposite" presStyleCnt="0"/>
      <dgm:spPr/>
    </dgm:pt>
    <dgm:pt modelId="{1D66E968-5D46-40CA-9D40-65A1AE621A1F}" type="pres">
      <dgm:prSet presAssocID="{AD27C1E2-8E76-4B0C-873C-F22944BB51B7}" presName="rootText" presStyleLbl="node3" presStyleIdx="0" presStyleCnt="1" custLinFactNeighborX="27719" custLinFactNeighborY="-2593">
        <dgm:presLayoutVars>
          <dgm:chPref val="3"/>
        </dgm:presLayoutVars>
      </dgm:prSet>
      <dgm:spPr/>
    </dgm:pt>
    <dgm:pt modelId="{F9A94262-C05D-47CA-A5AA-2859CF0B022E}" type="pres">
      <dgm:prSet presAssocID="{AD27C1E2-8E76-4B0C-873C-F22944BB51B7}" presName="rootConnector" presStyleLbl="node3" presStyleIdx="0" presStyleCnt="1"/>
      <dgm:spPr/>
    </dgm:pt>
    <dgm:pt modelId="{60648472-F2EC-4414-B80F-793F77697985}" type="pres">
      <dgm:prSet presAssocID="{AD27C1E2-8E76-4B0C-873C-F22944BB51B7}" presName="hierChild4" presStyleCnt="0"/>
      <dgm:spPr/>
    </dgm:pt>
    <dgm:pt modelId="{CE1E6CE4-97AC-47EC-AF81-6E30BE0E2FAE}" type="pres">
      <dgm:prSet presAssocID="{AD27C1E2-8E76-4B0C-873C-F22944BB51B7}" presName="hierChild5" presStyleCnt="0"/>
      <dgm:spPr/>
    </dgm:pt>
    <dgm:pt modelId="{25FEF5F1-E931-40EA-990F-FEC5EE09E65C}" type="pres">
      <dgm:prSet presAssocID="{662A9EE1-3988-460B-A91C-ECF333134112}" presName="hierChild5" presStyleCnt="0"/>
      <dgm:spPr/>
    </dgm:pt>
    <dgm:pt modelId="{FC4F96D8-31F8-40F3-9CDF-DFE28DBEC2FE}" type="pres">
      <dgm:prSet presAssocID="{DE5BBCB0-1CA6-4C53-8A23-73482E9AF492}" presName="Name37" presStyleLbl="parChTrans1D2" presStyleIdx="2" presStyleCnt="4"/>
      <dgm:spPr/>
    </dgm:pt>
    <dgm:pt modelId="{F8C3BA83-7A71-4D64-8869-DBEEEC07A8C6}" type="pres">
      <dgm:prSet presAssocID="{E1B54220-8E6B-4E92-B975-5EC1C02F4FA7}" presName="hierRoot2" presStyleCnt="0">
        <dgm:presLayoutVars>
          <dgm:hierBranch val="init"/>
        </dgm:presLayoutVars>
      </dgm:prSet>
      <dgm:spPr/>
    </dgm:pt>
    <dgm:pt modelId="{CFD58999-EAFA-44CA-A191-856155C14489}" type="pres">
      <dgm:prSet presAssocID="{E1B54220-8E6B-4E92-B975-5EC1C02F4FA7}" presName="rootComposite" presStyleCnt="0"/>
      <dgm:spPr/>
    </dgm:pt>
    <dgm:pt modelId="{52A11D74-FF20-4B79-A055-0BD5D72514F1}" type="pres">
      <dgm:prSet presAssocID="{E1B54220-8E6B-4E92-B975-5EC1C02F4FA7}" presName="rootText" presStyleLbl="node2" presStyleIdx="2" presStyleCnt="4">
        <dgm:presLayoutVars>
          <dgm:chPref val="3"/>
        </dgm:presLayoutVars>
      </dgm:prSet>
      <dgm:spPr/>
    </dgm:pt>
    <dgm:pt modelId="{EFA64641-731D-46AA-B483-92005E4E62CB}" type="pres">
      <dgm:prSet presAssocID="{E1B54220-8E6B-4E92-B975-5EC1C02F4FA7}" presName="rootConnector" presStyleLbl="node2" presStyleIdx="2" presStyleCnt="4"/>
      <dgm:spPr/>
    </dgm:pt>
    <dgm:pt modelId="{5015D03E-25CE-4433-8B28-26DBE3390F2F}" type="pres">
      <dgm:prSet presAssocID="{E1B54220-8E6B-4E92-B975-5EC1C02F4FA7}" presName="hierChild4" presStyleCnt="0"/>
      <dgm:spPr/>
    </dgm:pt>
    <dgm:pt modelId="{8AE1C86D-0206-45F9-91DA-F97B3F6A7174}" type="pres">
      <dgm:prSet presAssocID="{E1B54220-8E6B-4E92-B975-5EC1C02F4FA7}" presName="hierChild5" presStyleCnt="0"/>
      <dgm:spPr/>
    </dgm:pt>
    <dgm:pt modelId="{8347546E-4B42-40D9-8DA8-8A83A823BE49}" type="pres">
      <dgm:prSet presAssocID="{9AFA439C-0BD8-408A-A73A-06DF1B03590B}" presName="Name37" presStyleLbl="parChTrans1D2" presStyleIdx="3" presStyleCnt="4"/>
      <dgm:spPr/>
    </dgm:pt>
    <dgm:pt modelId="{AD3207DE-62D9-4BF4-BFE1-7A0ECF2B6417}" type="pres">
      <dgm:prSet presAssocID="{1FC5D3A3-3D14-4CBF-A7BA-DE2FAA51E27F}" presName="hierRoot2" presStyleCnt="0">
        <dgm:presLayoutVars>
          <dgm:hierBranch val="init"/>
        </dgm:presLayoutVars>
      </dgm:prSet>
      <dgm:spPr/>
    </dgm:pt>
    <dgm:pt modelId="{9AA756FD-1D24-4A94-AE8A-6EACF4DEEA2B}" type="pres">
      <dgm:prSet presAssocID="{1FC5D3A3-3D14-4CBF-A7BA-DE2FAA51E27F}" presName="rootComposite" presStyleCnt="0"/>
      <dgm:spPr/>
    </dgm:pt>
    <dgm:pt modelId="{311FAAA7-E00A-4E99-841F-AC47B461ADD6}" type="pres">
      <dgm:prSet presAssocID="{1FC5D3A3-3D14-4CBF-A7BA-DE2FAA51E27F}" presName="rootText" presStyleLbl="node2" presStyleIdx="3" presStyleCnt="4">
        <dgm:presLayoutVars>
          <dgm:chPref val="3"/>
        </dgm:presLayoutVars>
      </dgm:prSet>
      <dgm:spPr/>
    </dgm:pt>
    <dgm:pt modelId="{41BD4302-3946-4CA9-81B6-573EAD285202}" type="pres">
      <dgm:prSet presAssocID="{1FC5D3A3-3D14-4CBF-A7BA-DE2FAA51E27F}" presName="rootConnector" presStyleLbl="node2" presStyleIdx="3" presStyleCnt="4"/>
      <dgm:spPr/>
    </dgm:pt>
    <dgm:pt modelId="{7D397F21-A8ED-4694-A43B-2CB045D54832}" type="pres">
      <dgm:prSet presAssocID="{1FC5D3A3-3D14-4CBF-A7BA-DE2FAA51E27F}" presName="hierChild4" presStyleCnt="0"/>
      <dgm:spPr/>
    </dgm:pt>
    <dgm:pt modelId="{0184615B-D85A-4170-8812-83788DDBAAED}" type="pres">
      <dgm:prSet presAssocID="{1FC5D3A3-3D14-4CBF-A7BA-DE2FAA51E27F}" presName="hierChild5" presStyleCnt="0"/>
      <dgm:spPr/>
    </dgm:pt>
    <dgm:pt modelId="{87104478-64AA-4F8D-90E2-EEBF29844CAE}" type="pres">
      <dgm:prSet presAssocID="{B667FAC8-1E56-4241-9A45-306CF23E76E6}" presName="hierChild3" presStyleCnt="0"/>
      <dgm:spPr/>
    </dgm:pt>
  </dgm:ptLst>
  <dgm:cxnLst>
    <dgm:cxn modelId="{C589190D-3687-4B58-BF8F-FFBBCF952A3A}" type="presOf" srcId="{B667FAC8-1E56-4241-9A45-306CF23E76E6}" destId="{249B3450-1F29-4333-8864-4DD770D19328}" srcOrd="0" destOrd="0" presId="urn:microsoft.com/office/officeart/2005/8/layout/orgChart1"/>
    <dgm:cxn modelId="{4647AF13-8DB9-4A25-89A0-34E58774AADC}" type="presOf" srcId="{68193CD3-CEA7-4D3E-87CB-303FB3D44E19}" destId="{EB643707-D326-436A-9947-A7FAF70916A1}" srcOrd="0" destOrd="0" presId="urn:microsoft.com/office/officeart/2005/8/layout/orgChart1"/>
    <dgm:cxn modelId="{5755B221-7719-4002-BF3D-9D2A747C3C88}" type="presOf" srcId="{662A9EE1-3988-460B-A91C-ECF333134112}" destId="{C9B2C227-7F04-46F1-A46F-2D7B10F3D48B}" srcOrd="1" destOrd="0" presId="urn:microsoft.com/office/officeart/2005/8/layout/orgChart1"/>
    <dgm:cxn modelId="{74EE2B22-75D7-4CA6-8387-5AA3BE0E3515}" srcId="{B667FAC8-1E56-4241-9A45-306CF23E76E6}" destId="{FE9D4DAE-F243-4665-B7EC-A1BA38030CF2}" srcOrd="0" destOrd="0" parTransId="{C7D3314A-E6BD-4974-A7E5-6BDCA00E85B8}" sibTransId="{902B6F6C-49BD-4FE5-888A-85036A65CF41}"/>
    <dgm:cxn modelId="{6F5ED761-7F1B-4072-99D3-2F70B4EBE61D}" type="presOf" srcId="{1FC5D3A3-3D14-4CBF-A7BA-DE2FAA51E27F}" destId="{41BD4302-3946-4CA9-81B6-573EAD285202}" srcOrd="1" destOrd="0" presId="urn:microsoft.com/office/officeart/2005/8/layout/orgChart1"/>
    <dgm:cxn modelId="{AD5BBE44-F7C8-4E88-86C1-14BD2E4B3C25}" type="presOf" srcId="{FE9D4DAE-F243-4665-B7EC-A1BA38030CF2}" destId="{F4B43E7B-5E2A-4439-A7C4-B8070FFA1D48}" srcOrd="0" destOrd="0" presId="urn:microsoft.com/office/officeart/2005/8/layout/orgChart1"/>
    <dgm:cxn modelId="{E93FBC48-65C1-4317-A519-9464FB87BD38}" type="presOf" srcId="{AD27C1E2-8E76-4B0C-873C-F22944BB51B7}" destId="{F9A94262-C05D-47CA-A5AA-2859CF0B022E}" srcOrd="1" destOrd="0" presId="urn:microsoft.com/office/officeart/2005/8/layout/orgChart1"/>
    <dgm:cxn modelId="{5B8E904D-5FFD-4B7D-B2DB-10E43F2BF8FD}" type="presOf" srcId="{662A9EE1-3988-460B-A91C-ECF333134112}" destId="{DF403008-8252-48BE-A951-43CA6BF220D7}" srcOrd="0" destOrd="0" presId="urn:microsoft.com/office/officeart/2005/8/layout/orgChart1"/>
    <dgm:cxn modelId="{A913D852-3536-409E-A3EF-DDED88BCA3BD}" type="presOf" srcId="{AD27C1E2-8E76-4B0C-873C-F22944BB51B7}" destId="{1D66E968-5D46-40CA-9D40-65A1AE621A1F}" srcOrd="0" destOrd="0" presId="urn:microsoft.com/office/officeart/2005/8/layout/orgChart1"/>
    <dgm:cxn modelId="{EAB3BE54-8711-4E6B-BC13-AE18C331F489}" srcId="{B667FAC8-1E56-4241-9A45-306CF23E76E6}" destId="{662A9EE1-3988-460B-A91C-ECF333134112}" srcOrd="1" destOrd="0" parTransId="{89550B33-1F83-42E6-B137-D7CEDAD0B5EE}" sibTransId="{9BB5405B-E324-459E-BD93-566C0D313363}"/>
    <dgm:cxn modelId="{DA11BF7F-F328-482C-9126-6D28CEA97CBA}" type="presOf" srcId="{9AFA439C-0BD8-408A-A73A-06DF1B03590B}" destId="{8347546E-4B42-40D9-8DA8-8A83A823BE49}" srcOrd="0" destOrd="0" presId="urn:microsoft.com/office/officeart/2005/8/layout/orgChart1"/>
    <dgm:cxn modelId="{145B3E82-BC17-4E43-8182-63EB8DA79F34}" type="presOf" srcId="{F83E46D5-7FFB-4DF0-A3DE-94E5AF6E12A8}" destId="{26729A73-B22E-4BC4-97C0-BC58B97B92BA}" srcOrd="0" destOrd="0" presId="urn:microsoft.com/office/officeart/2005/8/layout/orgChart1"/>
    <dgm:cxn modelId="{E132AD87-AEE6-4958-94A6-FBBA63D95B73}" type="presOf" srcId="{C7D3314A-E6BD-4974-A7E5-6BDCA00E85B8}" destId="{3FDA516D-E5DC-4134-9E97-1282C9534EF9}" srcOrd="0" destOrd="0" presId="urn:microsoft.com/office/officeart/2005/8/layout/orgChart1"/>
    <dgm:cxn modelId="{38FD468A-C027-4270-AA55-B3F69A2EB594}" srcId="{B667FAC8-1E56-4241-9A45-306CF23E76E6}" destId="{E1B54220-8E6B-4E92-B975-5EC1C02F4FA7}" srcOrd="2" destOrd="0" parTransId="{DE5BBCB0-1CA6-4C53-8A23-73482E9AF492}" sibTransId="{F9BFB391-4546-45C8-B2EB-601D9EA032EC}"/>
    <dgm:cxn modelId="{8287E4A2-DA3F-4F6E-918C-E7D86A42EFEC}" type="presOf" srcId="{DE5BBCB0-1CA6-4C53-8A23-73482E9AF492}" destId="{FC4F96D8-31F8-40F3-9CDF-DFE28DBEC2FE}" srcOrd="0" destOrd="0" presId="urn:microsoft.com/office/officeart/2005/8/layout/orgChart1"/>
    <dgm:cxn modelId="{8CE446A3-61D6-4767-88A9-527C694A062A}" type="presOf" srcId="{E1B54220-8E6B-4E92-B975-5EC1C02F4FA7}" destId="{52A11D74-FF20-4B79-A055-0BD5D72514F1}" srcOrd="0" destOrd="0" presId="urn:microsoft.com/office/officeart/2005/8/layout/orgChart1"/>
    <dgm:cxn modelId="{070E3FAA-3752-4D80-A78A-90F522525499}" srcId="{68193CD3-CEA7-4D3E-87CB-303FB3D44E19}" destId="{B667FAC8-1E56-4241-9A45-306CF23E76E6}" srcOrd="0" destOrd="0" parTransId="{267149FF-234D-423A-9D9B-AD87B065FEF3}" sibTransId="{9E655302-D91F-4A02-832C-EFE9550D2FCD}"/>
    <dgm:cxn modelId="{87CBB8C8-2F0E-4DBD-8826-D7EF93A1D5DA}" type="presOf" srcId="{1FC5D3A3-3D14-4CBF-A7BA-DE2FAA51E27F}" destId="{311FAAA7-E00A-4E99-841F-AC47B461ADD6}" srcOrd="0" destOrd="0" presId="urn:microsoft.com/office/officeart/2005/8/layout/orgChart1"/>
    <dgm:cxn modelId="{4F97FECB-E0CF-4AAB-8B30-A7125F4DFFAD}" type="presOf" srcId="{B667FAC8-1E56-4241-9A45-306CF23E76E6}" destId="{6E001CCA-0398-4FD7-BB5D-5758B90B4EFE}" srcOrd="1" destOrd="0" presId="urn:microsoft.com/office/officeart/2005/8/layout/orgChart1"/>
    <dgm:cxn modelId="{05AFB1CE-509B-41EC-9639-CBA2CA64BA31}" type="presOf" srcId="{89550B33-1F83-42E6-B137-D7CEDAD0B5EE}" destId="{8B36719C-2D0F-48A1-8143-3440D3C61004}" srcOrd="0" destOrd="0" presId="urn:microsoft.com/office/officeart/2005/8/layout/orgChart1"/>
    <dgm:cxn modelId="{8018D5E2-7E04-4B83-B461-C521F2CB76A2}" type="presOf" srcId="{E1B54220-8E6B-4E92-B975-5EC1C02F4FA7}" destId="{EFA64641-731D-46AA-B483-92005E4E62CB}" srcOrd="1" destOrd="0" presId="urn:microsoft.com/office/officeart/2005/8/layout/orgChart1"/>
    <dgm:cxn modelId="{084D31E9-FC29-4D22-AC9F-AF6A7B6C26E2}" srcId="{B667FAC8-1E56-4241-9A45-306CF23E76E6}" destId="{1FC5D3A3-3D14-4CBF-A7BA-DE2FAA51E27F}" srcOrd="3" destOrd="0" parTransId="{9AFA439C-0BD8-408A-A73A-06DF1B03590B}" sibTransId="{DEBDA43E-F561-4C96-A0C0-75581DCF39D0}"/>
    <dgm:cxn modelId="{EBB3DBFB-4767-43ED-A916-EA33B9E42247}" srcId="{662A9EE1-3988-460B-A91C-ECF333134112}" destId="{AD27C1E2-8E76-4B0C-873C-F22944BB51B7}" srcOrd="0" destOrd="0" parTransId="{F83E46D5-7FFB-4DF0-A3DE-94E5AF6E12A8}" sibTransId="{8D6E222C-25E5-4300-9321-EAABE67F10FA}"/>
    <dgm:cxn modelId="{B6E5E8FD-85A7-42BA-B815-6CE9AB0A6249}" type="presOf" srcId="{FE9D4DAE-F243-4665-B7EC-A1BA38030CF2}" destId="{0E4C8101-E764-4D89-88D9-31EB7207EB30}" srcOrd="1" destOrd="0" presId="urn:microsoft.com/office/officeart/2005/8/layout/orgChart1"/>
    <dgm:cxn modelId="{F82DD5CF-0FC1-4343-91C4-661BD3EA84CF}" type="presParOf" srcId="{EB643707-D326-436A-9947-A7FAF70916A1}" destId="{3DF1C0A9-062E-4829-96D7-16F7E8CCD18D}" srcOrd="0" destOrd="0" presId="urn:microsoft.com/office/officeart/2005/8/layout/orgChart1"/>
    <dgm:cxn modelId="{04770027-A6B0-4383-BCA0-4606A2D8E1FD}" type="presParOf" srcId="{3DF1C0A9-062E-4829-96D7-16F7E8CCD18D}" destId="{D29D86D7-A4DA-4CCE-814C-AA9FEA825217}" srcOrd="0" destOrd="0" presId="urn:microsoft.com/office/officeart/2005/8/layout/orgChart1"/>
    <dgm:cxn modelId="{1C71AD5F-B7ED-4286-A870-AED180070AFB}" type="presParOf" srcId="{D29D86D7-A4DA-4CCE-814C-AA9FEA825217}" destId="{249B3450-1F29-4333-8864-4DD770D19328}" srcOrd="0" destOrd="0" presId="urn:microsoft.com/office/officeart/2005/8/layout/orgChart1"/>
    <dgm:cxn modelId="{049660FF-D52F-411E-8B70-0F52DDB12B24}" type="presParOf" srcId="{D29D86D7-A4DA-4CCE-814C-AA9FEA825217}" destId="{6E001CCA-0398-4FD7-BB5D-5758B90B4EFE}" srcOrd="1" destOrd="0" presId="urn:microsoft.com/office/officeart/2005/8/layout/orgChart1"/>
    <dgm:cxn modelId="{64F488D7-C25F-45EF-AC43-F7F8122D25F8}" type="presParOf" srcId="{3DF1C0A9-062E-4829-96D7-16F7E8CCD18D}" destId="{510149A1-BB27-419E-969E-3FE060DE3B9E}" srcOrd="1" destOrd="0" presId="urn:microsoft.com/office/officeart/2005/8/layout/orgChart1"/>
    <dgm:cxn modelId="{874AC933-C2A6-4C4F-9709-CEFE3E4BC0DF}" type="presParOf" srcId="{510149A1-BB27-419E-969E-3FE060DE3B9E}" destId="{3FDA516D-E5DC-4134-9E97-1282C9534EF9}" srcOrd="0" destOrd="0" presId="urn:microsoft.com/office/officeart/2005/8/layout/orgChart1"/>
    <dgm:cxn modelId="{9475651B-6E3B-4683-99B5-779FFEB18011}" type="presParOf" srcId="{510149A1-BB27-419E-969E-3FE060DE3B9E}" destId="{573B1CF7-E2DA-49F8-B4C4-ECF16DC552C4}" srcOrd="1" destOrd="0" presId="urn:microsoft.com/office/officeart/2005/8/layout/orgChart1"/>
    <dgm:cxn modelId="{89F25AD3-7C39-41EE-9CFB-D9DE5F7B6E98}" type="presParOf" srcId="{573B1CF7-E2DA-49F8-B4C4-ECF16DC552C4}" destId="{48CEF7BF-70DE-4946-BF3B-2E9237868DB9}" srcOrd="0" destOrd="0" presId="urn:microsoft.com/office/officeart/2005/8/layout/orgChart1"/>
    <dgm:cxn modelId="{9009847D-FA1F-47E0-AE84-86938CA1D1B3}" type="presParOf" srcId="{48CEF7BF-70DE-4946-BF3B-2E9237868DB9}" destId="{F4B43E7B-5E2A-4439-A7C4-B8070FFA1D48}" srcOrd="0" destOrd="0" presId="urn:microsoft.com/office/officeart/2005/8/layout/orgChart1"/>
    <dgm:cxn modelId="{B766AF70-5452-4D44-8839-D9E3052E0DBC}" type="presParOf" srcId="{48CEF7BF-70DE-4946-BF3B-2E9237868DB9}" destId="{0E4C8101-E764-4D89-88D9-31EB7207EB30}" srcOrd="1" destOrd="0" presId="urn:microsoft.com/office/officeart/2005/8/layout/orgChart1"/>
    <dgm:cxn modelId="{CCEB9549-5BD2-42B6-B3EB-22E7E63ADBA9}" type="presParOf" srcId="{573B1CF7-E2DA-49F8-B4C4-ECF16DC552C4}" destId="{3D48BBD8-73F6-41B7-9F28-B3754C4DF404}" srcOrd="1" destOrd="0" presId="urn:microsoft.com/office/officeart/2005/8/layout/orgChart1"/>
    <dgm:cxn modelId="{5CC1059F-48B2-4DFE-83F1-ECBCB365A098}" type="presParOf" srcId="{573B1CF7-E2DA-49F8-B4C4-ECF16DC552C4}" destId="{5A3C8E09-168F-42E9-B1B0-2B070DA4AE7B}" srcOrd="2" destOrd="0" presId="urn:microsoft.com/office/officeart/2005/8/layout/orgChart1"/>
    <dgm:cxn modelId="{64A64A15-E960-4E9A-AD40-4BD493CAC8C3}" type="presParOf" srcId="{510149A1-BB27-419E-969E-3FE060DE3B9E}" destId="{8B36719C-2D0F-48A1-8143-3440D3C61004}" srcOrd="2" destOrd="0" presId="urn:microsoft.com/office/officeart/2005/8/layout/orgChart1"/>
    <dgm:cxn modelId="{D9BC8400-725A-49F8-A95D-E6AB963B69C5}" type="presParOf" srcId="{510149A1-BB27-419E-969E-3FE060DE3B9E}" destId="{C3CEBD3E-4C97-41EB-A1BD-049B88B59EDA}" srcOrd="3" destOrd="0" presId="urn:microsoft.com/office/officeart/2005/8/layout/orgChart1"/>
    <dgm:cxn modelId="{65C389F1-A25C-45D5-9EBB-4C2B5BE83E6A}" type="presParOf" srcId="{C3CEBD3E-4C97-41EB-A1BD-049B88B59EDA}" destId="{4867CD8E-00BE-46A7-A88B-FBC662A2AEE3}" srcOrd="0" destOrd="0" presId="urn:microsoft.com/office/officeart/2005/8/layout/orgChart1"/>
    <dgm:cxn modelId="{22856155-B63C-46D6-9182-0B68D2CD778E}" type="presParOf" srcId="{4867CD8E-00BE-46A7-A88B-FBC662A2AEE3}" destId="{DF403008-8252-48BE-A951-43CA6BF220D7}" srcOrd="0" destOrd="0" presId="urn:microsoft.com/office/officeart/2005/8/layout/orgChart1"/>
    <dgm:cxn modelId="{A6EA1A3F-067D-4AEE-BB00-173B974A9490}" type="presParOf" srcId="{4867CD8E-00BE-46A7-A88B-FBC662A2AEE3}" destId="{C9B2C227-7F04-46F1-A46F-2D7B10F3D48B}" srcOrd="1" destOrd="0" presId="urn:microsoft.com/office/officeart/2005/8/layout/orgChart1"/>
    <dgm:cxn modelId="{7CBAA2D4-51EF-4354-8DB0-254655BA6614}" type="presParOf" srcId="{C3CEBD3E-4C97-41EB-A1BD-049B88B59EDA}" destId="{E3E4E7BF-BB7B-4F48-B1A0-29E7D11D8984}" srcOrd="1" destOrd="0" presId="urn:microsoft.com/office/officeart/2005/8/layout/orgChart1"/>
    <dgm:cxn modelId="{54A26A98-6DC9-4396-9B24-7E92C8D31389}" type="presParOf" srcId="{E3E4E7BF-BB7B-4F48-B1A0-29E7D11D8984}" destId="{26729A73-B22E-4BC4-97C0-BC58B97B92BA}" srcOrd="0" destOrd="0" presId="urn:microsoft.com/office/officeart/2005/8/layout/orgChart1"/>
    <dgm:cxn modelId="{1D8D94F6-D686-4822-B5EE-2A671E9095A7}" type="presParOf" srcId="{E3E4E7BF-BB7B-4F48-B1A0-29E7D11D8984}" destId="{DCB02D39-693A-447B-9E66-06699D74E85A}" srcOrd="1" destOrd="0" presId="urn:microsoft.com/office/officeart/2005/8/layout/orgChart1"/>
    <dgm:cxn modelId="{46197A28-44BC-4032-AEEB-E41041EAEEE9}" type="presParOf" srcId="{DCB02D39-693A-447B-9E66-06699D74E85A}" destId="{99E4AE30-5500-41CC-B3C6-61FB2916EF1E}" srcOrd="0" destOrd="0" presId="urn:microsoft.com/office/officeart/2005/8/layout/orgChart1"/>
    <dgm:cxn modelId="{F879C63B-4D7D-4AB3-AC42-AF5507A0971B}" type="presParOf" srcId="{99E4AE30-5500-41CC-B3C6-61FB2916EF1E}" destId="{1D66E968-5D46-40CA-9D40-65A1AE621A1F}" srcOrd="0" destOrd="0" presId="urn:microsoft.com/office/officeart/2005/8/layout/orgChart1"/>
    <dgm:cxn modelId="{C5AB5513-2A5D-4024-A411-7EF8E44AD4EC}" type="presParOf" srcId="{99E4AE30-5500-41CC-B3C6-61FB2916EF1E}" destId="{F9A94262-C05D-47CA-A5AA-2859CF0B022E}" srcOrd="1" destOrd="0" presId="urn:microsoft.com/office/officeart/2005/8/layout/orgChart1"/>
    <dgm:cxn modelId="{223AB2F4-7301-463E-A887-ECDA7B8C2502}" type="presParOf" srcId="{DCB02D39-693A-447B-9E66-06699D74E85A}" destId="{60648472-F2EC-4414-B80F-793F77697985}" srcOrd="1" destOrd="0" presId="urn:microsoft.com/office/officeart/2005/8/layout/orgChart1"/>
    <dgm:cxn modelId="{F4E2B44A-F8ED-48E8-BFCF-23BBFAB3B40F}" type="presParOf" srcId="{DCB02D39-693A-447B-9E66-06699D74E85A}" destId="{CE1E6CE4-97AC-47EC-AF81-6E30BE0E2FAE}" srcOrd="2" destOrd="0" presId="urn:microsoft.com/office/officeart/2005/8/layout/orgChart1"/>
    <dgm:cxn modelId="{CE761D11-9694-4E70-9C48-F54E93C518A0}" type="presParOf" srcId="{C3CEBD3E-4C97-41EB-A1BD-049B88B59EDA}" destId="{25FEF5F1-E931-40EA-990F-FEC5EE09E65C}" srcOrd="2" destOrd="0" presId="urn:microsoft.com/office/officeart/2005/8/layout/orgChart1"/>
    <dgm:cxn modelId="{8B329096-F157-4188-B029-11DFAAA09BA5}" type="presParOf" srcId="{510149A1-BB27-419E-969E-3FE060DE3B9E}" destId="{FC4F96D8-31F8-40F3-9CDF-DFE28DBEC2FE}" srcOrd="4" destOrd="0" presId="urn:microsoft.com/office/officeart/2005/8/layout/orgChart1"/>
    <dgm:cxn modelId="{CF11F132-878C-46F0-B386-B6868F66F940}" type="presParOf" srcId="{510149A1-BB27-419E-969E-3FE060DE3B9E}" destId="{F8C3BA83-7A71-4D64-8869-DBEEEC07A8C6}" srcOrd="5" destOrd="0" presId="urn:microsoft.com/office/officeart/2005/8/layout/orgChart1"/>
    <dgm:cxn modelId="{FE570B7C-CC8A-4AB7-9F81-2B9111F7CCF4}" type="presParOf" srcId="{F8C3BA83-7A71-4D64-8869-DBEEEC07A8C6}" destId="{CFD58999-EAFA-44CA-A191-856155C14489}" srcOrd="0" destOrd="0" presId="urn:microsoft.com/office/officeart/2005/8/layout/orgChart1"/>
    <dgm:cxn modelId="{D626C58F-6E10-4E80-9DF6-627AF657FE09}" type="presParOf" srcId="{CFD58999-EAFA-44CA-A191-856155C14489}" destId="{52A11D74-FF20-4B79-A055-0BD5D72514F1}" srcOrd="0" destOrd="0" presId="urn:microsoft.com/office/officeart/2005/8/layout/orgChart1"/>
    <dgm:cxn modelId="{280401AB-4776-4BB0-8A7A-699A781D2C4C}" type="presParOf" srcId="{CFD58999-EAFA-44CA-A191-856155C14489}" destId="{EFA64641-731D-46AA-B483-92005E4E62CB}" srcOrd="1" destOrd="0" presId="urn:microsoft.com/office/officeart/2005/8/layout/orgChart1"/>
    <dgm:cxn modelId="{B7AA7397-B7B3-467A-ACCD-3D796316FDFF}" type="presParOf" srcId="{F8C3BA83-7A71-4D64-8869-DBEEEC07A8C6}" destId="{5015D03E-25CE-4433-8B28-26DBE3390F2F}" srcOrd="1" destOrd="0" presId="urn:microsoft.com/office/officeart/2005/8/layout/orgChart1"/>
    <dgm:cxn modelId="{0E96C6AD-DA12-4528-865C-E87B0B315793}" type="presParOf" srcId="{F8C3BA83-7A71-4D64-8869-DBEEEC07A8C6}" destId="{8AE1C86D-0206-45F9-91DA-F97B3F6A7174}" srcOrd="2" destOrd="0" presId="urn:microsoft.com/office/officeart/2005/8/layout/orgChart1"/>
    <dgm:cxn modelId="{769CC9E1-2FC9-4494-93C2-476C695D97C5}" type="presParOf" srcId="{510149A1-BB27-419E-969E-3FE060DE3B9E}" destId="{8347546E-4B42-40D9-8DA8-8A83A823BE49}" srcOrd="6" destOrd="0" presId="urn:microsoft.com/office/officeart/2005/8/layout/orgChart1"/>
    <dgm:cxn modelId="{A90B8080-6B29-4F2F-BCC1-D2F8467862F5}" type="presParOf" srcId="{510149A1-BB27-419E-969E-3FE060DE3B9E}" destId="{AD3207DE-62D9-4BF4-BFE1-7A0ECF2B6417}" srcOrd="7" destOrd="0" presId="urn:microsoft.com/office/officeart/2005/8/layout/orgChart1"/>
    <dgm:cxn modelId="{24550908-3B37-4B50-B7E4-52B2073DD1AD}" type="presParOf" srcId="{AD3207DE-62D9-4BF4-BFE1-7A0ECF2B6417}" destId="{9AA756FD-1D24-4A94-AE8A-6EACF4DEEA2B}" srcOrd="0" destOrd="0" presId="urn:microsoft.com/office/officeart/2005/8/layout/orgChart1"/>
    <dgm:cxn modelId="{BF86FF36-7A11-4644-B93E-96B38ECD2813}" type="presParOf" srcId="{9AA756FD-1D24-4A94-AE8A-6EACF4DEEA2B}" destId="{311FAAA7-E00A-4E99-841F-AC47B461ADD6}" srcOrd="0" destOrd="0" presId="urn:microsoft.com/office/officeart/2005/8/layout/orgChart1"/>
    <dgm:cxn modelId="{B6B95985-5CA5-45FC-AEB7-15A0D1CB3B94}" type="presParOf" srcId="{9AA756FD-1D24-4A94-AE8A-6EACF4DEEA2B}" destId="{41BD4302-3946-4CA9-81B6-573EAD285202}" srcOrd="1" destOrd="0" presId="urn:microsoft.com/office/officeart/2005/8/layout/orgChart1"/>
    <dgm:cxn modelId="{BD8959B5-2D4B-4558-A8A5-C1CD16D3645C}" type="presParOf" srcId="{AD3207DE-62D9-4BF4-BFE1-7A0ECF2B6417}" destId="{7D397F21-A8ED-4694-A43B-2CB045D54832}" srcOrd="1" destOrd="0" presId="urn:microsoft.com/office/officeart/2005/8/layout/orgChart1"/>
    <dgm:cxn modelId="{D255F91D-23A6-438D-9A3E-476C156D2758}" type="presParOf" srcId="{AD3207DE-62D9-4BF4-BFE1-7A0ECF2B6417}" destId="{0184615B-D85A-4170-8812-83788DDBAAED}" srcOrd="2" destOrd="0" presId="urn:microsoft.com/office/officeart/2005/8/layout/orgChart1"/>
    <dgm:cxn modelId="{1B1AB6C2-8C6E-4268-8D4D-6B52DB319537}" type="presParOf" srcId="{3DF1C0A9-062E-4829-96D7-16F7E8CCD18D}" destId="{87104478-64AA-4F8D-90E2-EEBF29844C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7546E-4B42-40D9-8DA8-8A83A823BE49}">
      <dsp:nvSpPr>
        <dsp:cNvPr id="0" name=""/>
        <dsp:cNvSpPr/>
      </dsp:nvSpPr>
      <dsp:spPr>
        <a:xfrm>
          <a:off x="4093882" y="1289161"/>
          <a:ext cx="3206353" cy="37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491"/>
              </a:lnTo>
              <a:lnTo>
                <a:pt x="3206353" y="185491"/>
              </a:lnTo>
              <a:lnTo>
                <a:pt x="3206353" y="37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96D8-31F8-40F3-9CDF-DFE28DBEC2FE}">
      <dsp:nvSpPr>
        <dsp:cNvPr id="0" name=""/>
        <dsp:cNvSpPr/>
      </dsp:nvSpPr>
      <dsp:spPr>
        <a:xfrm>
          <a:off x="4093882" y="1289161"/>
          <a:ext cx="1068784" cy="370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491"/>
              </a:lnTo>
              <a:lnTo>
                <a:pt x="1068784" y="185491"/>
              </a:lnTo>
              <a:lnTo>
                <a:pt x="1068784" y="37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9A73-B22E-4BC4-97C0-BC58B97B92BA}">
      <dsp:nvSpPr>
        <dsp:cNvPr id="0" name=""/>
        <dsp:cNvSpPr/>
      </dsp:nvSpPr>
      <dsp:spPr>
        <a:xfrm>
          <a:off x="2318463" y="2543438"/>
          <a:ext cx="754667" cy="78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25"/>
              </a:lnTo>
              <a:lnTo>
                <a:pt x="754667" y="789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6719C-2D0F-48A1-8143-3440D3C61004}">
      <dsp:nvSpPr>
        <dsp:cNvPr id="0" name=""/>
        <dsp:cNvSpPr/>
      </dsp:nvSpPr>
      <dsp:spPr>
        <a:xfrm>
          <a:off x="3025097" y="1289161"/>
          <a:ext cx="1068784" cy="370983"/>
        </a:xfrm>
        <a:custGeom>
          <a:avLst/>
          <a:gdLst/>
          <a:ahLst/>
          <a:cxnLst/>
          <a:rect l="0" t="0" r="0" b="0"/>
          <a:pathLst>
            <a:path>
              <a:moveTo>
                <a:pt x="1068784" y="0"/>
              </a:moveTo>
              <a:lnTo>
                <a:pt x="1068784" y="185491"/>
              </a:lnTo>
              <a:lnTo>
                <a:pt x="0" y="185491"/>
              </a:lnTo>
              <a:lnTo>
                <a:pt x="0" y="37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A516D-E5DC-4134-9E97-1282C9534EF9}">
      <dsp:nvSpPr>
        <dsp:cNvPr id="0" name=""/>
        <dsp:cNvSpPr/>
      </dsp:nvSpPr>
      <dsp:spPr>
        <a:xfrm>
          <a:off x="887528" y="1289161"/>
          <a:ext cx="3206353" cy="370983"/>
        </a:xfrm>
        <a:custGeom>
          <a:avLst/>
          <a:gdLst/>
          <a:ahLst/>
          <a:cxnLst/>
          <a:rect l="0" t="0" r="0" b="0"/>
          <a:pathLst>
            <a:path>
              <a:moveTo>
                <a:pt x="3206353" y="0"/>
              </a:moveTo>
              <a:lnTo>
                <a:pt x="3206353" y="185491"/>
              </a:lnTo>
              <a:lnTo>
                <a:pt x="0" y="185491"/>
              </a:lnTo>
              <a:lnTo>
                <a:pt x="0" y="370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B3450-1F29-4333-8864-4DD770D19328}">
      <dsp:nvSpPr>
        <dsp:cNvPr id="0" name=""/>
        <dsp:cNvSpPr/>
      </dsp:nvSpPr>
      <dsp:spPr>
        <a:xfrm>
          <a:off x="3210588" y="405868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 데이터 셋</a:t>
          </a:r>
        </a:p>
      </dsp:txBody>
      <dsp:txXfrm>
        <a:off x="3210588" y="405868"/>
        <a:ext cx="1766586" cy="883293"/>
      </dsp:txXfrm>
    </dsp:sp>
    <dsp:sp modelId="{F4B43E7B-5E2A-4439-A7C4-B8070FFA1D48}">
      <dsp:nvSpPr>
        <dsp:cNvPr id="0" name=""/>
        <dsp:cNvSpPr/>
      </dsp:nvSpPr>
      <dsp:spPr>
        <a:xfrm>
          <a:off x="4235" y="1660144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Cluster1</a:t>
          </a:r>
          <a:endParaRPr lang="ko-KR" altLang="en-US" sz="3600" kern="1200" dirty="0"/>
        </a:p>
      </dsp:txBody>
      <dsp:txXfrm>
        <a:off x="4235" y="1660144"/>
        <a:ext cx="1766586" cy="883293"/>
      </dsp:txXfrm>
    </dsp:sp>
    <dsp:sp modelId="{DF403008-8252-48BE-A951-43CA6BF220D7}">
      <dsp:nvSpPr>
        <dsp:cNvPr id="0" name=""/>
        <dsp:cNvSpPr/>
      </dsp:nvSpPr>
      <dsp:spPr>
        <a:xfrm>
          <a:off x="2141804" y="1660144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Cluster2</a:t>
          </a:r>
          <a:endParaRPr lang="ko-KR" altLang="en-US" sz="3600" kern="1200" dirty="0"/>
        </a:p>
      </dsp:txBody>
      <dsp:txXfrm>
        <a:off x="2141804" y="1660144"/>
        <a:ext cx="1766586" cy="883293"/>
      </dsp:txXfrm>
    </dsp:sp>
    <dsp:sp modelId="{1D66E968-5D46-40CA-9D40-65A1AE621A1F}">
      <dsp:nvSpPr>
        <dsp:cNvPr id="0" name=""/>
        <dsp:cNvSpPr/>
      </dsp:nvSpPr>
      <dsp:spPr>
        <a:xfrm>
          <a:off x="3073130" y="2891517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Pred 5</a:t>
          </a:r>
          <a:endParaRPr lang="ko-KR" altLang="en-US" sz="1800" kern="1200" dirty="0"/>
        </a:p>
      </dsp:txBody>
      <dsp:txXfrm>
        <a:off x="3073130" y="2891517"/>
        <a:ext cx="1766586" cy="883293"/>
      </dsp:txXfrm>
    </dsp:sp>
    <dsp:sp modelId="{52A11D74-FF20-4B79-A055-0BD5D72514F1}">
      <dsp:nvSpPr>
        <dsp:cNvPr id="0" name=""/>
        <dsp:cNvSpPr/>
      </dsp:nvSpPr>
      <dsp:spPr>
        <a:xfrm>
          <a:off x="4279373" y="1660144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Cluster3</a:t>
          </a:r>
          <a:endParaRPr lang="ko-KR" altLang="en-US" sz="3600" kern="1200" dirty="0"/>
        </a:p>
      </dsp:txBody>
      <dsp:txXfrm>
        <a:off x="4279373" y="1660144"/>
        <a:ext cx="1766586" cy="883293"/>
      </dsp:txXfrm>
    </dsp:sp>
    <dsp:sp modelId="{311FAAA7-E00A-4E99-841F-AC47B461ADD6}">
      <dsp:nvSpPr>
        <dsp:cNvPr id="0" name=""/>
        <dsp:cNvSpPr/>
      </dsp:nvSpPr>
      <dsp:spPr>
        <a:xfrm>
          <a:off x="6416942" y="1660144"/>
          <a:ext cx="1766586" cy="883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Cluster4</a:t>
          </a:r>
          <a:endParaRPr lang="ko-KR" altLang="en-US" sz="3600" kern="1200" dirty="0"/>
        </a:p>
      </dsp:txBody>
      <dsp:txXfrm>
        <a:off x="6416942" y="1660144"/>
        <a:ext cx="1766586" cy="88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0.2624</cdr:x>
      <cdr:y>0</cdr:y>
    </cdr:from>
    <cdr:to>
      <cdr:x>0.9723</cdr:x>
      <cdr:y>0.90944</cdr:y>
    </cdr:to>
    <cdr:sp macro="" textlink="">
      <cdr:nvSpPr>
        <cdr:cNvPr id="2" name="TextBox 25">
          <a:extLst xmlns:a="http://schemas.openxmlformats.org/drawingml/2006/main">
            <a:ext uri="{FF2B5EF4-FFF2-40B4-BE49-F238E27FC236}">
              <a16:creationId xmlns:a16="http://schemas.microsoft.com/office/drawing/2014/main" id="{34B41A0F-A296-4D87-B86E-08E26B5A3392}"/>
            </a:ext>
          </a:extLst>
        </cdr:cNvPr>
        <cdr:cNvSpPr txBox="1"/>
      </cdr:nvSpPr>
      <cdr:spPr>
        <a:xfrm xmlns:a="http://schemas.openxmlformats.org/drawingml/2006/main">
          <a:off x="1158874" y="0"/>
          <a:ext cx="3135225" cy="267765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228600" indent="-228600" algn="just">
            <a:buAutoNum type="arabicPeriod"/>
          </a:pPr>
          <a:r>
            <a:rPr lang="en-US" altLang="ko-KR" sz="1200" dirty="0"/>
            <a:t>2017</a:t>
          </a:r>
          <a:r>
            <a:rPr lang="ko-KR" altLang="en-US" sz="1200" dirty="0"/>
            <a:t>년 </a:t>
          </a:r>
          <a:r>
            <a:rPr lang="en-US" altLang="ko-KR" sz="1200" dirty="0"/>
            <a:t>2018</a:t>
          </a:r>
          <a:r>
            <a:rPr lang="ko-KR" altLang="en-US" sz="1200" dirty="0"/>
            <a:t>년 구분하는 열</a:t>
          </a:r>
          <a:r>
            <a:rPr lang="en-US" altLang="ko-KR" sz="1200" dirty="0"/>
            <a:t> </a:t>
          </a:r>
          <a:r>
            <a:rPr lang="ko-KR" altLang="en-US" sz="1200" dirty="0"/>
            <a:t>추가</a:t>
          </a: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r>
            <a:rPr lang="en-US" altLang="ko-KR" sz="1200" dirty="0" err="1"/>
            <a:t>Sales_month</a:t>
          </a:r>
          <a:r>
            <a:rPr lang="ko-KR" altLang="en-US" sz="1200" dirty="0"/>
            <a:t> 열 정리</a:t>
          </a: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r>
            <a:rPr lang="ko-KR" altLang="en-US" sz="1200" dirty="0"/>
            <a:t>주말구매</a:t>
          </a:r>
          <a:r>
            <a:rPr lang="en-US" altLang="ko-KR" sz="1200" dirty="0"/>
            <a:t>, </a:t>
          </a:r>
          <a:r>
            <a:rPr lang="ko-KR" altLang="en-US" sz="1200" dirty="0"/>
            <a:t>평일구매 열</a:t>
          </a:r>
          <a:r>
            <a:rPr lang="en-US" altLang="ko-KR" sz="1200" dirty="0"/>
            <a:t> </a:t>
          </a:r>
          <a:r>
            <a:rPr lang="ko-KR" altLang="en-US" sz="1200" dirty="0"/>
            <a:t>추가</a:t>
          </a: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r>
            <a:rPr lang="ko-KR" altLang="en-US" sz="1200" dirty="0"/>
            <a:t>구매 시간대별 </a:t>
          </a:r>
          <a:r>
            <a:rPr lang="ko-KR" altLang="en-US" sz="1200" dirty="0" err="1"/>
            <a:t>전처리</a:t>
          </a:r>
          <a:r>
            <a:rPr lang="ko-KR" altLang="en-US" sz="1200" dirty="0"/>
            <a:t> 및 열</a:t>
          </a:r>
          <a:r>
            <a:rPr lang="en-US" altLang="ko-KR" sz="1200" dirty="0"/>
            <a:t> </a:t>
          </a:r>
          <a:r>
            <a:rPr lang="ko-KR" altLang="en-US" sz="1200" dirty="0"/>
            <a:t>추가</a:t>
          </a: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r>
            <a:rPr lang="en-US" altLang="ko-KR" sz="1200" dirty="0" err="1"/>
            <a:t>pc_nm</a:t>
          </a:r>
          <a:r>
            <a:rPr lang="en-US" altLang="ko-KR" sz="1200" dirty="0"/>
            <a:t>, </a:t>
          </a:r>
          <a:r>
            <a:rPr lang="en-US" altLang="ko-KR" sz="1200" dirty="0" err="1"/>
            <a:t>part_nm</a:t>
          </a:r>
          <a:r>
            <a:rPr lang="ko-KR" altLang="en-US" sz="1200" dirty="0"/>
            <a:t>등 </a:t>
          </a:r>
          <a:r>
            <a:rPr lang="ko-KR" altLang="en-US" sz="1200" dirty="0" err="1"/>
            <a:t>전처리</a:t>
          </a:r>
          <a:endParaRPr lang="en-US" altLang="ko-KR" sz="1200" dirty="0"/>
        </a:p>
        <a:p xmlns:a="http://schemas.openxmlformats.org/drawingml/2006/main">
          <a:pPr algn="just"/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0.2624</cdr:x>
      <cdr:y>0.02784</cdr:y>
    </cdr:from>
    <cdr:to>
      <cdr:x>0.9723</cdr:x>
      <cdr:y>0.74912</cdr:y>
    </cdr:to>
    <cdr:sp macro="" textlink="">
      <cdr:nvSpPr>
        <cdr:cNvPr id="2" name="TextBox 25">
          <a:extLst xmlns:a="http://schemas.openxmlformats.org/drawingml/2006/main">
            <a:ext uri="{FF2B5EF4-FFF2-40B4-BE49-F238E27FC236}">
              <a16:creationId xmlns:a16="http://schemas.microsoft.com/office/drawing/2014/main" id="{34B41A0F-A296-4D87-B86E-08E26B5A3392}"/>
            </a:ext>
          </a:extLst>
        </cdr:cNvPr>
        <cdr:cNvSpPr txBox="1"/>
      </cdr:nvSpPr>
      <cdr:spPr>
        <a:xfrm xmlns:a="http://schemas.openxmlformats.org/drawingml/2006/main">
          <a:off x="1158874" y="81962"/>
          <a:ext cx="3135225" cy="21236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228600" indent="-228600" algn="just">
            <a:buAutoNum type="arabicPeriod"/>
          </a:pPr>
          <a:r>
            <a:rPr lang="en-US" altLang="ko-KR" sz="1200" dirty="0" err="1"/>
            <a:t>Y_train</a:t>
          </a:r>
          <a:r>
            <a:rPr lang="en-US" altLang="ko-KR" sz="1200" dirty="0"/>
            <a:t> </a:t>
          </a:r>
          <a:r>
            <a:rPr lang="ko-KR" altLang="en-US" sz="1200" dirty="0"/>
            <a:t>데이터에서 </a:t>
          </a:r>
          <a:r>
            <a:rPr lang="en-US" altLang="ko-KR" sz="1200" dirty="0"/>
            <a:t>target</a:t>
          </a:r>
          <a:r>
            <a:rPr lang="ko-KR" altLang="en-US" sz="1200" dirty="0"/>
            <a:t>을 불러와 </a:t>
          </a:r>
          <a:r>
            <a:rPr lang="en-US" altLang="ko-KR" sz="1200" dirty="0" err="1"/>
            <a:t>X_train</a:t>
          </a:r>
          <a:r>
            <a:rPr lang="ko-KR" altLang="en-US" sz="1200" dirty="0"/>
            <a:t>과 결합해 분석을 진행</a:t>
          </a: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r>
            <a:rPr lang="ko-KR" altLang="en-US" sz="1200" dirty="0"/>
            <a:t>나이대별 선호 브랜드를 찾아서 선호 브랜드를 구매한 고객에게는 가중치를 줌</a:t>
          </a:r>
          <a:endParaRPr lang="en-US" altLang="ko-KR" sz="1200" dirty="0"/>
        </a:p>
        <a:p xmlns:a="http://schemas.openxmlformats.org/drawingml/2006/main">
          <a:pPr algn="just"/>
          <a:endParaRPr lang="en-US" altLang="ko-KR" sz="1200" dirty="0"/>
        </a:p>
        <a:p xmlns:a="http://schemas.openxmlformats.org/drawingml/2006/main">
          <a:pPr algn="just"/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0.2624</cdr:x>
      <cdr:y>0.02784</cdr:y>
    </cdr:from>
    <cdr:to>
      <cdr:x>0.9723</cdr:x>
      <cdr:y>0.56096</cdr:y>
    </cdr:to>
    <cdr:sp macro="" textlink="">
      <cdr:nvSpPr>
        <cdr:cNvPr id="2" name="TextBox 25">
          <a:extLst xmlns:a="http://schemas.openxmlformats.org/drawingml/2006/main">
            <a:ext uri="{FF2B5EF4-FFF2-40B4-BE49-F238E27FC236}">
              <a16:creationId xmlns:a16="http://schemas.microsoft.com/office/drawing/2014/main" id="{34B41A0F-A296-4D87-B86E-08E26B5A3392}"/>
            </a:ext>
          </a:extLst>
        </cdr:cNvPr>
        <cdr:cNvSpPr txBox="1"/>
      </cdr:nvSpPr>
      <cdr:spPr>
        <a:xfrm xmlns:a="http://schemas.openxmlformats.org/drawingml/2006/main">
          <a:off x="1158874" y="81962"/>
          <a:ext cx="3135225" cy="156966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228600" indent="-228600" algn="just">
            <a:buAutoNum type="arabicPeriod"/>
          </a:pPr>
          <a:r>
            <a:rPr lang="en-US" altLang="ko-KR" sz="1200" dirty="0"/>
            <a:t>Feature</a:t>
          </a:r>
          <a:r>
            <a:rPr lang="ko-KR" altLang="en-US" sz="1200" dirty="0"/>
            <a:t>을 생성하는데 많은 시간을 사용해서 시간이 부족 </a:t>
          </a:r>
          <a:r>
            <a:rPr lang="en-US" altLang="ko-KR" sz="1200" dirty="0"/>
            <a:t>-&gt; Random Search </a:t>
          </a:r>
          <a:r>
            <a:rPr lang="ko-KR" altLang="en-US" sz="1200" dirty="0"/>
            <a:t>채택</a:t>
          </a:r>
          <a:endParaRPr lang="en-US" altLang="ko-KR" sz="1200" dirty="0"/>
        </a:p>
        <a:p xmlns:a="http://schemas.openxmlformats.org/drawingml/2006/main">
          <a:pPr algn="just"/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  <a:p xmlns:a="http://schemas.openxmlformats.org/drawingml/2006/main">
          <a:pPr marL="228600" indent="-228600" algn="just">
            <a:buAutoNum type="arabicPeriod"/>
          </a:pPr>
          <a:endParaRPr lang="en-US" altLang="ko-KR" sz="12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0.9723</cdr:x>
      <cdr:y>1</cdr:y>
    </cdr:to>
    <cdr:sp macro="" textlink="">
      <cdr:nvSpPr>
        <cdr:cNvPr id="2" name="TextBox 25">
          <a:extLst xmlns:a="http://schemas.openxmlformats.org/drawingml/2006/main">
            <a:ext uri="{FF2B5EF4-FFF2-40B4-BE49-F238E27FC236}">
              <a16:creationId xmlns:a16="http://schemas.microsoft.com/office/drawing/2014/main" id="{34B41A0F-A296-4D87-B86E-08E26B5A3392}"/>
            </a:ext>
          </a:extLst>
        </cdr:cNvPr>
        <cdr:cNvSpPr txBox="1"/>
      </cdr:nvSpPr>
      <cdr:spPr>
        <a:xfrm xmlns:a="http://schemas.openxmlformats.org/drawingml/2006/main">
          <a:off x="0" y="0"/>
          <a:ext cx="10137175" cy="294428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228600" indent="-228600" algn="just">
            <a:buAutoNum type="arabicPeriod"/>
          </a:pPr>
          <a:r>
            <a:rPr lang="ko-KR" altLang="en-US" dirty="0">
              <a:latin typeface="+mj-ea"/>
              <a:ea typeface="+mj-ea"/>
            </a:rPr>
            <a:t>앞서 선택한 </a:t>
          </a:r>
          <a:r>
            <a:rPr lang="en-US" altLang="ko-KR" dirty="0">
              <a:latin typeface="+mj-ea"/>
              <a:ea typeface="+mj-ea"/>
            </a:rPr>
            <a:t>LGBM, CATBOOST, RIDGE, DNN</a:t>
          </a:r>
          <a:r>
            <a:rPr lang="ko-KR" altLang="en-US" dirty="0">
              <a:latin typeface="+mj-ea"/>
              <a:ea typeface="+mj-ea"/>
            </a:rPr>
            <a:t>모형의 가중평균을 위한 최적의 가중치를 찾기 위해 교수님 소스코드 활용</a:t>
          </a: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r>
            <a:rPr lang="ko-KR" altLang="en-US" dirty="0">
              <a:latin typeface="+mj-ea"/>
              <a:ea typeface="+mj-ea"/>
            </a:rPr>
            <a:t>성능이 좋은 </a:t>
          </a:r>
          <a:r>
            <a:rPr lang="en-US" altLang="ko-KR" dirty="0">
              <a:latin typeface="+mj-ea"/>
              <a:ea typeface="+mj-ea"/>
            </a:rPr>
            <a:t>LGBM, CATBOOST</a:t>
          </a:r>
          <a:r>
            <a:rPr lang="ko-KR" altLang="en-US" dirty="0">
              <a:latin typeface="+mj-ea"/>
              <a:ea typeface="+mj-ea"/>
            </a:rPr>
            <a:t>에 높은 가중치를 성능이 좋지 않게 나온 </a:t>
          </a:r>
          <a:r>
            <a:rPr lang="en-US" altLang="ko-KR" dirty="0">
              <a:latin typeface="+mj-ea"/>
              <a:ea typeface="+mj-ea"/>
            </a:rPr>
            <a:t>RIDGE, DNN</a:t>
          </a:r>
          <a:r>
            <a:rPr lang="ko-KR" altLang="en-US" dirty="0">
              <a:latin typeface="+mj-ea"/>
              <a:ea typeface="+mj-ea"/>
            </a:rPr>
            <a:t>에 낮은 가중치를 부여해서 가중평균을 진행</a:t>
          </a: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algn="just"/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endParaRPr lang="en-US" altLang="ko-KR" dirty="0">
            <a:latin typeface="+mj-ea"/>
            <a:ea typeface="+mj-ea"/>
          </a:endParaRPr>
        </a:p>
        <a:p xmlns:a="http://schemas.openxmlformats.org/drawingml/2006/main">
          <a:pPr marL="228600" indent="-228600" algn="just">
            <a:buAutoNum type="arabicPeriod"/>
          </a:pPr>
          <a:endParaRPr lang="en-US" altLang="ko-KR" dirty="0">
            <a:latin typeface="+mj-ea"/>
            <a:ea typeface="+mj-ea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8962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1855896" y="584065"/>
            <a:ext cx="8480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KML </a:t>
            </a:r>
            <a:r>
              <a:rPr lang="en-US" altLang="ko-KR" sz="6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Challenage</a:t>
            </a:r>
            <a:r>
              <a:rPr lang="en-US" altLang="ko-KR" sz="6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2021S</a:t>
            </a:r>
            <a:endParaRPr lang="ko-KR" altLang="en-US" sz="6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632B1-117B-4E59-BA54-0E1CDCF7ADD7}"/>
              </a:ext>
            </a:extLst>
          </p:cNvPr>
          <p:cNvSpPr txBox="1"/>
          <p:nvPr/>
        </p:nvSpPr>
        <p:spPr>
          <a:xfrm>
            <a:off x="6902823" y="4231338"/>
            <a:ext cx="422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20172853 </a:t>
            </a:r>
            <a:r>
              <a:rPr lang="ko-KR" altLang="en-US" dirty="0"/>
              <a:t>장성현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20172857 </a:t>
            </a:r>
            <a:r>
              <a:rPr lang="ko-KR" altLang="en-US" dirty="0"/>
              <a:t>조문주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48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</a:t>
            </a:r>
            <a:r>
              <a:rPr lang="en-US" altLang="ko-KR" sz="3200" baseline="30000" dirty="0">
                <a:solidFill>
                  <a:schemeClr val="tx2"/>
                </a:solidFill>
                <a:latin typeface="+mn-ea"/>
              </a:rPr>
              <a:t>st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round Ensemble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2211717" y="1858803"/>
            <a:ext cx="399881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>
            <a:cxnSpLocks/>
          </p:cNvCxnSpPr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4258140" y="1246455"/>
            <a:ext cx="3313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최적의 가중치 찾기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598893" y="605254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61269" y="605254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1C6F95E-EB76-4644-B978-34523622E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399171"/>
              </p:ext>
            </p:extLst>
          </p:nvPr>
        </p:nvGraphicFramePr>
        <p:xfrm>
          <a:off x="883023" y="2409040"/>
          <a:ext cx="10425953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58E415-E7A5-4F40-A438-12B27C8B1891}"/>
              </a:ext>
            </a:extLst>
          </p:cNvPr>
          <p:cNvCxnSpPr>
            <a:cxnSpLocks/>
          </p:cNvCxnSpPr>
          <p:nvPr/>
        </p:nvCxnSpPr>
        <p:spPr>
          <a:xfrm>
            <a:off x="384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8F5108-FED4-4C44-966E-DB682CBBB4B3}"/>
              </a:ext>
            </a:extLst>
          </p:cNvPr>
          <p:cNvCxnSpPr>
            <a:cxnSpLocks/>
          </p:cNvCxnSpPr>
          <p:nvPr/>
        </p:nvCxnSpPr>
        <p:spPr>
          <a:xfrm>
            <a:off x="698294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46306A-E221-4265-843F-65FF9B7FBA45}"/>
              </a:ext>
            </a:extLst>
          </p:cNvPr>
          <p:cNvCxnSpPr>
            <a:cxnSpLocks/>
          </p:cNvCxnSpPr>
          <p:nvPr/>
        </p:nvCxnSpPr>
        <p:spPr>
          <a:xfrm>
            <a:off x="8458103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0293BE6-6232-43CC-A013-51DCB1B5DFCF}"/>
              </a:ext>
            </a:extLst>
          </p:cNvPr>
          <p:cNvCxnSpPr/>
          <p:nvPr/>
        </p:nvCxnSpPr>
        <p:spPr>
          <a:xfrm>
            <a:off x="3573366" y="605254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AE970A-7147-489D-BBEF-213D46ADAE81}"/>
              </a:ext>
            </a:extLst>
          </p:cNvPr>
          <p:cNvCxnSpPr/>
          <p:nvPr/>
        </p:nvCxnSpPr>
        <p:spPr>
          <a:xfrm>
            <a:off x="5892614" y="605254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8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5A73CC-40BC-44E8-8207-680A1C049CFF}"/>
              </a:ext>
            </a:extLst>
          </p:cNvPr>
          <p:cNvCxnSpPr/>
          <p:nvPr/>
        </p:nvCxnSpPr>
        <p:spPr>
          <a:xfrm>
            <a:off x="409903" y="77335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049A8-471B-4177-B5DA-44DC47FA7F32}"/>
              </a:ext>
            </a:extLst>
          </p:cNvPr>
          <p:cNvSpPr txBox="1"/>
          <p:nvPr/>
        </p:nvSpPr>
        <p:spPr>
          <a:xfrm flipH="1">
            <a:off x="409903" y="111635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종료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56669F-87D1-44F6-88B4-C5B98B0510EC}"/>
              </a:ext>
            </a:extLst>
          </p:cNvPr>
          <p:cNvGrpSpPr/>
          <p:nvPr/>
        </p:nvGrpSpPr>
        <p:grpSpPr>
          <a:xfrm>
            <a:off x="2047198" y="1371600"/>
            <a:ext cx="8453717" cy="4533748"/>
            <a:chOff x="1685365" y="1550894"/>
            <a:chExt cx="8453717" cy="453374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EBD726-EFD6-48BB-AFB9-E58390C8DEBE}"/>
                </a:ext>
              </a:extLst>
            </p:cNvPr>
            <p:cNvSpPr/>
            <p:nvPr/>
          </p:nvSpPr>
          <p:spPr>
            <a:xfrm>
              <a:off x="1685365" y="1550894"/>
              <a:ext cx="8453717" cy="453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FAB47-182B-4D05-BBBF-CBFE0E0232C6}"/>
                </a:ext>
              </a:extLst>
            </p:cNvPr>
            <p:cNvSpPr txBox="1"/>
            <p:nvPr/>
          </p:nvSpPr>
          <p:spPr>
            <a:xfrm>
              <a:off x="2043952" y="1748118"/>
              <a:ext cx="4254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2400" baseline="30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 </a:t>
              </a:r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종료</a:t>
              </a:r>
              <a:endPara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54C7163-E514-4AAA-B1C7-BCCDEC635942}"/>
              </a:ext>
            </a:extLst>
          </p:cNvPr>
          <p:cNvSpPr/>
          <p:nvPr/>
        </p:nvSpPr>
        <p:spPr>
          <a:xfrm>
            <a:off x="5836023" y="2921168"/>
            <a:ext cx="63649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3A606-42C2-41D8-8C74-2D360C18689F}"/>
              </a:ext>
            </a:extLst>
          </p:cNvPr>
          <p:cNvSpPr txBox="1"/>
          <p:nvPr/>
        </p:nvSpPr>
        <p:spPr>
          <a:xfrm>
            <a:off x="7100047" y="2967335"/>
            <a:ext cx="29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Private Score : 8.16293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22512-0DCA-4F4D-AE9A-E6D229E03B74}"/>
              </a:ext>
            </a:extLst>
          </p:cNvPr>
          <p:cNvSpPr txBox="1"/>
          <p:nvPr/>
        </p:nvSpPr>
        <p:spPr>
          <a:xfrm>
            <a:off x="2608729" y="2921168"/>
            <a:ext cx="29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Public Score : 8.24359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83CB0-24E7-40A9-B956-F0DA69AB54B1}"/>
              </a:ext>
            </a:extLst>
          </p:cNvPr>
          <p:cNvSpPr txBox="1"/>
          <p:nvPr/>
        </p:nvSpPr>
        <p:spPr>
          <a:xfrm>
            <a:off x="2967318" y="4213412"/>
            <a:ext cx="65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0.0005</a:t>
            </a:r>
            <a:r>
              <a:rPr lang="ko-KR" altLang="en-US" sz="2400" dirty="0"/>
              <a:t>점 차이로 </a:t>
            </a:r>
            <a:r>
              <a:rPr lang="en-US" altLang="ko-KR" sz="2400" dirty="0"/>
              <a:t>1st round 2</a:t>
            </a:r>
            <a:r>
              <a:rPr lang="ko-KR" altLang="en-US" sz="2400" dirty="0"/>
              <a:t>등으로 마무리</a:t>
            </a:r>
          </a:p>
        </p:txBody>
      </p:sp>
    </p:spTree>
    <p:extLst>
      <p:ext uri="{BB962C8B-B14F-4D97-AF65-F5344CB8AC3E}">
        <p14:creationId xmlns:p14="http://schemas.microsoft.com/office/powerpoint/2010/main" val="36578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5A73CC-40BC-44E8-8207-680A1C049CFF}"/>
              </a:ext>
            </a:extLst>
          </p:cNvPr>
          <p:cNvCxnSpPr/>
          <p:nvPr/>
        </p:nvCxnSpPr>
        <p:spPr>
          <a:xfrm>
            <a:off x="409903" y="77335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049A8-471B-4177-B5DA-44DC47FA7F32}"/>
              </a:ext>
            </a:extLst>
          </p:cNvPr>
          <p:cNvSpPr txBox="1"/>
          <p:nvPr/>
        </p:nvSpPr>
        <p:spPr>
          <a:xfrm flipH="1">
            <a:off x="409903" y="111635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피드백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56669F-87D1-44F6-88B4-C5B98B0510EC}"/>
              </a:ext>
            </a:extLst>
          </p:cNvPr>
          <p:cNvGrpSpPr/>
          <p:nvPr/>
        </p:nvGrpSpPr>
        <p:grpSpPr>
          <a:xfrm>
            <a:off x="2047198" y="1371600"/>
            <a:ext cx="8453717" cy="4533748"/>
            <a:chOff x="1685365" y="1550894"/>
            <a:chExt cx="8453717" cy="453374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EBD726-EFD6-48BB-AFB9-E58390C8DEBE}"/>
                </a:ext>
              </a:extLst>
            </p:cNvPr>
            <p:cNvSpPr/>
            <p:nvPr/>
          </p:nvSpPr>
          <p:spPr>
            <a:xfrm>
              <a:off x="1685365" y="1550894"/>
              <a:ext cx="8453717" cy="453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FAB47-182B-4D05-BBBF-CBFE0E0232C6}"/>
                </a:ext>
              </a:extLst>
            </p:cNvPr>
            <p:cNvSpPr txBox="1"/>
            <p:nvPr/>
          </p:nvSpPr>
          <p:spPr>
            <a:xfrm>
              <a:off x="2043952" y="1748118"/>
              <a:ext cx="4254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2400" baseline="30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</a:t>
              </a:r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 </a:t>
              </a:r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피드백</a:t>
              </a:r>
              <a:endPara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1483CB0-24E7-40A9-B956-F0DA69AB54B1}"/>
              </a:ext>
            </a:extLst>
          </p:cNvPr>
          <p:cNvSpPr txBox="1"/>
          <p:nvPr/>
        </p:nvSpPr>
        <p:spPr>
          <a:xfrm>
            <a:off x="2405784" y="2479953"/>
            <a:ext cx="7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en-US" altLang="ko-KR" sz="2400" baseline="30000" dirty="0">
                <a:solidFill>
                  <a:schemeClr val="bg1"/>
                </a:solidFill>
              </a:rPr>
              <a:t>st</a:t>
            </a:r>
            <a:r>
              <a:rPr lang="en-US" altLang="ko-KR" sz="2400" dirty="0">
                <a:solidFill>
                  <a:schemeClr val="bg1"/>
                </a:solidFill>
              </a:rPr>
              <a:t> round </a:t>
            </a:r>
            <a:r>
              <a:rPr lang="ko-KR" altLang="en-US" sz="2400" dirty="0">
                <a:solidFill>
                  <a:schemeClr val="bg1"/>
                </a:solidFill>
              </a:rPr>
              <a:t>종료 하루 전날까지 </a:t>
            </a:r>
            <a:r>
              <a:rPr lang="en-US" altLang="ko-KR" sz="2400" dirty="0">
                <a:solidFill>
                  <a:schemeClr val="bg1"/>
                </a:solidFill>
              </a:rPr>
              <a:t>Feature </a:t>
            </a:r>
            <a:r>
              <a:rPr lang="ko-KR" altLang="en-US" sz="2400" dirty="0">
                <a:solidFill>
                  <a:schemeClr val="bg1"/>
                </a:solidFill>
              </a:rPr>
              <a:t>생성에 집중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BAC7A-CD0C-4919-9E21-BBD74EE73D92}"/>
              </a:ext>
            </a:extLst>
          </p:cNvPr>
          <p:cNvSpPr txBox="1"/>
          <p:nvPr/>
        </p:nvSpPr>
        <p:spPr>
          <a:xfrm>
            <a:off x="2405783" y="3429898"/>
            <a:ext cx="751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/>
                </a:solidFill>
              </a:rPr>
              <a:t>하이퍼파라미터</a:t>
            </a:r>
            <a:r>
              <a:rPr lang="ko-KR" altLang="en-US" sz="2400" dirty="0">
                <a:solidFill>
                  <a:schemeClr val="bg1"/>
                </a:solidFill>
              </a:rPr>
              <a:t> 튜닝과 모델링을 제대로 하지 못함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F0230-061C-4C05-9F4B-D64C964369ED}"/>
              </a:ext>
            </a:extLst>
          </p:cNvPr>
          <p:cNvSpPr txBox="1"/>
          <p:nvPr/>
        </p:nvSpPr>
        <p:spPr>
          <a:xfrm>
            <a:off x="2662518" y="4676750"/>
            <a:ext cx="669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2st round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Feature</a:t>
            </a:r>
            <a:r>
              <a:rPr lang="ko-KR" altLang="en-US" sz="2400" dirty="0"/>
              <a:t>을 생성하면서 </a:t>
            </a:r>
            <a:endParaRPr lang="en-US" altLang="ko-KR" sz="2400" dirty="0"/>
          </a:p>
          <a:p>
            <a:r>
              <a:rPr lang="ko-KR" altLang="en-US" sz="2400" dirty="0" err="1"/>
              <a:t>하이퍼파라미터</a:t>
            </a:r>
            <a:r>
              <a:rPr lang="ko-KR" altLang="en-US" sz="2400" dirty="0"/>
              <a:t> 튜닝과 모델링에도 신경을 쓰자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F8C4908-303F-4A5C-BEFC-1B2CC17B2F4C}"/>
              </a:ext>
            </a:extLst>
          </p:cNvPr>
          <p:cNvSpPr/>
          <p:nvPr/>
        </p:nvSpPr>
        <p:spPr>
          <a:xfrm>
            <a:off x="5576047" y="3932213"/>
            <a:ext cx="806824" cy="5788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7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130450" y="1018251"/>
            <a:ext cx="1931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aseline="30000" dirty="0"/>
              <a:t>2nd</a:t>
            </a:r>
            <a:r>
              <a:rPr lang="en-US" altLang="ko-KR" sz="3200" dirty="0"/>
              <a:t> round 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aseline="30000" dirty="0">
                <a:solidFill>
                  <a:schemeClr val="tx2"/>
                </a:solidFill>
                <a:latin typeface="+mn-ea"/>
              </a:rPr>
              <a:t>2st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과정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1163299" cy="523875"/>
            <a:chOff x="514350" y="2343150"/>
            <a:chExt cx="11163299" cy="5238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1163299" cy="523875"/>
              <a:chOff x="514350" y="2343150"/>
              <a:chExt cx="11163299" cy="523875"/>
            </a:xfrm>
          </p:grpSpPr>
          <p:sp>
            <p:nvSpPr>
              <p:cNvPr id="37" name="오각형 5">
                <a:extLst>
                  <a:ext uri="{FF2B5EF4-FFF2-40B4-BE49-F238E27FC236}">
                    <a16:creationId xmlns:a16="http://schemas.microsoft.com/office/drawing/2014/main" id="{C41E0920-96AF-4AA6-A790-BD2EC82AA850}"/>
                  </a:ext>
                </a:extLst>
              </p:cNvPr>
              <p:cNvSpPr/>
              <p:nvPr/>
            </p:nvSpPr>
            <p:spPr>
              <a:xfrm>
                <a:off x="7743824" y="2343150"/>
                <a:ext cx="3933825" cy="5238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3933825" cy="5238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3933825" cy="523875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0A3E-BBAE-479A-A0D8-38DED40E170B}"/>
                </a:ext>
              </a:extLst>
            </p:cNvPr>
            <p:cNvSpPr txBox="1"/>
            <p:nvPr/>
          </p:nvSpPr>
          <p:spPr>
            <a:xfrm>
              <a:off x="1965557" y="2405032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6B0865-5133-4303-A7E2-47151E702872}"/>
                </a:ext>
              </a:extLst>
            </p:cNvPr>
            <p:cNvSpPr txBox="1"/>
            <p:nvPr/>
          </p:nvSpPr>
          <p:spPr>
            <a:xfrm>
              <a:off x="5701500" y="2400239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DE251-8CE2-40E0-B004-DB8AE909E4BF}"/>
                </a:ext>
              </a:extLst>
            </p:cNvPr>
            <p:cNvSpPr txBox="1"/>
            <p:nvPr/>
          </p:nvSpPr>
          <p:spPr>
            <a:xfrm>
              <a:off x="9437445" y="2395446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CABF45-EF98-4DFB-9000-ED979CD65310}"/>
              </a:ext>
            </a:extLst>
          </p:cNvPr>
          <p:cNvCxnSpPr/>
          <p:nvPr/>
        </p:nvCxnSpPr>
        <p:spPr>
          <a:xfrm>
            <a:off x="4110037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B56B8B-A439-422A-A59E-EA802E25F63C}"/>
              </a:ext>
            </a:extLst>
          </p:cNvPr>
          <p:cNvSpPr txBox="1"/>
          <p:nvPr/>
        </p:nvSpPr>
        <p:spPr>
          <a:xfrm>
            <a:off x="8074098" y="2900479"/>
            <a:ext cx="3603551" cy="347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1 : 1</a:t>
            </a:r>
            <a:r>
              <a:rPr lang="ko-KR" altLang="en-US" sz="1400" dirty="0">
                <a:latin typeface="+mn-ea"/>
              </a:rPr>
              <a:t>등 </a:t>
            </a:r>
            <a:r>
              <a:rPr lang="en-US" altLang="ko-KR" sz="1400" dirty="0">
                <a:latin typeface="+mn-ea"/>
              </a:rPr>
              <a:t>Submission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2 : 2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우리팀</a:t>
            </a:r>
            <a:r>
              <a:rPr lang="en-US" altLang="ko-KR" sz="1400" dirty="0">
                <a:latin typeface="+mn-ea"/>
              </a:rPr>
              <a:t>) Submission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3 : 3</a:t>
            </a:r>
            <a:r>
              <a:rPr lang="ko-KR" altLang="en-US" sz="1400" dirty="0">
                <a:latin typeface="+mn-ea"/>
              </a:rPr>
              <a:t>등</a:t>
            </a:r>
            <a:r>
              <a:rPr lang="en-US" altLang="ko-KR" sz="1400" dirty="0">
                <a:latin typeface="+mn-ea"/>
              </a:rPr>
              <a:t> Submission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4 : 1,2,3</a:t>
            </a:r>
            <a:r>
              <a:rPr lang="ko-KR" altLang="en-US" sz="1400" dirty="0">
                <a:latin typeface="+mn-ea"/>
              </a:rPr>
              <a:t>등 </a:t>
            </a:r>
            <a:r>
              <a:rPr lang="en-US" altLang="ko-KR" sz="1400" dirty="0">
                <a:latin typeface="+mn-ea"/>
              </a:rPr>
              <a:t>Feature Submission.</a:t>
            </a:r>
            <a:endParaRPr lang="ko-KR" altLang="en-US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5 : </a:t>
            </a:r>
            <a:r>
              <a:rPr lang="ko-KR" altLang="en-US" sz="1400" dirty="0">
                <a:latin typeface="+mn-ea"/>
              </a:rPr>
              <a:t>클러스터링 </a:t>
            </a:r>
            <a:r>
              <a:rPr lang="en-US" altLang="ko-KR" sz="1400" dirty="0">
                <a:latin typeface="+mn-ea"/>
              </a:rPr>
              <a:t>Submission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6 : PCA</a:t>
            </a:r>
            <a:r>
              <a:rPr lang="ko-KR" altLang="en-US" sz="1400" dirty="0">
                <a:latin typeface="+mn-ea"/>
              </a:rPr>
              <a:t>를 활용한 </a:t>
            </a:r>
            <a:r>
              <a:rPr lang="en-US" altLang="ko-KR" sz="1400" dirty="0">
                <a:latin typeface="+mn-ea"/>
              </a:rPr>
              <a:t>Submission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7 : </a:t>
            </a:r>
            <a:r>
              <a:rPr lang="ko-KR" altLang="en-US" sz="1400" dirty="0">
                <a:latin typeface="+mn-ea"/>
              </a:rPr>
              <a:t>새로 만든 </a:t>
            </a:r>
            <a:r>
              <a:rPr lang="en-US" altLang="ko-KR" sz="1400" dirty="0">
                <a:latin typeface="+mn-ea"/>
              </a:rPr>
              <a:t>Feature Submission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Pred 8 : 1,2,3</a:t>
            </a:r>
            <a:r>
              <a:rPr lang="ko-KR" altLang="en-US" sz="1400" dirty="0">
                <a:latin typeface="+mn-ea"/>
              </a:rPr>
              <a:t>등 </a:t>
            </a:r>
            <a:r>
              <a:rPr lang="en-US" altLang="ko-KR" sz="1400" dirty="0">
                <a:latin typeface="+mn-ea"/>
              </a:rPr>
              <a:t>DNN Submission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3FABB6-C011-4BF4-BCE2-CD8FA794F21C}"/>
              </a:ext>
            </a:extLst>
          </p:cNvPr>
          <p:cNvCxnSpPr/>
          <p:nvPr/>
        </p:nvCxnSpPr>
        <p:spPr>
          <a:xfrm>
            <a:off x="7943849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CA8558-ECA3-4788-9113-F5DF5A140F35}"/>
              </a:ext>
            </a:extLst>
          </p:cNvPr>
          <p:cNvSpPr txBox="1"/>
          <p:nvPr/>
        </p:nvSpPr>
        <p:spPr>
          <a:xfrm>
            <a:off x="565923" y="2955401"/>
            <a:ext cx="3254417" cy="347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LGBM, XGBOOST, CATBOOST,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     </a:t>
            </a:r>
            <a:r>
              <a:rPr lang="en-US" altLang="ko-KR" sz="1400" dirty="0" err="1">
                <a:latin typeface="+mn-ea"/>
              </a:rPr>
              <a:t>Baysian</a:t>
            </a:r>
            <a:r>
              <a:rPr lang="en-US" altLang="ko-KR" sz="1400" dirty="0">
                <a:latin typeface="+mn-ea"/>
              </a:rPr>
              <a:t> Ridge</a:t>
            </a:r>
            <a:r>
              <a:rPr lang="ko-KR" altLang="en-US" sz="1400" dirty="0">
                <a:latin typeface="+mn-ea"/>
              </a:rPr>
              <a:t>는 베이지안을 활용 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Ridge</a:t>
            </a:r>
            <a:r>
              <a:rPr lang="ko-KR" altLang="en-US" sz="1400" dirty="0">
                <a:latin typeface="+mn-ea"/>
              </a:rPr>
              <a:t>의 경우 </a:t>
            </a:r>
            <a:r>
              <a:rPr lang="en-US" altLang="ko-KR" sz="1400" dirty="0" err="1">
                <a:latin typeface="+mn-ea"/>
              </a:rPr>
              <a:t>Gridsearch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활용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DNN</a:t>
            </a:r>
            <a:r>
              <a:rPr lang="ko-KR" altLang="en-US" sz="1400" dirty="0">
                <a:latin typeface="+mn-ea"/>
              </a:rPr>
              <a:t>의 경우 </a:t>
            </a:r>
            <a:r>
              <a:rPr lang="en-US" altLang="ko-KR" sz="1400" dirty="0" err="1">
                <a:latin typeface="+mn-ea"/>
              </a:rPr>
              <a:t>keras</a:t>
            </a:r>
            <a:r>
              <a:rPr lang="en-US" altLang="ko-KR" sz="1400" dirty="0">
                <a:latin typeface="+mn-ea"/>
              </a:rPr>
              <a:t> tuner</a:t>
            </a:r>
            <a:r>
              <a:rPr lang="ko-KR" altLang="en-US" sz="1400" dirty="0">
                <a:latin typeface="+mn-ea"/>
              </a:rPr>
              <a:t>를 활용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9DC8A-EEFA-4398-B71B-EC6510A442B0}"/>
              </a:ext>
            </a:extLst>
          </p:cNvPr>
          <p:cNvSpPr txBox="1"/>
          <p:nvPr/>
        </p:nvSpPr>
        <p:spPr>
          <a:xfrm>
            <a:off x="4208777" y="2933065"/>
            <a:ext cx="3564437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모델 별 </a:t>
            </a:r>
            <a:r>
              <a:rPr lang="en-US" altLang="ko-KR" sz="1400" dirty="0">
                <a:latin typeface="+mn-ea"/>
              </a:rPr>
              <a:t>Feature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Selection</a:t>
            </a:r>
            <a:r>
              <a:rPr lang="ko-KR" altLang="en-US" sz="1400" dirty="0">
                <a:latin typeface="+mn-ea"/>
              </a:rPr>
              <a:t>을 통해 모델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+mn-ea"/>
              </a:rPr>
              <a:t>     별로 </a:t>
            </a:r>
            <a:r>
              <a:rPr lang="ko-KR" altLang="en-US" sz="1400" dirty="0" err="1">
                <a:latin typeface="+mn-ea"/>
              </a:rPr>
              <a:t>피쳐를</a:t>
            </a:r>
            <a:r>
              <a:rPr lang="ko-KR" altLang="en-US" sz="1400" dirty="0">
                <a:latin typeface="+mn-ea"/>
              </a:rPr>
              <a:t> 다르게 사용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7EEA3-5BB2-4C40-B067-A935DFE7189A}"/>
              </a:ext>
            </a:extLst>
          </p:cNvPr>
          <p:cNvSpPr txBox="1"/>
          <p:nvPr/>
        </p:nvSpPr>
        <p:spPr>
          <a:xfrm>
            <a:off x="514350" y="15498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하이퍼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파라미터 튜닝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1E7D5-831C-4708-9722-01CBAB8F3F56}"/>
              </a:ext>
            </a:extLst>
          </p:cNvPr>
          <p:cNvSpPr txBox="1"/>
          <p:nvPr/>
        </p:nvSpPr>
        <p:spPr>
          <a:xfrm>
            <a:off x="4129087" y="154985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모델별</a:t>
            </a:r>
            <a:r>
              <a:rPr lang="ko-KR" altLang="en-US" b="1" dirty="0"/>
              <a:t> </a:t>
            </a:r>
            <a:r>
              <a:rPr lang="en-US" altLang="ko-KR" b="1" dirty="0"/>
              <a:t>Feature Selection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5EC89-BF26-4710-956D-CBAC3FD8D490}"/>
              </a:ext>
            </a:extLst>
          </p:cNvPr>
          <p:cNvSpPr txBox="1"/>
          <p:nvPr/>
        </p:nvSpPr>
        <p:spPr>
          <a:xfrm>
            <a:off x="7943849" y="1539683"/>
            <a:ext cx="3352800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데이터 셋 생성</a:t>
            </a:r>
          </a:p>
        </p:txBody>
      </p:sp>
    </p:spTree>
    <p:extLst>
      <p:ext uri="{BB962C8B-B14F-4D97-AF65-F5344CB8AC3E}">
        <p14:creationId xmlns:p14="http://schemas.microsoft.com/office/powerpoint/2010/main" val="254749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5A73CC-40BC-44E8-8207-680A1C049CFF}"/>
              </a:ext>
            </a:extLst>
          </p:cNvPr>
          <p:cNvCxnSpPr/>
          <p:nvPr/>
        </p:nvCxnSpPr>
        <p:spPr>
          <a:xfrm>
            <a:off x="409903" y="77335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049A8-471B-4177-B5DA-44DC47FA7F32}"/>
              </a:ext>
            </a:extLst>
          </p:cNvPr>
          <p:cNvSpPr txBox="1"/>
          <p:nvPr/>
        </p:nvSpPr>
        <p:spPr>
          <a:xfrm flipH="1">
            <a:off x="409903" y="111635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전략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56669F-87D1-44F6-88B4-C5B98B0510EC}"/>
              </a:ext>
            </a:extLst>
          </p:cNvPr>
          <p:cNvGrpSpPr/>
          <p:nvPr/>
        </p:nvGrpSpPr>
        <p:grpSpPr>
          <a:xfrm>
            <a:off x="2047198" y="1371600"/>
            <a:ext cx="9006284" cy="4533748"/>
            <a:chOff x="1685365" y="1550894"/>
            <a:chExt cx="9006284" cy="453374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EBD726-EFD6-48BB-AFB9-E58390C8DEBE}"/>
                </a:ext>
              </a:extLst>
            </p:cNvPr>
            <p:cNvSpPr/>
            <p:nvPr/>
          </p:nvSpPr>
          <p:spPr>
            <a:xfrm>
              <a:off x="1685365" y="1550894"/>
              <a:ext cx="9006284" cy="453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000" b="1" dirty="0"/>
            </a:p>
            <a:p>
              <a:r>
                <a:rPr lang="en-US" altLang="ko-KR" sz="2000" b="1" dirty="0"/>
                <a:t>1. </a:t>
              </a:r>
              <a:r>
                <a:rPr lang="ko-KR" altLang="en-US" sz="2000" b="1" dirty="0" err="1"/>
                <a:t>하이퍼파라미터</a:t>
              </a:r>
              <a:r>
                <a:rPr lang="ko-KR" altLang="en-US" sz="2000" b="1" dirty="0"/>
                <a:t> 튜닝을 통해 모델의 성능 향상</a:t>
              </a:r>
              <a:endParaRPr lang="en-US" altLang="ko-KR" sz="2000" b="1" dirty="0"/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2. </a:t>
              </a:r>
              <a:r>
                <a:rPr lang="ko-KR" altLang="en-US" sz="2000" b="1" dirty="0" err="1"/>
                <a:t>모델별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Feature</a:t>
              </a:r>
              <a:r>
                <a:rPr lang="ko-KR" altLang="en-US" sz="2000" b="1" dirty="0"/>
                <a:t>의 수를 다르게 사용해보자</a:t>
              </a:r>
              <a:r>
                <a:rPr lang="en-US" altLang="ko-KR" sz="2000" b="1" dirty="0"/>
                <a:t>.</a:t>
              </a:r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3. </a:t>
              </a:r>
              <a:r>
                <a:rPr lang="ko-KR" altLang="en-US" sz="2000" b="1" dirty="0"/>
                <a:t>최대한 많은 </a:t>
              </a:r>
              <a:r>
                <a:rPr lang="en-US" altLang="ko-KR" sz="2000" b="1" dirty="0"/>
                <a:t>Submission </a:t>
              </a:r>
              <a:r>
                <a:rPr lang="ko-KR" altLang="en-US" sz="2000" b="1" dirty="0"/>
                <a:t>파일을 만들어 보자</a:t>
              </a:r>
              <a:r>
                <a:rPr lang="en-US" altLang="ko-KR" sz="2000" b="1" dirty="0"/>
                <a:t>.</a:t>
              </a:r>
            </a:p>
            <a:p>
              <a:endParaRPr lang="en-US" altLang="ko-KR" sz="2000" b="1" dirty="0"/>
            </a:p>
            <a:p>
              <a:r>
                <a:rPr lang="en-US" altLang="ko-KR" sz="2000" b="1" dirty="0"/>
                <a:t>3. </a:t>
              </a:r>
              <a:r>
                <a:rPr lang="ko-KR" altLang="en-US" sz="2000" b="1" dirty="0"/>
                <a:t>여러 개의 </a:t>
              </a:r>
              <a:r>
                <a:rPr lang="en-US" altLang="ko-KR" sz="2000" b="1" dirty="0"/>
                <a:t>Submission </a:t>
              </a:r>
              <a:r>
                <a:rPr lang="ko-KR" altLang="en-US" sz="2000" b="1" dirty="0"/>
                <a:t>파일을 만들어 유사도가 낮은 것끼리 앙상블 하자</a:t>
              </a:r>
              <a:r>
                <a:rPr lang="en-US" altLang="ko-KR" sz="2000" b="1" dirty="0"/>
                <a:t>.</a:t>
              </a:r>
            </a:p>
            <a:p>
              <a:endParaRPr lang="en-US" altLang="ko-KR" sz="2000" b="1" dirty="0"/>
            </a:p>
            <a:p>
              <a:endParaRPr lang="ko-KR" alt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FAB47-182B-4D05-BBBF-CBFE0E0232C6}"/>
                </a:ext>
              </a:extLst>
            </p:cNvPr>
            <p:cNvSpPr txBox="1"/>
            <p:nvPr/>
          </p:nvSpPr>
          <p:spPr>
            <a:xfrm>
              <a:off x="2043952" y="1748118"/>
              <a:ext cx="42549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3200" baseline="30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nd</a:t>
              </a:r>
              <a:r>
                <a:rPr lang="en-US" altLang="ko-KR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 </a:t>
              </a:r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전략</a:t>
              </a:r>
              <a:endPara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52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596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 err="1">
                <a:solidFill>
                  <a:schemeClr val="tx2"/>
                </a:solidFill>
                <a:latin typeface="+mn-ea"/>
              </a:rPr>
              <a:t>하이퍼파라미터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튜닝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63599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LGBM, XGBOOST, CATBOOST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Baysian</a:t>
            </a:r>
            <a:r>
              <a:rPr lang="en-US" altLang="ko-KR" b="1" dirty="0">
                <a:solidFill>
                  <a:schemeClr val="tx1"/>
                </a:solidFill>
              </a:rPr>
              <a:t> Ridge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768071" y="4921450"/>
            <a:ext cx="32613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LGBM, XGBOOST, CATBOOST,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Baysian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Ridge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경우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파라미터 튜닝을 위해 베이지안을 활용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모두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하이퍼파라미터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튜닝시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성능 향상을 보였으나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CATBOOST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튜닝을 하지 않고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Defalut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값으로 사용하는 것이 가장 좋은 성능을 보임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306595" y="4202495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BayesianOptimization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1C56E-164B-4D6C-AB23-7964953AD416}"/>
              </a:ext>
            </a:extLst>
          </p:cNvPr>
          <p:cNvSpPr/>
          <p:nvPr/>
        </p:nvSpPr>
        <p:spPr>
          <a:xfrm>
            <a:off x="4333240" y="1536217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Ridge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445991" y="492145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Ridge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성능이 낮게 나와서 최대한 성능을 높여줄 수 있는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하이퍼파라미터를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찾기위해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Grid search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5453940" y="4202495"/>
            <a:ext cx="124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Grid Search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9F6A9-B6AE-4195-947A-C6D471A5E480}"/>
              </a:ext>
            </a:extLst>
          </p:cNvPr>
          <p:cNvSpPr/>
          <p:nvPr/>
        </p:nvSpPr>
        <p:spPr>
          <a:xfrm>
            <a:off x="799183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DNN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0CC9-7F7B-46A3-B02D-5B607D81AD7B}"/>
              </a:ext>
            </a:extLst>
          </p:cNvPr>
          <p:cNvSpPr txBox="1"/>
          <p:nvPr/>
        </p:nvSpPr>
        <p:spPr>
          <a:xfrm>
            <a:off x="8123911" y="4921450"/>
            <a:ext cx="3261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다른 모델들에 비해 이질적인 결과를 예측할 수 있을 것 같아서 최대한 성능을  높여 사용하기 위해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Tuner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하이퍼파라미터를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찾음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9120222" y="4202495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Keras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Tuner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393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596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Feature Selection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1533047" y="4660548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LGBM, XGBOOST, CATBOOST,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Baysian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Ridge, Ridge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모델들을 바꿔가면서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진행해 모델별로 다른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사용함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2350405" y="407204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Feature Selection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BD6C46-1B74-4B13-BD30-205E45CA373E}"/>
              </a:ext>
            </a:extLst>
          </p:cNvPr>
          <p:cNvSpPr/>
          <p:nvPr/>
        </p:nvSpPr>
        <p:spPr>
          <a:xfrm>
            <a:off x="1533047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LGBM, XGBOOST, CATBOOST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Baysian</a:t>
            </a:r>
            <a:r>
              <a:rPr lang="en-US" altLang="ko-KR" b="1" dirty="0">
                <a:solidFill>
                  <a:schemeClr val="tx1"/>
                </a:solidFill>
              </a:rPr>
              <a:t> Ridge, Ridge,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C08777-502B-4322-AD55-BE84B1F00C04}"/>
              </a:ext>
            </a:extLst>
          </p:cNvPr>
          <p:cNvGrpSpPr/>
          <p:nvPr/>
        </p:nvGrpSpPr>
        <p:grpSpPr>
          <a:xfrm>
            <a:off x="7256725" y="1558664"/>
            <a:ext cx="3525520" cy="4055991"/>
            <a:chOff x="7597384" y="1558664"/>
            <a:chExt cx="3525520" cy="40559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9F6A9-B6AE-4195-947A-C6D471A5E480}"/>
                </a:ext>
              </a:extLst>
            </p:cNvPr>
            <p:cNvSpPr/>
            <p:nvPr/>
          </p:nvSpPr>
          <p:spPr>
            <a:xfrm>
              <a:off x="7597384" y="1558664"/>
              <a:ext cx="3525520" cy="22942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DNN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3E0434-84B2-4D62-B2D9-92F9F148E432}"/>
                </a:ext>
              </a:extLst>
            </p:cNvPr>
            <p:cNvSpPr txBox="1"/>
            <p:nvPr/>
          </p:nvSpPr>
          <p:spPr>
            <a:xfrm>
              <a:off x="8482922" y="4159746"/>
              <a:ext cx="1754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Feature Selection</a:t>
              </a:r>
              <a:endPara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E4D2E2-17B5-47C6-A91E-6483391EBA3F}"/>
                </a:ext>
              </a:extLst>
            </p:cNvPr>
            <p:cNvSpPr txBox="1"/>
            <p:nvPr/>
          </p:nvSpPr>
          <p:spPr>
            <a:xfrm>
              <a:off x="7729463" y="4660548"/>
              <a:ext cx="32613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DNN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경우 별도의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 Selection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기법을 찾지 못해  다른 모델에서  사용한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들을 사용해보고 가장 좋은 성능이 나오는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사용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56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0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셋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63599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1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등 </a:t>
            </a:r>
            <a:r>
              <a:rPr lang="en-US" altLang="ko-KR" b="1" dirty="0">
                <a:solidFill>
                  <a:schemeClr val="tx1"/>
                </a:solidFill>
              </a:rPr>
              <a:t>Submission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768071" y="492145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Sumission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사용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338211" y="4202495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Submission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1C56E-164B-4D6C-AB23-7964953AD416}"/>
              </a:ext>
            </a:extLst>
          </p:cNvPr>
          <p:cNvSpPr/>
          <p:nvPr/>
        </p:nvSpPr>
        <p:spPr>
          <a:xfrm>
            <a:off x="4313911" y="1581076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2 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등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</a:rPr>
              <a:t>우리팀</a:t>
            </a:r>
            <a:r>
              <a:rPr lang="en-US" altLang="ko-KR" b="1" dirty="0">
                <a:solidFill>
                  <a:schemeClr val="tx1"/>
                </a:solidFill>
              </a:rPr>
              <a:t>) Submission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445991" y="492145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1400" spc="-15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round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아쉬웠던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하이퍼파라미터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튜닝과 모델링 부분을 보완하고 새로운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추가한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Submission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4759424" y="4202495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b="1" spc="-1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round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의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아쉬운점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보완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9F6A9-B6AE-4195-947A-C6D471A5E480}"/>
              </a:ext>
            </a:extLst>
          </p:cNvPr>
          <p:cNvSpPr/>
          <p:nvPr/>
        </p:nvSpPr>
        <p:spPr>
          <a:xfrm>
            <a:off x="8030489" y="1581076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3 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등</a:t>
            </a:r>
            <a:r>
              <a:rPr lang="en-US" altLang="ko-KR" b="1" dirty="0">
                <a:solidFill>
                  <a:schemeClr val="tx1"/>
                </a:solidFill>
              </a:rPr>
              <a:t> Submission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0CC9-7F7B-46A3-B02D-5B607D81AD7B}"/>
              </a:ext>
            </a:extLst>
          </p:cNvPr>
          <p:cNvSpPr txBox="1"/>
          <p:nvPr/>
        </p:nvSpPr>
        <p:spPr>
          <a:xfrm>
            <a:off x="8123911" y="4921450"/>
            <a:ext cx="326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8694049" y="4202495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Submission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67919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0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셋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0DA424-39DB-4FDC-86E5-8E70E286C449}"/>
              </a:ext>
            </a:extLst>
          </p:cNvPr>
          <p:cNvSpPr/>
          <p:nvPr/>
        </p:nvSpPr>
        <p:spPr>
          <a:xfrm>
            <a:off x="635991" y="1558664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4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1,2,3</a:t>
            </a:r>
            <a:r>
              <a:rPr lang="ko-KR" altLang="en-US" b="1" dirty="0">
                <a:solidFill>
                  <a:schemeClr val="tx1"/>
                </a:solidFill>
              </a:rPr>
              <a:t>등 </a:t>
            </a:r>
            <a:r>
              <a:rPr lang="en-US" altLang="ko-KR" b="1" dirty="0">
                <a:solidFill>
                  <a:schemeClr val="tx1"/>
                </a:solidFill>
              </a:rPr>
              <a:t>Feature </a:t>
            </a:r>
            <a:r>
              <a:rPr lang="ko-KR" altLang="en-US" b="1" dirty="0">
                <a:solidFill>
                  <a:schemeClr val="tx1"/>
                </a:solidFill>
              </a:rPr>
              <a:t>모두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1866F-EEB9-4C73-9A7D-50520029DC7A}"/>
              </a:ext>
            </a:extLst>
          </p:cNvPr>
          <p:cNvSpPr txBox="1"/>
          <p:nvPr/>
        </p:nvSpPr>
        <p:spPr>
          <a:xfrm>
            <a:off x="768071" y="492145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1, 2, 3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모두 합치고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진행하고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하이퍼파라미터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튜닝과 모델링을 진행해 성능 향상 후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4704-44A7-44CD-ADE3-AED05278E579}"/>
              </a:ext>
            </a:extLst>
          </p:cNvPr>
          <p:cNvSpPr txBox="1"/>
          <p:nvPr/>
        </p:nvSpPr>
        <p:spPr>
          <a:xfrm>
            <a:off x="1172083" y="4202495"/>
            <a:ext cx="24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1,2,3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Feature Selection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1C56E-164B-4D6C-AB23-7964953AD416}"/>
              </a:ext>
            </a:extLst>
          </p:cNvPr>
          <p:cNvSpPr/>
          <p:nvPr/>
        </p:nvSpPr>
        <p:spPr>
          <a:xfrm>
            <a:off x="4313911" y="1581076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5 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우리 </a:t>
            </a:r>
            <a:r>
              <a:rPr lang="ko-KR" altLang="en-US" b="1" dirty="0" err="1">
                <a:solidFill>
                  <a:schemeClr val="tx1"/>
                </a:solidFill>
              </a:rPr>
              <a:t>피쳐에</a:t>
            </a:r>
            <a:r>
              <a:rPr lang="ko-KR" altLang="en-US" b="1" dirty="0">
                <a:solidFill>
                  <a:schemeClr val="tx1"/>
                </a:solidFill>
              </a:rPr>
              <a:t> 군집화 사용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E167-E6BA-4EC8-A011-711355A697E4}"/>
              </a:ext>
            </a:extLst>
          </p:cNvPr>
          <p:cNvSpPr txBox="1"/>
          <p:nvPr/>
        </p:nvSpPr>
        <p:spPr>
          <a:xfrm>
            <a:off x="4445991" y="492145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군집화를 통해  새로운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생성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 성능이 생각보다 엄청 좋지 않아 사용을 하지 못함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68381-B793-47B0-BD2D-1C53843B7AB0}"/>
              </a:ext>
            </a:extLst>
          </p:cNvPr>
          <p:cNvSpPr txBox="1"/>
          <p:nvPr/>
        </p:nvSpPr>
        <p:spPr>
          <a:xfrm>
            <a:off x="4164142" y="4202495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군집화를 통해 새로운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Submission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9F6A9-B6AE-4195-947A-C6D471A5E480}"/>
              </a:ext>
            </a:extLst>
          </p:cNvPr>
          <p:cNvSpPr/>
          <p:nvPr/>
        </p:nvSpPr>
        <p:spPr>
          <a:xfrm>
            <a:off x="8030489" y="1581076"/>
            <a:ext cx="3525520" cy="2294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Pred 6 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PCA</a:t>
            </a:r>
            <a:r>
              <a:rPr lang="ko-KR" altLang="en-US" b="1" dirty="0">
                <a:solidFill>
                  <a:schemeClr val="tx1"/>
                </a:solidFill>
              </a:rPr>
              <a:t>를 통해 차원축소를 진행한 </a:t>
            </a:r>
            <a:r>
              <a:rPr lang="en-US" altLang="ko-KR" b="1" dirty="0">
                <a:solidFill>
                  <a:schemeClr val="tx1"/>
                </a:solidFill>
              </a:rPr>
              <a:t>Submission </a:t>
            </a:r>
            <a:r>
              <a:rPr lang="ko-KR" altLang="en-US" b="1" dirty="0">
                <a:solidFill>
                  <a:schemeClr val="tx1"/>
                </a:solidFill>
              </a:rPr>
              <a:t>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F0CC9-7F7B-46A3-B02D-5B607D81AD7B}"/>
              </a:ext>
            </a:extLst>
          </p:cNvPr>
          <p:cNvSpPr txBox="1"/>
          <p:nvPr/>
        </p:nvSpPr>
        <p:spPr>
          <a:xfrm>
            <a:off x="8123911" y="4921450"/>
            <a:ext cx="32613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1161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활용해 차원 축소를 진행하였으나 성능이 너무 좋지 않게 나와서 사용하지 않음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E0434-84B2-4D62-B2D9-92F9F148E432}"/>
              </a:ext>
            </a:extLst>
          </p:cNvPr>
          <p:cNvSpPr txBox="1"/>
          <p:nvPr/>
        </p:nvSpPr>
        <p:spPr>
          <a:xfrm>
            <a:off x="8767789" y="4202495"/>
            <a:ext cx="19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PCA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활용 차원축소</a:t>
            </a:r>
          </a:p>
        </p:txBody>
      </p:sp>
    </p:spTree>
    <p:extLst>
      <p:ext uri="{BB962C8B-B14F-4D97-AF65-F5344CB8AC3E}">
        <p14:creationId xmlns:p14="http://schemas.microsoft.com/office/powerpoint/2010/main" val="1490525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767634" y="1881140"/>
            <a:ext cx="4505406" cy="762419"/>
            <a:chOff x="767634" y="2238492"/>
            <a:chExt cx="4505406" cy="762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3600" spc="-300" baseline="30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</a:t>
              </a:r>
              <a:r>
                <a:rPr lang="en-US" altLang="ko-KR" sz="3600" spc="-3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</a:t>
              </a:r>
              <a:endParaRPr lang="ko-KR" altLang="en-US" sz="36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2AF14E-D156-406D-B222-C378A29D3B26}"/>
              </a:ext>
            </a:extLst>
          </p:cNvPr>
          <p:cNvGrpSpPr/>
          <p:nvPr/>
        </p:nvGrpSpPr>
        <p:grpSpPr>
          <a:xfrm>
            <a:off x="767634" y="3400939"/>
            <a:ext cx="4505406" cy="762419"/>
            <a:chOff x="767634" y="2238492"/>
            <a:chExt cx="4505406" cy="762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436C32-9EAA-48F3-9975-C6EF35573D40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r>
                <a:rPr lang="en-US" altLang="ko-KR" sz="3600" spc="-300" baseline="30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nd</a:t>
              </a:r>
              <a:r>
                <a:rPr lang="en-US" altLang="ko-KR" sz="3600" spc="-3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</a:t>
              </a:r>
              <a:endParaRPr lang="ko-KR" altLang="en-US" sz="36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양쪽 대괄호 12">
              <a:extLst>
                <a:ext uri="{FF2B5EF4-FFF2-40B4-BE49-F238E27FC236}">
                  <a16:creationId xmlns:a16="http://schemas.microsoft.com/office/drawing/2014/main" id="{B03166D6-E5CE-41C7-B4A9-D1A041CEEFA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4856D-A238-4835-A982-B4DC8A6B517E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D7AA0-268A-4302-AE37-8DA290AE7E66}"/>
              </a:ext>
            </a:extLst>
          </p:cNvPr>
          <p:cNvGrpSpPr/>
          <p:nvPr/>
        </p:nvGrpSpPr>
        <p:grpSpPr>
          <a:xfrm>
            <a:off x="767634" y="4920738"/>
            <a:ext cx="4505406" cy="762419"/>
            <a:chOff x="767634" y="2238492"/>
            <a:chExt cx="4505406" cy="7624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318138-64C2-4768-AD92-08E3F520A212}"/>
                </a:ext>
              </a:extLst>
            </p:cNvPr>
            <p:cNvSpPr txBox="1"/>
            <p:nvPr/>
          </p:nvSpPr>
          <p:spPr>
            <a:xfrm>
              <a:off x="2143760" y="2354580"/>
              <a:ext cx="256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3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피드백</a:t>
              </a:r>
            </a:p>
          </p:txBody>
        </p:sp>
        <p:sp>
          <p:nvSpPr>
            <p:cNvPr id="17" name="양쪽 대괄호 16">
              <a:extLst>
                <a:ext uri="{FF2B5EF4-FFF2-40B4-BE49-F238E27FC236}">
                  <a16:creationId xmlns:a16="http://schemas.microsoft.com/office/drawing/2014/main" id="{0FFB1A5A-CEB5-4711-86DD-016845ADDA3B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106E8-227B-4215-BE91-150B390F39C6}"/>
                </a:ext>
              </a:extLst>
            </p:cNvPr>
            <p:cNvSpPr txBox="1"/>
            <p:nvPr/>
          </p:nvSpPr>
          <p:spPr>
            <a:xfrm>
              <a:off x="767634" y="2238492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50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셋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9A5FB2-6E94-4142-9501-B352840BCD0F}"/>
              </a:ext>
            </a:extLst>
          </p:cNvPr>
          <p:cNvGrpSpPr/>
          <p:nvPr/>
        </p:nvGrpSpPr>
        <p:grpSpPr>
          <a:xfrm>
            <a:off x="1864428" y="1558664"/>
            <a:ext cx="3525520" cy="4316893"/>
            <a:chOff x="635991" y="1558664"/>
            <a:chExt cx="3525520" cy="431689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0DA424-39DB-4FDC-86E5-8E70E286C449}"/>
                </a:ext>
              </a:extLst>
            </p:cNvPr>
            <p:cNvSpPr/>
            <p:nvPr/>
          </p:nvSpPr>
          <p:spPr>
            <a:xfrm>
              <a:off x="635991" y="1558664"/>
              <a:ext cx="3525520" cy="22942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Pred 7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새로운 </a:t>
              </a:r>
              <a:r>
                <a:rPr lang="en-US" altLang="ko-KR" b="1" dirty="0">
                  <a:solidFill>
                    <a:schemeClr val="tx1"/>
                  </a:solidFill>
                </a:rPr>
                <a:t>Submission</a:t>
              </a:r>
              <a:r>
                <a:rPr lang="ko-KR" altLang="en-US" b="1" dirty="0">
                  <a:solidFill>
                    <a:schemeClr val="tx1"/>
                  </a:solidFill>
                </a:rPr>
                <a:t> 생성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51866F-EEB9-4C73-9A7D-50520029DC7A}"/>
                </a:ext>
              </a:extLst>
            </p:cNvPr>
            <p:cNvSpPr txBox="1"/>
            <p:nvPr/>
          </p:nvSpPr>
          <p:spPr>
            <a:xfrm>
              <a:off x="768071" y="4921450"/>
              <a:ext cx="32613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1, 3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등의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Submission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 앙상블 했을 때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성능 향상을 보여 새로운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Submission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만들면 좋을 것 같다는 생각에  기존에 쓰지 않았던 다른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사용한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Submission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파일을 생성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6B4704-44A7-44CD-ADE3-AED05278E579}"/>
                </a:ext>
              </a:extLst>
            </p:cNvPr>
            <p:cNvSpPr txBox="1"/>
            <p:nvPr/>
          </p:nvSpPr>
          <p:spPr>
            <a:xfrm>
              <a:off x="1038458" y="4202495"/>
              <a:ext cx="2720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새로운 </a:t>
              </a:r>
              <a:r>
                <a:rPr lang="en-US" altLang="ko-KR" b="1" dirty="0">
                  <a:solidFill>
                    <a:schemeClr val="tx1"/>
                  </a:solidFill>
                </a:rPr>
                <a:t>Submission</a:t>
              </a:r>
              <a:r>
                <a:rPr lang="ko-KR" altLang="en-US" b="1" dirty="0">
                  <a:solidFill>
                    <a:schemeClr val="tx1"/>
                  </a:solidFill>
                </a:rPr>
                <a:t> 생성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A54A26-653F-49B8-B5A6-FB82F3790178}"/>
              </a:ext>
            </a:extLst>
          </p:cNvPr>
          <p:cNvGrpSpPr/>
          <p:nvPr/>
        </p:nvGrpSpPr>
        <p:grpSpPr>
          <a:xfrm>
            <a:off x="7239788" y="1558664"/>
            <a:ext cx="3525520" cy="3863594"/>
            <a:chOff x="4313911" y="1581076"/>
            <a:chExt cx="3525520" cy="38635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E1C56E-164B-4D6C-AB23-7964953AD416}"/>
                </a:ext>
              </a:extLst>
            </p:cNvPr>
            <p:cNvSpPr/>
            <p:nvPr/>
          </p:nvSpPr>
          <p:spPr>
            <a:xfrm>
              <a:off x="4313911" y="1581076"/>
              <a:ext cx="3525520" cy="22942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Pred 8</a:t>
              </a: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교수님 </a:t>
              </a:r>
              <a:r>
                <a:rPr lang="en-US" altLang="ko-KR" b="1" dirty="0">
                  <a:solidFill>
                    <a:schemeClr val="tx1"/>
                  </a:solidFill>
                </a:rPr>
                <a:t>DNN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EE167-E6BA-4EC8-A011-711355A697E4}"/>
                </a:ext>
              </a:extLst>
            </p:cNvPr>
            <p:cNvSpPr txBox="1"/>
            <p:nvPr/>
          </p:nvSpPr>
          <p:spPr>
            <a:xfrm>
              <a:off x="4445991" y="4921450"/>
              <a:ext cx="3261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교수님이  마지막에 </a:t>
              </a: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올려주신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DNN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성능이 좋게 나와서 활용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468381-B793-47B0-BD2D-1C53843B7AB0}"/>
                </a:ext>
              </a:extLst>
            </p:cNvPr>
            <p:cNvSpPr txBox="1"/>
            <p:nvPr/>
          </p:nvSpPr>
          <p:spPr>
            <a:xfrm>
              <a:off x="5182853" y="4202495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교수님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DNN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활용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6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95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데이터셋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생성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Kmeans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CFB54ED-E31F-44FC-BD15-8466F5A7F6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5" y="1410444"/>
            <a:ext cx="3710762" cy="2642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7AAEF9-2C26-46A9-9F40-E4D17C5C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21" y="1293904"/>
            <a:ext cx="4205434" cy="3035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160760-4642-4598-A788-871AC8CF4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40" y="1293913"/>
            <a:ext cx="4205434" cy="3035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54C437-DDD2-4562-A24B-FCD0959F1606}"/>
              </a:ext>
            </a:extLst>
          </p:cNvPr>
          <p:cNvSpPr txBox="1"/>
          <p:nvPr/>
        </p:nvSpPr>
        <p:spPr>
          <a:xfrm>
            <a:off x="499550" y="4343380"/>
            <a:ext cx="106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데이터셋을 만들기 위해 </a:t>
            </a:r>
            <a:r>
              <a:rPr lang="en-US" altLang="ko-KR" dirty="0" err="1"/>
              <a:t>Kmeans</a:t>
            </a:r>
            <a:r>
              <a:rPr lang="ko-KR" altLang="en-US" dirty="0"/>
              <a:t>를 활용해 클러스터를 나눠보는 것을 시도 하였으나</a:t>
            </a:r>
            <a:r>
              <a:rPr lang="en-US" altLang="ko-KR" dirty="0"/>
              <a:t>, Feature</a:t>
            </a:r>
            <a:r>
              <a:rPr lang="ko-KR" altLang="en-US" dirty="0"/>
              <a:t>가 너무 많아 </a:t>
            </a:r>
            <a:r>
              <a:rPr lang="en-US" altLang="ko-KR" dirty="0"/>
              <a:t>PCA</a:t>
            </a:r>
            <a:r>
              <a:rPr lang="ko-KR" altLang="en-US" dirty="0"/>
              <a:t>를 통해 차원을 축소하고 진행해봤으나</a:t>
            </a:r>
            <a:r>
              <a:rPr lang="en-US" altLang="ko-KR" dirty="0"/>
              <a:t>, </a:t>
            </a:r>
            <a:r>
              <a:rPr lang="ko-KR" altLang="en-US" dirty="0"/>
              <a:t>제대로 군집화가 되지 않고</a:t>
            </a:r>
            <a:r>
              <a:rPr lang="en-US" altLang="ko-KR" dirty="0"/>
              <a:t>, </a:t>
            </a:r>
            <a:r>
              <a:rPr lang="ko-KR" altLang="en-US" dirty="0"/>
              <a:t>타원형의 클러스터가 만들어지지 않아 사용하지 못함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9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95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데이터 셋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생성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군집화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09902" y="854763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54C437-DDD2-4562-A24B-FCD0959F1606}"/>
              </a:ext>
            </a:extLst>
          </p:cNvPr>
          <p:cNvSpPr txBox="1"/>
          <p:nvPr/>
        </p:nvSpPr>
        <p:spPr>
          <a:xfrm>
            <a:off x="409902" y="5103674"/>
            <a:ext cx="10962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en-US" altLang="ko-KR" dirty="0" err="1"/>
              <a:t>Kmeans</a:t>
            </a:r>
            <a:r>
              <a:rPr lang="ko-KR" altLang="en-US" dirty="0"/>
              <a:t>로 활용해 군집화를 하지 않고 특정 기준을 정해서 데이터를 나눠서 학습해서 마지막에 합쳐서 새로운 </a:t>
            </a:r>
            <a:r>
              <a:rPr lang="en-US" altLang="ko-KR" dirty="0"/>
              <a:t>Submission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특정 군집은 좋은 성능을 보였으나 그렇지 않은 군집도 있어 합쳤을 때 좋은 성능을 보이지 못함</a:t>
            </a:r>
            <a:r>
              <a:rPr lang="en-US" altLang="ko-KR" dirty="0"/>
              <a:t>. </a:t>
            </a:r>
            <a:r>
              <a:rPr lang="ko-KR" altLang="en-US" dirty="0"/>
              <a:t>이는 클러스터를 나누는 기준이 확실하지 않아 </a:t>
            </a:r>
            <a:r>
              <a:rPr lang="ko-KR" altLang="en-US" dirty="0" err="1"/>
              <a:t>제대로된</a:t>
            </a:r>
            <a:r>
              <a:rPr lang="ko-KR" altLang="en-US" dirty="0"/>
              <a:t> 군집화가 되지 않고 데이터가 너무 </a:t>
            </a:r>
            <a:r>
              <a:rPr lang="ko-KR" altLang="en-US" dirty="0" err="1"/>
              <a:t>분활되서</a:t>
            </a:r>
            <a:r>
              <a:rPr lang="ko-KR" altLang="en-US" dirty="0"/>
              <a:t> 데이터가 적어서 그렇다고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1" name="다이어그램 40">
            <a:extLst>
              <a:ext uri="{FF2B5EF4-FFF2-40B4-BE49-F238E27FC236}">
                <a16:creationId xmlns:a16="http://schemas.microsoft.com/office/drawing/2014/main" id="{A254BB89-B772-46A3-83D2-7CF376746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879088"/>
              </p:ext>
            </p:extLst>
          </p:nvPr>
        </p:nvGraphicFramePr>
        <p:xfrm>
          <a:off x="1870636" y="966529"/>
          <a:ext cx="8187764" cy="420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21B122B-5EF0-4E11-882B-6C6E7B726E6F}"/>
              </a:ext>
            </a:extLst>
          </p:cNvPr>
          <p:cNvCxnSpPr>
            <a:cxnSpLocks/>
          </p:cNvCxnSpPr>
          <p:nvPr/>
        </p:nvCxnSpPr>
        <p:spPr>
          <a:xfrm rot="5400000">
            <a:off x="6450107" y="3805520"/>
            <a:ext cx="1147480" cy="672352"/>
          </a:xfrm>
          <a:prstGeom prst="bentConnector3">
            <a:avLst>
              <a:gd name="adj1" fmla="val 609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4FECD49-6967-41F7-BED7-E55BC3F700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9682" y="3428999"/>
            <a:ext cx="2559426" cy="8471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A6AC7D8-120D-4FFF-82E1-38DFAB69AAF4}"/>
              </a:ext>
            </a:extLst>
          </p:cNvPr>
          <p:cNvCxnSpPr>
            <a:cxnSpLocks/>
          </p:cNvCxnSpPr>
          <p:nvPr/>
        </p:nvCxnSpPr>
        <p:spPr>
          <a:xfrm>
            <a:off x="2052918" y="3428999"/>
            <a:ext cx="2115668" cy="8471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54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769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2st round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앙상블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07D0B0-3AA4-45C5-9103-5A2F4A43CA5E}"/>
              </a:ext>
            </a:extLst>
          </p:cNvPr>
          <p:cNvSpPr/>
          <p:nvPr/>
        </p:nvSpPr>
        <p:spPr>
          <a:xfrm>
            <a:off x="2008094" y="1515039"/>
            <a:ext cx="7853083" cy="4408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Power mean p = 7.4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Pred 2 : </a:t>
            </a:r>
            <a:r>
              <a:rPr lang="ko-KR" altLang="en-US" b="1" dirty="0" err="1"/>
              <a:t>우리팀</a:t>
            </a:r>
            <a:r>
              <a:rPr lang="ko-KR" altLang="en-US" b="1" dirty="0"/>
              <a:t> </a:t>
            </a:r>
            <a:r>
              <a:rPr lang="en-US" altLang="ko-KR" b="1" dirty="0"/>
              <a:t>Submission (</a:t>
            </a:r>
            <a:r>
              <a:rPr lang="ko-KR" altLang="en-US" b="1" dirty="0"/>
              <a:t>가중평균 앙상블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Pred 3 : 3</a:t>
            </a:r>
            <a:r>
              <a:rPr lang="ko-KR" altLang="en-US" b="1" dirty="0"/>
              <a:t>등 </a:t>
            </a:r>
            <a:r>
              <a:rPr lang="en-US" altLang="ko-KR" b="1" dirty="0"/>
              <a:t>Submission</a:t>
            </a:r>
          </a:p>
          <a:p>
            <a:r>
              <a:rPr lang="en-US" altLang="ko-KR" b="1" dirty="0"/>
              <a:t>Pred 4 : 1,2,3</a:t>
            </a:r>
            <a:r>
              <a:rPr lang="ko-KR" altLang="en-US" b="1" dirty="0"/>
              <a:t>등 </a:t>
            </a:r>
            <a:r>
              <a:rPr lang="ko-KR" altLang="en-US" b="1" dirty="0" err="1"/>
              <a:t>피쳐를</a:t>
            </a:r>
            <a:r>
              <a:rPr lang="ko-KR" altLang="en-US" b="1" dirty="0"/>
              <a:t> 합친 </a:t>
            </a:r>
            <a:r>
              <a:rPr lang="en-US" altLang="ko-KR" b="1" dirty="0"/>
              <a:t>Submission(</a:t>
            </a:r>
            <a:r>
              <a:rPr lang="ko-KR" altLang="en-US" b="1" dirty="0"/>
              <a:t>모델링 앙상블 진행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Pred 8 : </a:t>
            </a:r>
            <a:r>
              <a:rPr lang="ko-KR" altLang="en-US" b="1" dirty="0"/>
              <a:t>교수님 </a:t>
            </a:r>
            <a:r>
              <a:rPr lang="en-US" altLang="ko-KR" b="1" dirty="0"/>
              <a:t>DNN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15D8B-A468-4361-997C-679073367EDC}"/>
              </a:ext>
            </a:extLst>
          </p:cNvPr>
          <p:cNvSpPr txBox="1"/>
          <p:nvPr/>
        </p:nvSpPr>
        <p:spPr>
          <a:xfrm>
            <a:off x="1927412" y="1688901"/>
            <a:ext cx="793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Pred</a:t>
            </a:r>
            <a:r>
              <a:rPr lang="ko-KR" altLang="en-US" sz="2400" b="1" dirty="0"/>
              <a:t>의 유사도를 살펴보고 </a:t>
            </a:r>
            <a:r>
              <a:rPr lang="en-US" altLang="ko-KR" sz="2400" b="1" dirty="0"/>
              <a:t>A / B TEST</a:t>
            </a:r>
            <a:r>
              <a:rPr lang="ko-KR" altLang="en-US" sz="2400" b="1" dirty="0"/>
              <a:t>를 진행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B1C3718-A7A4-4792-AE5C-52540AD5294F}"/>
              </a:ext>
            </a:extLst>
          </p:cNvPr>
          <p:cNvSpPr/>
          <p:nvPr/>
        </p:nvSpPr>
        <p:spPr>
          <a:xfrm>
            <a:off x="5504328" y="4517978"/>
            <a:ext cx="860613" cy="5020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4F7FB-A72A-4D44-B6EE-644577A07FFF}"/>
              </a:ext>
            </a:extLst>
          </p:cNvPr>
          <p:cNvSpPr txBox="1"/>
          <p:nvPr/>
        </p:nvSpPr>
        <p:spPr>
          <a:xfrm>
            <a:off x="2447365" y="5020001"/>
            <a:ext cx="663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 Score : 8.07448                         Private Score : 8.01748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74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2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468799" y="1018251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피드백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8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피드백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C97F39-2D9E-4660-85BF-3D93AB0F3E76}"/>
              </a:ext>
            </a:extLst>
          </p:cNvPr>
          <p:cNvCxnSpPr>
            <a:cxnSpLocks/>
          </p:cNvCxnSpPr>
          <p:nvPr/>
        </p:nvCxnSpPr>
        <p:spPr>
          <a:xfrm>
            <a:off x="372151" y="294640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CB20BF-9809-487C-BB39-3212B8AD6CE4}"/>
              </a:ext>
            </a:extLst>
          </p:cNvPr>
          <p:cNvCxnSpPr>
            <a:cxnSpLocks/>
          </p:cNvCxnSpPr>
          <p:nvPr/>
        </p:nvCxnSpPr>
        <p:spPr>
          <a:xfrm>
            <a:off x="372151" y="47972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F8912D-636C-4CE1-BA29-7285B3BD4311}"/>
              </a:ext>
            </a:extLst>
          </p:cNvPr>
          <p:cNvGrpSpPr/>
          <p:nvPr/>
        </p:nvGrpSpPr>
        <p:grpSpPr>
          <a:xfrm>
            <a:off x="409903" y="1300299"/>
            <a:ext cx="10533032" cy="1961433"/>
            <a:chOff x="1537048" y="1513659"/>
            <a:chExt cx="10533032" cy="19614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8EE741-C6C1-49C3-A15C-8890F39D8F1E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001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E6B35E-A3DF-4ADB-BF6A-4AB1FDC7CC20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3C6971-B5C7-46C6-96DE-F8E60415741A}"/>
                </a:ext>
              </a:extLst>
            </p:cNvPr>
            <p:cNvSpPr txBox="1"/>
            <p:nvPr/>
          </p:nvSpPr>
          <p:spPr>
            <a:xfrm>
              <a:off x="3076353" y="1513659"/>
              <a:ext cx="4783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latin typeface="+mj-ea"/>
                  <a:ea typeface="+mj-ea"/>
                </a:rPr>
                <a:t>성능이 좋지 않은 모델 앙상블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ADC2CB-3028-48CF-9322-1CFFB330DE19}"/>
                </a:ext>
              </a:extLst>
            </p:cNvPr>
            <p:cNvSpPr txBox="1"/>
            <p:nvPr/>
          </p:nvSpPr>
          <p:spPr>
            <a:xfrm>
              <a:off x="3076354" y="1933003"/>
              <a:ext cx="8993726" cy="1542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Pred 2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와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Pred4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을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만들때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성능이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좋게나온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LGBM, CATBOOST, XGBBOOST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가 있었는데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선형모형이 있으면 무조건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좋을거라고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생각하고 성능이 좋지 않게 나온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Ridge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모델을 사용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DNN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도 마찬가지로 튜닝을 제대로 하지 않아서 좋지 않은 성능이 나왔지만 가중치를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적게주고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무작정 사용함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accent6"/>
                  </a:solidFill>
                </a:rPr>
                <a:t>DNN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모델의 중요성을 인지하지 못함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AFBD61-D793-4FC9-AF8B-E45F45A9E71A}"/>
              </a:ext>
            </a:extLst>
          </p:cNvPr>
          <p:cNvGrpSpPr/>
          <p:nvPr/>
        </p:nvGrpSpPr>
        <p:grpSpPr>
          <a:xfrm>
            <a:off x="420063" y="2931064"/>
            <a:ext cx="10511429" cy="1975697"/>
            <a:chOff x="1547208" y="1323645"/>
            <a:chExt cx="10511429" cy="19756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FEA5D-1A6F-473D-91E1-120D6A5B7807}"/>
                </a:ext>
              </a:extLst>
            </p:cNvPr>
            <p:cNvSpPr txBox="1"/>
            <p:nvPr/>
          </p:nvSpPr>
          <p:spPr>
            <a:xfrm>
              <a:off x="1547208" y="138682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002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9AD9D-DF17-401A-9806-D96A79D9C7F0}"/>
                </a:ext>
              </a:extLst>
            </p:cNvPr>
            <p:cNvSpPr txBox="1"/>
            <p:nvPr/>
          </p:nvSpPr>
          <p:spPr>
            <a:xfrm>
              <a:off x="2387653" y="138682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759786-5762-4CFA-9B29-A79FBFEC7A16}"/>
                </a:ext>
              </a:extLst>
            </p:cNvPr>
            <p:cNvSpPr txBox="1"/>
            <p:nvPr/>
          </p:nvSpPr>
          <p:spPr>
            <a:xfrm>
              <a:off x="3064911" y="1323645"/>
              <a:ext cx="4783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+mj-ea"/>
                  <a:ea typeface="+mj-ea"/>
                </a:rPr>
                <a:t>Feature</a:t>
              </a:r>
              <a:r>
                <a:rPr lang="ko-KR" altLang="en-US" sz="2400" b="1" dirty="0">
                  <a:solidFill>
                    <a:srgbClr val="FF0000"/>
                  </a:solidFill>
                  <a:latin typeface="+mj-ea"/>
                  <a:ea typeface="+mj-ea"/>
                </a:rPr>
                <a:t>의 중요성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9BAC9-D344-4374-B0F4-50B085C952A0}"/>
                </a:ext>
              </a:extLst>
            </p:cNvPr>
            <p:cNvSpPr txBox="1"/>
            <p:nvPr/>
          </p:nvSpPr>
          <p:spPr>
            <a:xfrm>
              <a:off x="3064911" y="1757573"/>
              <a:ext cx="8993726" cy="154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성능을 올릴 수 있는 가장 쉬운 방법은 새로운 좋은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Feature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를 찾는 것인데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 1</a:t>
              </a:r>
              <a:r>
                <a:rPr lang="en-US" altLang="ko-KR" sz="1600" spc="-150" baseline="30000" dirty="0">
                  <a:solidFill>
                    <a:schemeClr val="accent6"/>
                  </a:solidFill>
                </a:rPr>
                <a:t>st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 round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이후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추가적인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Feature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을 생성하긴 했지만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모델링과 새로운 데이터 셋을 만드는데 집중해서 좋은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Feature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를 만들지 못함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가장 중요한 것은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Feature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를 많이 만들고 불필요하거나 상관관계가 높은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Feature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는 제거하는 것이 필요함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추가적으로 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Mean Encoding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을 적용해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피쳐를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몇 개  만들어봤는데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피쳐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중요도가 높게 나와 성능이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오르긴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했으나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오버피팅을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고려하지 못함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  <a:endParaRPr lang="ko-KR" altLang="en-US" sz="1600" spc="-15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B66DDB-B8D6-4205-A7CF-52BB38C2BE02}"/>
              </a:ext>
            </a:extLst>
          </p:cNvPr>
          <p:cNvGrpSpPr/>
          <p:nvPr/>
        </p:nvGrpSpPr>
        <p:grpSpPr>
          <a:xfrm>
            <a:off x="409903" y="5027529"/>
            <a:ext cx="10533032" cy="1791502"/>
            <a:chOff x="1537048" y="1513659"/>
            <a:chExt cx="10533032" cy="17915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BEED-9E76-46D7-A06F-9647F54F4E3F}"/>
                </a:ext>
              </a:extLst>
            </p:cNvPr>
            <p:cNvSpPr txBox="1"/>
            <p:nvPr/>
          </p:nvSpPr>
          <p:spPr>
            <a:xfrm>
              <a:off x="1537048" y="155982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003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A0588-82EA-46B5-BA40-CC314AE5C0DE}"/>
                </a:ext>
              </a:extLst>
            </p:cNvPr>
            <p:cNvSpPr txBox="1"/>
            <p:nvPr/>
          </p:nvSpPr>
          <p:spPr>
            <a:xfrm>
              <a:off x="2387653" y="15598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/>
                  </a:solidFill>
                </a:rPr>
                <a:t>&gt;&gt;</a:t>
              </a:r>
              <a:endParaRPr lang="ko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AFF35-0F95-42E4-B6AC-5302F7CE2B12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  <a:latin typeface="+mj-ea"/>
                  <a:ea typeface="+mj-ea"/>
                </a:rPr>
                <a:t>시간분배 실패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F7684-3310-41FA-9BEE-6024F9BE1229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1246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생각보다 </a:t>
              </a:r>
              <a:r>
                <a:rPr lang="ko-KR" altLang="en-US" sz="1600" spc="-150" dirty="0" err="1">
                  <a:solidFill>
                    <a:schemeClr val="accent6"/>
                  </a:solidFill>
                </a:rPr>
                <a:t>모델링쪽에서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시간이 오래 걸렸고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클러스터링 등 다양한 기법을 제대로 알지 못하는 상태로 시도해보다 시간을 많이 써서 해보고 싶었던 것들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,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좋은 결과를 낼 수 있었던 것들을 제 시간안에 완성하지 못함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solidFill>
                    <a:schemeClr val="accent6"/>
                  </a:solidFill>
                </a:rPr>
                <a:t>군집화의 경우 제대로 군집을 나눌 수 있는 기준을 찾아서  군집을 나눠야 했는데 그러지 못해서 성능이 좋지 않게 나온 것으로 보인다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 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시간이 있었다면 좀 더 다뤄봤으면 좋았을 것 같다</a:t>
              </a:r>
              <a:r>
                <a:rPr lang="en-US" altLang="ko-KR" sz="1600" spc="-150" dirty="0">
                  <a:solidFill>
                    <a:schemeClr val="accent6"/>
                  </a:solidFill>
                </a:rPr>
                <a:t>.</a:t>
              </a:r>
              <a:r>
                <a:rPr lang="ko-KR" altLang="en-US" sz="1600" spc="-150" dirty="0">
                  <a:solidFill>
                    <a:schemeClr val="accent6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05046" y="3013501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accent2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B5C9CE-CF87-429C-848E-7373FB6BAE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2AE6EE1-E595-4578-8F9E-6354FA7A00C4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C1B60D-45EC-427E-90ED-76FBBEA743C1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97C4F2-C991-46FF-9E92-0812F1BABF59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845F-9BBF-4549-9877-EC826A248447}"/>
              </a:ext>
            </a:extLst>
          </p:cNvPr>
          <p:cNvSpPr/>
          <p:nvPr/>
        </p:nvSpPr>
        <p:spPr>
          <a:xfrm>
            <a:off x="3810000" y="650240"/>
            <a:ext cx="4572000" cy="1320799"/>
          </a:xfrm>
          <a:prstGeom prst="rect">
            <a:avLst/>
          </a:prstGeom>
          <a:solidFill>
            <a:srgbClr val="F08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7AB2-6E9B-47B5-82BF-5D3426563DE1}"/>
              </a:ext>
            </a:extLst>
          </p:cNvPr>
          <p:cNvSpPr txBox="1"/>
          <p:nvPr/>
        </p:nvSpPr>
        <p:spPr>
          <a:xfrm>
            <a:off x="5142473" y="1018251"/>
            <a:ext cx="190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1</a:t>
            </a:r>
            <a:r>
              <a:rPr lang="en-US" altLang="ko-KR" sz="3200" baseline="30000" dirty="0"/>
              <a:t>st</a:t>
            </a:r>
            <a:r>
              <a:rPr lang="en-US" altLang="ko-KR" sz="3200" dirty="0"/>
              <a:t> round 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85BB-CB94-4889-80F3-F89B19299D3F}"/>
              </a:ext>
            </a:extLst>
          </p:cNvPr>
          <p:cNvSpPr txBox="1"/>
          <p:nvPr/>
        </p:nvSpPr>
        <p:spPr>
          <a:xfrm>
            <a:off x="1015875" y="848973"/>
            <a:ext cx="2472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1,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8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C83300F-A5FA-4C7A-915C-6E0195806661}"/>
              </a:ext>
            </a:extLst>
          </p:cNvPr>
          <p:cNvGrpSpPr/>
          <p:nvPr/>
        </p:nvGrpSpPr>
        <p:grpSpPr>
          <a:xfrm>
            <a:off x="514350" y="2038022"/>
            <a:ext cx="11163299" cy="523875"/>
            <a:chOff x="514350" y="2343150"/>
            <a:chExt cx="11163299" cy="5238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600DC2-46AF-4374-9BEF-4299BE615045}"/>
                </a:ext>
              </a:extLst>
            </p:cNvPr>
            <p:cNvGrpSpPr/>
            <p:nvPr/>
          </p:nvGrpSpPr>
          <p:grpSpPr>
            <a:xfrm>
              <a:off x="514350" y="2343150"/>
              <a:ext cx="11163299" cy="523875"/>
              <a:chOff x="514350" y="2343150"/>
              <a:chExt cx="11163299" cy="523875"/>
            </a:xfrm>
          </p:grpSpPr>
          <p:sp>
            <p:nvSpPr>
              <p:cNvPr id="37" name="오각형 5">
                <a:extLst>
                  <a:ext uri="{FF2B5EF4-FFF2-40B4-BE49-F238E27FC236}">
                    <a16:creationId xmlns:a16="http://schemas.microsoft.com/office/drawing/2014/main" id="{C41E0920-96AF-4AA6-A790-BD2EC82AA850}"/>
                  </a:ext>
                </a:extLst>
              </p:cNvPr>
              <p:cNvSpPr/>
              <p:nvPr/>
            </p:nvSpPr>
            <p:spPr>
              <a:xfrm>
                <a:off x="7743824" y="2343150"/>
                <a:ext cx="3933825" cy="5238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8" name="오각형 4">
                <a:extLst>
                  <a:ext uri="{FF2B5EF4-FFF2-40B4-BE49-F238E27FC236}">
                    <a16:creationId xmlns:a16="http://schemas.microsoft.com/office/drawing/2014/main" id="{B2E3663E-2553-4F38-8D8A-5D12A64A47ED}"/>
                  </a:ext>
                </a:extLst>
              </p:cNvPr>
              <p:cNvSpPr/>
              <p:nvPr/>
            </p:nvSpPr>
            <p:spPr>
              <a:xfrm>
                <a:off x="4129087" y="2343150"/>
                <a:ext cx="3933825" cy="5238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9" name="오각형 3">
                <a:extLst>
                  <a:ext uri="{FF2B5EF4-FFF2-40B4-BE49-F238E27FC236}">
                    <a16:creationId xmlns:a16="http://schemas.microsoft.com/office/drawing/2014/main" id="{F4F4102B-9FBD-4CB3-931D-3E997D7B35F1}"/>
                  </a:ext>
                </a:extLst>
              </p:cNvPr>
              <p:cNvSpPr/>
              <p:nvPr/>
            </p:nvSpPr>
            <p:spPr>
              <a:xfrm>
                <a:off x="514350" y="2343150"/>
                <a:ext cx="3933825" cy="523875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D60A3E-BBAE-479A-A0D8-38DED40E170B}"/>
                </a:ext>
              </a:extLst>
            </p:cNvPr>
            <p:cNvSpPr txBox="1"/>
            <p:nvPr/>
          </p:nvSpPr>
          <p:spPr>
            <a:xfrm>
              <a:off x="1965557" y="2405032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6B0865-5133-4303-A7E2-47151E702872}"/>
                </a:ext>
              </a:extLst>
            </p:cNvPr>
            <p:cNvSpPr txBox="1"/>
            <p:nvPr/>
          </p:nvSpPr>
          <p:spPr>
            <a:xfrm>
              <a:off x="5701500" y="2400239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0DE251-8CE2-40E0-B004-DB8AE909E4BF}"/>
                </a:ext>
              </a:extLst>
            </p:cNvPr>
            <p:cNvSpPr txBox="1"/>
            <p:nvPr/>
          </p:nvSpPr>
          <p:spPr>
            <a:xfrm>
              <a:off x="9437445" y="2395446"/>
              <a:ext cx="7889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pc="-15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ko-KR" altLang="en-US" sz="2000" b="1" spc="-150" dirty="0">
                  <a:solidFill>
                    <a:schemeClr val="bg1"/>
                  </a:solidFill>
                  <a:latin typeface="+mn-ea"/>
                </a:rPr>
                <a:t>단계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CABF45-EF98-4DFB-9000-ED979CD65310}"/>
              </a:ext>
            </a:extLst>
          </p:cNvPr>
          <p:cNvCxnSpPr/>
          <p:nvPr/>
        </p:nvCxnSpPr>
        <p:spPr>
          <a:xfrm>
            <a:off x="4110037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03FABB6-C011-4BF4-BCE2-CD8FA794F21C}"/>
              </a:ext>
            </a:extLst>
          </p:cNvPr>
          <p:cNvCxnSpPr/>
          <p:nvPr/>
        </p:nvCxnSpPr>
        <p:spPr>
          <a:xfrm>
            <a:off x="7943849" y="2933065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CA8558-ECA3-4788-9113-F5DF5A140F35}"/>
              </a:ext>
            </a:extLst>
          </p:cNvPr>
          <p:cNvSpPr txBox="1"/>
          <p:nvPr/>
        </p:nvSpPr>
        <p:spPr>
          <a:xfrm>
            <a:off x="4334924" y="2883281"/>
            <a:ext cx="3521157" cy="217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+mn-ea"/>
              </a:rPr>
              <a:t>하이퍼파라미터</a:t>
            </a:r>
            <a:r>
              <a:rPr lang="ko-KR" altLang="en-US" sz="1400" dirty="0">
                <a:latin typeface="+mn-ea"/>
              </a:rPr>
              <a:t> 탐색</a:t>
            </a:r>
            <a:r>
              <a:rPr lang="en-US" altLang="ko-KR" sz="1400" dirty="0">
                <a:latin typeface="+mn-ea"/>
              </a:rPr>
              <a:t>(Random search)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LGBM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CATBOOST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RIDGE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DNN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9DC8A-EEFA-4398-B71B-EC6510A442B0}"/>
              </a:ext>
            </a:extLst>
          </p:cNvPr>
          <p:cNvSpPr txBox="1"/>
          <p:nvPr/>
        </p:nvSpPr>
        <p:spPr>
          <a:xfrm>
            <a:off x="8080967" y="2933065"/>
            <a:ext cx="2924198" cy="2609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최적의 가중치 찾기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가중평균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모델 조합 </a:t>
            </a:r>
            <a:r>
              <a:rPr lang="en-US" altLang="ko-KR" sz="1400" dirty="0">
                <a:latin typeface="+mn-ea"/>
              </a:rPr>
              <a:t>A/B 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644C-E0C5-4476-A7C6-AE6C227DEC7C}"/>
              </a:ext>
            </a:extLst>
          </p:cNvPr>
          <p:cNvSpPr txBox="1"/>
          <p:nvPr/>
        </p:nvSpPr>
        <p:spPr>
          <a:xfrm>
            <a:off x="514350" y="1549850"/>
            <a:ext cx="3352800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Engineering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E512D-2E25-4050-8B43-DA7ABF7A1E42}"/>
              </a:ext>
            </a:extLst>
          </p:cNvPr>
          <p:cNvSpPr txBox="1"/>
          <p:nvPr/>
        </p:nvSpPr>
        <p:spPr>
          <a:xfrm>
            <a:off x="4234702" y="1549850"/>
            <a:ext cx="3352800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84661-5F8F-460D-810B-F0278141F875}"/>
              </a:ext>
            </a:extLst>
          </p:cNvPr>
          <p:cNvSpPr txBox="1"/>
          <p:nvPr/>
        </p:nvSpPr>
        <p:spPr>
          <a:xfrm>
            <a:off x="8062912" y="1549850"/>
            <a:ext cx="3352800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Ensemble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A0778-2EB3-4771-9255-31C3CDC76AA6}"/>
              </a:ext>
            </a:extLst>
          </p:cNvPr>
          <p:cNvSpPr txBox="1"/>
          <p:nvPr/>
        </p:nvSpPr>
        <p:spPr>
          <a:xfrm>
            <a:off x="558540" y="2883281"/>
            <a:ext cx="3271408" cy="303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데이터 </a:t>
            </a:r>
            <a:r>
              <a:rPr lang="ko-KR" altLang="en-US" sz="1400" dirty="0" err="1">
                <a:latin typeface="+mn-ea"/>
              </a:rPr>
              <a:t>전처리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Kernel</a:t>
            </a:r>
            <a:r>
              <a:rPr lang="ko-KR" altLang="en-US" sz="1400" dirty="0">
                <a:latin typeface="+mn-ea"/>
              </a:rPr>
              <a:t>에 있는 </a:t>
            </a:r>
            <a:r>
              <a:rPr lang="en-US" altLang="ko-KR" sz="1400" dirty="0">
                <a:latin typeface="+mn-ea"/>
              </a:rPr>
              <a:t>Feature </a:t>
            </a:r>
            <a:r>
              <a:rPr lang="ko-KR" altLang="en-US" sz="1400" dirty="0">
                <a:latin typeface="+mn-ea"/>
              </a:rPr>
              <a:t>최대한 활용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의미가 있을 </a:t>
            </a:r>
            <a:r>
              <a:rPr lang="en-US" altLang="ko-KR" sz="1400" dirty="0">
                <a:latin typeface="+mn-ea"/>
              </a:rPr>
              <a:t>Feature </a:t>
            </a:r>
            <a:r>
              <a:rPr lang="ko-KR" altLang="en-US" sz="1400" dirty="0">
                <a:latin typeface="+mn-ea"/>
              </a:rPr>
              <a:t>생성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Word2vec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Target(y)</a:t>
            </a:r>
            <a:r>
              <a:rPr lang="ko-KR" altLang="en-US" sz="1400" dirty="0">
                <a:latin typeface="+mn-ea"/>
              </a:rPr>
              <a:t>을 활용한 </a:t>
            </a:r>
            <a:r>
              <a:rPr lang="en-US" altLang="ko-KR" sz="1400" dirty="0">
                <a:latin typeface="+mn-ea"/>
              </a:rPr>
              <a:t>Feature </a:t>
            </a:r>
            <a:r>
              <a:rPr lang="ko-KR" altLang="en-US" sz="1400" dirty="0">
                <a:latin typeface="+mn-ea"/>
              </a:rPr>
              <a:t>생성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Log, scaling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Feature Selection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038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5A73CC-40BC-44E8-8207-680A1C049CFF}"/>
              </a:ext>
            </a:extLst>
          </p:cNvPr>
          <p:cNvCxnSpPr/>
          <p:nvPr/>
        </p:nvCxnSpPr>
        <p:spPr>
          <a:xfrm>
            <a:off x="409903" y="77335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049A8-471B-4177-B5DA-44DC47FA7F32}"/>
              </a:ext>
            </a:extLst>
          </p:cNvPr>
          <p:cNvSpPr txBox="1"/>
          <p:nvPr/>
        </p:nvSpPr>
        <p:spPr>
          <a:xfrm flipH="1">
            <a:off x="409903" y="111635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Feature Engineering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56669F-87D1-44F6-88B4-C5B98B0510EC}"/>
              </a:ext>
            </a:extLst>
          </p:cNvPr>
          <p:cNvGrpSpPr/>
          <p:nvPr/>
        </p:nvGrpSpPr>
        <p:grpSpPr>
          <a:xfrm>
            <a:off x="2074092" y="1371600"/>
            <a:ext cx="8453717" cy="4533748"/>
            <a:chOff x="1712259" y="1550894"/>
            <a:chExt cx="8453717" cy="453374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EBD726-EFD6-48BB-AFB9-E58390C8DEBE}"/>
                </a:ext>
              </a:extLst>
            </p:cNvPr>
            <p:cNvSpPr/>
            <p:nvPr/>
          </p:nvSpPr>
          <p:spPr>
            <a:xfrm>
              <a:off x="1712259" y="1550894"/>
              <a:ext cx="8453717" cy="453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sz="2400" b="1" dirty="0">
                  <a:latin typeface="+mj-ea"/>
                  <a:ea typeface="+mj-ea"/>
                </a:rPr>
                <a:t>하나의 데이터셋에 최대한 많은 </a:t>
              </a:r>
              <a:r>
                <a:rPr lang="ko-KR" altLang="en-US" sz="2400" b="1" dirty="0" err="1">
                  <a:latin typeface="+mj-ea"/>
                  <a:ea typeface="+mj-ea"/>
                </a:rPr>
                <a:t>피쳐를</a:t>
              </a:r>
              <a:r>
                <a:rPr lang="ko-KR" altLang="en-US" sz="2400" b="1" dirty="0">
                  <a:latin typeface="+mj-ea"/>
                  <a:ea typeface="+mj-ea"/>
                </a:rPr>
                <a:t> 만들어보자</a:t>
              </a:r>
              <a:r>
                <a:rPr lang="en-US" altLang="ko-KR" sz="2400" b="1" dirty="0">
                  <a:latin typeface="+mj-ea"/>
                  <a:ea typeface="+mj-ea"/>
                </a:rPr>
                <a:t>!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buAutoNum type="arabicPeriod"/>
              </a:pPr>
              <a:r>
                <a:rPr lang="en-US" altLang="ko-KR" sz="2400" b="1" dirty="0">
                  <a:latin typeface="+mj-ea"/>
                  <a:ea typeface="+mj-ea"/>
                </a:rPr>
                <a:t>Kernel</a:t>
              </a:r>
              <a:r>
                <a:rPr lang="ko-KR" altLang="en-US" sz="2400" b="1" dirty="0">
                  <a:latin typeface="+mj-ea"/>
                  <a:ea typeface="+mj-ea"/>
                </a:rPr>
                <a:t>에 있는 </a:t>
              </a:r>
              <a:r>
                <a:rPr lang="en-US" altLang="ko-KR" sz="2400" b="1" dirty="0">
                  <a:latin typeface="+mj-ea"/>
                  <a:ea typeface="+mj-ea"/>
                </a:rPr>
                <a:t>Feature</a:t>
              </a:r>
              <a:r>
                <a:rPr lang="ko-KR" altLang="en-US" sz="2400" b="1" dirty="0">
                  <a:latin typeface="+mj-ea"/>
                  <a:ea typeface="+mj-ea"/>
                </a:rPr>
                <a:t>를 하나도 빠짐없이 사용해보자</a:t>
              </a:r>
              <a:r>
                <a:rPr lang="en-US" altLang="ko-KR" sz="2400" b="1" dirty="0">
                  <a:latin typeface="+mj-ea"/>
                  <a:ea typeface="+mj-ea"/>
                </a:rPr>
                <a:t>!</a:t>
              </a:r>
            </a:p>
            <a:p>
              <a:pPr marL="342900" indent="-342900">
                <a:buAutoNum type="arabicPeriod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buAutoNum type="arabicPeriod"/>
              </a:pPr>
              <a:endParaRPr lang="en-US" altLang="ko-KR" sz="2400" b="1" dirty="0">
                <a:latin typeface="+mj-ea"/>
                <a:ea typeface="+mj-ea"/>
              </a:endParaRPr>
            </a:p>
            <a:p>
              <a:pPr marL="342900" indent="-342900">
                <a:buAutoNum type="arabicPeriod"/>
              </a:pPr>
              <a:r>
                <a:rPr lang="ko-KR" altLang="en-US" sz="2400" b="1" dirty="0">
                  <a:latin typeface="+mj-ea"/>
                  <a:ea typeface="+mj-ea"/>
                </a:rPr>
                <a:t>의미가 있을 </a:t>
              </a:r>
              <a:r>
                <a:rPr lang="en-US" altLang="ko-KR" sz="2400" b="1" dirty="0">
                  <a:latin typeface="+mj-ea"/>
                  <a:ea typeface="+mj-ea"/>
                </a:rPr>
                <a:t>Feature</a:t>
              </a:r>
              <a:r>
                <a:rPr lang="ko-KR" altLang="en-US" sz="2400" b="1" dirty="0">
                  <a:latin typeface="+mj-ea"/>
                  <a:ea typeface="+mj-ea"/>
                </a:rPr>
                <a:t>를 생각해서 생성해보자</a:t>
              </a:r>
              <a:r>
                <a:rPr lang="en-US" altLang="ko-KR" sz="2400" b="1" dirty="0">
                  <a:latin typeface="+mj-ea"/>
                  <a:ea typeface="+mj-ea"/>
                </a:rPr>
                <a:t>!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FAB47-182B-4D05-BBBF-CBFE0E0232C6}"/>
                </a:ext>
              </a:extLst>
            </p:cNvPr>
            <p:cNvSpPr txBox="1"/>
            <p:nvPr/>
          </p:nvSpPr>
          <p:spPr>
            <a:xfrm>
              <a:off x="2043952" y="1748118"/>
              <a:ext cx="62899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3200" baseline="30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</a:t>
              </a:r>
              <a:r>
                <a:rPr lang="en-US" altLang="ko-KR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 Feature </a:t>
              </a:r>
              <a:r>
                <a:rPr lang="ko-KR" altLang="en-US" sz="3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생성 전략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51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Feature Engineering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00075" y="1858803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704850" y="196980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1172635" y="2072759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데이터 </a:t>
            </a:r>
            <a:r>
              <a:rPr lang="ko-KR" altLang="en-US" sz="2000" b="1" spc="-150" dirty="0" err="1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sz="2000" b="1" spc="-15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4467225" y="189742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190665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29EE-0C39-471C-A22B-046D1EAC0687}"/>
              </a:ext>
            </a:extLst>
          </p:cNvPr>
          <p:cNvSpPr txBox="1"/>
          <p:nvPr/>
        </p:nvSpPr>
        <p:spPr>
          <a:xfrm>
            <a:off x="4572000" y="1981275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5039785" y="2084234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의미가 있는 </a:t>
            </a:r>
            <a:r>
              <a:rPr lang="en-US" altLang="ko-KR" sz="20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Feature  </a:t>
            </a:r>
            <a:r>
              <a:rPr lang="ko-KR" altLang="en-US" sz="20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B6410-EE60-4D02-B4D5-C92833B3FEBA}"/>
              </a:ext>
            </a:extLst>
          </p:cNvPr>
          <p:cNvSpPr/>
          <p:nvPr/>
        </p:nvSpPr>
        <p:spPr>
          <a:xfrm>
            <a:off x="8334375" y="190890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191813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0C028-C8BD-4612-AD2A-50CF359D54C2}"/>
              </a:ext>
            </a:extLst>
          </p:cNvPr>
          <p:cNvSpPr txBox="1"/>
          <p:nvPr/>
        </p:nvSpPr>
        <p:spPr>
          <a:xfrm>
            <a:off x="8452180" y="199581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word2vec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1C6F95E-EB76-4644-B978-34523622E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286633"/>
              </p:ext>
            </p:extLst>
          </p:nvPr>
        </p:nvGraphicFramePr>
        <p:xfrm>
          <a:off x="-558799" y="2554575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4602581" y="2656502"/>
            <a:ext cx="3135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/>
              <a:t>나이대별로 선호하는 제품 </a:t>
            </a:r>
            <a:r>
              <a:rPr lang="en-US" altLang="ko-KR" sz="1200" dirty="0"/>
              <a:t>EDA</a:t>
            </a:r>
            <a:r>
              <a:rPr lang="ko-KR" altLang="en-US" sz="1200" dirty="0"/>
              <a:t>를 통해 확인 후</a:t>
            </a:r>
            <a:r>
              <a:rPr lang="en-US" altLang="ko-KR" sz="1200" dirty="0"/>
              <a:t>, </a:t>
            </a:r>
            <a:r>
              <a:rPr lang="ko-KR" altLang="en-US" sz="1200" dirty="0"/>
              <a:t>제품별 구매비율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en-US" altLang="ko-KR" sz="1200" dirty="0"/>
              <a:t>10</a:t>
            </a:r>
            <a:r>
              <a:rPr lang="ko-KR" altLang="en-US" sz="1200" dirty="0"/>
              <a:t>분위 탐색을 통한 가격선호도 측정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구매 시간</a:t>
            </a:r>
            <a:r>
              <a:rPr lang="en-US" altLang="ko-KR" sz="1200" dirty="0"/>
              <a:t>, </a:t>
            </a:r>
            <a:r>
              <a:rPr lang="ko-KR" altLang="en-US" sz="1200" dirty="0"/>
              <a:t>구매 날짜기준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추가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en-US" altLang="ko-KR" sz="1200" dirty="0"/>
              <a:t>Unstack</a:t>
            </a:r>
            <a:r>
              <a:rPr lang="ko-KR" altLang="en-US" sz="1200" dirty="0"/>
              <a:t>을 활용한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수 늘리기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구매상품군</a:t>
            </a:r>
            <a:r>
              <a:rPr lang="en-US" altLang="ko-KR" sz="1200" dirty="0"/>
              <a:t>, </a:t>
            </a:r>
            <a:r>
              <a:rPr lang="ko-KR" altLang="en-US" sz="1200" dirty="0"/>
              <a:t>점포별</a:t>
            </a:r>
            <a:r>
              <a:rPr lang="en-US" altLang="ko-KR" sz="1200" dirty="0"/>
              <a:t>, </a:t>
            </a:r>
            <a:r>
              <a:rPr lang="ko-KR" altLang="en-US" sz="1200" dirty="0"/>
              <a:t>브랜드 다양성 추가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EE997-6BB6-498E-8937-B7963C9905B5}"/>
              </a:ext>
            </a:extLst>
          </p:cNvPr>
          <p:cNvSpPr txBox="1"/>
          <p:nvPr/>
        </p:nvSpPr>
        <p:spPr>
          <a:xfrm>
            <a:off x="8452180" y="2622567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200" dirty="0"/>
              <a:t>Word2vec</a:t>
            </a:r>
            <a:r>
              <a:rPr lang="ko-KR" altLang="en-US" sz="1200" dirty="0"/>
              <a:t>을 활용해 </a:t>
            </a:r>
            <a:r>
              <a:rPr lang="en-US" altLang="ko-KR" sz="1200" dirty="0" err="1"/>
              <a:t>goodcd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brd_nm</a:t>
            </a:r>
            <a:r>
              <a:rPr lang="ko-KR" altLang="en-US" sz="1200" dirty="0"/>
              <a:t>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중심단어가 등장했을 때</a:t>
            </a:r>
            <a:r>
              <a:rPr lang="en-US" altLang="ko-KR" sz="1200" dirty="0"/>
              <a:t>, </a:t>
            </a:r>
            <a:r>
              <a:rPr lang="ko-KR" altLang="en-US" sz="1200" dirty="0"/>
              <a:t>주변 단어를 예측하는 </a:t>
            </a:r>
            <a:r>
              <a:rPr lang="en-US" altLang="ko-KR" sz="1200" dirty="0"/>
              <a:t>skip-gram </a:t>
            </a:r>
            <a:r>
              <a:rPr lang="ko-KR" altLang="en-US" sz="1200" dirty="0"/>
              <a:t>방식으로 진행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algn="just"/>
            <a:r>
              <a:rPr lang="en-US" altLang="ko-KR" sz="1200" dirty="0"/>
              <a:t>-&gt; </a:t>
            </a:r>
            <a:r>
              <a:rPr lang="ko-KR" altLang="en-US" sz="1200" dirty="0"/>
              <a:t>각 고객에게 할당된 벡터 값을 </a:t>
            </a:r>
            <a:r>
              <a:rPr lang="en-US" altLang="ko-KR" sz="1200" dirty="0"/>
              <a:t>Feature</a:t>
            </a:r>
            <a:r>
              <a:rPr lang="ko-KR" altLang="en-US" sz="1200" dirty="0"/>
              <a:t>로 변환해서 성능을 올리는데 가장 큰 영향을 준 </a:t>
            </a:r>
            <a:r>
              <a:rPr lang="en-US" altLang="ko-KR" sz="1200" dirty="0"/>
              <a:t>Feature</a:t>
            </a:r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C85FC-9BBF-4BD6-9D29-EC15C4EA9127}"/>
              </a:ext>
            </a:extLst>
          </p:cNvPr>
          <p:cNvSpPr txBox="1"/>
          <p:nvPr/>
        </p:nvSpPr>
        <p:spPr>
          <a:xfrm>
            <a:off x="8366730" y="196980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114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Feature Engineering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00075" y="1858803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6B5CBD-4C1E-474C-AED2-7F58E4EB8ACF}"/>
              </a:ext>
            </a:extLst>
          </p:cNvPr>
          <p:cNvGrpSpPr/>
          <p:nvPr/>
        </p:nvGrpSpPr>
        <p:grpSpPr>
          <a:xfrm>
            <a:off x="704850" y="1969800"/>
            <a:ext cx="3429108" cy="584775"/>
            <a:chOff x="704850" y="1969800"/>
            <a:chExt cx="3429108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DF557-76D0-4AC0-BDB2-DC1581B5A656}"/>
                </a:ext>
              </a:extLst>
            </p:cNvPr>
            <p:cNvSpPr txBox="1"/>
            <p:nvPr/>
          </p:nvSpPr>
          <p:spPr>
            <a:xfrm>
              <a:off x="704850" y="1969800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1</a:t>
              </a:r>
              <a:endParaRPr lang="ko-KR" altLang="en-US" sz="320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46B59-6517-4A22-80A9-8BC4A6462111}"/>
                </a:ext>
              </a:extLst>
            </p:cNvPr>
            <p:cNvSpPr txBox="1"/>
            <p:nvPr/>
          </p:nvSpPr>
          <p:spPr>
            <a:xfrm>
              <a:off x="1172635" y="2072759"/>
              <a:ext cx="2961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Target (y)</a:t>
              </a:r>
              <a:r>
                <a:rPr lang="ko-KR" altLang="en-US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를 활용한 </a:t>
              </a:r>
              <a:r>
                <a:rPr lang="en-US" altLang="ko-KR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</a:t>
              </a:r>
              <a:endParaRPr lang="ko-KR" altLang="en-US" sz="2000" b="1" spc="-15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6561975" y="2300619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190665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B6410-EE60-4D02-B4D5-C92833B3FEBA}"/>
              </a:ext>
            </a:extLst>
          </p:cNvPr>
          <p:cNvSpPr/>
          <p:nvPr/>
        </p:nvSpPr>
        <p:spPr>
          <a:xfrm>
            <a:off x="8334375" y="190890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191813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1C6F95E-EB76-4644-B978-34523622E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105277"/>
              </p:ext>
            </p:extLst>
          </p:nvPr>
        </p:nvGraphicFramePr>
        <p:xfrm>
          <a:off x="-558799" y="2554575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4602581" y="2656502"/>
            <a:ext cx="3135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/>
              <a:t>너무 큰 값들은 로그변환 진행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가장 무난한 </a:t>
            </a:r>
            <a:r>
              <a:rPr lang="en-US" altLang="ko-KR" sz="1200" dirty="0" err="1"/>
              <a:t>StandardScaler</a:t>
            </a:r>
            <a:r>
              <a:rPr lang="ko-KR" altLang="en-US" sz="1200" dirty="0"/>
              <a:t>을 활용해 </a:t>
            </a:r>
            <a:r>
              <a:rPr lang="en-US" altLang="ko-KR" sz="1200" dirty="0"/>
              <a:t>Scaling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  <a:p>
            <a:pPr algn="just"/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EE997-6BB6-498E-8937-B7963C9905B5}"/>
              </a:ext>
            </a:extLst>
          </p:cNvPr>
          <p:cNvSpPr txBox="1"/>
          <p:nvPr/>
        </p:nvSpPr>
        <p:spPr>
          <a:xfrm>
            <a:off x="8452180" y="2622567"/>
            <a:ext cx="3135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/>
              <a:t>앞의 과정을 통해 </a:t>
            </a:r>
            <a:r>
              <a:rPr lang="en-US" altLang="ko-KR" sz="1200" dirty="0"/>
              <a:t>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</a:t>
            </a:r>
            <a:r>
              <a:rPr lang="en-US" altLang="ko-KR" sz="1200" dirty="0"/>
              <a:t>round</a:t>
            </a:r>
            <a:r>
              <a:rPr lang="ko-KR" altLang="en-US" sz="1200" dirty="0"/>
              <a:t>에서 </a:t>
            </a:r>
            <a:r>
              <a:rPr lang="en-US" altLang="ko-KR" sz="1200" dirty="0"/>
              <a:t>957</a:t>
            </a:r>
            <a:r>
              <a:rPr lang="ko-KR" altLang="en-US" sz="1200" dirty="0"/>
              <a:t>개의 </a:t>
            </a:r>
            <a:r>
              <a:rPr lang="en-US" altLang="ko-KR" sz="1200" dirty="0"/>
              <a:t>Feature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SelectPercentile</a:t>
            </a:r>
            <a:r>
              <a:rPr lang="ko-KR" altLang="en-US" sz="1200" dirty="0"/>
              <a:t>을 활용한 </a:t>
            </a:r>
            <a:r>
              <a:rPr lang="en-US" altLang="ko-KR" sz="1200" dirty="0"/>
              <a:t>Feature Selection</a:t>
            </a:r>
            <a:r>
              <a:rPr lang="ko-KR" altLang="en-US" sz="1200" dirty="0"/>
              <a:t> 진행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8C3A05-29BF-4FAE-AF63-C25F331211C6}"/>
              </a:ext>
            </a:extLst>
          </p:cNvPr>
          <p:cNvGrpSpPr/>
          <p:nvPr/>
        </p:nvGrpSpPr>
        <p:grpSpPr>
          <a:xfrm>
            <a:off x="4381446" y="1989192"/>
            <a:ext cx="2391710" cy="584775"/>
            <a:chOff x="704850" y="1969800"/>
            <a:chExt cx="2391710" cy="5847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C6058E-D78A-4A5A-A308-3B41831404B6}"/>
                </a:ext>
              </a:extLst>
            </p:cNvPr>
            <p:cNvSpPr txBox="1"/>
            <p:nvPr/>
          </p:nvSpPr>
          <p:spPr>
            <a:xfrm>
              <a:off x="704850" y="1969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2</a:t>
              </a:r>
              <a:endParaRPr lang="ko-KR" altLang="en-US" sz="320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E22A1A-C65C-4F3B-A3C3-9FA189259EF3}"/>
                </a:ext>
              </a:extLst>
            </p:cNvPr>
            <p:cNvSpPr txBox="1"/>
            <p:nvPr/>
          </p:nvSpPr>
          <p:spPr>
            <a:xfrm>
              <a:off x="1172635" y="2072759"/>
              <a:ext cx="19239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Log, Scaling </a:t>
              </a:r>
              <a:r>
                <a:rPr lang="ko-KR" altLang="en-US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진행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6122D0-6EF7-48F3-8C39-0949FB830133}"/>
              </a:ext>
            </a:extLst>
          </p:cNvPr>
          <p:cNvGrpSpPr/>
          <p:nvPr/>
        </p:nvGrpSpPr>
        <p:grpSpPr>
          <a:xfrm>
            <a:off x="8376699" y="1969800"/>
            <a:ext cx="2409342" cy="584775"/>
            <a:chOff x="704850" y="1969800"/>
            <a:chExt cx="2409342" cy="5847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2FC689-08E8-4C33-852E-71CBAF1B9576}"/>
                </a:ext>
              </a:extLst>
            </p:cNvPr>
            <p:cNvSpPr txBox="1"/>
            <p:nvPr/>
          </p:nvSpPr>
          <p:spPr>
            <a:xfrm>
              <a:off x="704850" y="1969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3</a:t>
              </a:r>
              <a:endParaRPr lang="ko-KR" altLang="en-US" sz="320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679A4A-C9EE-433F-8632-D359729E4F5D}"/>
                </a:ext>
              </a:extLst>
            </p:cNvPr>
            <p:cNvSpPr txBox="1"/>
            <p:nvPr/>
          </p:nvSpPr>
          <p:spPr>
            <a:xfrm>
              <a:off x="1172635" y="2072759"/>
              <a:ext cx="194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Feature Selection</a:t>
              </a:r>
              <a:r>
                <a:rPr lang="ko-KR" altLang="en-US" sz="2000" b="1" spc="-15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358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5A73CC-40BC-44E8-8207-680A1C049CFF}"/>
              </a:ext>
            </a:extLst>
          </p:cNvPr>
          <p:cNvCxnSpPr/>
          <p:nvPr/>
        </p:nvCxnSpPr>
        <p:spPr>
          <a:xfrm>
            <a:off x="409903" y="773355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0049A8-471B-4177-B5DA-44DC47FA7F32}"/>
              </a:ext>
            </a:extLst>
          </p:cNvPr>
          <p:cNvSpPr txBox="1"/>
          <p:nvPr/>
        </p:nvSpPr>
        <p:spPr>
          <a:xfrm flipH="1">
            <a:off x="409903" y="111635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1st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round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중간 점수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56669F-87D1-44F6-88B4-C5B98B0510EC}"/>
              </a:ext>
            </a:extLst>
          </p:cNvPr>
          <p:cNvGrpSpPr/>
          <p:nvPr/>
        </p:nvGrpSpPr>
        <p:grpSpPr>
          <a:xfrm>
            <a:off x="1679644" y="1308847"/>
            <a:ext cx="9095931" cy="4533748"/>
            <a:chOff x="1685365" y="1550894"/>
            <a:chExt cx="8453717" cy="453374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EBD726-EFD6-48BB-AFB9-E58390C8DEBE}"/>
                </a:ext>
              </a:extLst>
            </p:cNvPr>
            <p:cNvSpPr/>
            <p:nvPr/>
          </p:nvSpPr>
          <p:spPr>
            <a:xfrm>
              <a:off x="1685365" y="1550894"/>
              <a:ext cx="8453717" cy="4533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b="1" dirty="0">
                  <a:latin typeface="+mj-ea"/>
                  <a:ea typeface="+mj-ea"/>
                </a:rPr>
                <a:t>상관관계가 </a:t>
              </a:r>
              <a:r>
                <a:rPr lang="ko-KR" altLang="en-US" b="1" dirty="0" err="1">
                  <a:latin typeface="+mj-ea"/>
                  <a:ea typeface="+mj-ea"/>
                </a:rPr>
                <a:t>높을거</a:t>
              </a:r>
              <a:r>
                <a:rPr lang="ko-KR" altLang="en-US" b="1" dirty="0">
                  <a:latin typeface="+mj-ea"/>
                  <a:ea typeface="+mj-ea"/>
                </a:rPr>
                <a:t> 같은 </a:t>
              </a:r>
              <a:r>
                <a:rPr lang="en-US" altLang="ko-KR" b="1" dirty="0">
                  <a:latin typeface="+mj-ea"/>
                  <a:ea typeface="+mj-ea"/>
                </a:rPr>
                <a:t>Feature</a:t>
              </a:r>
              <a:r>
                <a:rPr lang="ko-KR" altLang="en-US" b="1" dirty="0">
                  <a:latin typeface="+mj-ea"/>
                  <a:ea typeface="+mj-ea"/>
                </a:rPr>
                <a:t>을 많이 만들어서 </a:t>
              </a:r>
              <a:r>
                <a:rPr lang="ko-KR" altLang="en-US" b="1" dirty="0" err="1">
                  <a:latin typeface="+mj-ea"/>
                  <a:ea typeface="+mj-ea"/>
                </a:rPr>
                <a:t>오버피팅을</a:t>
              </a:r>
              <a:r>
                <a:rPr lang="ko-KR" altLang="en-US" b="1" dirty="0">
                  <a:latin typeface="+mj-ea"/>
                  <a:ea typeface="+mj-ea"/>
                </a:rPr>
                <a:t> 우려했으나 </a:t>
              </a:r>
              <a:r>
                <a:rPr lang="en-US" altLang="ko-KR" b="1" dirty="0">
                  <a:latin typeface="+mj-ea"/>
                  <a:ea typeface="+mj-ea"/>
                </a:rPr>
                <a:t>Private Score</a:t>
              </a:r>
              <a:r>
                <a:rPr lang="ko-KR" altLang="en-US" b="1" dirty="0">
                  <a:latin typeface="+mj-ea"/>
                  <a:ea typeface="+mj-ea"/>
                </a:rPr>
                <a:t>가 오히려 더 증가했음</a:t>
              </a:r>
              <a:r>
                <a:rPr lang="en-US" altLang="ko-KR" b="1" dirty="0">
                  <a:latin typeface="+mj-ea"/>
                  <a:ea typeface="+mj-ea"/>
                </a:rPr>
                <a:t>. -&gt; </a:t>
              </a:r>
              <a:r>
                <a:rPr lang="ko-KR" altLang="en-US" b="1" dirty="0" err="1">
                  <a:latin typeface="+mj-ea"/>
                  <a:ea typeface="+mj-ea"/>
                </a:rPr>
                <a:t>오버피팅</a:t>
              </a:r>
              <a:r>
                <a:rPr lang="ko-KR" altLang="en-US" b="1" dirty="0">
                  <a:latin typeface="+mj-ea"/>
                  <a:ea typeface="+mj-ea"/>
                </a:rPr>
                <a:t> </a:t>
              </a:r>
              <a:r>
                <a:rPr lang="en-US" altLang="ko-KR" b="1" dirty="0">
                  <a:latin typeface="+mj-ea"/>
                  <a:ea typeface="+mj-ea"/>
                </a:rPr>
                <a:t>X</a:t>
              </a:r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b="1" dirty="0">
                  <a:latin typeface="+mj-ea"/>
                  <a:ea typeface="+mj-ea"/>
                </a:rPr>
                <a:t>1</a:t>
              </a:r>
              <a:r>
                <a:rPr lang="en-US" altLang="ko-KR" b="1" baseline="30000" dirty="0">
                  <a:latin typeface="+mj-ea"/>
                  <a:ea typeface="+mj-ea"/>
                </a:rPr>
                <a:t>st</a:t>
              </a:r>
              <a:r>
                <a:rPr lang="en-US" altLang="ko-KR" b="1" dirty="0">
                  <a:latin typeface="+mj-ea"/>
                  <a:ea typeface="+mj-ea"/>
                </a:rPr>
                <a:t> round</a:t>
              </a:r>
              <a:r>
                <a:rPr lang="ko-KR" altLang="en-US" b="1" dirty="0">
                  <a:latin typeface="+mj-ea"/>
                  <a:ea typeface="+mj-ea"/>
                </a:rPr>
                <a:t>에서는 지금 처럼 </a:t>
              </a:r>
              <a:r>
                <a:rPr lang="en-US" altLang="ko-KR" b="1" dirty="0">
                  <a:latin typeface="+mj-ea"/>
                  <a:ea typeface="+mj-ea"/>
                </a:rPr>
                <a:t>Feature</a:t>
              </a:r>
              <a:r>
                <a:rPr lang="ko-KR" altLang="en-US" b="1" dirty="0">
                  <a:latin typeface="+mj-ea"/>
                  <a:ea typeface="+mj-ea"/>
                </a:rPr>
                <a:t>을 최대한 더 만들고 간단한 모델링만 하자</a:t>
              </a:r>
              <a:r>
                <a:rPr lang="en-US" altLang="ko-KR" b="1" dirty="0">
                  <a:latin typeface="+mj-ea"/>
                  <a:ea typeface="+mj-ea"/>
                </a:rPr>
                <a:t>.</a:t>
              </a:r>
              <a:r>
                <a:rPr lang="ko-KR" altLang="en-US" b="1" dirty="0">
                  <a:latin typeface="+mj-ea"/>
                  <a:ea typeface="+mj-ea"/>
                </a:rPr>
                <a:t> </a:t>
              </a:r>
              <a:endParaRPr lang="en-US" altLang="ko-KR" b="1" dirty="0">
                <a:latin typeface="+mj-ea"/>
                <a:ea typeface="+mj-ea"/>
              </a:endParaRP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2FAB47-182B-4D05-BBBF-CBFE0E0232C6}"/>
                </a:ext>
              </a:extLst>
            </p:cNvPr>
            <p:cNvSpPr txBox="1"/>
            <p:nvPr/>
          </p:nvSpPr>
          <p:spPr>
            <a:xfrm>
              <a:off x="2043952" y="1748118"/>
              <a:ext cx="56265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r>
                <a:rPr lang="en-US" altLang="ko-KR" sz="3200" b="1" baseline="30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st</a:t>
              </a:r>
              <a:r>
                <a:rPr lang="en-US" altLang="ko-KR" sz="3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round Private Score</a:t>
              </a:r>
              <a:r>
                <a:rPr lang="ko-KR" altLang="en-US" sz="32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공개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6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06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1</a:t>
            </a:r>
            <a:r>
              <a:rPr lang="en-US" altLang="ko-KR" sz="3200" baseline="30000" dirty="0">
                <a:solidFill>
                  <a:schemeClr val="tx2"/>
                </a:solidFill>
                <a:latin typeface="+mn-ea"/>
              </a:rPr>
              <a:t>st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round modeling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4FB2A4-DE6D-4476-A9DB-6F6337824F83}"/>
              </a:ext>
            </a:extLst>
          </p:cNvPr>
          <p:cNvSpPr/>
          <p:nvPr/>
        </p:nvSpPr>
        <p:spPr>
          <a:xfrm>
            <a:off x="600075" y="1858803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D6D992-04CE-4256-BCD6-DDCB997A2F24}"/>
              </a:ext>
            </a:extLst>
          </p:cNvPr>
          <p:cNvCxnSpPr/>
          <p:nvPr/>
        </p:nvCxnSpPr>
        <p:spPr>
          <a:xfrm>
            <a:off x="600075" y="189518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9DF557-76D0-4AC0-BDB2-DC1581B5A656}"/>
              </a:ext>
            </a:extLst>
          </p:cNvPr>
          <p:cNvSpPr txBox="1"/>
          <p:nvPr/>
        </p:nvSpPr>
        <p:spPr>
          <a:xfrm>
            <a:off x="704850" y="196980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6B59-6517-4A22-80A9-8BC4A6462111}"/>
              </a:ext>
            </a:extLst>
          </p:cNvPr>
          <p:cNvSpPr txBox="1"/>
          <p:nvPr/>
        </p:nvSpPr>
        <p:spPr>
          <a:xfrm>
            <a:off x="1172635" y="207275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하이퍼파라미터</a:t>
            </a:r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튜닝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325EF-A249-4247-AC26-5330E8A88B42}"/>
              </a:ext>
            </a:extLst>
          </p:cNvPr>
          <p:cNvSpPr/>
          <p:nvPr/>
        </p:nvSpPr>
        <p:spPr>
          <a:xfrm>
            <a:off x="4467225" y="1897425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CB0AAF-91F2-42C2-98BC-7429061594FA}"/>
              </a:ext>
            </a:extLst>
          </p:cNvPr>
          <p:cNvCxnSpPr/>
          <p:nvPr/>
        </p:nvCxnSpPr>
        <p:spPr>
          <a:xfrm>
            <a:off x="4467225" y="1906656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729EE-0C39-471C-A22B-046D1EAC0687}"/>
              </a:ext>
            </a:extLst>
          </p:cNvPr>
          <p:cNvSpPr txBox="1"/>
          <p:nvPr/>
        </p:nvSpPr>
        <p:spPr>
          <a:xfrm>
            <a:off x="4572000" y="1981275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18BA-E485-4AFB-B099-FA07D3690FE3}"/>
              </a:ext>
            </a:extLst>
          </p:cNvPr>
          <p:cNvSpPr txBox="1"/>
          <p:nvPr/>
        </p:nvSpPr>
        <p:spPr>
          <a:xfrm>
            <a:off x="5038652" y="207275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성능이 좋은 모델 선정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EB6410-EE60-4D02-B4D5-C92833B3FEBA}"/>
              </a:ext>
            </a:extLst>
          </p:cNvPr>
          <p:cNvSpPr/>
          <p:nvPr/>
        </p:nvSpPr>
        <p:spPr>
          <a:xfrm>
            <a:off x="8334375" y="1908900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D7DA32-FE75-4D00-9891-407C0CD72AEC}"/>
              </a:ext>
            </a:extLst>
          </p:cNvPr>
          <p:cNvCxnSpPr/>
          <p:nvPr/>
        </p:nvCxnSpPr>
        <p:spPr>
          <a:xfrm>
            <a:off x="8334375" y="1918131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F0B9C-A35E-4048-8E2B-8D77386E9696}"/>
              </a:ext>
            </a:extLst>
          </p:cNvPr>
          <p:cNvCxnSpPr/>
          <p:nvPr/>
        </p:nvCxnSpPr>
        <p:spPr>
          <a:xfrm>
            <a:off x="600075" y="6054226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880D58-E6A4-4BCC-A050-75EC02522832}"/>
              </a:ext>
            </a:extLst>
          </p:cNvPr>
          <p:cNvCxnSpPr/>
          <p:nvPr/>
        </p:nvCxnSpPr>
        <p:spPr>
          <a:xfrm>
            <a:off x="4467225" y="6061613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FCBA70-6025-4E0A-A757-EB330E5E28AD}"/>
              </a:ext>
            </a:extLst>
          </p:cNvPr>
          <p:cNvCxnSpPr/>
          <p:nvPr/>
        </p:nvCxnSpPr>
        <p:spPr>
          <a:xfrm>
            <a:off x="8334375" y="6069000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21C6F95E-EB76-4644-B978-34523622E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509751"/>
              </p:ext>
            </p:extLst>
          </p:nvPr>
        </p:nvGraphicFramePr>
        <p:xfrm>
          <a:off x="-558799" y="2554575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4B41A0F-A296-4D87-B86E-08E26B5A3392}"/>
              </a:ext>
            </a:extLst>
          </p:cNvPr>
          <p:cNvSpPr txBox="1"/>
          <p:nvPr/>
        </p:nvSpPr>
        <p:spPr>
          <a:xfrm>
            <a:off x="4602581" y="2656502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/>
              <a:t>최대한 많은 단일 모델 성능을 </a:t>
            </a:r>
            <a:r>
              <a:rPr lang="en-US" altLang="ko-KR" sz="1200" dirty="0"/>
              <a:t>Test</a:t>
            </a:r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성능이 너무 좋지 않은 모델들은 제거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FontTx/>
              <a:buAutoNum type="arabicPeriod"/>
            </a:pPr>
            <a:r>
              <a:rPr lang="en-US" altLang="ko-KR" sz="1200" dirty="0" err="1"/>
              <a:t>Lgbm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catboost</a:t>
            </a:r>
            <a:r>
              <a:rPr lang="en-US" altLang="ko-KR" sz="1200" dirty="0"/>
              <a:t> </a:t>
            </a:r>
            <a:r>
              <a:rPr lang="ko-KR" altLang="en-US" sz="1200" dirty="0"/>
              <a:t>같은 </a:t>
            </a:r>
            <a:r>
              <a:rPr lang="ko-KR" altLang="en-US" sz="1200" dirty="0" err="1"/>
              <a:t>부스트</a:t>
            </a:r>
            <a:r>
              <a:rPr lang="ko-KR" altLang="en-US" sz="1200" dirty="0"/>
              <a:t> 계열 모델이 좋은 성능을 보여 채택</a:t>
            </a: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r>
              <a:rPr lang="ko-KR" altLang="en-US" sz="1200" dirty="0"/>
              <a:t>선형모형과</a:t>
            </a:r>
            <a:r>
              <a:rPr lang="en-US" altLang="ko-KR" sz="1200" dirty="0"/>
              <a:t>, DNN</a:t>
            </a:r>
            <a:r>
              <a:rPr lang="ko-KR" altLang="en-US" sz="1200" dirty="0"/>
              <a:t>모형을 앙상블 할 때 이용하는 것이 좋다는 정보를 얻고 </a:t>
            </a:r>
            <a:r>
              <a:rPr lang="en-US" altLang="ko-KR" sz="1200" dirty="0"/>
              <a:t>Ridge</a:t>
            </a:r>
            <a:r>
              <a:rPr lang="ko-KR" altLang="en-US" sz="1200" dirty="0"/>
              <a:t>와 </a:t>
            </a:r>
            <a:r>
              <a:rPr lang="en-US" altLang="ko-KR" sz="1200" dirty="0"/>
              <a:t>DNN</a:t>
            </a:r>
            <a:r>
              <a:rPr lang="ko-KR" altLang="en-US" sz="1200" dirty="0"/>
              <a:t>모형을 채택</a:t>
            </a:r>
            <a:endParaRPr lang="en-US" altLang="ko-KR" sz="1200" dirty="0"/>
          </a:p>
          <a:p>
            <a:pPr algn="just"/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en-US" altLang="ko-KR" sz="1200" dirty="0"/>
          </a:p>
          <a:p>
            <a:pPr marL="228600" indent="-228600" algn="just">
              <a:buAutoNum type="arabicPeriod"/>
            </a:pP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DD896-AB41-4F60-B78F-2072F6A3F3AA}"/>
              </a:ext>
            </a:extLst>
          </p:cNvPr>
          <p:cNvSpPr txBox="1"/>
          <p:nvPr/>
        </p:nvSpPr>
        <p:spPr>
          <a:xfrm>
            <a:off x="8316824" y="1991593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3. Ridge, DNN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362BC-61B1-4064-B628-84E1AB947805}"/>
              </a:ext>
            </a:extLst>
          </p:cNvPr>
          <p:cNvSpPr txBox="1"/>
          <p:nvPr/>
        </p:nvSpPr>
        <p:spPr>
          <a:xfrm>
            <a:off x="8316824" y="2603964"/>
            <a:ext cx="313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200" dirty="0"/>
              <a:t>선형모형과</a:t>
            </a:r>
            <a:r>
              <a:rPr lang="en-US" altLang="ko-KR" sz="1200" dirty="0"/>
              <a:t>, DNN</a:t>
            </a:r>
            <a:r>
              <a:rPr lang="ko-KR" altLang="en-US" sz="1200" dirty="0"/>
              <a:t>모형을 앙상블 할 때 이용하는 것이 좋다는 정보를 얻고 선형 모형중 비교적 성능이 </a:t>
            </a:r>
            <a:r>
              <a:rPr lang="ko-KR" altLang="en-US" sz="1200" dirty="0" err="1"/>
              <a:t>높게나오는</a:t>
            </a:r>
            <a:r>
              <a:rPr lang="ko-KR" altLang="en-US" sz="1200" dirty="0"/>
              <a:t> </a:t>
            </a:r>
            <a:r>
              <a:rPr lang="en-US" altLang="ko-KR" sz="1200" dirty="0"/>
              <a:t>Ridge</a:t>
            </a:r>
            <a:r>
              <a:rPr lang="ko-KR" altLang="en-US" sz="1200" dirty="0"/>
              <a:t>와 </a:t>
            </a:r>
            <a:r>
              <a:rPr lang="en-US" altLang="ko-KR" sz="1200" dirty="0"/>
              <a:t>DNN</a:t>
            </a:r>
            <a:r>
              <a:rPr lang="ko-KR" altLang="en-US" sz="1200" dirty="0"/>
              <a:t>모형을 채택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4490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1467</Words>
  <Application>Microsoft Office PowerPoint</Application>
  <PresentationFormat>와이드스크린</PresentationFormat>
  <Paragraphs>303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나눔고딕 ExtraBold</vt:lpstr>
      <vt:lpstr>나눔스퀘어 ExtraBold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조문주(학부생-빅데이터경영통계전공)</cp:lastModifiedBy>
  <cp:revision>44</cp:revision>
  <dcterms:created xsi:type="dcterms:W3CDTF">2020-08-03T00:59:02Z</dcterms:created>
  <dcterms:modified xsi:type="dcterms:W3CDTF">2021-06-18T14:42:47Z</dcterms:modified>
</cp:coreProperties>
</file>