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 Black"/>
      <p:bold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Black-boldItalic.fntdata"/><Relationship Id="rId14" Type="http://schemas.openxmlformats.org/officeDocument/2006/relationships/font" Target="fonts/MontserratBlack-bold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e32dd382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e32dd382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e32dd382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e32dd382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e32dd38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e32dd38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e32dd38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e32dd38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e32dd382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e32dd382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e32dd382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e32dd382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e32dd38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e32dd38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77625" y="1619425"/>
            <a:ext cx="79626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4FUN</a:t>
            </a:r>
            <a:endParaRPr sz="46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Анализ и прогнозирование пассажиропотока</a:t>
            </a:r>
            <a:endParaRPr sz="27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275475" y="291775"/>
            <a:ext cx="85206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Black"/>
                <a:ea typeface="Montserrat Black"/>
                <a:cs typeface="Montserrat Black"/>
                <a:sym typeface="Montserrat Black"/>
              </a:rPr>
              <a:t>Постановка задачи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81200" y="1382100"/>
            <a:ext cx="7445100" cy="27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ExtraBold"/>
              <a:buChar char="-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Бот для прогнозирования пассажиропотока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ExtraBold"/>
              <a:buChar char="-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Обработка текстового запроса в свободной форме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ExtraBold"/>
              <a:buChar char="-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Обработка аудио записи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ExtraBold"/>
              <a:buChar char="-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Прогноз пассажиропотока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245325" y="177250"/>
            <a:ext cx="85206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Black"/>
                <a:ea typeface="Montserrat Black"/>
                <a:cs typeface="Montserrat Black"/>
                <a:sym typeface="Montserrat Black"/>
              </a:rPr>
              <a:t>Наша команда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9850"/>
            <a:ext cx="176212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925" y="1089850"/>
            <a:ext cx="23050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4375" y="1089850"/>
            <a:ext cx="1885950" cy="1900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9850" y="937450"/>
            <a:ext cx="1713325" cy="21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91825" y="2877200"/>
            <a:ext cx="16881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Воробьев Павел 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249225" y="2877200"/>
            <a:ext cx="16881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Горбунов Сергей 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623300" y="3052025"/>
            <a:ext cx="16881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Быков Дмитрий 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775075" y="3185275"/>
            <a:ext cx="19470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Плащинский Николай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831900" y="0"/>
            <a:ext cx="72021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Обработка запроса </a:t>
            </a:r>
            <a:r>
              <a:rPr lang="ru" sz="43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пользователя</a:t>
            </a:r>
            <a:endParaRPr sz="43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79775" y="1840300"/>
            <a:ext cx="52869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 ExtraBold"/>
              <a:buChar char="-"/>
            </a:pPr>
            <a:r>
              <a:rPr lang="ru" sz="19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Перевести аудио сообщение в текст</a:t>
            </a:r>
            <a:br>
              <a:rPr lang="ru" sz="19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endParaRPr sz="19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 ExtraBold"/>
              <a:buChar char="-"/>
            </a:pPr>
            <a:r>
              <a:rPr lang="ru" sz="19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Извлечь информацию о дате или диапазоне дат</a:t>
            </a:r>
            <a:endParaRPr sz="19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 ExtraBold"/>
              <a:buChar char="-"/>
            </a:pPr>
            <a:r>
              <a:rPr lang="ru" sz="19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Извлечь информацию о станции метро</a:t>
            </a:r>
            <a:endParaRPr sz="19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 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21079" t="0"/>
          <a:stretch/>
        </p:blipFill>
        <p:spPr>
          <a:xfrm>
            <a:off x="5144050" y="1703350"/>
            <a:ext cx="36082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246450" y="182725"/>
            <a:ext cx="8222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А что если в таблице не написано?</a:t>
            </a:r>
            <a:endParaRPr sz="43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14875" y="1659475"/>
            <a:ext cx="4002900" cy="23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Преобразовать данные о дате, получить текущую дату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Прогнозирование временных рядов позволяет предсказать пассажиропоток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18670"/>
            <a:ext cx="3692601" cy="23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276575" y="0"/>
            <a:ext cx="7975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Используемые технологии</a:t>
            </a:r>
            <a:endParaRPr sz="43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24450" y="1605200"/>
            <a:ext cx="60165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Основной язык программирования - Python</a:t>
            </a:r>
            <a:endParaRPr sz="1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Обработка данных - pandas, numpy, sklearn</a:t>
            </a:r>
            <a:endParaRPr sz="1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 текстом - Spacy, googletrans, thefuzz, search_dates</a:t>
            </a:r>
            <a:endParaRPr sz="1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Прогнозирование временных рядов - SARIMA</a:t>
            </a:r>
            <a:endParaRPr sz="1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425" y="1427075"/>
            <a:ext cx="1798876" cy="98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475" y="2768950"/>
            <a:ext cx="1537152" cy="76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9306" y="2829700"/>
            <a:ext cx="1707946" cy="76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970950" y="111750"/>
            <a:ext cx="72021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Масштабируемость</a:t>
            </a:r>
            <a:endParaRPr sz="43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63125" y="1026450"/>
            <a:ext cx="47385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ExtraBold"/>
              <a:buChar char="-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Повысить точность моделей за счет большего датасета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ExtraBold"/>
              <a:buChar char="-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Добавить данные других городов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ExtraBold"/>
              <a:buChar char="-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Создать систему рекомендации наименее загруженного маршрута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850" y="3059450"/>
            <a:ext cx="2084050" cy="20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745" y="975400"/>
            <a:ext cx="3208712" cy="20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121725" y="56125"/>
            <a:ext cx="65019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Примеры работы </a:t>
            </a:r>
            <a:endParaRPr sz="43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25" y="1158412"/>
            <a:ext cx="3814925" cy="12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00" y="1158400"/>
            <a:ext cx="4628550" cy="15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58750"/>
            <a:ext cx="4445568" cy="21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