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4" r:id="rId8"/>
    <p:sldId id="265" r:id="rId9"/>
    <p:sldId id="262" r:id="rId10"/>
    <p:sldId id="268" r:id="rId11"/>
    <p:sldId id="263" r:id="rId12"/>
    <p:sldId id="267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51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83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46C7-01FC-4EF8-A77B-74E28C2F1AC4}" type="datetimeFigureOut">
              <a:rPr lang="en-US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9D0638-4104-4ABC-A212-2D1E9B28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283" y="1555448"/>
            <a:ext cx="9248503" cy="1646302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14 – HTTP SERVER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3502193"/>
            <a:ext cx="7766936" cy="2101773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Lê Sĩ Bích – 20155125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Sỹ Bằng – 20155119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Trịnh Bá Huy –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20155712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Nguyễn Hữu Thắng – 20156500</a:t>
            </a:r>
          </a:p>
          <a:p>
            <a:pPr algn="l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file lưu dữ liệu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&lt;\n&gt;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8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&lt;\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10" y="1559697"/>
            <a:ext cx="3495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sai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gửi yêu cầu đến một route không hỗ trợ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5" y="2303280"/>
            <a:ext cx="8086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– 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nhật ký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 ký được ghi ra file “log.txt” 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khi có yêu cầu gửi đến dưới dạng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địa_chỉ_ip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&lt;cách&gt;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thời_gian</a:t>
            </a:r>
            <a:endParaRPr lang="en-US" sz="18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59697"/>
            <a:ext cx="3924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nguồn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trên Github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clone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github.com/moonlight8978/network_programming_20171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.git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liorzoref.com/wp-content/uploads/2012/01/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4736600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Sĩ Bích: 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cấu trúc chương trình, hỗ trợ đa kết nối (Thread)</a:t>
            </a:r>
          </a:p>
          <a:p>
            <a:pPr lvl="1"/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ách chuỗi request (thô), định tuyến (routing)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file, ghi file</a:t>
            </a:r>
          </a:p>
          <a:p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Sỹ Bằng: 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nhật ký (IP, Thời gian kết nối đến)</a:t>
            </a:r>
          </a:p>
          <a:p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Trịnh Bá Huy: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hàm liên quan đến tách chuỗi lấy giá trị</a:t>
            </a:r>
            <a:endParaRPr lang="en-US" sz="2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 chuỗi request: method, path, HTTP version, params truy vấn.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hàm lấy giá trị header theo tên trường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 khảo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Lập trình mạng – thầy Nguyễn Bá Vui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framework mã nguồn mở Ruby on Rails: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https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://github.com/rails/rails</a:t>
            </a:r>
          </a:p>
          <a:p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28" y="1280160"/>
            <a:ext cx="6583680" cy="4937761"/>
          </a:xfrm>
        </p:spPr>
      </p:pic>
    </p:spTree>
    <p:extLst>
      <p:ext uri="{BB962C8B-B14F-4D97-AF65-F5344CB8AC3E}">
        <p14:creationId xmlns:p14="http://schemas.microsoft.com/office/powerpoint/2010/main" val="2613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</a:t>
            </a:r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Đa kết nối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mô hình Thread</a:t>
            </a:r>
          </a:p>
          <a:p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CRITICAL_SECTION 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tránh xung đột file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45" y="1559697"/>
            <a:ext cx="4410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 index “/”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23" y="2172245"/>
            <a:ext cx="9467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 “/idols” không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236470"/>
            <a:ext cx="9458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GET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 “/idols” có params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2186940"/>
            <a:ext cx="8020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trình demo - POST</a:t>
            </a:r>
            <a:endPara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post sẽ được lưu vào file txt tương ứng với path</a:t>
            </a:r>
            <a:endPara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5975"/>
            <a:ext cx="83248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272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NHÓM 14 – HTTP SERVER</vt:lpstr>
      <vt:lpstr>Phân chia công việc</vt:lpstr>
      <vt:lpstr>Tham khảo</vt:lpstr>
      <vt:lpstr>Sơ đồ khối</vt:lpstr>
      <vt:lpstr>Chương trình demo – Đa kết nối</vt:lpstr>
      <vt:lpstr>Chương trình demo - GET</vt:lpstr>
      <vt:lpstr>Chương trình demo - GET</vt:lpstr>
      <vt:lpstr>Chương trình demo - GET</vt:lpstr>
      <vt:lpstr>Chương trình demo - POST</vt:lpstr>
      <vt:lpstr>Chương trình demo - POST</vt:lpstr>
      <vt:lpstr>Chương trình demo – Route sai</vt:lpstr>
      <vt:lpstr>Chương trình demo – Ghi nhật ký</vt:lpstr>
      <vt:lpstr>Mã nguồn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MoonLight</dc:creator>
  <cp:lastModifiedBy>MoonLight</cp:lastModifiedBy>
  <cp:revision>80</cp:revision>
  <dcterms:created xsi:type="dcterms:W3CDTF">2017-11-30T08:05:28Z</dcterms:created>
  <dcterms:modified xsi:type="dcterms:W3CDTF">2017-12-01T14:59:03Z</dcterms:modified>
</cp:coreProperties>
</file>