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im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-7620" y="5080"/>
            <a:ext cx="12227560" cy="6858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6940" y="1151255"/>
            <a:ext cx="5043170" cy="874395"/>
          </a:xfrm>
        </p:spPr>
        <p:txBody>
          <a:bodyPr>
            <a:normAutofit fontScale="90000"/>
          </a:bodyPr>
          <a:p>
            <a:r>
              <a:rPr lang="zh-CN" altLang="en-US">
                <a:latin typeface="华文行楷" panose="02010800040101010101" charset="-122"/>
                <a:ea typeface="华文行楷" panose="02010800040101010101" charset="-122"/>
              </a:rPr>
              <a:t>东山培正小学</a:t>
            </a:r>
            <a:endParaRPr lang="zh-CN" altLang="en-US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82160" y="2508885"/>
            <a:ext cx="4758055" cy="80708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彩云" panose="02010800040101010101" charset="-122"/>
                <a:ea typeface="华文彩云" panose="02010800040101010101" charset="-122"/>
              </a:rPr>
              <a:t>读 书 卡</a:t>
            </a:r>
            <a:endParaRPr lang="zh-CN" altLang="en-US" sz="48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04860" y="4489450"/>
            <a:ext cx="2215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二年级一班   庄雨瓴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华文行楷</vt:lpstr>
      <vt:lpstr>华文彩云</vt:lpstr>
      <vt:lpstr>华文楷体</vt:lpstr>
      <vt:lpstr>微软雅黑</vt:lpstr>
      <vt:lpstr>Arial Unicode MS</vt:lpstr>
      <vt:lpstr>Calibri Light</vt:lpstr>
      <vt:lpstr>Calibri</vt:lpstr>
      <vt:lpstr>Office 主题</vt:lpstr>
      <vt:lpstr>东山培正小学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wendy</dc:creator>
  <cp:lastModifiedBy>wendy</cp:lastModifiedBy>
  <cp:revision>2</cp:revision>
  <dcterms:created xsi:type="dcterms:W3CDTF">2020-07-23T08:32:00Z</dcterms:created>
  <dcterms:modified xsi:type="dcterms:W3CDTF">2020-09-07T05:18:18Z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2052-10.8.2.6990</vt:lpwstr>
  </property>
</Properties>
</file>