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BiP0pAH6c+/L6MY8bZ6Mgqht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2"/>
    <p:restoredTop sz="94650"/>
  </p:normalViewPr>
  <p:slideViewPr>
    <p:cSldViewPr snapToGrid="0" snapToObjects="1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af4df47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7baf4df47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7baf4df47d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giải thích hình đã dc normalize kích cỡ, recenter</a:t>
            </a: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af4df4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af4df47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7baf4df47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af4df47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af4df47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Van de </a:t>
            </a:r>
            <a:r>
              <a:rPr lang="en-US" dirty="0" err="1"/>
              <a:t>kho</a:t>
            </a:r>
            <a:r>
              <a:rPr lang="en-US" dirty="0"/>
              <a:t> khan </a:t>
            </a:r>
            <a:r>
              <a:rPr lang="en-US" dirty="0" err="1"/>
              <a:t>cua</a:t>
            </a:r>
            <a:r>
              <a:rPr lang="en-US" dirty="0"/>
              <a:t> vision co ban la </a:t>
            </a:r>
            <a:r>
              <a:rPr lang="en-US" dirty="0" err="1"/>
              <a:t>gi</a:t>
            </a:r>
            <a:r>
              <a:rPr lang="en-US" dirty="0"/>
              <a:t> ?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Cac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buoc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hanh</a:t>
            </a:r>
            <a:endParaRPr lang="en-US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7baf4df47d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af4df4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af4df47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baf4df47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af4df4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af4df47d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baf4df47d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938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79413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2048gam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Train a Deep Q Learning network to play 2048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af4df47d_0_13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dirty="0"/>
              <a:t>Layout</a:t>
            </a:r>
            <a:endParaRPr dirty="0"/>
          </a:p>
        </p:txBody>
      </p:sp>
      <p:sp>
        <p:nvSpPr>
          <p:cNvPr id="91" name="Google Shape;91;g7baf4df47d_0_13"/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2048?</a:t>
            </a:r>
            <a:endParaRPr lang="vi-VN" dirty="0"/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TEPFA</a:t>
            </a:r>
            <a:endParaRPr lang="vi-VN" dirty="0"/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Network architecture</a:t>
            </a:r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Q-learning detail</a:t>
            </a:r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Result</a:t>
            </a:r>
          </a:p>
          <a:p>
            <a:pPr marL="6223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romanLcPeriod"/>
            </a:pPr>
            <a:r>
              <a:rPr lang="en-US" dirty="0"/>
              <a:t>Summary</a:t>
            </a: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3EED-65DD-4F1F-A533-15D57D0B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 2048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73FD-66F4-4DA9-8529-C8748569A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/>
              <a:t>://2048game.com/</a:t>
            </a: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24A37BC6-31F9-4C61-8F62-86D35B6B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47" y="379413"/>
            <a:ext cx="5317776" cy="65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79798"/>
            <a:ext cx="10515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600" dirty="0"/>
              <a:t>ii. </a:t>
            </a:r>
            <a:r>
              <a:rPr lang="vi-VN" sz="3600" dirty="0"/>
              <a:t>TEPFA</a:t>
            </a:r>
            <a:endParaRPr sz="3400" dirty="0"/>
          </a:p>
        </p:txBody>
      </p:sp>
      <p:sp>
        <p:nvSpPr>
          <p:cNvPr id="4" name="Google Shape;91;g7baf4df47d_0_13">
            <a:extLst>
              <a:ext uri="{FF2B5EF4-FFF2-40B4-BE49-F238E27FC236}">
                <a16:creationId xmlns:a16="http://schemas.microsoft.com/office/drawing/2014/main" id="{6DF7BCBA-40F9-D149-9F7A-145A46DFA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vi-VN" dirty="0"/>
              <a:t>T</a:t>
            </a:r>
            <a:r>
              <a:rPr lang="en-US" dirty="0"/>
              <a:t>ask</a:t>
            </a:r>
            <a:r>
              <a:rPr lang="vi-VN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vi-VN" dirty="0"/>
              <a:t>E</a:t>
            </a:r>
            <a:r>
              <a:rPr lang="en-US" dirty="0" err="1"/>
              <a:t>xperience</a:t>
            </a:r>
            <a:endParaRPr lang="vi-VN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vi-VN" dirty="0"/>
              <a:t>P</a:t>
            </a:r>
            <a:r>
              <a:rPr lang="en-US" dirty="0" err="1"/>
              <a:t>erformance</a:t>
            </a:r>
            <a:endParaRPr lang="vi-VN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vi-VN" dirty="0"/>
              <a:t>F</a:t>
            </a:r>
            <a:r>
              <a:rPr lang="en-US" dirty="0"/>
              <a:t>unction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Algorithm</a:t>
            </a:r>
            <a:endParaRPr lang="vi-V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af4df47d_0_41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/>
              <a:t>iii. Network architecture</a:t>
            </a:r>
            <a:endParaRPr lang="vi-VN" dirty="0"/>
          </a:p>
        </p:txBody>
      </p:sp>
      <p:sp>
        <p:nvSpPr>
          <p:cNvPr id="104" name="Google Shape;104;g7baf4df47d_0_41"/>
          <p:cNvSpPr txBox="1">
            <a:spLocks noGrp="1"/>
          </p:cNvSpPr>
          <p:nvPr>
            <p:ph type="body" idx="1"/>
          </p:nvPr>
        </p:nvSpPr>
        <p:spPr>
          <a:xfrm>
            <a:off x="-1557495" y="1448899"/>
            <a:ext cx="13519123" cy="693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  <a:p>
            <a:pPr marL="5080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508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					</a:t>
            </a:r>
            <a:endParaRPr lang="en-US" sz="2400" b="1" dirty="0">
              <a:solidFill>
                <a:srgbClr val="FF0000"/>
              </a:solidFill>
            </a:endParaRPr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V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3C5A-4537-48B6-83CD-F75DF5D1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813"/>
            <a:ext cx="12298660" cy="6004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af4df47d_0_19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lvl="0">
              <a:lnSpc>
                <a:spcPct val="150000"/>
              </a:lnSpc>
              <a:buSzPts val="2800"/>
            </a:pPr>
            <a:r>
              <a:rPr lang="en-US" dirty="0"/>
              <a:t>iv. Q-learning detail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78E6F-0BF0-443F-A3C3-F88FC566E934}"/>
              </a:ext>
            </a:extLst>
          </p:cNvPr>
          <p:cNvSpPr txBox="1"/>
          <p:nvPr/>
        </p:nvSpPr>
        <p:spPr>
          <a:xfrm>
            <a:off x="838200" y="1477108"/>
            <a:ext cx="110230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Gamma = 0.9</a:t>
            </a:r>
          </a:p>
          <a:p>
            <a:endParaRPr lang="en-US" sz="2800" dirty="0"/>
          </a:p>
          <a:p>
            <a:r>
              <a:rPr lang="en-US" sz="2800" dirty="0"/>
              <a:t>Rewards:</a:t>
            </a:r>
          </a:p>
          <a:p>
            <a:r>
              <a:rPr lang="en-US" sz="2800" dirty="0"/>
              <a:t>- </a:t>
            </a:r>
          </a:p>
          <a:p>
            <a:endParaRPr lang="en-US" sz="2800" dirty="0"/>
          </a:p>
          <a:p>
            <a:r>
              <a:rPr lang="en-US" sz="2800" dirty="0"/>
              <a:t>-</a:t>
            </a:r>
          </a:p>
          <a:p>
            <a:endParaRPr lang="en-US" sz="2800" dirty="0"/>
          </a:p>
          <a:p>
            <a:r>
              <a:rPr lang="en-US" sz="2800" dirty="0"/>
              <a:t>Epsilon-greedy = 0.9</a:t>
            </a:r>
          </a:p>
          <a:p>
            <a:r>
              <a:rPr lang="en-US" sz="2800" dirty="0"/>
              <a:t>	Epsilon is exponentially decay by 1.005 after episode 10000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3A5840-2827-4C14-8F94-486CAE28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04" y="1714865"/>
            <a:ext cx="8607659" cy="6464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9D1A01-2F1E-492D-B9A4-FC1F2420C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762" y="3642106"/>
            <a:ext cx="8762532" cy="8479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2849A0-25F8-43A6-84CE-C3E91DB4F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70" y="4669662"/>
            <a:ext cx="8551692" cy="475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af4df47d_0_33"/>
          <p:cNvSpPr txBox="1">
            <a:spLocks noGrp="1"/>
          </p:cNvSpPr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v. Result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25F4-87A1-3A43-853D-164EB0AFE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af4df47d_0_27"/>
          <p:cNvSpPr txBox="1">
            <a:spLocks noGrp="1"/>
          </p:cNvSpPr>
          <p:nvPr>
            <p:ph type="title"/>
          </p:nvPr>
        </p:nvSpPr>
        <p:spPr>
          <a:xfrm>
            <a:off x="838200" y="379413"/>
            <a:ext cx="10515600" cy="6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vi. Summary</a:t>
            </a:r>
            <a:endParaRPr dirty="0"/>
          </a:p>
        </p:txBody>
      </p:sp>
      <p:sp>
        <p:nvSpPr>
          <p:cNvPr id="137" name="Google Shape;137;g7baf4df47d_0_27"/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664677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Thank you!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646922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4000" dirty="0">
                <a:solidFill>
                  <a:schemeClr val="lt1"/>
                </a:solidFill>
              </a:rPr>
              <a:t>Any questions?</a:t>
            </a:r>
            <a:endParaRPr sz="4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2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118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Train a Deep Q Learning network to play 2048</vt:lpstr>
      <vt:lpstr>Layout</vt:lpstr>
      <vt:lpstr>i. 2048</vt:lpstr>
      <vt:lpstr>ii. TEPFA</vt:lpstr>
      <vt:lpstr>iii. Network architecture</vt:lpstr>
      <vt:lpstr>iv. Q-learning detail</vt:lpstr>
      <vt:lpstr>v. Result</vt:lpstr>
      <vt:lpstr>vi.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Overfit, Underfit and Regularization</dc:title>
  <dc:creator>AVU</dc:creator>
  <cp:lastModifiedBy>Anh Vu</cp:lastModifiedBy>
  <cp:revision>13</cp:revision>
  <dcterms:modified xsi:type="dcterms:W3CDTF">2020-07-12T04:38:12Z</dcterms:modified>
</cp:coreProperties>
</file>