
<file path=[Content_Types].xml><?xml version="1.0" encoding="utf-8"?>
<Types xmlns="http://schemas.openxmlformats.org/package/2006/content-types">
  <Default Extension="fntdata" ContentType="application/x-fontdata"/>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75" r:id="rId1"/>
  </p:sldMasterIdLst>
  <p:notesMasterIdLst>
    <p:notesMasterId r:id="rId29"/>
  </p:notesMasterIdLst>
  <p:sldIdLst>
    <p:sldId id="256" r:id="rId2"/>
    <p:sldId id="260" r:id="rId3"/>
    <p:sldId id="259" r:id="rId4"/>
    <p:sldId id="261" r:id="rId5"/>
    <p:sldId id="257" r:id="rId6"/>
    <p:sldId id="265" r:id="rId7"/>
    <p:sldId id="262" r:id="rId8"/>
    <p:sldId id="281" r:id="rId9"/>
    <p:sldId id="272" r:id="rId10"/>
    <p:sldId id="267" r:id="rId11"/>
    <p:sldId id="310" r:id="rId12"/>
    <p:sldId id="311" r:id="rId13"/>
    <p:sldId id="312" r:id="rId14"/>
    <p:sldId id="313" r:id="rId15"/>
    <p:sldId id="258" r:id="rId16"/>
    <p:sldId id="263" r:id="rId17"/>
    <p:sldId id="314" r:id="rId18"/>
    <p:sldId id="315" r:id="rId19"/>
    <p:sldId id="316" r:id="rId20"/>
    <p:sldId id="277" r:id="rId21"/>
    <p:sldId id="318" r:id="rId22"/>
    <p:sldId id="319" r:id="rId23"/>
    <p:sldId id="320" r:id="rId24"/>
    <p:sldId id="321" r:id="rId25"/>
    <p:sldId id="270" r:id="rId26"/>
    <p:sldId id="322" r:id="rId27"/>
    <p:sldId id="286" r:id="rId28"/>
  </p:sldIdLst>
  <p:sldSz cx="9144000" cy="5143500" type="screen16x9"/>
  <p:notesSz cx="6858000" cy="9144000"/>
  <p:embeddedFontLst>
    <p:embeddedFont>
      <p:font typeface="Advent Pro" panose="020B0604020202020204" charset="0"/>
      <p:regular r:id="rId30"/>
      <p:bold r:id="rId31"/>
      <p:italic r:id="rId32"/>
      <p:boldItalic r:id="rId33"/>
    </p:embeddedFont>
    <p:embeddedFont>
      <p:font typeface="Advent Pro Medium" panose="020B0604020202020204" charset="0"/>
      <p:regular r:id="rId34"/>
      <p:bold r:id="rId35"/>
      <p:italic r:id="rId36"/>
      <p:boldItalic r:id="rId37"/>
    </p:embeddedFont>
    <p:embeddedFont>
      <p:font typeface="Livvic" pitchFamily="2" charset="0"/>
      <p:regular r:id="rId38"/>
      <p:bold r:id="rId39"/>
      <p:italic r:id="rId40"/>
      <p:boldItalic r:id="rId41"/>
    </p:embeddedFont>
    <p:embeddedFont>
      <p:font typeface="Press Start 2P" panose="020B0604020202020204" charset="0"/>
      <p:regular r:id="rId42"/>
    </p:embeddedFont>
    <p:embeddedFont>
      <p:font typeface="Roboto Condensed Light" panose="02000000000000000000" pitchFamily="2" charset="0"/>
      <p:regular r:id="rId43"/>
      <p:italic r:id="rId44"/>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260DB5B-4B9A-418B-9FB1-9401706CEE24}">
  <a:tblStyle styleId="{5260DB5B-4B9A-418B-9FB1-9401706CEE24}"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107" d="100"/>
          <a:sy n="107" d="100"/>
        </p:scale>
        <p:origin x="754" y="6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theme" Target="theme/theme1.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ableStyles" Target="tableStyles.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font" Target="fonts/font12.fnt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16"/>
        <p:cNvGrpSpPr/>
        <p:nvPr/>
      </p:nvGrpSpPr>
      <p:grpSpPr>
        <a:xfrm>
          <a:off x="0" y="0"/>
          <a:ext cx="0" cy="0"/>
          <a:chOff x="0" y="0"/>
          <a:chExt cx="0" cy="0"/>
        </a:xfrm>
      </p:grpSpPr>
      <p:sp>
        <p:nvSpPr>
          <p:cNvPr id="13817" name="Google Shape;13817;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18" name="Google Shape;13818;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01"/>
        <p:cNvGrpSpPr/>
        <p:nvPr/>
      </p:nvGrpSpPr>
      <p:grpSpPr>
        <a:xfrm>
          <a:off x="0" y="0"/>
          <a:ext cx="0" cy="0"/>
          <a:chOff x="0" y="0"/>
          <a:chExt cx="0" cy="0"/>
        </a:xfrm>
      </p:grpSpPr>
      <p:sp>
        <p:nvSpPr>
          <p:cNvPr id="14702" name="Google Shape;14702;gb9126897ec_0_631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03" name="Google Shape;14703;gb9126897ec_0_631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9"/>
        <p:cNvGrpSpPr/>
        <p:nvPr/>
      </p:nvGrpSpPr>
      <p:grpSpPr>
        <a:xfrm>
          <a:off x="0" y="0"/>
          <a:ext cx="0" cy="0"/>
          <a:chOff x="0" y="0"/>
          <a:chExt cx="0" cy="0"/>
        </a:xfrm>
      </p:grpSpPr>
      <p:sp>
        <p:nvSpPr>
          <p:cNvPr id="13870" name="Google Shape;13870;gb8b30863f4_0_10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71" name="Google Shape;13871;gb8b30863f4_0_10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4150837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9"/>
        <p:cNvGrpSpPr/>
        <p:nvPr/>
      </p:nvGrpSpPr>
      <p:grpSpPr>
        <a:xfrm>
          <a:off x="0" y="0"/>
          <a:ext cx="0" cy="0"/>
          <a:chOff x="0" y="0"/>
          <a:chExt cx="0" cy="0"/>
        </a:xfrm>
      </p:grpSpPr>
      <p:sp>
        <p:nvSpPr>
          <p:cNvPr id="13870" name="Google Shape;13870;gb8b30863f4_0_10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71" name="Google Shape;13871;gb8b30863f4_0_10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4930127"/>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9"/>
        <p:cNvGrpSpPr/>
        <p:nvPr/>
      </p:nvGrpSpPr>
      <p:grpSpPr>
        <a:xfrm>
          <a:off x="0" y="0"/>
          <a:ext cx="0" cy="0"/>
          <a:chOff x="0" y="0"/>
          <a:chExt cx="0" cy="0"/>
        </a:xfrm>
      </p:grpSpPr>
      <p:sp>
        <p:nvSpPr>
          <p:cNvPr id="13870" name="Google Shape;13870;gb8b30863f4_0_10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71" name="Google Shape;13871;gb8b30863f4_0_10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44155594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3"/>
        <p:cNvGrpSpPr/>
        <p:nvPr/>
      </p:nvGrpSpPr>
      <p:grpSpPr>
        <a:xfrm>
          <a:off x="0" y="0"/>
          <a:ext cx="0" cy="0"/>
          <a:chOff x="0" y="0"/>
          <a:chExt cx="0" cy="0"/>
        </a:xfrm>
      </p:grpSpPr>
      <p:sp>
        <p:nvSpPr>
          <p:cNvPr id="14384" name="Google Shape;14384;gb9126897ec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5" name="Google Shape;14385;gb9126897ec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93787914"/>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272"/>
        <p:cNvGrpSpPr/>
        <p:nvPr/>
      </p:nvGrpSpPr>
      <p:grpSpPr>
        <a:xfrm>
          <a:off x="0" y="0"/>
          <a:ext cx="0" cy="0"/>
          <a:chOff x="0" y="0"/>
          <a:chExt cx="0" cy="0"/>
        </a:xfrm>
      </p:grpSpPr>
      <p:sp>
        <p:nvSpPr>
          <p:cNvPr id="14273" name="Google Shape;14273;gb8b30863f4_0_111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274" name="Google Shape;14274;gb8b30863f4_0_111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44"/>
        <p:cNvGrpSpPr/>
        <p:nvPr/>
      </p:nvGrpSpPr>
      <p:grpSpPr>
        <a:xfrm>
          <a:off x="0" y="0"/>
          <a:ext cx="0" cy="0"/>
          <a:chOff x="0" y="0"/>
          <a:chExt cx="0" cy="0"/>
        </a:xfrm>
      </p:grpSpPr>
      <p:sp>
        <p:nvSpPr>
          <p:cNvPr id="14445" name="Google Shape;14445;gb9126897ec_0_69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446" name="Google Shape;14446;gb9126897ec_0_69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3"/>
        <p:cNvGrpSpPr/>
        <p:nvPr/>
      </p:nvGrpSpPr>
      <p:grpSpPr>
        <a:xfrm>
          <a:off x="0" y="0"/>
          <a:ext cx="0" cy="0"/>
          <a:chOff x="0" y="0"/>
          <a:chExt cx="0" cy="0"/>
        </a:xfrm>
      </p:grpSpPr>
      <p:sp>
        <p:nvSpPr>
          <p:cNvPr id="14384" name="Google Shape;14384;gb9126897ec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5" name="Google Shape;14385;gb9126897ec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75949110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3"/>
        <p:cNvGrpSpPr/>
        <p:nvPr/>
      </p:nvGrpSpPr>
      <p:grpSpPr>
        <a:xfrm>
          <a:off x="0" y="0"/>
          <a:ext cx="0" cy="0"/>
          <a:chOff x="0" y="0"/>
          <a:chExt cx="0" cy="0"/>
        </a:xfrm>
      </p:grpSpPr>
      <p:sp>
        <p:nvSpPr>
          <p:cNvPr id="14384" name="Google Shape;14384;gb9126897ec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5" name="Google Shape;14385;gb9126897ec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56121161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3"/>
        <p:cNvGrpSpPr/>
        <p:nvPr/>
      </p:nvGrpSpPr>
      <p:grpSpPr>
        <a:xfrm>
          <a:off x="0" y="0"/>
          <a:ext cx="0" cy="0"/>
          <a:chOff x="0" y="0"/>
          <a:chExt cx="0" cy="0"/>
        </a:xfrm>
      </p:grpSpPr>
      <p:sp>
        <p:nvSpPr>
          <p:cNvPr id="14384" name="Google Shape;14384;gb9126897ec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5" name="Google Shape;14385;gb9126897ec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960084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24"/>
        <p:cNvGrpSpPr/>
        <p:nvPr/>
      </p:nvGrpSpPr>
      <p:grpSpPr>
        <a:xfrm>
          <a:off x="0" y="0"/>
          <a:ext cx="0" cy="0"/>
          <a:chOff x="0" y="0"/>
          <a:chExt cx="0" cy="0"/>
        </a:xfrm>
      </p:grpSpPr>
      <p:sp>
        <p:nvSpPr>
          <p:cNvPr id="14325" name="Google Shape;14325;gb8b30863f4_0_483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26" name="Google Shape;14326;gb8b30863f4_0_483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65"/>
        <p:cNvGrpSpPr/>
        <p:nvPr/>
      </p:nvGrpSpPr>
      <p:grpSpPr>
        <a:xfrm>
          <a:off x="0" y="0"/>
          <a:ext cx="0" cy="0"/>
          <a:chOff x="0" y="0"/>
          <a:chExt cx="0" cy="0"/>
        </a:xfrm>
      </p:grpSpPr>
      <p:sp>
        <p:nvSpPr>
          <p:cNvPr id="15666" name="Google Shape;15666;gb9126897ec_0_13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67" name="Google Shape;15667;gb9126897ec_0_13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8"/>
        <p:cNvGrpSpPr/>
        <p:nvPr/>
      </p:nvGrpSpPr>
      <p:grpSpPr>
        <a:xfrm>
          <a:off x="0" y="0"/>
          <a:ext cx="0" cy="0"/>
          <a:chOff x="0" y="0"/>
          <a:chExt cx="0" cy="0"/>
        </a:xfrm>
      </p:grpSpPr>
      <p:sp>
        <p:nvSpPr>
          <p:cNvPr id="15109" name="Google Shape;15109;gb9126897ec_0_9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10" name="Google Shape;15110;gb9126897ec_0_9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260531472"/>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8"/>
        <p:cNvGrpSpPr/>
        <p:nvPr/>
      </p:nvGrpSpPr>
      <p:grpSpPr>
        <a:xfrm>
          <a:off x="0" y="0"/>
          <a:ext cx="0" cy="0"/>
          <a:chOff x="0" y="0"/>
          <a:chExt cx="0" cy="0"/>
        </a:xfrm>
      </p:grpSpPr>
      <p:sp>
        <p:nvSpPr>
          <p:cNvPr id="15109" name="Google Shape;15109;gb9126897ec_0_9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10" name="Google Shape;15110;gb9126897ec_0_9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4842105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65"/>
        <p:cNvGrpSpPr/>
        <p:nvPr/>
      </p:nvGrpSpPr>
      <p:grpSpPr>
        <a:xfrm>
          <a:off x="0" y="0"/>
          <a:ext cx="0" cy="0"/>
          <a:chOff x="0" y="0"/>
          <a:chExt cx="0" cy="0"/>
        </a:xfrm>
      </p:grpSpPr>
      <p:sp>
        <p:nvSpPr>
          <p:cNvPr id="15666" name="Google Shape;15666;gb9126897ec_0_1314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67" name="Google Shape;15667;gb9126897ec_0_1314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79"/>
        <p:cNvGrpSpPr/>
        <p:nvPr/>
      </p:nvGrpSpPr>
      <p:grpSpPr>
        <a:xfrm>
          <a:off x="0" y="0"/>
          <a:ext cx="0" cy="0"/>
          <a:chOff x="0" y="0"/>
          <a:chExt cx="0" cy="0"/>
        </a:xfrm>
      </p:grpSpPr>
      <p:sp>
        <p:nvSpPr>
          <p:cNvPr id="15680" name="Google Shape;15680;gb9126897ec_0_1404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81" name="Google Shape;15681;gb9126897ec_0_1404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68418853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69"/>
        <p:cNvGrpSpPr/>
        <p:nvPr/>
      </p:nvGrpSpPr>
      <p:grpSpPr>
        <a:xfrm>
          <a:off x="0" y="0"/>
          <a:ext cx="0" cy="0"/>
          <a:chOff x="0" y="0"/>
          <a:chExt cx="0" cy="0"/>
        </a:xfrm>
      </p:grpSpPr>
      <p:sp>
        <p:nvSpPr>
          <p:cNvPr id="14770" name="Google Shape;14770;gb9126897ec_0_84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71" name="Google Shape;14771;gb9126897ec_0_84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758"/>
        <p:cNvGrpSpPr/>
        <p:nvPr/>
      </p:nvGrpSpPr>
      <p:grpSpPr>
        <a:xfrm>
          <a:off x="0" y="0"/>
          <a:ext cx="0" cy="0"/>
          <a:chOff x="0" y="0"/>
          <a:chExt cx="0" cy="0"/>
        </a:xfrm>
      </p:grpSpPr>
      <p:sp>
        <p:nvSpPr>
          <p:cNvPr id="14759" name="Google Shape;14759;gb9126897ec_0_21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760" name="Google Shape;14760;gb9126897ec_0_216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097472857"/>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007"/>
        <p:cNvGrpSpPr/>
        <p:nvPr/>
      </p:nvGrpSpPr>
      <p:grpSpPr>
        <a:xfrm>
          <a:off x="0" y="0"/>
          <a:ext cx="0" cy="0"/>
          <a:chOff x="0" y="0"/>
          <a:chExt cx="0" cy="0"/>
        </a:xfrm>
      </p:grpSpPr>
      <p:sp>
        <p:nvSpPr>
          <p:cNvPr id="16008" name="Google Shape;16008;gb9126897ec_0_1609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009" name="Google Shape;16009;gb9126897ec_0_1609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12"/>
        <p:cNvGrpSpPr/>
        <p:nvPr/>
      </p:nvGrpSpPr>
      <p:grpSpPr>
        <a:xfrm>
          <a:off x="0" y="0"/>
          <a:ext cx="0" cy="0"/>
          <a:chOff x="0" y="0"/>
          <a:chExt cx="0" cy="0"/>
        </a:xfrm>
      </p:grpSpPr>
      <p:sp>
        <p:nvSpPr>
          <p:cNvPr id="14313" name="Google Shape;14313;gb8b30863f4_0_407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14" name="Google Shape;14314;gb8b30863f4_0_407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69"/>
        <p:cNvGrpSpPr/>
        <p:nvPr/>
      </p:nvGrpSpPr>
      <p:grpSpPr>
        <a:xfrm>
          <a:off x="0" y="0"/>
          <a:ext cx="0" cy="0"/>
          <a:chOff x="0" y="0"/>
          <a:chExt cx="0" cy="0"/>
        </a:xfrm>
      </p:grpSpPr>
      <p:sp>
        <p:nvSpPr>
          <p:cNvPr id="14370" name="Google Shape;14370;gb8b30863f4_0_49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71" name="Google Shape;14371;gb8b30863f4_0_49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869"/>
        <p:cNvGrpSpPr/>
        <p:nvPr/>
      </p:nvGrpSpPr>
      <p:grpSpPr>
        <a:xfrm>
          <a:off x="0" y="0"/>
          <a:ext cx="0" cy="0"/>
          <a:chOff x="0" y="0"/>
          <a:chExt cx="0" cy="0"/>
        </a:xfrm>
      </p:grpSpPr>
      <p:sp>
        <p:nvSpPr>
          <p:cNvPr id="13870" name="Google Shape;13870;gb8b30863f4_0_100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3871" name="Google Shape;13871;gb8b30863f4_0_100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676"/>
        <p:cNvGrpSpPr/>
        <p:nvPr/>
      </p:nvGrpSpPr>
      <p:grpSpPr>
        <a:xfrm>
          <a:off x="0" y="0"/>
          <a:ext cx="0" cy="0"/>
          <a:chOff x="0" y="0"/>
          <a:chExt cx="0" cy="0"/>
        </a:xfrm>
      </p:grpSpPr>
      <p:sp>
        <p:nvSpPr>
          <p:cNvPr id="14677" name="Google Shape;14677;gb9126897ec_0_532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678" name="Google Shape;14678;gb9126897ec_0_532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383"/>
        <p:cNvGrpSpPr/>
        <p:nvPr/>
      </p:nvGrpSpPr>
      <p:grpSpPr>
        <a:xfrm>
          <a:off x="0" y="0"/>
          <a:ext cx="0" cy="0"/>
          <a:chOff x="0" y="0"/>
          <a:chExt cx="0" cy="0"/>
        </a:xfrm>
      </p:grpSpPr>
      <p:sp>
        <p:nvSpPr>
          <p:cNvPr id="14384" name="Google Shape;14384;gb9126897ec_0_56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4385" name="Google Shape;14385;gb9126897ec_0_561: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24"/>
        <p:cNvGrpSpPr/>
        <p:nvPr/>
      </p:nvGrpSpPr>
      <p:grpSpPr>
        <a:xfrm>
          <a:off x="0" y="0"/>
          <a:ext cx="0" cy="0"/>
          <a:chOff x="0" y="0"/>
          <a:chExt cx="0" cy="0"/>
        </a:xfrm>
      </p:grpSpPr>
      <p:sp>
        <p:nvSpPr>
          <p:cNvPr id="15925" name="Google Shape;15925;gb9126897ec_0_1405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26" name="Google Shape;15926;gb9126897ec_0_1405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08"/>
        <p:cNvGrpSpPr/>
        <p:nvPr/>
      </p:nvGrpSpPr>
      <p:grpSpPr>
        <a:xfrm>
          <a:off x="0" y="0"/>
          <a:ext cx="0" cy="0"/>
          <a:chOff x="0" y="0"/>
          <a:chExt cx="0" cy="0"/>
        </a:xfrm>
      </p:grpSpPr>
      <p:sp>
        <p:nvSpPr>
          <p:cNvPr id="15109" name="Google Shape;15109;gb9126897ec_0_94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110" name="Google Shape;15110;gb9126897ec_0_94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grpSp>
        <p:nvGrpSpPr>
          <p:cNvPr id="9" name="Google Shape;9;p2"/>
          <p:cNvGrpSpPr/>
          <p:nvPr/>
        </p:nvGrpSpPr>
        <p:grpSpPr>
          <a:xfrm>
            <a:off x="-151417" y="4511474"/>
            <a:ext cx="9446833" cy="1136997"/>
            <a:chOff x="7" y="4511474"/>
            <a:chExt cx="9446833" cy="1136997"/>
          </a:xfrm>
        </p:grpSpPr>
        <p:grpSp>
          <p:nvGrpSpPr>
            <p:cNvPr id="10" name="Google Shape;10;p2"/>
            <p:cNvGrpSpPr/>
            <p:nvPr/>
          </p:nvGrpSpPr>
          <p:grpSpPr>
            <a:xfrm>
              <a:off x="7" y="4511474"/>
              <a:ext cx="1049633" cy="1136997"/>
              <a:chOff x="2130300" y="2121375"/>
              <a:chExt cx="212000" cy="229650"/>
            </a:xfrm>
          </p:grpSpPr>
          <p:sp>
            <p:nvSpPr>
              <p:cNvPr id="11" name="Google Shape;11;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2;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3;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4;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7;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8;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9;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20;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21;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22;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23;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24;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25;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26;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27;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28;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29;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30;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31;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32;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33;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34;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35;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36;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38;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39;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40;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41;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42;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43;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44;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45;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50;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51;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52;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53;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4" name="Google Shape;54;p2"/>
            <p:cNvGrpSpPr/>
            <p:nvPr/>
          </p:nvGrpSpPr>
          <p:grpSpPr>
            <a:xfrm>
              <a:off x="1049657" y="4511474"/>
              <a:ext cx="1049633" cy="1136997"/>
              <a:chOff x="2130300" y="2121375"/>
              <a:chExt cx="212000" cy="229650"/>
            </a:xfrm>
          </p:grpSpPr>
          <p:sp>
            <p:nvSpPr>
              <p:cNvPr id="55" name="Google Shape;55;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56;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57;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58;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59;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60;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61;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62;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63;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 name="Google Shape;64;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 name="Google Shape;65;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 name="Google Shape;66;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 name="Google Shape;67;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 name="Google Shape;68;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 name="Google Shape;69;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 name="Google Shape;70;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 name="Google Shape;71;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 name="Google Shape;72;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 name="Google Shape;73;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 name="Google Shape;74;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 name="Google Shape;75;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 name="Google Shape;76;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 name="Google Shape;77;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 name="Google Shape;78;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 name="Google Shape;79;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 name="Google Shape;80;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 name="Google Shape;81;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 name="Google Shape;82;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 name="Google Shape;83;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 name="Google Shape;84;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 name="Google Shape;85;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 name="Google Shape;86;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 name="Google Shape;91;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 name="Google Shape;92;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 name="Google Shape;97;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 name="Google Shape;98;p2"/>
            <p:cNvGrpSpPr/>
            <p:nvPr/>
          </p:nvGrpSpPr>
          <p:grpSpPr>
            <a:xfrm>
              <a:off x="2099307" y="4511474"/>
              <a:ext cx="1049633" cy="1136997"/>
              <a:chOff x="2130300" y="2121375"/>
              <a:chExt cx="212000" cy="229650"/>
            </a:xfrm>
          </p:grpSpPr>
          <p:sp>
            <p:nvSpPr>
              <p:cNvPr id="99" name="Google Shape;99;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 name="Google Shape;100;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 name="Google Shape;101;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 name="Google Shape;102;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 name="Google Shape;103;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 name="Google Shape;104;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 name="Google Shape;105;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 name="Google Shape;106;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 name="Google Shape;107;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 name="Google Shape;108;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 name="Google Shape;109;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 name="Google Shape;110;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 name="Google Shape;111;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 name="Google Shape;112;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 name="Google Shape;113;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 name="Google Shape;114;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 name="Google Shape;115;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 name="Google Shape;116;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 name="Google Shape;117;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 name="Google Shape;118;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 name="Google Shape;119;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 name="Google Shape;120;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 name="Google Shape;125;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 name="Google Shape;126;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 name="Google Shape;131;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 name="Google Shape;132;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 name="Google Shape;133;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 name="Google Shape;134;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 name="Google Shape;135;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 name="Google Shape;136;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 name="Google Shape;137;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 name="Google Shape;138;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 name="Google Shape;139;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 name="Google Shape;140;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 name="Google Shape;141;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 name="Google Shape;142;p2"/>
            <p:cNvGrpSpPr/>
            <p:nvPr/>
          </p:nvGrpSpPr>
          <p:grpSpPr>
            <a:xfrm>
              <a:off x="3148957" y="4511474"/>
              <a:ext cx="1049633" cy="1136997"/>
              <a:chOff x="2130300" y="2121375"/>
              <a:chExt cx="212000" cy="229650"/>
            </a:xfrm>
          </p:grpSpPr>
          <p:sp>
            <p:nvSpPr>
              <p:cNvPr id="143" name="Google Shape;143;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 name="Google Shape;144;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 name="Google Shape;149;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 name="Google Shape;150;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 name="Google Shape;155;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 name="Google Shape;156;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 name="Google Shape;157;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 name="Google Shape;158;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 name="Google Shape;159;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 name="Google Shape;160;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 name="Google Shape;161;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 name="Google Shape;162;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 name="Google Shape;163;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 name="Google Shape;164;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 name="Google Shape;165;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 name="Google Shape;166;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 name="Google Shape;171;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 name="Google Shape;172;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 name="Google Shape;173;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 name="Google Shape;174;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 name="Google Shape;175;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 name="Google Shape;176;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 name="Google Shape;177;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 name="Google Shape;178;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 name="Google Shape;179;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 name="Google Shape;180;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 name="Google Shape;181;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 name="Google Shape;182;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 name="Google Shape;183;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 name="Google Shape;184;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 name="Google Shape;185;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6" name="Google Shape;186;p2"/>
            <p:cNvGrpSpPr/>
            <p:nvPr/>
          </p:nvGrpSpPr>
          <p:grpSpPr>
            <a:xfrm>
              <a:off x="4198607" y="4511474"/>
              <a:ext cx="1049633" cy="1136997"/>
              <a:chOff x="2130300" y="2121375"/>
              <a:chExt cx="212000" cy="229650"/>
            </a:xfrm>
          </p:grpSpPr>
          <p:sp>
            <p:nvSpPr>
              <p:cNvPr id="187" name="Google Shape;187;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 name="Google Shape;191;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 name="Google Shape;192;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 name="Google Shape;197;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 name="Google Shape;198;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 name="Google Shape;199;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 name="Google Shape;200;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 name="Google Shape;201;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 name="Google Shape;202;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 name="Google Shape;203;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 name="Google Shape;204;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 name="Google Shape;205;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 name="Google Shape;206;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 name="Google Shape;207;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 name="Google Shape;208;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 name="Google Shape;209;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 name="Google Shape;210;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 name="Google Shape;215;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 name="Google Shape;216;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 name="Google Shape;221;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 name="Google Shape;222;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 name="Google Shape;223;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 name="Google Shape;224;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 name="Google Shape;225;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 name="Google Shape;226;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 name="Google Shape;227;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 name="Google Shape;228;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 name="Google Shape;229;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0" name="Google Shape;230;p2"/>
            <p:cNvGrpSpPr/>
            <p:nvPr/>
          </p:nvGrpSpPr>
          <p:grpSpPr>
            <a:xfrm>
              <a:off x="5248257" y="4511474"/>
              <a:ext cx="1049633" cy="1136997"/>
              <a:chOff x="2130300" y="2121375"/>
              <a:chExt cx="212000" cy="229650"/>
            </a:xfrm>
          </p:grpSpPr>
          <p:sp>
            <p:nvSpPr>
              <p:cNvPr id="231" name="Google Shape;231;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 name="Google Shape;232;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 name="Google Shape;233;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 name="Google Shape;234;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 name="Google Shape;235;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 name="Google Shape;236;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 name="Google Shape;237;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 name="Google Shape;238;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 name="Google Shape;239;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 name="Google Shape;240;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 name="Google Shape;245;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 name="Google Shape;246;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 name="Google Shape;251;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 name="Google Shape;252;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 name="Google Shape;253;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 name="Google Shape;258;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 name="Google Shape;259;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 name="Google Shape;264;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 name="Google Shape;265;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 name="Google Shape;266;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 name="Google Shape;267;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 name="Google Shape;272;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 name="Google Shape;273;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4" name="Google Shape;274;p2"/>
            <p:cNvGrpSpPr/>
            <p:nvPr/>
          </p:nvGrpSpPr>
          <p:grpSpPr>
            <a:xfrm>
              <a:off x="6297907" y="4511474"/>
              <a:ext cx="1049633" cy="1136997"/>
              <a:chOff x="2130300" y="2121375"/>
              <a:chExt cx="212000" cy="229650"/>
            </a:xfrm>
          </p:grpSpPr>
          <p:sp>
            <p:nvSpPr>
              <p:cNvPr id="275" name="Google Shape;275;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 name="Google Shape;278;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 name="Google Shape;279;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 name="Google Shape;280;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 name="Google Shape;281;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 name="Google Shape;286;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 name="Google Shape;287;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 name="Google Shape;292;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 name="Google Shape;293;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 name="Google Shape;294;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 name="Google Shape;295;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 name="Google Shape;300;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 name="Google Shape;301;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 name="Google Shape;306;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 name="Google Shape;307;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 name="Google Shape;308;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 name="Google Shape;309;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 name="Google Shape;310;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 name="Google Shape;311;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 name="Google Shape;312;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 name="Google Shape;313;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2"/>
            <p:cNvGrpSpPr/>
            <p:nvPr/>
          </p:nvGrpSpPr>
          <p:grpSpPr>
            <a:xfrm>
              <a:off x="7347557" y="4511474"/>
              <a:ext cx="1049633" cy="1136997"/>
              <a:chOff x="2130300" y="2121375"/>
              <a:chExt cx="212000" cy="229650"/>
            </a:xfrm>
          </p:grpSpPr>
          <p:sp>
            <p:nvSpPr>
              <p:cNvPr id="319" name="Google Shape;319;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 name="Google Shape;324;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 name="Google Shape;325;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 name="Google Shape;326;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 name="Google Shape;331;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 name="Google Shape;332;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 name="Google Shape;337;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 name="Google Shape;338;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 name="Google Shape;339;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 name="Google Shape;340;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 name="Google Shape;341;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 name="Google Shape;342;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 name="Google Shape;343;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 name="Google Shape;344;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 name="Google Shape;345;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 name="Google Shape;346;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 name="Google Shape;347;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 name="Google Shape;348;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 name="Google Shape;349;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 name="Google Shape;350;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 name="Google Shape;355;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 name="Google Shape;356;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 name="Google Shape;357;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 name="Google Shape;358;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 name="Google Shape;359;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 name="Google Shape;360;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 name="Google Shape;361;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2" name="Google Shape;362;p2"/>
            <p:cNvGrpSpPr/>
            <p:nvPr/>
          </p:nvGrpSpPr>
          <p:grpSpPr>
            <a:xfrm>
              <a:off x="8397207" y="4511474"/>
              <a:ext cx="1049633" cy="1136997"/>
              <a:chOff x="2130300" y="2121375"/>
              <a:chExt cx="212000" cy="229650"/>
            </a:xfrm>
          </p:grpSpPr>
          <p:sp>
            <p:nvSpPr>
              <p:cNvPr id="363" name="Google Shape;363;p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06" name="Google Shape;406;p2"/>
          <p:cNvGrpSpPr/>
          <p:nvPr/>
        </p:nvGrpSpPr>
        <p:grpSpPr>
          <a:xfrm>
            <a:off x="3393210" y="3870986"/>
            <a:ext cx="1191387" cy="732516"/>
            <a:chOff x="2430450" y="2143325"/>
            <a:chExt cx="337800" cy="207700"/>
          </a:xfrm>
        </p:grpSpPr>
        <p:sp>
          <p:nvSpPr>
            <p:cNvPr id="407" name="Google Shape;407;p2"/>
            <p:cNvSpPr/>
            <p:nvPr/>
          </p:nvSpPr>
          <p:spPr>
            <a:xfrm>
              <a:off x="2482575" y="2143325"/>
              <a:ext cx="25875" cy="25900"/>
            </a:xfrm>
            <a:custGeom>
              <a:avLst/>
              <a:gdLst/>
              <a:ahLst/>
              <a:cxnLst/>
              <a:rect l="l" t="t" r="r" b="b"/>
              <a:pathLst>
                <a:path w="1035" h="1036" extrusionOk="0">
                  <a:moveTo>
                    <a:pt x="0" y="1"/>
                  </a:moveTo>
                  <a:lnTo>
                    <a:pt x="0" y="1035"/>
                  </a:lnTo>
                  <a:lnTo>
                    <a:pt x="1035" y="1035"/>
                  </a:lnTo>
                  <a:lnTo>
                    <a:pt x="1035"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2"/>
            <p:cNvSpPr/>
            <p:nvPr/>
          </p:nvSpPr>
          <p:spPr>
            <a:xfrm>
              <a:off x="2456700" y="216920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2"/>
            <p:cNvSpPr/>
            <p:nvPr/>
          </p:nvSpPr>
          <p:spPr>
            <a:xfrm>
              <a:off x="2482575" y="216920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2"/>
            <p:cNvSpPr/>
            <p:nvPr/>
          </p:nvSpPr>
          <p:spPr>
            <a:xfrm>
              <a:off x="2508425" y="2169200"/>
              <a:ext cx="26275" cy="25875"/>
            </a:xfrm>
            <a:custGeom>
              <a:avLst/>
              <a:gdLst/>
              <a:ahLst/>
              <a:cxnLst/>
              <a:rect l="l" t="t" r="r" b="b"/>
              <a:pathLst>
                <a:path w="1051" h="1035" extrusionOk="0">
                  <a:moveTo>
                    <a:pt x="1" y="0"/>
                  </a:moveTo>
                  <a:lnTo>
                    <a:pt x="1" y="1035"/>
                  </a:lnTo>
                  <a:lnTo>
                    <a:pt x="1051" y="1035"/>
                  </a:lnTo>
                  <a:lnTo>
                    <a:pt x="1051"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2"/>
            <p:cNvSpPr/>
            <p:nvPr/>
          </p:nvSpPr>
          <p:spPr>
            <a:xfrm>
              <a:off x="2690250" y="2169200"/>
              <a:ext cx="26275" cy="25875"/>
            </a:xfrm>
            <a:custGeom>
              <a:avLst/>
              <a:gdLst/>
              <a:ahLst/>
              <a:cxnLst/>
              <a:rect l="l" t="t" r="r" b="b"/>
              <a:pathLst>
                <a:path w="1051" h="1035" extrusionOk="0">
                  <a:moveTo>
                    <a:pt x="1" y="0"/>
                  </a:moveTo>
                  <a:lnTo>
                    <a:pt x="1" y="1035"/>
                  </a:lnTo>
                  <a:lnTo>
                    <a:pt x="1051" y="1035"/>
                  </a:lnTo>
                  <a:lnTo>
                    <a:pt x="1051"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2"/>
            <p:cNvSpPr/>
            <p:nvPr/>
          </p:nvSpPr>
          <p:spPr>
            <a:xfrm>
              <a:off x="2482575" y="2195050"/>
              <a:ext cx="25875" cy="26275"/>
            </a:xfrm>
            <a:custGeom>
              <a:avLst/>
              <a:gdLst/>
              <a:ahLst/>
              <a:cxnLst/>
              <a:rect l="l" t="t" r="r" b="b"/>
              <a:pathLst>
                <a:path w="1035" h="1051" extrusionOk="0">
                  <a:moveTo>
                    <a:pt x="0" y="1"/>
                  </a:moveTo>
                  <a:lnTo>
                    <a:pt x="0" y="1051"/>
                  </a:lnTo>
                  <a:lnTo>
                    <a:pt x="1035" y="1051"/>
                  </a:lnTo>
                  <a:lnTo>
                    <a:pt x="10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2"/>
            <p:cNvSpPr/>
            <p:nvPr/>
          </p:nvSpPr>
          <p:spPr>
            <a:xfrm>
              <a:off x="2664400" y="2195050"/>
              <a:ext cx="25875" cy="26275"/>
            </a:xfrm>
            <a:custGeom>
              <a:avLst/>
              <a:gdLst/>
              <a:ahLst/>
              <a:cxnLst/>
              <a:rect l="l" t="t" r="r" b="b"/>
              <a:pathLst>
                <a:path w="1035" h="1051" extrusionOk="0">
                  <a:moveTo>
                    <a:pt x="0" y="1"/>
                  </a:moveTo>
                  <a:lnTo>
                    <a:pt x="0" y="1051"/>
                  </a:lnTo>
                  <a:lnTo>
                    <a:pt x="1035" y="1051"/>
                  </a:lnTo>
                  <a:lnTo>
                    <a:pt x="1035"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2"/>
            <p:cNvSpPr/>
            <p:nvPr/>
          </p:nvSpPr>
          <p:spPr>
            <a:xfrm>
              <a:off x="2690250" y="2195050"/>
              <a:ext cx="26275" cy="26275"/>
            </a:xfrm>
            <a:custGeom>
              <a:avLst/>
              <a:gdLst/>
              <a:ahLst/>
              <a:cxnLst/>
              <a:rect l="l" t="t" r="r" b="b"/>
              <a:pathLst>
                <a:path w="1051" h="1051" extrusionOk="0">
                  <a:moveTo>
                    <a:pt x="1" y="1"/>
                  </a:moveTo>
                  <a:lnTo>
                    <a:pt x="1" y="1051"/>
                  </a:lnTo>
                  <a:lnTo>
                    <a:pt x="1051" y="1051"/>
                  </a:lnTo>
                  <a:lnTo>
                    <a:pt x="10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2"/>
            <p:cNvSpPr/>
            <p:nvPr/>
          </p:nvSpPr>
          <p:spPr>
            <a:xfrm>
              <a:off x="2716500" y="2195050"/>
              <a:ext cx="25900" cy="26275"/>
            </a:xfrm>
            <a:custGeom>
              <a:avLst/>
              <a:gdLst/>
              <a:ahLst/>
              <a:cxnLst/>
              <a:rect l="l" t="t" r="r" b="b"/>
              <a:pathLst>
                <a:path w="1036" h="1051" extrusionOk="0">
                  <a:moveTo>
                    <a:pt x="1" y="1"/>
                  </a:moveTo>
                  <a:lnTo>
                    <a:pt x="1" y="1051"/>
                  </a:lnTo>
                  <a:lnTo>
                    <a:pt x="1035" y="1051"/>
                  </a:lnTo>
                  <a:lnTo>
                    <a:pt x="10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2"/>
            <p:cNvSpPr/>
            <p:nvPr/>
          </p:nvSpPr>
          <p:spPr>
            <a:xfrm>
              <a:off x="2482575" y="2221300"/>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2"/>
            <p:cNvSpPr/>
            <p:nvPr/>
          </p:nvSpPr>
          <p:spPr>
            <a:xfrm>
              <a:off x="2586400" y="2221300"/>
              <a:ext cx="26300" cy="25900"/>
            </a:xfrm>
            <a:custGeom>
              <a:avLst/>
              <a:gdLst/>
              <a:ahLst/>
              <a:cxnLst/>
              <a:rect l="l" t="t" r="r" b="b"/>
              <a:pathLst>
                <a:path w="1052" h="1036" extrusionOk="0">
                  <a:moveTo>
                    <a:pt x="1" y="1"/>
                  </a:moveTo>
                  <a:lnTo>
                    <a:pt x="1" y="1035"/>
                  </a:lnTo>
                  <a:lnTo>
                    <a:pt x="1051" y="1035"/>
                  </a:lnTo>
                  <a:lnTo>
                    <a:pt x="1051"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2"/>
            <p:cNvSpPr/>
            <p:nvPr/>
          </p:nvSpPr>
          <p:spPr>
            <a:xfrm>
              <a:off x="2690250" y="2221300"/>
              <a:ext cx="26275" cy="25900"/>
            </a:xfrm>
            <a:custGeom>
              <a:avLst/>
              <a:gdLst/>
              <a:ahLst/>
              <a:cxnLst/>
              <a:rect l="l" t="t" r="r" b="b"/>
              <a:pathLst>
                <a:path w="1051" h="1036" extrusionOk="0">
                  <a:moveTo>
                    <a:pt x="1" y="1"/>
                  </a:moveTo>
                  <a:lnTo>
                    <a:pt x="1" y="1035"/>
                  </a:lnTo>
                  <a:lnTo>
                    <a:pt x="1051" y="1035"/>
                  </a:lnTo>
                  <a:lnTo>
                    <a:pt x="10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2"/>
            <p:cNvSpPr/>
            <p:nvPr/>
          </p:nvSpPr>
          <p:spPr>
            <a:xfrm>
              <a:off x="2456700" y="2247175"/>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2"/>
            <p:cNvSpPr/>
            <p:nvPr/>
          </p:nvSpPr>
          <p:spPr>
            <a:xfrm>
              <a:off x="2482575" y="2247175"/>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2"/>
            <p:cNvSpPr/>
            <p:nvPr/>
          </p:nvSpPr>
          <p:spPr>
            <a:xfrm>
              <a:off x="2560550" y="2247175"/>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2"/>
            <p:cNvSpPr/>
            <p:nvPr/>
          </p:nvSpPr>
          <p:spPr>
            <a:xfrm>
              <a:off x="2586400" y="2247175"/>
              <a:ext cx="26300" cy="25875"/>
            </a:xfrm>
            <a:custGeom>
              <a:avLst/>
              <a:gdLst/>
              <a:ahLst/>
              <a:cxnLst/>
              <a:rect l="l" t="t" r="r" b="b"/>
              <a:pathLst>
                <a:path w="1052" h="1035" extrusionOk="0">
                  <a:moveTo>
                    <a:pt x="1" y="0"/>
                  </a:moveTo>
                  <a:lnTo>
                    <a:pt x="1" y="1035"/>
                  </a:lnTo>
                  <a:lnTo>
                    <a:pt x="1051" y="1035"/>
                  </a:lnTo>
                  <a:lnTo>
                    <a:pt x="10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2"/>
            <p:cNvSpPr/>
            <p:nvPr/>
          </p:nvSpPr>
          <p:spPr>
            <a:xfrm>
              <a:off x="2612675" y="2247175"/>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2"/>
            <p:cNvSpPr/>
            <p:nvPr/>
          </p:nvSpPr>
          <p:spPr>
            <a:xfrm>
              <a:off x="2690250" y="2247175"/>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2"/>
            <p:cNvSpPr/>
            <p:nvPr/>
          </p:nvSpPr>
          <p:spPr>
            <a:xfrm>
              <a:off x="2482575" y="2273025"/>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2"/>
            <p:cNvSpPr/>
            <p:nvPr/>
          </p:nvSpPr>
          <p:spPr>
            <a:xfrm>
              <a:off x="2586400" y="2273025"/>
              <a:ext cx="26300" cy="25900"/>
            </a:xfrm>
            <a:custGeom>
              <a:avLst/>
              <a:gdLst/>
              <a:ahLst/>
              <a:cxnLst/>
              <a:rect l="l" t="t" r="r" b="b"/>
              <a:pathLst>
                <a:path w="1052" h="1036" extrusionOk="0">
                  <a:moveTo>
                    <a:pt x="1" y="1"/>
                  </a:moveTo>
                  <a:lnTo>
                    <a:pt x="1" y="1035"/>
                  </a:lnTo>
                  <a:lnTo>
                    <a:pt x="1051" y="1035"/>
                  </a:lnTo>
                  <a:lnTo>
                    <a:pt x="10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2"/>
            <p:cNvSpPr/>
            <p:nvPr/>
          </p:nvSpPr>
          <p:spPr>
            <a:xfrm>
              <a:off x="2664400" y="2273025"/>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2"/>
            <p:cNvSpPr/>
            <p:nvPr/>
          </p:nvSpPr>
          <p:spPr>
            <a:xfrm>
              <a:off x="2742375" y="2273025"/>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2"/>
            <p:cNvSpPr/>
            <p:nvPr/>
          </p:nvSpPr>
          <p:spPr>
            <a:xfrm>
              <a:off x="2508425" y="2298900"/>
              <a:ext cx="26275" cy="26275"/>
            </a:xfrm>
            <a:custGeom>
              <a:avLst/>
              <a:gdLst/>
              <a:ahLst/>
              <a:cxnLst/>
              <a:rect l="l" t="t" r="r" b="b"/>
              <a:pathLst>
                <a:path w="1051" h="1051" extrusionOk="0">
                  <a:moveTo>
                    <a:pt x="1" y="0"/>
                  </a:moveTo>
                  <a:lnTo>
                    <a:pt x="1" y="1050"/>
                  </a:lnTo>
                  <a:lnTo>
                    <a:pt x="1051" y="1050"/>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2"/>
            <p:cNvSpPr/>
            <p:nvPr/>
          </p:nvSpPr>
          <p:spPr>
            <a:xfrm>
              <a:off x="2586400" y="2298900"/>
              <a:ext cx="26300" cy="26275"/>
            </a:xfrm>
            <a:custGeom>
              <a:avLst/>
              <a:gdLst/>
              <a:ahLst/>
              <a:cxnLst/>
              <a:rect l="l" t="t" r="r" b="b"/>
              <a:pathLst>
                <a:path w="1052" h="1051" extrusionOk="0">
                  <a:moveTo>
                    <a:pt x="1" y="0"/>
                  </a:moveTo>
                  <a:lnTo>
                    <a:pt x="1" y="1050"/>
                  </a:lnTo>
                  <a:lnTo>
                    <a:pt x="1051" y="1050"/>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2"/>
            <p:cNvSpPr/>
            <p:nvPr/>
          </p:nvSpPr>
          <p:spPr>
            <a:xfrm>
              <a:off x="2664400" y="2298900"/>
              <a:ext cx="25875" cy="26275"/>
            </a:xfrm>
            <a:custGeom>
              <a:avLst/>
              <a:gdLst/>
              <a:ahLst/>
              <a:cxnLst/>
              <a:rect l="l" t="t" r="r" b="b"/>
              <a:pathLst>
                <a:path w="1035" h="1051" extrusionOk="0">
                  <a:moveTo>
                    <a:pt x="0" y="0"/>
                  </a:moveTo>
                  <a:lnTo>
                    <a:pt x="0" y="1050"/>
                  </a:lnTo>
                  <a:lnTo>
                    <a:pt x="1035" y="1050"/>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2"/>
            <p:cNvSpPr/>
            <p:nvPr/>
          </p:nvSpPr>
          <p:spPr>
            <a:xfrm>
              <a:off x="2716500" y="2298900"/>
              <a:ext cx="25900" cy="26275"/>
            </a:xfrm>
            <a:custGeom>
              <a:avLst/>
              <a:gdLst/>
              <a:ahLst/>
              <a:cxnLst/>
              <a:rect l="l" t="t" r="r" b="b"/>
              <a:pathLst>
                <a:path w="1036" h="1051" extrusionOk="0">
                  <a:moveTo>
                    <a:pt x="1" y="0"/>
                  </a:moveTo>
                  <a:lnTo>
                    <a:pt x="1" y="1050"/>
                  </a:lnTo>
                  <a:lnTo>
                    <a:pt x="1035" y="1050"/>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2"/>
            <p:cNvSpPr/>
            <p:nvPr/>
          </p:nvSpPr>
          <p:spPr>
            <a:xfrm>
              <a:off x="2430450" y="2325150"/>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2"/>
            <p:cNvSpPr/>
            <p:nvPr/>
          </p:nvSpPr>
          <p:spPr>
            <a:xfrm>
              <a:off x="2456700"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2"/>
            <p:cNvSpPr/>
            <p:nvPr/>
          </p:nvSpPr>
          <p:spPr>
            <a:xfrm>
              <a:off x="2482575"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2"/>
            <p:cNvSpPr/>
            <p:nvPr/>
          </p:nvSpPr>
          <p:spPr>
            <a:xfrm>
              <a:off x="2508425" y="2325150"/>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2"/>
            <p:cNvSpPr/>
            <p:nvPr/>
          </p:nvSpPr>
          <p:spPr>
            <a:xfrm>
              <a:off x="2534675"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2"/>
            <p:cNvSpPr/>
            <p:nvPr/>
          </p:nvSpPr>
          <p:spPr>
            <a:xfrm>
              <a:off x="2560550"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2"/>
            <p:cNvSpPr/>
            <p:nvPr/>
          </p:nvSpPr>
          <p:spPr>
            <a:xfrm>
              <a:off x="2586400" y="2325150"/>
              <a:ext cx="26300" cy="25875"/>
            </a:xfrm>
            <a:custGeom>
              <a:avLst/>
              <a:gdLst/>
              <a:ahLst/>
              <a:cxnLst/>
              <a:rect l="l" t="t" r="r" b="b"/>
              <a:pathLst>
                <a:path w="1052" h="1035" extrusionOk="0">
                  <a:moveTo>
                    <a:pt x="1" y="0"/>
                  </a:moveTo>
                  <a:lnTo>
                    <a:pt x="1" y="1035"/>
                  </a:lnTo>
                  <a:lnTo>
                    <a:pt x="1051" y="1035"/>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2"/>
            <p:cNvSpPr/>
            <p:nvPr/>
          </p:nvSpPr>
          <p:spPr>
            <a:xfrm>
              <a:off x="2612675"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2"/>
            <p:cNvSpPr/>
            <p:nvPr/>
          </p:nvSpPr>
          <p:spPr>
            <a:xfrm>
              <a:off x="2638525"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2"/>
            <p:cNvSpPr/>
            <p:nvPr/>
          </p:nvSpPr>
          <p:spPr>
            <a:xfrm>
              <a:off x="2664400"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2"/>
            <p:cNvSpPr/>
            <p:nvPr/>
          </p:nvSpPr>
          <p:spPr>
            <a:xfrm>
              <a:off x="2690250" y="2325150"/>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2"/>
            <p:cNvSpPr/>
            <p:nvPr/>
          </p:nvSpPr>
          <p:spPr>
            <a:xfrm>
              <a:off x="2716500"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2"/>
            <p:cNvSpPr/>
            <p:nvPr/>
          </p:nvSpPr>
          <p:spPr>
            <a:xfrm>
              <a:off x="2742375"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6" name="Google Shape;446;p2"/>
          <p:cNvGrpSpPr/>
          <p:nvPr/>
        </p:nvGrpSpPr>
        <p:grpSpPr>
          <a:xfrm>
            <a:off x="275207" y="916381"/>
            <a:ext cx="1049633" cy="523940"/>
            <a:chOff x="138482" y="584556"/>
            <a:chExt cx="1049633" cy="523940"/>
          </a:xfrm>
        </p:grpSpPr>
        <p:sp>
          <p:nvSpPr>
            <p:cNvPr id="447" name="Google Shape;447;p2"/>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2"/>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2"/>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2"/>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2"/>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2"/>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2"/>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2"/>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2"/>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2"/>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2"/>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2"/>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2"/>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2"/>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2"/>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62" name="Google Shape;462;p2"/>
          <p:cNvGrpSpPr/>
          <p:nvPr/>
        </p:nvGrpSpPr>
        <p:grpSpPr>
          <a:xfrm flipH="1">
            <a:off x="7651282" y="179206"/>
            <a:ext cx="1049633" cy="523940"/>
            <a:chOff x="138482" y="584556"/>
            <a:chExt cx="1049633" cy="523940"/>
          </a:xfrm>
        </p:grpSpPr>
        <p:sp>
          <p:nvSpPr>
            <p:cNvPr id="463" name="Google Shape;463;p2"/>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2"/>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2"/>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2"/>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2"/>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2"/>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2"/>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2"/>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2"/>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2"/>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2"/>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2"/>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2"/>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2"/>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2"/>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78" name="Google Shape;478;p2"/>
          <p:cNvGrpSpPr/>
          <p:nvPr/>
        </p:nvGrpSpPr>
        <p:grpSpPr>
          <a:xfrm>
            <a:off x="6031078" y="4237329"/>
            <a:ext cx="275098" cy="366258"/>
            <a:chOff x="2664400" y="2169200"/>
            <a:chExt cx="78000" cy="103850"/>
          </a:xfrm>
        </p:grpSpPr>
        <p:sp>
          <p:nvSpPr>
            <p:cNvPr id="479" name="Google Shape;479;p2"/>
            <p:cNvSpPr/>
            <p:nvPr/>
          </p:nvSpPr>
          <p:spPr>
            <a:xfrm>
              <a:off x="2690250" y="2169200"/>
              <a:ext cx="26275" cy="25875"/>
            </a:xfrm>
            <a:custGeom>
              <a:avLst/>
              <a:gdLst/>
              <a:ahLst/>
              <a:cxnLst/>
              <a:rect l="l" t="t" r="r" b="b"/>
              <a:pathLst>
                <a:path w="1051" h="1035" extrusionOk="0">
                  <a:moveTo>
                    <a:pt x="1" y="0"/>
                  </a:moveTo>
                  <a:lnTo>
                    <a:pt x="1" y="1035"/>
                  </a:lnTo>
                  <a:lnTo>
                    <a:pt x="1051" y="1035"/>
                  </a:lnTo>
                  <a:lnTo>
                    <a:pt x="1051"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2"/>
            <p:cNvSpPr/>
            <p:nvPr/>
          </p:nvSpPr>
          <p:spPr>
            <a:xfrm>
              <a:off x="2664400" y="2195050"/>
              <a:ext cx="25875" cy="26275"/>
            </a:xfrm>
            <a:custGeom>
              <a:avLst/>
              <a:gdLst/>
              <a:ahLst/>
              <a:cxnLst/>
              <a:rect l="l" t="t" r="r" b="b"/>
              <a:pathLst>
                <a:path w="1035" h="1051" extrusionOk="0">
                  <a:moveTo>
                    <a:pt x="0" y="1"/>
                  </a:moveTo>
                  <a:lnTo>
                    <a:pt x="0" y="1051"/>
                  </a:lnTo>
                  <a:lnTo>
                    <a:pt x="1035" y="1051"/>
                  </a:lnTo>
                  <a:lnTo>
                    <a:pt x="1035"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2"/>
            <p:cNvSpPr/>
            <p:nvPr/>
          </p:nvSpPr>
          <p:spPr>
            <a:xfrm>
              <a:off x="2690250" y="2195050"/>
              <a:ext cx="26275" cy="26275"/>
            </a:xfrm>
            <a:custGeom>
              <a:avLst/>
              <a:gdLst/>
              <a:ahLst/>
              <a:cxnLst/>
              <a:rect l="l" t="t" r="r" b="b"/>
              <a:pathLst>
                <a:path w="1051" h="1051" extrusionOk="0">
                  <a:moveTo>
                    <a:pt x="1" y="1"/>
                  </a:moveTo>
                  <a:lnTo>
                    <a:pt x="1" y="1051"/>
                  </a:lnTo>
                  <a:lnTo>
                    <a:pt x="1051" y="1051"/>
                  </a:lnTo>
                  <a:lnTo>
                    <a:pt x="10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2"/>
            <p:cNvSpPr/>
            <p:nvPr/>
          </p:nvSpPr>
          <p:spPr>
            <a:xfrm>
              <a:off x="2716500" y="2195050"/>
              <a:ext cx="25900" cy="26275"/>
            </a:xfrm>
            <a:custGeom>
              <a:avLst/>
              <a:gdLst/>
              <a:ahLst/>
              <a:cxnLst/>
              <a:rect l="l" t="t" r="r" b="b"/>
              <a:pathLst>
                <a:path w="1036" h="1051" extrusionOk="0">
                  <a:moveTo>
                    <a:pt x="1" y="1"/>
                  </a:moveTo>
                  <a:lnTo>
                    <a:pt x="1" y="1051"/>
                  </a:lnTo>
                  <a:lnTo>
                    <a:pt x="1035" y="1051"/>
                  </a:lnTo>
                  <a:lnTo>
                    <a:pt x="10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2"/>
            <p:cNvSpPr/>
            <p:nvPr/>
          </p:nvSpPr>
          <p:spPr>
            <a:xfrm>
              <a:off x="2690250" y="2221300"/>
              <a:ext cx="26275" cy="25900"/>
            </a:xfrm>
            <a:custGeom>
              <a:avLst/>
              <a:gdLst/>
              <a:ahLst/>
              <a:cxnLst/>
              <a:rect l="l" t="t" r="r" b="b"/>
              <a:pathLst>
                <a:path w="1051" h="1036" extrusionOk="0">
                  <a:moveTo>
                    <a:pt x="1" y="1"/>
                  </a:moveTo>
                  <a:lnTo>
                    <a:pt x="1" y="1035"/>
                  </a:lnTo>
                  <a:lnTo>
                    <a:pt x="1051" y="1035"/>
                  </a:lnTo>
                  <a:lnTo>
                    <a:pt x="10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2"/>
            <p:cNvSpPr/>
            <p:nvPr/>
          </p:nvSpPr>
          <p:spPr>
            <a:xfrm>
              <a:off x="2690250" y="2247175"/>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485" name="Google Shape;485;p2"/>
          <p:cNvSpPr txBox="1">
            <a:spLocks noGrp="1"/>
          </p:cNvSpPr>
          <p:nvPr>
            <p:ph type="ctrTitle"/>
          </p:nvPr>
        </p:nvSpPr>
        <p:spPr>
          <a:xfrm>
            <a:off x="1868250" y="1099850"/>
            <a:ext cx="5407500" cy="1756200"/>
          </a:xfrm>
          <a:prstGeom prst="rect">
            <a:avLst/>
          </a:prstGeom>
        </p:spPr>
        <p:txBody>
          <a:bodyPr spcFirstLastPara="1" wrap="square" lIns="0" tIns="0" rIns="0" bIns="0" anchor="ctr" anchorCtr="0">
            <a:no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486" name="Google Shape;486;p2"/>
          <p:cNvSpPr txBox="1">
            <a:spLocks noGrp="1"/>
          </p:cNvSpPr>
          <p:nvPr>
            <p:ph type="subTitle" idx="1"/>
          </p:nvPr>
        </p:nvSpPr>
        <p:spPr>
          <a:xfrm>
            <a:off x="1868100" y="2632300"/>
            <a:ext cx="5407500" cy="538800"/>
          </a:xfrm>
          <a:prstGeom prst="rect">
            <a:avLst/>
          </a:prstGeom>
        </p:spPr>
        <p:txBody>
          <a:bodyPr spcFirstLastPara="1" wrap="square" lIns="0" tIns="0" rIns="0" bIns="0" anchor="ctr" anchorCtr="0">
            <a:noAutofit/>
          </a:bodyPr>
          <a:lstStyle>
            <a:lvl1pPr lvl="0" algn="ctr">
              <a:lnSpc>
                <a:spcPct val="100000"/>
              </a:lnSpc>
              <a:spcBef>
                <a:spcPts val="0"/>
              </a:spcBef>
              <a:spcAft>
                <a:spcPts val="0"/>
              </a:spcAft>
              <a:buSzPts val="2800"/>
              <a:buNone/>
              <a:defRPr sz="1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Title and text">
  <p:cSld name="CUSTOM_2">
    <p:spTree>
      <p:nvGrpSpPr>
        <p:cNvPr id="1" name="Shape 6721"/>
        <p:cNvGrpSpPr/>
        <p:nvPr/>
      </p:nvGrpSpPr>
      <p:grpSpPr>
        <a:xfrm>
          <a:off x="0" y="0"/>
          <a:ext cx="0" cy="0"/>
          <a:chOff x="0" y="0"/>
          <a:chExt cx="0" cy="0"/>
        </a:xfrm>
      </p:grpSpPr>
      <p:grpSp>
        <p:nvGrpSpPr>
          <p:cNvPr id="6722" name="Google Shape;6722;p15"/>
          <p:cNvGrpSpPr/>
          <p:nvPr/>
        </p:nvGrpSpPr>
        <p:grpSpPr>
          <a:xfrm>
            <a:off x="-689218" y="2767006"/>
            <a:ext cx="1049633" cy="523940"/>
            <a:chOff x="138482" y="584556"/>
            <a:chExt cx="1049633" cy="523940"/>
          </a:xfrm>
        </p:grpSpPr>
        <p:sp>
          <p:nvSpPr>
            <p:cNvPr id="6723" name="Google Shape;6723;p15"/>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4" name="Google Shape;6724;p15"/>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5" name="Google Shape;6725;p15"/>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6" name="Google Shape;6726;p15"/>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7" name="Google Shape;6727;p15"/>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8" name="Google Shape;6728;p15"/>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9" name="Google Shape;6729;p15"/>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0" name="Google Shape;6730;p15"/>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1" name="Google Shape;6731;p15"/>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2" name="Google Shape;6732;p15"/>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3" name="Google Shape;6733;p15"/>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4" name="Google Shape;6734;p15"/>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5" name="Google Shape;6735;p15"/>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6" name="Google Shape;6736;p15"/>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7" name="Google Shape;6737;p15"/>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38" name="Google Shape;6738;p15"/>
          <p:cNvGrpSpPr/>
          <p:nvPr/>
        </p:nvGrpSpPr>
        <p:grpSpPr>
          <a:xfrm flipH="1">
            <a:off x="7684482" y="-69"/>
            <a:ext cx="1049633" cy="523940"/>
            <a:chOff x="138482" y="584556"/>
            <a:chExt cx="1049633" cy="523940"/>
          </a:xfrm>
        </p:grpSpPr>
        <p:sp>
          <p:nvSpPr>
            <p:cNvPr id="6739" name="Google Shape;6739;p15"/>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0" name="Google Shape;6740;p15"/>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1" name="Google Shape;6741;p15"/>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2" name="Google Shape;6742;p15"/>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3" name="Google Shape;6743;p15"/>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4" name="Google Shape;6744;p15"/>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5" name="Google Shape;6745;p15"/>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6" name="Google Shape;6746;p15"/>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7" name="Google Shape;6747;p15"/>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8" name="Google Shape;6748;p15"/>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9" name="Google Shape;6749;p15"/>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0" name="Google Shape;6750;p15"/>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1" name="Google Shape;6751;p15"/>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2" name="Google Shape;6752;p15"/>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3" name="Google Shape;6753;p15"/>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54" name="Google Shape;6754;p15"/>
          <p:cNvGrpSpPr/>
          <p:nvPr/>
        </p:nvGrpSpPr>
        <p:grpSpPr>
          <a:xfrm>
            <a:off x="-151417" y="4511474"/>
            <a:ext cx="9446833" cy="1136997"/>
            <a:chOff x="7" y="4511474"/>
            <a:chExt cx="9446833" cy="1136997"/>
          </a:xfrm>
        </p:grpSpPr>
        <p:grpSp>
          <p:nvGrpSpPr>
            <p:cNvPr id="6755" name="Google Shape;6755;p15"/>
            <p:cNvGrpSpPr/>
            <p:nvPr/>
          </p:nvGrpSpPr>
          <p:grpSpPr>
            <a:xfrm>
              <a:off x="7" y="4511474"/>
              <a:ext cx="1049633" cy="1136997"/>
              <a:chOff x="2130300" y="2121375"/>
              <a:chExt cx="212000" cy="229650"/>
            </a:xfrm>
          </p:grpSpPr>
          <p:sp>
            <p:nvSpPr>
              <p:cNvPr id="6756" name="Google Shape;6756;p1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7" name="Google Shape;6757;p1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8" name="Google Shape;6758;p1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9" name="Google Shape;6759;p1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0" name="Google Shape;6760;p1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1" name="Google Shape;6761;p1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2" name="Google Shape;6762;p1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3" name="Google Shape;6763;p1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4" name="Google Shape;6764;p1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5" name="Google Shape;6765;p1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6" name="Google Shape;6766;p1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7" name="Google Shape;6767;p1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8" name="Google Shape;6768;p1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9" name="Google Shape;6769;p1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0" name="Google Shape;6770;p1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1" name="Google Shape;6771;p1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2" name="Google Shape;6772;p1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3" name="Google Shape;6773;p1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4" name="Google Shape;6774;p1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5" name="Google Shape;6775;p1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6" name="Google Shape;6776;p1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7" name="Google Shape;6777;p1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8" name="Google Shape;6778;p1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9" name="Google Shape;6779;p1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0" name="Google Shape;6780;p1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1" name="Google Shape;6781;p1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2" name="Google Shape;6782;p1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3" name="Google Shape;6783;p1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4" name="Google Shape;6784;p1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5" name="Google Shape;6785;p1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6" name="Google Shape;6786;p1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7" name="Google Shape;6787;p1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8" name="Google Shape;6788;p1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9" name="Google Shape;6789;p1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0" name="Google Shape;6790;p1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1" name="Google Shape;6791;p1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2" name="Google Shape;6792;p1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3" name="Google Shape;6793;p1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4" name="Google Shape;6794;p1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5" name="Google Shape;6795;p1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6" name="Google Shape;6796;p1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7" name="Google Shape;6797;p1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8" name="Google Shape;6798;p1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799" name="Google Shape;6799;p15"/>
            <p:cNvGrpSpPr/>
            <p:nvPr/>
          </p:nvGrpSpPr>
          <p:grpSpPr>
            <a:xfrm>
              <a:off x="1049657" y="4511474"/>
              <a:ext cx="1049633" cy="1136997"/>
              <a:chOff x="2130300" y="2121375"/>
              <a:chExt cx="212000" cy="229650"/>
            </a:xfrm>
          </p:grpSpPr>
          <p:sp>
            <p:nvSpPr>
              <p:cNvPr id="6800" name="Google Shape;6800;p1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1" name="Google Shape;6801;p1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2" name="Google Shape;6802;p1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3" name="Google Shape;6803;p1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4" name="Google Shape;6804;p1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5" name="Google Shape;6805;p1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6" name="Google Shape;6806;p1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7" name="Google Shape;6807;p1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8" name="Google Shape;6808;p1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9" name="Google Shape;6809;p1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0" name="Google Shape;6810;p1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1" name="Google Shape;6811;p1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2" name="Google Shape;6812;p1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3" name="Google Shape;6813;p1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4" name="Google Shape;6814;p1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5" name="Google Shape;6815;p1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6" name="Google Shape;6816;p1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7" name="Google Shape;6817;p1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8" name="Google Shape;6818;p1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9" name="Google Shape;6819;p1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0" name="Google Shape;6820;p1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1" name="Google Shape;6821;p1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2" name="Google Shape;6822;p1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3" name="Google Shape;6823;p1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4" name="Google Shape;6824;p1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5" name="Google Shape;6825;p1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6" name="Google Shape;6826;p1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7" name="Google Shape;6827;p1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8" name="Google Shape;6828;p1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9" name="Google Shape;6829;p1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0" name="Google Shape;6830;p1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1" name="Google Shape;6831;p1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2" name="Google Shape;6832;p1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3" name="Google Shape;6833;p1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4" name="Google Shape;6834;p1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5" name="Google Shape;6835;p1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6" name="Google Shape;6836;p1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7" name="Google Shape;6837;p1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8" name="Google Shape;6838;p1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9" name="Google Shape;6839;p1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0" name="Google Shape;6840;p1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1" name="Google Shape;6841;p1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2" name="Google Shape;6842;p1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43" name="Google Shape;6843;p15"/>
            <p:cNvGrpSpPr/>
            <p:nvPr/>
          </p:nvGrpSpPr>
          <p:grpSpPr>
            <a:xfrm>
              <a:off x="2099307" y="4511474"/>
              <a:ext cx="1049633" cy="1136997"/>
              <a:chOff x="2130300" y="2121375"/>
              <a:chExt cx="212000" cy="229650"/>
            </a:xfrm>
          </p:grpSpPr>
          <p:sp>
            <p:nvSpPr>
              <p:cNvPr id="6844" name="Google Shape;6844;p1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5" name="Google Shape;6845;p1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6" name="Google Shape;6846;p1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7" name="Google Shape;6847;p1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8" name="Google Shape;6848;p1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9" name="Google Shape;6849;p1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0" name="Google Shape;6850;p1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1" name="Google Shape;6851;p1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2" name="Google Shape;6852;p1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3" name="Google Shape;6853;p1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4" name="Google Shape;6854;p1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5" name="Google Shape;6855;p1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6" name="Google Shape;6856;p1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7" name="Google Shape;6857;p1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8" name="Google Shape;6858;p1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9" name="Google Shape;6859;p1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0" name="Google Shape;6860;p1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1" name="Google Shape;6861;p1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2" name="Google Shape;6862;p1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3" name="Google Shape;6863;p1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4" name="Google Shape;6864;p1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5" name="Google Shape;6865;p1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6" name="Google Shape;6866;p1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7" name="Google Shape;6867;p1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8" name="Google Shape;6868;p1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9" name="Google Shape;6869;p1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0" name="Google Shape;6870;p1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1" name="Google Shape;6871;p1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2" name="Google Shape;6872;p1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3" name="Google Shape;6873;p1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4" name="Google Shape;6874;p1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5" name="Google Shape;6875;p1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6" name="Google Shape;6876;p1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7" name="Google Shape;6877;p1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8" name="Google Shape;6878;p1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9" name="Google Shape;6879;p1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0" name="Google Shape;6880;p1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1" name="Google Shape;6881;p1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2" name="Google Shape;6882;p1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3" name="Google Shape;6883;p1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4" name="Google Shape;6884;p1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5" name="Google Shape;6885;p1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6" name="Google Shape;6886;p1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887" name="Google Shape;6887;p15"/>
            <p:cNvGrpSpPr/>
            <p:nvPr/>
          </p:nvGrpSpPr>
          <p:grpSpPr>
            <a:xfrm>
              <a:off x="3148957" y="4511474"/>
              <a:ext cx="1049633" cy="1136997"/>
              <a:chOff x="2130300" y="2121375"/>
              <a:chExt cx="212000" cy="229650"/>
            </a:xfrm>
          </p:grpSpPr>
          <p:sp>
            <p:nvSpPr>
              <p:cNvPr id="6888" name="Google Shape;6888;p1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9" name="Google Shape;6889;p1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0" name="Google Shape;6890;p1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1" name="Google Shape;6891;p1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2" name="Google Shape;6892;p1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3" name="Google Shape;6893;p1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4" name="Google Shape;6894;p1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5" name="Google Shape;6895;p1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6" name="Google Shape;6896;p1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7" name="Google Shape;6897;p1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8" name="Google Shape;6898;p1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9" name="Google Shape;6899;p1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0" name="Google Shape;6900;p1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1" name="Google Shape;6901;p1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2" name="Google Shape;6902;p1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3" name="Google Shape;6903;p1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4" name="Google Shape;6904;p1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5" name="Google Shape;6905;p1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6" name="Google Shape;6906;p1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7" name="Google Shape;6907;p1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8" name="Google Shape;6908;p1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9" name="Google Shape;6909;p1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0" name="Google Shape;6910;p1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1" name="Google Shape;6911;p1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2" name="Google Shape;6912;p1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3" name="Google Shape;6913;p1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4" name="Google Shape;6914;p1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5" name="Google Shape;6915;p1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6" name="Google Shape;6916;p1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7" name="Google Shape;6917;p1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8" name="Google Shape;6918;p1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9" name="Google Shape;6919;p1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0" name="Google Shape;6920;p1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1" name="Google Shape;6921;p1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2" name="Google Shape;6922;p1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3" name="Google Shape;6923;p1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4" name="Google Shape;6924;p1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5" name="Google Shape;6925;p1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6" name="Google Shape;6926;p1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7" name="Google Shape;6927;p1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8" name="Google Shape;6928;p1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9" name="Google Shape;6929;p1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0" name="Google Shape;6930;p1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31" name="Google Shape;6931;p15"/>
            <p:cNvGrpSpPr/>
            <p:nvPr/>
          </p:nvGrpSpPr>
          <p:grpSpPr>
            <a:xfrm>
              <a:off x="4198607" y="4511474"/>
              <a:ext cx="1049633" cy="1136997"/>
              <a:chOff x="2130300" y="2121375"/>
              <a:chExt cx="212000" cy="229650"/>
            </a:xfrm>
          </p:grpSpPr>
          <p:sp>
            <p:nvSpPr>
              <p:cNvPr id="6932" name="Google Shape;6932;p1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3" name="Google Shape;6933;p1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4" name="Google Shape;6934;p1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5" name="Google Shape;6935;p1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6" name="Google Shape;6936;p1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7" name="Google Shape;6937;p1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8" name="Google Shape;6938;p1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9" name="Google Shape;6939;p1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0" name="Google Shape;6940;p1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1" name="Google Shape;6941;p1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2" name="Google Shape;6942;p1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3" name="Google Shape;6943;p1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4" name="Google Shape;6944;p1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5" name="Google Shape;6945;p1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6" name="Google Shape;6946;p1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7" name="Google Shape;6947;p1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8" name="Google Shape;6948;p1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9" name="Google Shape;6949;p1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0" name="Google Shape;6950;p1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1" name="Google Shape;6951;p1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2" name="Google Shape;6952;p1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3" name="Google Shape;6953;p1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4" name="Google Shape;6954;p1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5" name="Google Shape;6955;p1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6" name="Google Shape;6956;p1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7" name="Google Shape;6957;p1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8" name="Google Shape;6958;p1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9" name="Google Shape;6959;p1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0" name="Google Shape;6960;p1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1" name="Google Shape;6961;p1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2" name="Google Shape;6962;p1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3" name="Google Shape;6963;p1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4" name="Google Shape;6964;p1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5" name="Google Shape;6965;p1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6" name="Google Shape;6966;p1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7" name="Google Shape;6967;p1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8" name="Google Shape;6968;p1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9" name="Google Shape;6969;p1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0" name="Google Shape;6970;p1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1" name="Google Shape;6971;p1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2" name="Google Shape;6972;p1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3" name="Google Shape;6973;p1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4" name="Google Shape;6974;p1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975" name="Google Shape;6975;p15"/>
            <p:cNvGrpSpPr/>
            <p:nvPr/>
          </p:nvGrpSpPr>
          <p:grpSpPr>
            <a:xfrm>
              <a:off x="5248257" y="4511474"/>
              <a:ext cx="1049633" cy="1136997"/>
              <a:chOff x="2130300" y="2121375"/>
              <a:chExt cx="212000" cy="229650"/>
            </a:xfrm>
          </p:grpSpPr>
          <p:sp>
            <p:nvSpPr>
              <p:cNvPr id="6976" name="Google Shape;6976;p1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7" name="Google Shape;6977;p1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8" name="Google Shape;6978;p1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9" name="Google Shape;6979;p1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0" name="Google Shape;6980;p1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1" name="Google Shape;6981;p1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2" name="Google Shape;6982;p1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3" name="Google Shape;6983;p1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4" name="Google Shape;6984;p1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5" name="Google Shape;6985;p1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6" name="Google Shape;6986;p1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7" name="Google Shape;6987;p1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8" name="Google Shape;6988;p1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9" name="Google Shape;6989;p1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0" name="Google Shape;6990;p1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1" name="Google Shape;6991;p1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2" name="Google Shape;6992;p1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3" name="Google Shape;6993;p1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4" name="Google Shape;6994;p1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5" name="Google Shape;6995;p1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6" name="Google Shape;6996;p1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7" name="Google Shape;6997;p1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8" name="Google Shape;6998;p1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9" name="Google Shape;6999;p1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0" name="Google Shape;7000;p1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1" name="Google Shape;7001;p1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2" name="Google Shape;7002;p1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3" name="Google Shape;7003;p1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4" name="Google Shape;7004;p1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5" name="Google Shape;7005;p1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6" name="Google Shape;7006;p1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7" name="Google Shape;7007;p1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8" name="Google Shape;7008;p1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9" name="Google Shape;7009;p1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0" name="Google Shape;7010;p1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1" name="Google Shape;7011;p1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2" name="Google Shape;7012;p1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3" name="Google Shape;7013;p1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4" name="Google Shape;7014;p1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5" name="Google Shape;7015;p1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6" name="Google Shape;7016;p1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7" name="Google Shape;7017;p1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8" name="Google Shape;7018;p1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19" name="Google Shape;7019;p15"/>
            <p:cNvGrpSpPr/>
            <p:nvPr/>
          </p:nvGrpSpPr>
          <p:grpSpPr>
            <a:xfrm>
              <a:off x="6297907" y="4511474"/>
              <a:ext cx="1049633" cy="1136997"/>
              <a:chOff x="2130300" y="2121375"/>
              <a:chExt cx="212000" cy="229650"/>
            </a:xfrm>
          </p:grpSpPr>
          <p:sp>
            <p:nvSpPr>
              <p:cNvPr id="7020" name="Google Shape;7020;p1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1" name="Google Shape;7021;p1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2" name="Google Shape;7022;p1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3" name="Google Shape;7023;p1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4" name="Google Shape;7024;p1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5" name="Google Shape;7025;p1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6" name="Google Shape;7026;p1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7" name="Google Shape;7027;p1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8" name="Google Shape;7028;p1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9" name="Google Shape;7029;p1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0" name="Google Shape;7030;p1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1" name="Google Shape;7031;p1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2" name="Google Shape;7032;p1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3" name="Google Shape;7033;p1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4" name="Google Shape;7034;p1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5" name="Google Shape;7035;p1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6" name="Google Shape;7036;p1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7" name="Google Shape;7037;p1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8" name="Google Shape;7038;p1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9" name="Google Shape;7039;p1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0" name="Google Shape;7040;p1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1" name="Google Shape;7041;p1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2" name="Google Shape;7042;p1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3" name="Google Shape;7043;p1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4" name="Google Shape;7044;p1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5" name="Google Shape;7045;p1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6" name="Google Shape;7046;p1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7" name="Google Shape;7047;p1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8" name="Google Shape;7048;p1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9" name="Google Shape;7049;p1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0" name="Google Shape;7050;p1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1" name="Google Shape;7051;p1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2" name="Google Shape;7052;p1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3" name="Google Shape;7053;p1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4" name="Google Shape;7054;p1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5" name="Google Shape;7055;p1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6" name="Google Shape;7056;p1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7" name="Google Shape;7057;p1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8" name="Google Shape;7058;p1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9" name="Google Shape;7059;p1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0" name="Google Shape;7060;p1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1" name="Google Shape;7061;p1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2" name="Google Shape;7062;p1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63" name="Google Shape;7063;p15"/>
            <p:cNvGrpSpPr/>
            <p:nvPr/>
          </p:nvGrpSpPr>
          <p:grpSpPr>
            <a:xfrm>
              <a:off x="7347557" y="4511474"/>
              <a:ext cx="1049633" cy="1136997"/>
              <a:chOff x="2130300" y="2121375"/>
              <a:chExt cx="212000" cy="229650"/>
            </a:xfrm>
          </p:grpSpPr>
          <p:sp>
            <p:nvSpPr>
              <p:cNvPr id="7064" name="Google Shape;7064;p1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5" name="Google Shape;7065;p1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6" name="Google Shape;7066;p1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7" name="Google Shape;7067;p1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8" name="Google Shape;7068;p1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9" name="Google Shape;7069;p1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0" name="Google Shape;7070;p1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1" name="Google Shape;7071;p1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2" name="Google Shape;7072;p1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3" name="Google Shape;7073;p1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4" name="Google Shape;7074;p1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5" name="Google Shape;7075;p1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6" name="Google Shape;7076;p1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7" name="Google Shape;7077;p1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8" name="Google Shape;7078;p1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9" name="Google Shape;7079;p1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0" name="Google Shape;7080;p1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1" name="Google Shape;7081;p1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2" name="Google Shape;7082;p1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3" name="Google Shape;7083;p1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4" name="Google Shape;7084;p1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5" name="Google Shape;7085;p1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6" name="Google Shape;7086;p1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7" name="Google Shape;7087;p1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8" name="Google Shape;7088;p1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9" name="Google Shape;7089;p1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0" name="Google Shape;7090;p1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1" name="Google Shape;7091;p1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2" name="Google Shape;7092;p1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3" name="Google Shape;7093;p1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4" name="Google Shape;7094;p1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5" name="Google Shape;7095;p1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6" name="Google Shape;7096;p1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7" name="Google Shape;7097;p1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8" name="Google Shape;7098;p1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9" name="Google Shape;7099;p1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0" name="Google Shape;7100;p1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1" name="Google Shape;7101;p1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2" name="Google Shape;7102;p1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3" name="Google Shape;7103;p1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4" name="Google Shape;7104;p1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5" name="Google Shape;7105;p1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6" name="Google Shape;7106;p1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07" name="Google Shape;7107;p15"/>
            <p:cNvGrpSpPr/>
            <p:nvPr/>
          </p:nvGrpSpPr>
          <p:grpSpPr>
            <a:xfrm>
              <a:off x="8397207" y="4511474"/>
              <a:ext cx="1049633" cy="1136997"/>
              <a:chOff x="2130300" y="2121375"/>
              <a:chExt cx="212000" cy="229650"/>
            </a:xfrm>
          </p:grpSpPr>
          <p:sp>
            <p:nvSpPr>
              <p:cNvPr id="7108" name="Google Shape;7108;p1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9" name="Google Shape;7109;p1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0" name="Google Shape;7110;p1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1" name="Google Shape;7111;p1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2" name="Google Shape;7112;p1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3" name="Google Shape;7113;p1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4" name="Google Shape;7114;p1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5" name="Google Shape;7115;p1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6" name="Google Shape;7116;p1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7" name="Google Shape;7117;p1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8" name="Google Shape;7118;p1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9" name="Google Shape;7119;p1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0" name="Google Shape;7120;p1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1" name="Google Shape;7121;p1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2" name="Google Shape;7122;p1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3" name="Google Shape;7123;p1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4" name="Google Shape;7124;p1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5" name="Google Shape;7125;p1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6" name="Google Shape;7126;p1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7" name="Google Shape;7127;p1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8" name="Google Shape;7128;p1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9" name="Google Shape;7129;p1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0" name="Google Shape;7130;p1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1" name="Google Shape;7131;p1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2" name="Google Shape;7132;p1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3" name="Google Shape;7133;p1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4" name="Google Shape;7134;p1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5" name="Google Shape;7135;p1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6" name="Google Shape;7136;p1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7" name="Google Shape;7137;p1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8" name="Google Shape;7138;p1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9" name="Google Shape;7139;p1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0" name="Google Shape;7140;p1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1" name="Google Shape;7141;p1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2" name="Google Shape;7142;p1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3" name="Google Shape;7143;p1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4" name="Google Shape;7144;p1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5" name="Google Shape;7145;p1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6" name="Google Shape;7146;p1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7" name="Google Shape;7147;p1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8" name="Google Shape;7148;p1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9" name="Google Shape;7149;p1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0" name="Google Shape;7150;p1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7151" name="Google Shape;7151;p15"/>
          <p:cNvGrpSpPr/>
          <p:nvPr/>
        </p:nvGrpSpPr>
        <p:grpSpPr>
          <a:xfrm>
            <a:off x="256301" y="147620"/>
            <a:ext cx="926943" cy="228568"/>
            <a:chOff x="256301" y="147620"/>
            <a:chExt cx="926943" cy="228568"/>
          </a:xfrm>
        </p:grpSpPr>
        <p:grpSp>
          <p:nvGrpSpPr>
            <p:cNvPr id="7152" name="Google Shape;7152;p15"/>
            <p:cNvGrpSpPr/>
            <p:nvPr/>
          </p:nvGrpSpPr>
          <p:grpSpPr>
            <a:xfrm>
              <a:off x="256301" y="147620"/>
              <a:ext cx="266546" cy="228568"/>
              <a:chOff x="256301" y="147620"/>
              <a:chExt cx="266546" cy="228568"/>
            </a:xfrm>
          </p:grpSpPr>
          <p:sp>
            <p:nvSpPr>
              <p:cNvPr id="7153" name="Google Shape;7153;p15"/>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4" name="Google Shape;7154;p15"/>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5" name="Google Shape;7155;p15"/>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6" name="Google Shape;7156;p15"/>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7" name="Google Shape;7157;p15"/>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8" name="Google Shape;7158;p15"/>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9" name="Google Shape;7159;p15"/>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0" name="Google Shape;7160;p15"/>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1" name="Google Shape;7161;p15"/>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2" name="Google Shape;7162;p15"/>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3" name="Google Shape;7163;p15"/>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4" name="Google Shape;7164;p15"/>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5" name="Google Shape;7165;p15"/>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6" name="Google Shape;7166;p15"/>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7" name="Google Shape;7167;p15"/>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8" name="Google Shape;7168;p15"/>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9" name="Google Shape;7169;p15"/>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0" name="Google Shape;7170;p15"/>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1" name="Google Shape;7171;p15"/>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2" name="Google Shape;7172;p15"/>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3" name="Google Shape;7173;p15"/>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4" name="Google Shape;7174;p15"/>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5" name="Google Shape;7175;p15"/>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6" name="Google Shape;7176;p15"/>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7" name="Google Shape;7177;p15"/>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8" name="Google Shape;7178;p15"/>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9" name="Google Shape;7179;p15"/>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180" name="Google Shape;7180;p15"/>
            <p:cNvGrpSpPr/>
            <p:nvPr/>
          </p:nvGrpSpPr>
          <p:grpSpPr>
            <a:xfrm>
              <a:off x="586498" y="147620"/>
              <a:ext cx="266546" cy="228568"/>
              <a:chOff x="586498" y="147620"/>
              <a:chExt cx="266546" cy="228568"/>
            </a:xfrm>
          </p:grpSpPr>
          <p:sp>
            <p:nvSpPr>
              <p:cNvPr id="7181" name="Google Shape;7181;p15"/>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2" name="Google Shape;7182;p15"/>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3" name="Google Shape;7183;p15"/>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4" name="Google Shape;7184;p15"/>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5" name="Google Shape;7185;p15"/>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6" name="Google Shape;7186;p15"/>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7" name="Google Shape;7187;p15"/>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8" name="Google Shape;7188;p15"/>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9" name="Google Shape;7189;p15"/>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0" name="Google Shape;7190;p15"/>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1" name="Google Shape;7191;p15"/>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2" name="Google Shape;7192;p15"/>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3" name="Google Shape;7193;p15"/>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4" name="Google Shape;7194;p15"/>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5" name="Google Shape;7195;p15"/>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6" name="Google Shape;7196;p15"/>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7" name="Google Shape;7197;p15"/>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8" name="Google Shape;7198;p15"/>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9" name="Google Shape;7199;p15"/>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0" name="Google Shape;7200;p15"/>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1" name="Google Shape;7201;p15"/>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2" name="Google Shape;7202;p15"/>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3" name="Google Shape;7203;p15"/>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4" name="Google Shape;7204;p15"/>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5" name="Google Shape;7205;p15"/>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6" name="Google Shape;7206;p15"/>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7" name="Google Shape;7207;p15"/>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208" name="Google Shape;7208;p15"/>
            <p:cNvGrpSpPr/>
            <p:nvPr/>
          </p:nvGrpSpPr>
          <p:grpSpPr>
            <a:xfrm>
              <a:off x="916698" y="147620"/>
              <a:ext cx="266546" cy="228568"/>
              <a:chOff x="586498" y="147620"/>
              <a:chExt cx="266546" cy="228568"/>
            </a:xfrm>
          </p:grpSpPr>
          <p:sp>
            <p:nvSpPr>
              <p:cNvPr id="7209" name="Google Shape;7209;p15"/>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0" name="Google Shape;7210;p15"/>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1" name="Google Shape;7211;p15"/>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2" name="Google Shape;7212;p15"/>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3" name="Google Shape;7213;p15"/>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4" name="Google Shape;7214;p15"/>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5" name="Google Shape;7215;p15"/>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6" name="Google Shape;7216;p15"/>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7" name="Google Shape;7217;p15"/>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8" name="Google Shape;7218;p15"/>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9" name="Google Shape;7219;p15"/>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0" name="Google Shape;7220;p15"/>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1" name="Google Shape;7221;p15"/>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2" name="Google Shape;7222;p15"/>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3" name="Google Shape;7223;p15"/>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4" name="Google Shape;7224;p15"/>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5" name="Google Shape;7225;p15"/>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6" name="Google Shape;7226;p15"/>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7" name="Google Shape;7227;p15"/>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8" name="Google Shape;7228;p15"/>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9" name="Google Shape;7229;p15"/>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0" name="Google Shape;7230;p15"/>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1" name="Google Shape;7231;p15"/>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2" name="Google Shape;7232;p15"/>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3" name="Google Shape;7233;p15"/>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4" name="Google Shape;7234;p15"/>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5" name="Google Shape;7235;p15"/>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7236" name="Google Shape;7236;p15"/>
          <p:cNvSpPr txBox="1">
            <a:spLocks noGrp="1"/>
          </p:cNvSpPr>
          <p:nvPr>
            <p:ph type="title"/>
          </p:nvPr>
        </p:nvSpPr>
        <p:spPr>
          <a:xfrm>
            <a:off x="720000" y="465825"/>
            <a:ext cx="4388700" cy="832200"/>
          </a:xfrm>
          <a:prstGeom prst="rect">
            <a:avLst/>
          </a:prstGeom>
        </p:spPr>
        <p:txBody>
          <a:bodyPr spcFirstLastPara="1" wrap="square" lIns="0" tIns="0" rIns="0" bIns="0" anchor="ctr" anchorCtr="0">
            <a:noAutofit/>
          </a:bodyPr>
          <a:lstStyle>
            <a:lvl1pPr lvl="0" algn="l" rtl="0">
              <a:spcBef>
                <a:spcPts val="0"/>
              </a:spcBef>
              <a:spcAft>
                <a:spcPts val="0"/>
              </a:spcAft>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7237" name="Google Shape;7237;p15"/>
          <p:cNvSpPr txBox="1">
            <a:spLocks noGrp="1"/>
          </p:cNvSpPr>
          <p:nvPr>
            <p:ph type="subTitle" idx="1"/>
          </p:nvPr>
        </p:nvSpPr>
        <p:spPr>
          <a:xfrm>
            <a:off x="720000" y="1555225"/>
            <a:ext cx="4388700" cy="26673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600"/>
              <a:buChar char="●"/>
              <a:defRPr/>
            </a:lvl1pPr>
            <a:lvl2pPr lvl="1" rtl="0">
              <a:lnSpc>
                <a:spcPct val="100000"/>
              </a:lnSpc>
              <a:spcBef>
                <a:spcPts val="0"/>
              </a:spcBef>
              <a:spcAft>
                <a:spcPts val="0"/>
              </a:spcAft>
              <a:buSzPts val="1600"/>
              <a:buChar char="○"/>
              <a:defRPr/>
            </a:lvl2pPr>
            <a:lvl3pPr lvl="2" rtl="0">
              <a:lnSpc>
                <a:spcPct val="100000"/>
              </a:lnSpc>
              <a:spcBef>
                <a:spcPts val="0"/>
              </a:spcBef>
              <a:spcAft>
                <a:spcPts val="0"/>
              </a:spcAft>
              <a:buSzPts val="1600"/>
              <a:buChar char="■"/>
              <a:defRPr/>
            </a:lvl3pPr>
            <a:lvl4pPr lvl="3" rtl="0">
              <a:lnSpc>
                <a:spcPct val="100000"/>
              </a:lnSpc>
              <a:spcBef>
                <a:spcPts val="0"/>
              </a:spcBef>
              <a:spcAft>
                <a:spcPts val="0"/>
              </a:spcAft>
              <a:buSzPts val="1600"/>
              <a:buChar char="●"/>
              <a:defRPr/>
            </a:lvl4pPr>
            <a:lvl5pPr lvl="4" rtl="0">
              <a:lnSpc>
                <a:spcPct val="100000"/>
              </a:lnSpc>
              <a:spcBef>
                <a:spcPts val="0"/>
              </a:spcBef>
              <a:spcAft>
                <a:spcPts val="0"/>
              </a:spcAft>
              <a:buSzPts val="1600"/>
              <a:buChar char="○"/>
              <a:defRPr/>
            </a:lvl5pPr>
            <a:lvl6pPr lvl="5" rtl="0">
              <a:lnSpc>
                <a:spcPct val="100000"/>
              </a:lnSpc>
              <a:spcBef>
                <a:spcPts val="0"/>
              </a:spcBef>
              <a:spcAft>
                <a:spcPts val="0"/>
              </a:spcAft>
              <a:buSzPts val="1600"/>
              <a:buChar char="■"/>
              <a:defRPr/>
            </a:lvl6pPr>
            <a:lvl7pPr lvl="6" rtl="0">
              <a:lnSpc>
                <a:spcPct val="100000"/>
              </a:lnSpc>
              <a:spcBef>
                <a:spcPts val="0"/>
              </a:spcBef>
              <a:spcAft>
                <a:spcPts val="0"/>
              </a:spcAft>
              <a:buSzPts val="1600"/>
              <a:buChar char="●"/>
              <a:defRPr/>
            </a:lvl7pPr>
            <a:lvl8pPr lvl="7" rtl="0">
              <a:lnSpc>
                <a:spcPct val="100000"/>
              </a:lnSpc>
              <a:spcBef>
                <a:spcPts val="0"/>
              </a:spcBef>
              <a:spcAft>
                <a:spcPts val="0"/>
              </a:spcAft>
              <a:buSzPts val="1600"/>
              <a:buChar char="○"/>
              <a:defRPr/>
            </a:lvl8pPr>
            <a:lvl9pPr lvl="8" rtl="0">
              <a:lnSpc>
                <a:spcPct val="100000"/>
              </a:lnSpc>
              <a:spcBef>
                <a:spcPts val="0"/>
              </a:spcBef>
              <a:spcAft>
                <a:spcPts val="0"/>
              </a:spcAft>
              <a:buSzPts val="1600"/>
              <a:buChar char="■"/>
              <a:defRPr/>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Section header 1">
  <p:cSld name="CUSTOM_4">
    <p:spTree>
      <p:nvGrpSpPr>
        <p:cNvPr id="1" name="Shape 7760"/>
        <p:cNvGrpSpPr/>
        <p:nvPr/>
      </p:nvGrpSpPr>
      <p:grpSpPr>
        <a:xfrm>
          <a:off x="0" y="0"/>
          <a:ext cx="0" cy="0"/>
          <a:chOff x="0" y="0"/>
          <a:chExt cx="0" cy="0"/>
        </a:xfrm>
      </p:grpSpPr>
      <p:grpSp>
        <p:nvGrpSpPr>
          <p:cNvPr id="7761" name="Google Shape;7761;p17"/>
          <p:cNvGrpSpPr/>
          <p:nvPr/>
        </p:nvGrpSpPr>
        <p:grpSpPr>
          <a:xfrm rot="-9127115">
            <a:off x="7857395" y="3629061"/>
            <a:ext cx="316152" cy="1149676"/>
            <a:chOff x="4455175" y="2826325"/>
            <a:chExt cx="114450" cy="416200"/>
          </a:xfrm>
        </p:grpSpPr>
        <p:sp>
          <p:nvSpPr>
            <p:cNvPr id="7762" name="Google Shape;7762;p17"/>
            <p:cNvSpPr/>
            <p:nvPr/>
          </p:nvSpPr>
          <p:spPr>
            <a:xfrm>
              <a:off x="4475950" y="3204475"/>
              <a:ext cx="72900" cy="26675"/>
            </a:xfrm>
            <a:custGeom>
              <a:avLst/>
              <a:gdLst/>
              <a:ahLst/>
              <a:cxnLst/>
              <a:rect l="l" t="t" r="r" b="b"/>
              <a:pathLst>
                <a:path w="2916" h="1067" extrusionOk="0">
                  <a:moveTo>
                    <a:pt x="1" y="1"/>
                  </a:moveTo>
                  <a:lnTo>
                    <a:pt x="1" y="1066"/>
                  </a:lnTo>
                  <a:lnTo>
                    <a:pt x="2916" y="1066"/>
                  </a:lnTo>
                  <a:lnTo>
                    <a:pt x="29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3" name="Google Shape;7763;p17"/>
            <p:cNvSpPr/>
            <p:nvPr/>
          </p:nvSpPr>
          <p:spPr>
            <a:xfrm>
              <a:off x="4475950" y="3188400"/>
              <a:ext cx="72900" cy="27075"/>
            </a:xfrm>
            <a:custGeom>
              <a:avLst/>
              <a:gdLst/>
              <a:ahLst/>
              <a:cxnLst/>
              <a:rect l="l" t="t" r="r" b="b"/>
              <a:pathLst>
                <a:path w="2916" h="1083" extrusionOk="0">
                  <a:moveTo>
                    <a:pt x="1" y="1"/>
                  </a:moveTo>
                  <a:lnTo>
                    <a:pt x="1" y="1082"/>
                  </a:lnTo>
                  <a:lnTo>
                    <a:pt x="2916" y="1082"/>
                  </a:lnTo>
                  <a:lnTo>
                    <a:pt x="2916"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4" name="Google Shape;7764;p17"/>
            <p:cNvSpPr/>
            <p:nvPr/>
          </p:nvSpPr>
          <p:spPr>
            <a:xfrm>
              <a:off x="4475950" y="3165675"/>
              <a:ext cx="72900" cy="26675"/>
            </a:xfrm>
            <a:custGeom>
              <a:avLst/>
              <a:gdLst/>
              <a:ahLst/>
              <a:cxnLst/>
              <a:rect l="l" t="t" r="r" b="b"/>
              <a:pathLst>
                <a:path w="2916" h="1067" extrusionOk="0">
                  <a:moveTo>
                    <a:pt x="1" y="1"/>
                  </a:moveTo>
                  <a:lnTo>
                    <a:pt x="1" y="1067"/>
                  </a:lnTo>
                  <a:lnTo>
                    <a:pt x="2916" y="1067"/>
                  </a:lnTo>
                  <a:lnTo>
                    <a:pt x="29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5" name="Google Shape;7765;p17"/>
            <p:cNvSpPr/>
            <p:nvPr/>
          </p:nvSpPr>
          <p:spPr>
            <a:xfrm>
              <a:off x="4499075" y="3150400"/>
              <a:ext cx="26675" cy="27075"/>
            </a:xfrm>
            <a:custGeom>
              <a:avLst/>
              <a:gdLst/>
              <a:ahLst/>
              <a:cxnLst/>
              <a:rect l="l" t="t" r="r" b="b"/>
              <a:pathLst>
                <a:path w="1067" h="1083" extrusionOk="0">
                  <a:moveTo>
                    <a:pt x="0" y="1"/>
                  </a:moveTo>
                  <a:lnTo>
                    <a:pt x="0" y="1082"/>
                  </a:lnTo>
                  <a:lnTo>
                    <a:pt x="1066" y="1082"/>
                  </a:lnTo>
                  <a:lnTo>
                    <a:pt x="1066" y="1"/>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6" name="Google Shape;7766;p17"/>
            <p:cNvSpPr/>
            <p:nvPr/>
          </p:nvSpPr>
          <p:spPr>
            <a:xfrm>
              <a:off x="4499075" y="3123750"/>
              <a:ext cx="26675" cy="26675"/>
            </a:xfrm>
            <a:custGeom>
              <a:avLst/>
              <a:gdLst/>
              <a:ahLst/>
              <a:cxnLst/>
              <a:rect l="l" t="t" r="r" b="b"/>
              <a:pathLst>
                <a:path w="1067" h="1067" extrusionOk="0">
                  <a:moveTo>
                    <a:pt x="0" y="1"/>
                  </a:moveTo>
                  <a:lnTo>
                    <a:pt x="0" y="1067"/>
                  </a:lnTo>
                  <a:lnTo>
                    <a:pt x="1066" y="1067"/>
                  </a:lnTo>
                  <a:lnTo>
                    <a:pt x="106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7" name="Google Shape;7767;p17"/>
            <p:cNvSpPr/>
            <p:nvPr/>
          </p:nvSpPr>
          <p:spPr>
            <a:xfrm>
              <a:off x="4499075" y="3177450"/>
              <a:ext cx="26675" cy="27050"/>
            </a:xfrm>
            <a:custGeom>
              <a:avLst/>
              <a:gdLst/>
              <a:ahLst/>
              <a:cxnLst/>
              <a:rect l="l" t="t" r="r" b="b"/>
              <a:pathLst>
                <a:path w="1067" h="1082" extrusionOk="0">
                  <a:moveTo>
                    <a:pt x="0" y="0"/>
                  </a:moveTo>
                  <a:lnTo>
                    <a:pt x="0" y="1082"/>
                  </a:lnTo>
                  <a:lnTo>
                    <a:pt x="1066" y="1082"/>
                  </a:lnTo>
                  <a:lnTo>
                    <a:pt x="106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8" name="Google Shape;7768;p17"/>
            <p:cNvSpPr/>
            <p:nvPr/>
          </p:nvSpPr>
          <p:spPr>
            <a:xfrm>
              <a:off x="4499075" y="3204475"/>
              <a:ext cx="26675" cy="26675"/>
            </a:xfrm>
            <a:custGeom>
              <a:avLst/>
              <a:gdLst/>
              <a:ahLst/>
              <a:cxnLst/>
              <a:rect l="l" t="t" r="r" b="b"/>
              <a:pathLst>
                <a:path w="1067" h="1067" extrusionOk="0">
                  <a:moveTo>
                    <a:pt x="0" y="1"/>
                  </a:moveTo>
                  <a:lnTo>
                    <a:pt x="0" y="1066"/>
                  </a:lnTo>
                  <a:lnTo>
                    <a:pt x="1066" y="1066"/>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9" name="Google Shape;7769;p17"/>
            <p:cNvSpPr/>
            <p:nvPr/>
          </p:nvSpPr>
          <p:spPr>
            <a:xfrm>
              <a:off x="4499075" y="3215450"/>
              <a:ext cx="26675" cy="27075"/>
            </a:xfrm>
            <a:custGeom>
              <a:avLst/>
              <a:gdLst/>
              <a:ahLst/>
              <a:cxnLst/>
              <a:rect l="l" t="t" r="r" b="b"/>
              <a:pathLst>
                <a:path w="1067" h="1083" extrusionOk="0">
                  <a:moveTo>
                    <a:pt x="0" y="0"/>
                  </a:moveTo>
                  <a:lnTo>
                    <a:pt x="0" y="1082"/>
                  </a:lnTo>
                  <a:lnTo>
                    <a:pt x="1066" y="1082"/>
                  </a:lnTo>
                  <a:lnTo>
                    <a:pt x="1066" y="0"/>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0" name="Google Shape;7770;p17"/>
            <p:cNvSpPr/>
            <p:nvPr/>
          </p:nvSpPr>
          <p:spPr>
            <a:xfrm>
              <a:off x="4499075" y="3042650"/>
              <a:ext cx="26675" cy="27050"/>
            </a:xfrm>
            <a:custGeom>
              <a:avLst/>
              <a:gdLst/>
              <a:ahLst/>
              <a:cxnLst/>
              <a:rect l="l" t="t" r="r" b="b"/>
              <a:pathLst>
                <a:path w="1067" h="1082" extrusionOk="0">
                  <a:moveTo>
                    <a:pt x="0" y="0"/>
                  </a:moveTo>
                  <a:lnTo>
                    <a:pt x="0" y="1082"/>
                  </a:lnTo>
                  <a:lnTo>
                    <a:pt x="1066" y="1082"/>
                  </a:lnTo>
                  <a:lnTo>
                    <a:pt x="10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1" name="Google Shape;7771;p17"/>
            <p:cNvSpPr/>
            <p:nvPr/>
          </p:nvSpPr>
          <p:spPr>
            <a:xfrm>
              <a:off x="4499075" y="3016000"/>
              <a:ext cx="26675" cy="26675"/>
            </a:xfrm>
            <a:custGeom>
              <a:avLst/>
              <a:gdLst/>
              <a:ahLst/>
              <a:cxnLst/>
              <a:rect l="l" t="t" r="r" b="b"/>
              <a:pathLst>
                <a:path w="1067" h="1067" extrusionOk="0">
                  <a:moveTo>
                    <a:pt x="0" y="0"/>
                  </a:moveTo>
                  <a:lnTo>
                    <a:pt x="0" y="1066"/>
                  </a:lnTo>
                  <a:lnTo>
                    <a:pt x="1066" y="1066"/>
                  </a:lnTo>
                  <a:lnTo>
                    <a:pt x="1066" y="0"/>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2" name="Google Shape;7772;p17"/>
            <p:cNvSpPr/>
            <p:nvPr/>
          </p:nvSpPr>
          <p:spPr>
            <a:xfrm>
              <a:off x="4499075" y="3069675"/>
              <a:ext cx="26675" cy="27075"/>
            </a:xfrm>
            <a:custGeom>
              <a:avLst/>
              <a:gdLst/>
              <a:ahLst/>
              <a:cxnLst/>
              <a:rect l="l" t="t" r="r" b="b"/>
              <a:pathLst>
                <a:path w="1067" h="1083" extrusionOk="0">
                  <a:moveTo>
                    <a:pt x="0" y="1"/>
                  </a:moveTo>
                  <a:lnTo>
                    <a:pt x="0" y="1082"/>
                  </a:lnTo>
                  <a:lnTo>
                    <a:pt x="1066" y="1082"/>
                  </a:lnTo>
                  <a:lnTo>
                    <a:pt x="106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3" name="Google Shape;7773;p17"/>
            <p:cNvSpPr/>
            <p:nvPr/>
          </p:nvSpPr>
          <p:spPr>
            <a:xfrm>
              <a:off x="4499075" y="3096725"/>
              <a:ext cx="26675" cy="27050"/>
            </a:xfrm>
            <a:custGeom>
              <a:avLst/>
              <a:gdLst/>
              <a:ahLst/>
              <a:cxnLst/>
              <a:rect l="l" t="t" r="r" b="b"/>
              <a:pathLst>
                <a:path w="1067" h="1082" extrusionOk="0">
                  <a:moveTo>
                    <a:pt x="0" y="0"/>
                  </a:moveTo>
                  <a:lnTo>
                    <a:pt x="0" y="1082"/>
                  </a:lnTo>
                  <a:lnTo>
                    <a:pt x="1066" y="1082"/>
                  </a:lnTo>
                  <a:lnTo>
                    <a:pt x="10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4" name="Google Shape;7774;p17"/>
            <p:cNvSpPr/>
            <p:nvPr/>
          </p:nvSpPr>
          <p:spPr>
            <a:xfrm>
              <a:off x="4499075" y="2935275"/>
              <a:ext cx="26675" cy="26675"/>
            </a:xfrm>
            <a:custGeom>
              <a:avLst/>
              <a:gdLst/>
              <a:ahLst/>
              <a:cxnLst/>
              <a:rect l="l" t="t" r="r" b="b"/>
              <a:pathLst>
                <a:path w="1067" h="1067" extrusionOk="0">
                  <a:moveTo>
                    <a:pt x="0" y="0"/>
                  </a:moveTo>
                  <a:lnTo>
                    <a:pt x="0" y="1066"/>
                  </a:lnTo>
                  <a:lnTo>
                    <a:pt x="1066" y="1066"/>
                  </a:lnTo>
                  <a:lnTo>
                    <a:pt x="1066" y="0"/>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5" name="Google Shape;7775;p17"/>
            <p:cNvSpPr/>
            <p:nvPr/>
          </p:nvSpPr>
          <p:spPr>
            <a:xfrm>
              <a:off x="4499075" y="2908225"/>
              <a:ext cx="26675" cy="27075"/>
            </a:xfrm>
            <a:custGeom>
              <a:avLst/>
              <a:gdLst/>
              <a:ahLst/>
              <a:cxnLst/>
              <a:rect l="l" t="t" r="r" b="b"/>
              <a:pathLst>
                <a:path w="1067" h="1083" extrusionOk="0">
                  <a:moveTo>
                    <a:pt x="0" y="1"/>
                  </a:moveTo>
                  <a:lnTo>
                    <a:pt x="0" y="1082"/>
                  </a:lnTo>
                  <a:lnTo>
                    <a:pt x="1066" y="1082"/>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6" name="Google Shape;7776;p17"/>
            <p:cNvSpPr/>
            <p:nvPr/>
          </p:nvSpPr>
          <p:spPr>
            <a:xfrm>
              <a:off x="4499075" y="2961925"/>
              <a:ext cx="26675" cy="27050"/>
            </a:xfrm>
            <a:custGeom>
              <a:avLst/>
              <a:gdLst/>
              <a:ahLst/>
              <a:cxnLst/>
              <a:rect l="l" t="t" r="r" b="b"/>
              <a:pathLst>
                <a:path w="1067" h="1082" extrusionOk="0">
                  <a:moveTo>
                    <a:pt x="0" y="0"/>
                  </a:moveTo>
                  <a:lnTo>
                    <a:pt x="0" y="1082"/>
                  </a:lnTo>
                  <a:lnTo>
                    <a:pt x="1066" y="1082"/>
                  </a:lnTo>
                  <a:lnTo>
                    <a:pt x="106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7" name="Google Shape;7777;p17"/>
            <p:cNvSpPr/>
            <p:nvPr/>
          </p:nvSpPr>
          <p:spPr>
            <a:xfrm>
              <a:off x="4499075" y="2988950"/>
              <a:ext cx="26675" cy="27075"/>
            </a:xfrm>
            <a:custGeom>
              <a:avLst/>
              <a:gdLst/>
              <a:ahLst/>
              <a:cxnLst/>
              <a:rect l="l" t="t" r="r" b="b"/>
              <a:pathLst>
                <a:path w="1067" h="1083" extrusionOk="0">
                  <a:moveTo>
                    <a:pt x="0" y="1"/>
                  </a:moveTo>
                  <a:lnTo>
                    <a:pt x="0" y="1082"/>
                  </a:lnTo>
                  <a:lnTo>
                    <a:pt x="1066" y="1082"/>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8" name="Google Shape;7778;p17"/>
            <p:cNvSpPr/>
            <p:nvPr/>
          </p:nvSpPr>
          <p:spPr>
            <a:xfrm>
              <a:off x="4504175" y="2826325"/>
              <a:ext cx="16475" cy="16500"/>
            </a:xfrm>
            <a:custGeom>
              <a:avLst/>
              <a:gdLst/>
              <a:ahLst/>
              <a:cxnLst/>
              <a:rect l="l" t="t" r="r" b="b"/>
              <a:pathLst>
                <a:path w="659" h="660" extrusionOk="0">
                  <a:moveTo>
                    <a:pt x="0" y="1"/>
                  </a:moveTo>
                  <a:lnTo>
                    <a:pt x="0" y="659"/>
                  </a:lnTo>
                  <a:lnTo>
                    <a:pt x="658" y="659"/>
                  </a:lnTo>
                  <a:lnTo>
                    <a:pt x="658"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9" name="Google Shape;7779;p17"/>
            <p:cNvSpPr/>
            <p:nvPr/>
          </p:nvSpPr>
          <p:spPr>
            <a:xfrm>
              <a:off x="4504175" y="2842800"/>
              <a:ext cx="16475" cy="16075"/>
            </a:xfrm>
            <a:custGeom>
              <a:avLst/>
              <a:gdLst/>
              <a:ahLst/>
              <a:cxnLst/>
              <a:rect l="l" t="t" r="r" b="b"/>
              <a:pathLst>
                <a:path w="659" h="643" extrusionOk="0">
                  <a:moveTo>
                    <a:pt x="0" y="0"/>
                  </a:moveTo>
                  <a:lnTo>
                    <a:pt x="0" y="643"/>
                  </a:lnTo>
                  <a:lnTo>
                    <a:pt x="658" y="643"/>
                  </a:lnTo>
                  <a:lnTo>
                    <a:pt x="6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0" name="Google Shape;7780;p17"/>
            <p:cNvSpPr/>
            <p:nvPr/>
          </p:nvSpPr>
          <p:spPr>
            <a:xfrm>
              <a:off x="4504175" y="2858850"/>
              <a:ext cx="16475" cy="16500"/>
            </a:xfrm>
            <a:custGeom>
              <a:avLst/>
              <a:gdLst/>
              <a:ahLst/>
              <a:cxnLst/>
              <a:rect l="l" t="t" r="r" b="b"/>
              <a:pathLst>
                <a:path w="659" h="660" extrusionOk="0">
                  <a:moveTo>
                    <a:pt x="0" y="1"/>
                  </a:moveTo>
                  <a:lnTo>
                    <a:pt x="0" y="659"/>
                  </a:lnTo>
                  <a:lnTo>
                    <a:pt x="658" y="659"/>
                  </a:lnTo>
                  <a:lnTo>
                    <a:pt x="658"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1" name="Google Shape;7781;p17"/>
            <p:cNvSpPr/>
            <p:nvPr/>
          </p:nvSpPr>
          <p:spPr>
            <a:xfrm>
              <a:off x="4520625" y="2842800"/>
              <a:ext cx="16475" cy="16075"/>
            </a:xfrm>
            <a:custGeom>
              <a:avLst/>
              <a:gdLst/>
              <a:ahLst/>
              <a:cxnLst/>
              <a:rect l="l" t="t" r="r" b="b"/>
              <a:pathLst>
                <a:path w="659" h="643" extrusionOk="0">
                  <a:moveTo>
                    <a:pt x="0" y="0"/>
                  </a:moveTo>
                  <a:lnTo>
                    <a:pt x="0" y="643"/>
                  </a:lnTo>
                  <a:lnTo>
                    <a:pt x="659" y="643"/>
                  </a:lnTo>
                  <a:lnTo>
                    <a:pt x="659"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2" name="Google Shape;7782;p17"/>
            <p:cNvSpPr/>
            <p:nvPr/>
          </p:nvSpPr>
          <p:spPr>
            <a:xfrm>
              <a:off x="4520625" y="2858850"/>
              <a:ext cx="16475" cy="16500"/>
            </a:xfrm>
            <a:custGeom>
              <a:avLst/>
              <a:gdLst/>
              <a:ahLst/>
              <a:cxnLst/>
              <a:rect l="l" t="t" r="r" b="b"/>
              <a:pathLst>
                <a:path w="659" h="660" extrusionOk="0">
                  <a:moveTo>
                    <a:pt x="0" y="1"/>
                  </a:moveTo>
                  <a:lnTo>
                    <a:pt x="0"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3" name="Google Shape;7783;p17"/>
            <p:cNvSpPr/>
            <p:nvPr/>
          </p:nvSpPr>
          <p:spPr>
            <a:xfrm>
              <a:off x="4537075" y="2858850"/>
              <a:ext cx="16500" cy="16500"/>
            </a:xfrm>
            <a:custGeom>
              <a:avLst/>
              <a:gdLst/>
              <a:ahLst/>
              <a:cxnLst/>
              <a:rect l="l" t="t" r="r" b="b"/>
              <a:pathLst>
                <a:path w="660" h="660" extrusionOk="0">
                  <a:moveTo>
                    <a:pt x="1" y="1"/>
                  </a:moveTo>
                  <a:lnTo>
                    <a:pt x="1" y="659"/>
                  </a:lnTo>
                  <a:lnTo>
                    <a:pt x="659" y="659"/>
                  </a:lnTo>
                  <a:lnTo>
                    <a:pt x="659"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4" name="Google Shape;7784;p17"/>
            <p:cNvSpPr/>
            <p:nvPr/>
          </p:nvSpPr>
          <p:spPr>
            <a:xfrm>
              <a:off x="4553550" y="2875325"/>
              <a:ext cx="16075" cy="16475"/>
            </a:xfrm>
            <a:custGeom>
              <a:avLst/>
              <a:gdLst/>
              <a:ahLst/>
              <a:cxnLst/>
              <a:rect l="l" t="t" r="r" b="b"/>
              <a:pathLst>
                <a:path w="643" h="659" extrusionOk="0">
                  <a:moveTo>
                    <a:pt x="0" y="0"/>
                  </a:moveTo>
                  <a:lnTo>
                    <a:pt x="0" y="659"/>
                  </a:lnTo>
                  <a:lnTo>
                    <a:pt x="643" y="659"/>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5" name="Google Shape;7785;p17"/>
            <p:cNvSpPr/>
            <p:nvPr/>
          </p:nvSpPr>
          <p:spPr>
            <a:xfrm>
              <a:off x="4487700" y="2842800"/>
              <a:ext cx="16500" cy="16075"/>
            </a:xfrm>
            <a:custGeom>
              <a:avLst/>
              <a:gdLst/>
              <a:ahLst/>
              <a:cxnLst/>
              <a:rect l="l" t="t" r="r" b="b"/>
              <a:pathLst>
                <a:path w="660" h="643" extrusionOk="0">
                  <a:moveTo>
                    <a:pt x="1" y="0"/>
                  </a:moveTo>
                  <a:lnTo>
                    <a:pt x="1" y="643"/>
                  </a:lnTo>
                  <a:lnTo>
                    <a:pt x="659" y="643"/>
                  </a:lnTo>
                  <a:lnTo>
                    <a:pt x="659"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6" name="Google Shape;7786;p17"/>
            <p:cNvSpPr/>
            <p:nvPr/>
          </p:nvSpPr>
          <p:spPr>
            <a:xfrm>
              <a:off x="4487700" y="2858850"/>
              <a:ext cx="16500" cy="16500"/>
            </a:xfrm>
            <a:custGeom>
              <a:avLst/>
              <a:gdLst/>
              <a:ahLst/>
              <a:cxnLst/>
              <a:rect l="l" t="t" r="r" b="b"/>
              <a:pathLst>
                <a:path w="660" h="660" extrusionOk="0">
                  <a:moveTo>
                    <a:pt x="1" y="1"/>
                  </a:moveTo>
                  <a:lnTo>
                    <a:pt x="1"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7" name="Google Shape;7787;p17"/>
            <p:cNvSpPr/>
            <p:nvPr/>
          </p:nvSpPr>
          <p:spPr>
            <a:xfrm>
              <a:off x="4471250" y="2858850"/>
              <a:ext cx="16475" cy="16500"/>
            </a:xfrm>
            <a:custGeom>
              <a:avLst/>
              <a:gdLst/>
              <a:ahLst/>
              <a:cxnLst/>
              <a:rect l="l" t="t" r="r" b="b"/>
              <a:pathLst>
                <a:path w="659" h="660" extrusionOk="0">
                  <a:moveTo>
                    <a:pt x="0" y="1"/>
                  </a:moveTo>
                  <a:lnTo>
                    <a:pt x="0" y="659"/>
                  </a:lnTo>
                  <a:lnTo>
                    <a:pt x="659" y="659"/>
                  </a:lnTo>
                  <a:lnTo>
                    <a:pt x="659"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8" name="Google Shape;7788;p17"/>
            <p:cNvSpPr/>
            <p:nvPr/>
          </p:nvSpPr>
          <p:spPr>
            <a:xfrm>
              <a:off x="4504175" y="2875325"/>
              <a:ext cx="16475" cy="16475"/>
            </a:xfrm>
            <a:custGeom>
              <a:avLst/>
              <a:gdLst/>
              <a:ahLst/>
              <a:cxnLst/>
              <a:rect l="l" t="t" r="r" b="b"/>
              <a:pathLst>
                <a:path w="659" h="659" extrusionOk="0">
                  <a:moveTo>
                    <a:pt x="0" y="0"/>
                  </a:moveTo>
                  <a:lnTo>
                    <a:pt x="0" y="659"/>
                  </a:lnTo>
                  <a:lnTo>
                    <a:pt x="658" y="659"/>
                  </a:lnTo>
                  <a:lnTo>
                    <a:pt x="658"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9" name="Google Shape;7789;p17"/>
            <p:cNvSpPr/>
            <p:nvPr/>
          </p:nvSpPr>
          <p:spPr>
            <a:xfrm>
              <a:off x="4520625" y="2875325"/>
              <a:ext cx="16475" cy="16475"/>
            </a:xfrm>
            <a:custGeom>
              <a:avLst/>
              <a:gdLst/>
              <a:ahLst/>
              <a:cxnLst/>
              <a:rect l="l" t="t" r="r" b="b"/>
              <a:pathLst>
                <a:path w="659" h="659" extrusionOk="0">
                  <a:moveTo>
                    <a:pt x="0" y="0"/>
                  </a:moveTo>
                  <a:lnTo>
                    <a:pt x="0" y="659"/>
                  </a:lnTo>
                  <a:lnTo>
                    <a:pt x="659" y="659"/>
                  </a:lnTo>
                  <a:lnTo>
                    <a:pt x="659"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0" name="Google Shape;7790;p17"/>
            <p:cNvSpPr/>
            <p:nvPr/>
          </p:nvSpPr>
          <p:spPr>
            <a:xfrm>
              <a:off x="4537075" y="2875325"/>
              <a:ext cx="16500" cy="16475"/>
            </a:xfrm>
            <a:custGeom>
              <a:avLst/>
              <a:gdLst/>
              <a:ahLst/>
              <a:cxnLst/>
              <a:rect l="l" t="t" r="r" b="b"/>
              <a:pathLst>
                <a:path w="660" h="659" extrusionOk="0">
                  <a:moveTo>
                    <a:pt x="1" y="0"/>
                  </a:moveTo>
                  <a:lnTo>
                    <a:pt x="1" y="659"/>
                  </a:lnTo>
                  <a:lnTo>
                    <a:pt x="659" y="659"/>
                  </a:lnTo>
                  <a:lnTo>
                    <a:pt x="6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1" name="Google Shape;7791;p17"/>
            <p:cNvSpPr/>
            <p:nvPr/>
          </p:nvSpPr>
          <p:spPr>
            <a:xfrm>
              <a:off x="4487700" y="2875325"/>
              <a:ext cx="16500" cy="16475"/>
            </a:xfrm>
            <a:custGeom>
              <a:avLst/>
              <a:gdLst/>
              <a:ahLst/>
              <a:cxnLst/>
              <a:rect l="l" t="t" r="r" b="b"/>
              <a:pathLst>
                <a:path w="660" h="659" extrusionOk="0">
                  <a:moveTo>
                    <a:pt x="1" y="0"/>
                  </a:moveTo>
                  <a:lnTo>
                    <a:pt x="1" y="659"/>
                  </a:lnTo>
                  <a:lnTo>
                    <a:pt x="659" y="659"/>
                  </a:lnTo>
                  <a:lnTo>
                    <a:pt x="659"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2" name="Google Shape;7792;p17"/>
            <p:cNvSpPr/>
            <p:nvPr/>
          </p:nvSpPr>
          <p:spPr>
            <a:xfrm>
              <a:off x="4504175" y="2891775"/>
              <a:ext cx="16475" cy="16475"/>
            </a:xfrm>
            <a:custGeom>
              <a:avLst/>
              <a:gdLst/>
              <a:ahLst/>
              <a:cxnLst/>
              <a:rect l="l" t="t" r="r" b="b"/>
              <a:pathLst>
                <a:path w="659" h="659" extrusionOk="0">
                  <a:moveTo>
                    <a:pt x="0" y="1"/>
                  </a:moveTo>
                  <a:lnTo>
                    <a:pt x="0" y="659"/>
                  </a:lnTo>
                  <a:lnTo>
                    <a:pt x="658" y="659"/>
                  </a:lnTo>
                  <a:lnTo>
                    <a:pt x="658"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3" name="Google Shape;7793;p17"/>
            <p:cNvSpPr/>
            <p:nvPr/>
          </p:nvSpPr>
          <p:spPr>
            <a:xfrm>
              <a:off x="4520625" y="2891775"/>
              <a:ext cx="16475" cy="16475"/>
            </a:xfrm>
            <a:custGeom>
              <a:avLst/>
              <a:gdLst/>
              <a:ahLst/>
              <a:cxnLst/>
              <a:rect l="l" t="t" r="r" b="b"/>
              <a:pathLst>
                <a:path w="659" h="659" extrusionOk="0">
                  <a:moveTo>
                    <a:pt x="0" y="1"/>
                  </a:moveTo>
                  <a:lnTo>
                    <a:pt x="0"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4" name="Google Shape;7794;p17"/>
            <p:cNvSpPr/>
            <p:nvPr/>
          </p:nvSpPr>
          <p:spPr>
            <a:xfrm>
              <a:off x="4487700" y="2891775"/>
              <a:ext cx="16500" cy="16475"/>
            </a:xfrm>
            <a:custGeom>
              <a:avLst/>
              <a:gdLst/>
              <a:ahLst/>
              <a:cxnLst/>
              <a:rect l="l" t="t" r="r" b="b"/>
              <a:pathLst>
                <a:path w="660" h="659" extrusionOk="0">
                  <a:moveTo>
                    <a:pt x="1" y="1"/>
                  </a:moveTo>
                  <a:lnTo>
                    <a:pt x="1"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5" name="Google Shape;7795;p17"/>
            <p:cNvSpPr/>
            <p:nvPr/>
          </p:nvSpPr>
          <p:spPr>
            <a:xfrm>
              <a:off x="4471250" y="2875325"/>
              <a:ext cx="16475" cy="16475"/>
            </a:xfrm>
            <a:custGeom>
              <a:avLst/>
              <a:gdLst/>
              <a:ahLst/>
              <a:cxnLst/>
              <a:rect l="l" t="t" r="r" b="b"/>
              <a:pathLst>
                <a:path w="659" h="659" extrusionOk="0">
                  <a:moveTo>
                    <a:pt x="0" y="0"/>
                  </a:moveTo>
                  <a:lnTo>
                    <a:pt x="0" y="659"/>
                  </a:lnTo>
                  <a:lnTo>
                    <a:pt x="659" y="659"/>
                  </a:lnTo>
                  <a:lnTo>
                    <a:pt x="6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6" name="Google Shape;7796;p17"/>
            <p:cNvSpPr/>
            <p:nvPr/>
          </p:nvSpPr>
          <p:spPr>
            <a:xfrm>
              <a:off x="4455175" y="2875325"/>
              <a:ext cx="16100" cy="16475"/>
            </a:xfrm>
            <a:custGeom>
              <a:avLst/>
              <a:gdLst/>
              <a:ahLst/>
              <a:cxnLst/>
              <a:rect l="l" t="t" r="r" b="b"/>
              <a:pathLst>
                <a:path w="644" h="659" extrusionOk="0">
                  <a:moveTo>
                    <a:pt x="1" y="0"/>
                  </a:moveTo>
                  <a:lnTo>
                    <a:pt x="1" y="659"/>
                  </a:lnTo>
                  <a:lnTo>
                    <a:pt x="643" y="659"/>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797" name="Google Shape;7797;p17"/>
          <p:cNvGrpSpPr/>
          <p:nvPr/>
        </p:nvGrpSpPr>
        <p:grpSpPr>
          <a:xfrm>
            <a:off x="-151417" y="4511474"/>
            <a:ext cx="9446833" cy="1136997"/>
            <a:chOff x="7" y="4511474"/>
            <a:chExt cx="9446833" cy="1136997"/>
          </a:xfrm>
        </p:grpSpPr>
        <p:grpSp>
          <p:nvGrpSpPr>
            <p:cNvPr id="7798" name="Google Shape;7798;p17"/>
            <p:cNvGrpSpPr/>
            <p:nvPr/>
          </p:nvGrpSpPr>
          <p:grpSpPr>
            <a:xfrm>
              <a:off x="7" y="4511474"/>
              <a:ext cx="1049633" cy="1136997"/>
              <a:chOff x="2130300" y="2121375"/>
              <a:chExt cx="212000" cy="229650"/>
            </a:xfrm>
          </p:grpSpPr>
          <p:sp>
            <p:nvSpPr>
              <p:cNvPr id="7799" name="Google Shape;7799;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0" name="Google Shape;7800;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1" name="Google Shape;7801;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2" name="Google Shape;7802;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3" name="Google Shape;7803;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4" name="Google Shape;7804;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5" name="Google Shape;7805;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6" name="Google Shape;7806;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7" name="Google Shape;7807;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8" name="Google Shape;7808;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9" name="Google Shape;7809;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0" name="Google Shape;7810;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1" name="Google Shape;7811;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2" name="Google Shape;7812;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3" name="Google Shape;7813;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4" name="Google Shape;7814;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5" name="Google Shape;7815;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6" name="Google Shape;7816;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7" name="Google Shape;7817;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8" name="Google Shape;7818;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9" name="Google Shape;7819;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0" name="Google Shape;7820;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1" name="Google Shape;7821;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2" name="Google Shape;7822;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3" name="Google Shape;7823;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4" name="Google Shape;7824;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5" name="Google Shape;7825;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6" name="Google Shape;7826;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7" name="Google Shape;7827;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8" name="Google Shape;7828;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9" name="Google Shape;7829;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0" name="Google Shape;7830;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1" name="Google Shape;7831;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2" name="Google Shape;7832;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3" name="Google Shape;7833;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4" name="Google Shape;7834;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5" name="Google Shape;7835;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6" name="Google Shape;7836;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7" name="Google Shape;7837;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8" name="Google Shape;7838;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9" name="Google Shape;7839;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0" name="Google Shape;7840;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1" name="Google Shape;7841;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42" name="Google Shape;7842;p17"/>
            <p:cNvGrpSpPr/>
            <p:nvPr/>
          </p:nvGrpSpPr>
          <p:grpSpPr>
            <a:xfrm>
              <a:off x="1049657" y="4511474"/>
              <a:ext cx="1049633" cy="1136997"/>
              <a:chOff x="2130300" y="2121375"/>
              <a:chExt cx="212000" cy="229650"/>
            </a:xfrm>
          </p:grpSpPr>
          <p:sp>
            <p:nvSpPr>
              <p:cNvPr id="7843" name="Google Shape;7843;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4" name="Google Shape;7844;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5" name="Google Shape;7845;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6" name="Google Shape;7846;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7" name="Google Shape;7847;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8" name="Google Shape;7848;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9" name="Google Shape;7849;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0" name="Google Shape;7850;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1" name="Google Shape;7851;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2" name="Google Shape;7852;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3" name="Google Shape;7853;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4" name="Google Shape;7854;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5" name="Google Shape;7855;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6" name="Google Shape;7856;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7" name="Google Shape;7857;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8" name="Google Shape;7858;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9" name="Google Shape;7859;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0" name="Google Shape;7860;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1" name="Google Shape;7861;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2" name="Google Shape;7862;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3" name="Google Shape;7863;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4" name="Google Shape;7864;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5" name="Google Shape;7865;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6" name="Google Shape;7866;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7" name="Google Shape;7867;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8" name="Google Shape;7868;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9" name="Google Shape;7869;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0" name="Google Shape;7870;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1" name="Google Shape;7871;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2" name="Google Shape;7872;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3" name="Google Shape;7873;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4" name="Google Shape;7874;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5" name="Google Shape;7875;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6" name="Google Shape;7876;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7" name="Google Shape;7877;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8" name="Google Shape;7878;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9" name="Google Shape;7879;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0" name="Google Shape;7880;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1" name="Google Shape;7881;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2" name="Google Shape;7882;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3" name="Google Shape;7883;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4" name="Google Shape;7884;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5" name="Google Shape;7885;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886" name="Google Shape;7886;p17"/>
            <p:cNvGrpSpPr/>
            <p:nvPr/>
          </p:nvGrpSpPr>
          <p:grpSpPr>
            <a:xfrm>
              <a:off x="2099307" y="4511474"/>
              <a:ext cx="1049633" cy="1136997"/>
              <a:chOff x="2130300" y="2121375"/>
              <a:chExt cx="212000" cy="229650"/>
            </a:xfrm>
          </p:grpSpPr>
          <p:sp>
            <p:nvSpPr>
              <p:cNvPr id="7887" name="Google Shape;7887;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8" name="Google Shape;7888;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9" name="Google Shape;7889;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0" name="Google Shape;7890;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1" name="Google Shape;7891;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2" name="Google Shape;7892;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3" name="Google Shape;7893;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4" name="Google Shape;7894;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5" name="Google Shape;7895;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6" name="Google Shape;7896;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7" name="Google Shape;7897;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8" name="Google Shape;7898;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9" name="Google Shape;7899;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0" name="Google Shape;7900;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1" name="Google Shape;7901;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2" name="Google Shape;7902;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3" name="Google Shape;7903;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4" name="Google Shape;7904;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5" name="Google Shape;7905;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6" name="Google Shape;7906;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7" name="Google Shape;7907;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8" name="Google Shape;7908;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9" name="Google Shape;7909;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0" name="Google Shape;7910;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1" name="Google Shape;7911;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2" name="Google Shape;7912;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3" name="Google Shape;7913;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4" name="Google Shape;7914;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5" name="Google Shape;7915;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6" name="Google Shape;7916;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7" name="Google Shape;7917;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8" name="Google Shape;7918;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9" name="Google Shape;7919;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0" name="Google Shape;7920;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1" name="Google Shape;7921;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2" name="Google Shape;7922;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3" name="Google Shape;7923;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4" name="Google Shape;7924;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5" name="Google Shape;7925;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6" name="Google Shape;7926;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7" name="Google Shape;7927;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8" name="Google Shape;7928;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9" name="Google Shape;7929;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30" name="Google Shape;7930;p17"/>
            <p:cNvGrpSpPr/>
            <p:nvPr/>
          </p:nvGrpSpPr>
          <p:grpSpPr>
            <a:xfrm>
              <a:off x="3148957" y="4511474"/>
              <a:ext cx="1049633" cy="1136997"/>
              <a:chOff x="2130300" y="2121375"/>
              <a:chExt cx="212000" cy="229650"/>
            </a:xfrm>
          </p:grpSpPr>
          <p:sp>
            <p:nvSpPr>
              <p:cNvPr id="7931" name="Google Shape;7931;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2" name="Google Shape;7932;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3" name="Google Shape;7933;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4" name="Google Shape;7934;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5" name="Google Shape;7935;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6" name="Google Shape;7936;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7" name="Google Shape;7937;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8" name="Google Shape;7938;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9" name="Google Shape;7939;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0" name="Google Shape;7940;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1" name="Google Shape;7941;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2" name="Google Shape;7942;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3" name="Google Shape;7943;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4" name="Google Shape;7944;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5" name="Google Shape;7945;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6" name="Google Shape;7946;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7" name="Google Shape;7947;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8" name="Google Shape;7948;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9" name="Google Shape;7949;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0" name="Google Shape;7950;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1" name="Google Shape;7951;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2" name="Google Shape;7952;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3" name="Google Shape;7953;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4" name="Google Shape;7954;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5" name="Google Shape;7955;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6" name="Google Shape;7956;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7" name="Google Shape;7957;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8" name="Google Shape;7958;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9" name="Google Shape;7959;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0" name="Google Shape;7960;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1" name="Google Shape;7961;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2" name="Google Shape;7962;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3" name="Google Shape;7963;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4" name="Google Shape;7964;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5" name="Google Shape;7965;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6" name="Google Shape;7966;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7" name="Google Shape;7967;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8" name="Google Shape;7968;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9" name="Google Shape;7969;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0" name="Google Shape;7970;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1" name="Google Shape;7971;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2" name="Google Shape;7972;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3" name="Google Shape;7973;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4" name="Google Shape;7974;p17"/>
            <p:cNvGrpSpPr/>
            <p:nvPr/>
          </p:nvGrpSpPr>
          <p:grpSpPr>
            <a:xfrm>
              <a:off x="4198607" y="4511474"/>
              <a:ext cx="1049633" cy="1136997"/>
              <a:chOff x="2130300" y="2121375"/>
              <a:chExt cx="212000" cy="229650"/>
            </a:xfrm>
          </p:grpSpPr>
          <p:sp>
            <p:nvSpPr>
              <p:cNvPr id="7975" name="Google Shape;7975;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6" name="Google Shape;7976;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7" name="Google Shape;7977;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8" name="Google Shape;7978;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9" name="Google Shape;7979;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0" name="Google Shape;7980;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1" name="Google Shape;7981;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2" name="Google Shape;7982;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3" name="Google Shape;7983;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4" name="Google Shape;7984;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5" name="Google Shape;7985;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6" name="Google Shape;7986;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7" name="Google Shape;7987;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8" name="Google Shape;7988;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9" name="Google Shape;7989;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0" name="Google Shape;7990;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1" name="Google Shape;7991;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2" name="Google Shape;7992;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3" name="Google Shape;7993;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4" name="Google Shape;7994;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5" name="Google Shape;7995;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6" name="Google Shape;7996;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7" name="Google Shape;7997;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8" name="Google Shape;7998;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9" name="Google Shape;7999;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0" name="Google Shape;8000;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1" name="Google Shape;8001;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2" name="Google Shape;8002;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3" name="Google Shape;8003;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4" name="Google Shape;8004;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5" name="Google Shape;8005;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6" name="Google Shape;8006;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7" name="Google Shape;8007;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8" name="Google Shape;8008;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9" name="Google Shape;8009;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0" name="Google Shape;8010;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1" name="Google Shape;8011;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2" name="Google Shape;8012;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3" name="Google Shape;8013;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4" name="Google Shape;8014;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5" name="Google Shape;8015;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6" name="Google Shape;8016;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7" name="Google Shape;8017;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18" name="Google Shape;8018;p17"/>
            <p:cNvGrpSpPr/>
            <p:nvPr/>
          </p:nvGrpSpPr>
          <p:grpSpPr>
            <a:xfrm>
              <a:off x="5248257" y="4511474"/>
              <a:ext cx="1049633" cy="1136997"/>
              <a:chOff x="2130300" y="2121375"/>
              <a:chExt cx="212000" cy="229650"/>
            </a:xfrm>
          </p:grpSpPr>
          <p:sp>
            <p:nvSpPr>
              <p:cNvPr id="8019" name="Google Shape;8019;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0" name="Google Shape;8020;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1" name="Google Shape;8021;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2" name="Google Shape;8022;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3" name="Google Shape;8023;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4" name="Google Shape;8024;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5" name="Google Shape;8025;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6" name="Google Shape;8026;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7" name="Google Shape;8027;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8" name="Google Shape;8028;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9" name="Google Shape;8029;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0" name="Google Shape;8030;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1" name="Google Shape;8031;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2" name="Google Shape;8032;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3" name="Google Shape;8033;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4" name="Google Shape;8034;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5" name="Google Shape;8035;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6" name="Google Shape;8036;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7" name="Google Shape;8037;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8" name="Google Shape;8038;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9" name="Google Shape;8039;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0" name="Google Shape;8040;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1" name="Google Shape;8041;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2" name="Google Shape;8042;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3" name="Google Shape;8043;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4" name="Google Shape;8044;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5" name="Google Shape;8045;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6" name="Google Shape;8046;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7" name="Google Shape;8047;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8" name="Google Shape;8048;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9" name="Google Shape;8049;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0" name="Google Shape;8050;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1" name="Google Shape;8051;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2" name="Google Shape;8052;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3" name="Google Shape;8053;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4" name="Google Shape;8054;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5" name="Google Shape;8055;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6" name="Google Shape;8056;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7" name="Google Shape;8057;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8" name="Google Shape;8058;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9" name="Google Shape;8059;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0" name="Google Shape;8060;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1" name="Google Shape;8061;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062" name="Google Shape;8062;p17"/>
            <p:cNvGrpSpPr/>
            <p:nvPr/>
          </p:nvGrpSpPr>
          <p:grpSpPr>
            <a:xfrm>
              <a:off x="6297907" y="4511474"/>
              <a:ext cx="1049633" cy="1136997"/>
              <a:chOff x="2130300" y="2121375"/>
              <a:chExt cx="212000" cy="229650"/>
            </a:xfrm>
          </p:grpSpPr>
          <p:sp>
            <p:nvSpPr>
              <p:cNvPr id="8063" name="Google Shape;8063;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4" name="Google Shape;8064;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5" name="Google Shape;8065;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6" name="Google Shape;8066;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7" name="Google Shape;8067;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8" name="Google Shape;8068;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9" name="Google Shape;8069;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0" name="Google Shape;8070;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1" name="Google Shape;8071;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2" name="Google Shape;8072;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3" name="Google Shape;8073;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4" name="Google Shape;8074;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5" name="Google Shape;8075;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6" name="Google Shape;8076;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7" name="Google Shape;8077;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8" name="Google Shape;8078;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9" name="Google Shape;8079;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0" name="Google Shape;8080;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1" name="Google Shape;8081;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2" name="Google Shape;8082;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3" name="Google Shape;8083;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4" name="Google Shape;8084;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5" name="Google Shape;8085;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6" name="Google Shape;8086;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7" name="Google Shape;8087;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8" name="Google Shape;8088;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9" name="Google Shape;8089;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0" name="Google Shape;8090;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1" name="Google Shape;8091;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2" name="Google Shape;8092;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3" name="Google Shape;8093;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4" name="Google Shape;8094;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5" name="Google Shape;8095;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6" name="Google Shape;8096;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7" name="Google Shape;8097;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8" name="Google Shape;8098;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9" name="Google Shape;8099;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0" name="Google Shape;8100;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1" name="Google Shape;8101;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2" name="Google Shape;8102;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3" name="Google Shape;8103;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4" name="Google Shape;8104;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5" name="Google Shape;8105;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06" name="Google Shape;8106;p17"/>
            <p:cNvGrpSpPr/>
            <p:nvPr/>
          </p:nvGrpSpPr>
          <p:grpSpPr>
            <a:xfrm>
              <a:off x="7347557" y="4511474"/>
              <a:ext cx="1049633" cy="1136997"/>
              <a:chOff x="2130300" y="2121375"/>
              <a:chExt cx="212000" cy="229650"/>
            </a:xfrm>
          </p:grpSpPr>
          <p:sp>
            <p:nvSpPr>
              <p:cNvPr id="8107" name="Google Shape;8107;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8" name="Google Shape;8108;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9" name="Google Shape;8109;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0" name="Google Shape;8110;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1" name="Google Shape;8111;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2" name="Google Shape;8112;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3" name="Google Shape;8113;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4" name="Google Shape;8114;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5" name="Google Shape;8115;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6" name="Google Shape;8116;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7" name="Google Shape;8117;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8" name="Google Shape;8118;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9" name="Google Shape;8119;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0" name="Google Shape;8120;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1" name="Google Shape;8121;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2" name="Google Shape;8122;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3" name="Google Shape;8123;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4" name="Google Shape;8124;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5" name="Google Shape;8125;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6" name="Google Shape;8126;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7" name="Google Shape;8127;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8" name="Google Shape;8128;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9" name="Google Shape;8129;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0" name="Google Shape;8130;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1" name="Google Shape;8131;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2" name="Google Shape;8132;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3" name="Google Shape;8133;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4" name="Google Shape;8134;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5" name="Google Shape;8135;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6" name="Google Shape;8136;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7" name="Google Shape;8137;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8" name="Google Shape;8138;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9" name="Google Shape;8139;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0" name="Google Shape;8140;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1" name="Google Shape;8141;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2" name="Google Shape;8142;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3" name="Google Shape;8143;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4" name="Google Shape;8144;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5" name="Google Shape;8145;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6" name="Google Shape;8146;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7" name="Google Shape;8147;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8" name="Google Shape;8148;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9" name="Google Shape;8149;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150" name="Google Shape;8150;p17"/>
            <p:cNvGrpSpPr/>
            <p:nvPr/>
          </p:nvGrpSpPr>
          <p:grpSpPr>
            <a:xfrm>
              <a:off x="8397207" y="4511474"/>
              <a:ext cx="1049633" cy="1136997"/>
              <a:chOff x="2130300" y="2121375"/>
              <a:chExt cx="212000" cy="229650"/>
            </a:xfrm>
          </p:grpSpPr>
          <p:sp>
            <p:nvSpPr>
              <p:cNvPr id="8151" name="Google Shape;8151;p1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2" name="Google Shape;8152;p1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3" name="Google Shape;8153;p1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4" name="Google Shape;8154;p1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5" name="Google Shape;8155;p1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6" name="Google Shape;8156;p1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7" name="Google Shape;8157;p1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8" name="Google Shape;8158;p1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9" name="Google Shape;8159;p1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0" name="Google Shape;8160;p1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1" name="Google Shape;8161;p1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2" name="Google Shape;8162;p1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3" name="Google Shape;8163;p1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4" name="Google Shape;8164;p1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5" name="Google Shape;8165;p1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6" name="Google Shape;8166;p1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7" name="Google Shape;8167;p1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8" name="Google Shape;8168;p1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9" name="Google Shape;8169;p1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0" name="Google Shape;8170;p1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1" name="Google Shape;8171;p1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2" name="Google Shape;8172;p1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3" name="Google Shape;8173;p1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4" name="Google Shape;8174;p1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5" name="Google Shape;8175;p1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6" name="Google Shape;8176;p1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7" name="Google Shape;8177;p1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8" name="Google Shape;8178;p1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9" name="Google Shape;8179;p1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0" name="Google Shape;8180;p1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1" name="Google Shape;8181;p1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2" name="Google Shape;8182;p1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3" name="Google Shape;8183;p1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4" name="Google Shape;8184;p1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5" name="Google Shape;8185;p1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6" name="Google Shape;8186;p1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7" name="Google Shape;8187;p1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8" name="Google Shape;8188;p1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9" name="Google Shape;8189;p1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0" name="Google Shape;8190;p1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1" name="Google Shape;8191;p1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2" name="Google Shape;8192;p1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3" name="Google Shape;8193;p1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194" name="Google Shape;8194;p17"/>
          <p:cNvGrpSpPr/>
          <p:nvPr/>
        </p:nvGrpSpPr>
        <p:grpSpPr>
          <a:xfrm>
            <a:off x="256301" y="147620"/>
            <a:ext cx="926943" cy="228568"/>
            <a:chOff x="256301" y="147620"/>
            <a:chExt cx="926943" cy="228568"/>
          </a:xfrm>
        </p:grpSpPr>
        <p:grpSp>
          <p:nvGrpSpPr>
            <p:cNvPr id="8195" name="Google Shape;8195;p17"/>
            <p:cNvGrpSpPr/>
            <p:nvPr/>
          </p:nvGrpSpPr>
          <p:grpSpPr>
            <a:xfrm>
              <a:off x="256301" y="147620"/>
              <a:ext cx="266546" cy="228568"/>
              <a:chOff x="256301" y="147620"/>
              <a:chExt cx="266546" cy="228568"/>
            </a:xfrm>
          </p:grpSpPr>
          <p:sp>
            <p:nvSpPr>
              <p:cNvPr id="8196" name="Google Shape;8196;p17"/>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7" name="Google Shape;8197;p17"/>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8" name="Google Shape;8198;p17"/>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9" name="Google Shape;8199;p17"/>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0" name="Google Shape;8200;p17"/>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1" name="Google Shape;8201;p17"/>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2" name="Google Shape;8202;p17"/>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3" name="Google Shape;8203;p17"/>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4" name="Google Shape;8204;p17"/>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5" name="Google Shape;8205;p17"/>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6" name="Google Shape;8206;p17"/>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7" name="Google Shape;8207;p17"/>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8" name="Google Shape;8208;p17"/>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9" name="Google Shape;8209;p17"/>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0" name="Google Shape;8210;p17"/>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1" name="Google Shape;8211;p17"/>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2" name="Google Shape;8212;p17"/>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3" name="Google Shape;8213;p17"/>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4" name="Google Shape;8214;p17"/>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5" name="Google Shape;8215;p17"/>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6" name="Google Shape;8216;p17"/>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7" name="Google Shape;8217;p17"/>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8" name="Google Shape;8218;p17"/>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9" name="Google Shape;8219;p17"/>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0" name="Google Shape;8220;p17"/>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1" name="Google Shape;8221;p17"/>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2" name="Google Shape;8222;p17"/>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23" name="Google Shape;8223;p17"/>
            <p:cNvGrpSpPr/>
            <p:nvPr/>
          </p:nvGrpSpPr>
          <p:grpSpPr>
            <a:xfrm>
              <a:off x="586498" y="147620"/>
              <a:ext cx="266546" cy="228568"/>
              <a:chOff x="586498" y="147620"/>
              <a:chExt cx="266546" cy="228568"/>
            </a:xfrm>
          </p:grpSpPr>
          <p:sp>
            <p:nvSpPr>
              <p:cNvPr id="8224" name="Google Shape;8224;p17"/>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5" name="Google Shape;8225;p17"/>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6" name="Google Shape;8226;p17"/>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7" name="Google Shape;8227;p17"/>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8" name="Google Shape;8228;p17"/>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9" name="Google Shape;8229;p17"/>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0" name="Google Shape;8230;p17"/>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1" name="Google Shape;8231;p17"/>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2" name="Google Shape;8232;p17"/>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3" name="Google Shape;8233;p17"/>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4" name="Google Shape;8234;p17"/>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5" name="Google Shape;8235;p17"/>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6" name="Google Shape;8236;p17"/>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7" name="Google Shape;8237;p17"/>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8" name="Google Shape;8238;p17"/>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9" name="Google Shape;8239;p17"/>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0" name="Google Shape;8240;p17"/>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1" name="Google Shape;8241;p17"/>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2" name="Google Shape;8242;p17"/>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3" name="Google Shape;8243;p17"/>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4" name="Google Shape;8244;p17"/>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5" name="Google Shape;8245;p17"/>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6" name="Google Shape;8246;p17"/>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7" name="Google Shape;8247;p17"/>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8" name="Google Shape;8248;p17"/>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9" name="Google Shape;8249;p17"/>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0" name="Google Shape;8250;p17"/>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251" name="Google Shape;8251;p17"/>
            <p:cNvGrpSpPr/>
            <p:nvPr/>
          </p:nvGrpSpPr>
          <p:grpSpPr>
            <a:xfrm>
              <a:off x="916698" y="147620"/>
              <a:ext cx="266546" cy="228568"/>
              <a:chOff x="586498" y="147620"/>
              <a:chExt cx="266546" cy="228568"/>
            </a:xfrm>
          </p:grpSpPr>
          <p:sp>
            <p:nvSpPr>
              <p:cNvPr id="8252" name="Google Shape;8252;p17"/>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3" name="Google Shape;8253;p17"/>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4" name="Google Shape;8254;p17"/>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5" name="Google Shape;8255;p17"/>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6" name="Google Shape;8256;p17"/>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7" name="Google Shape;8257;p17"/>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8" name="Google Shape;8258;p17"/>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9" name="Google Shape;8259;p17"/>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0" name="Google Shape;8260;p17"/>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1" name="Google Shape;8261;p17"/>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2" name="Google Shape;8262;p17"/>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3" name="Google Shape;8263;p17"/>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4" name="Google Shape;8264;p17"/>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5" name="Google Shape;8265;p17"/>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6" name="Google Shape;8266;p17"/>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7" name="Google Shape;8267;p17"/>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8" name="Google Shape;8268;p17"/>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9" name="Google Shape;8269;p17"/>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0" name="Google Shape;8270;p17"/>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1" name="Google Shape;8271;p17"/>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2" name="Google Shape;8272;p17"/>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3" name="Google Shape;8273;p17"/>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4" name="Google Shape;8274;p17"/>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5" name="Google Shape;8275;p17"/>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6" name="Google Shape;8276;p17"/>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7" name="Google Shape;8277;p17"/>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8" name="Google Shape;8278;p17"/>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279" name="Google Shape;8279;p17"/>
          <p:cNvSpPr txBox="1">
            <a:spLocks noGrp="1"/>
          </p:cNvSpPr>
          <p:nvPr>
            <p:ph type="title"/>
          </p:nvPr>
        </p:nvSpPr>
        <p:spPr>
          <a:xfrm>
            <a:off x="720000" y="2751613"/>
            <a:ext cx="4891800" cy="748500"/>
          </a:xfrm>
          <a:prstGeom prst="rect">
            <a:avLst/>
          </a:prstGeom>
        </p:spPr>
        <p:txBody>
          <a:bodyPr spcFirstLastPara="1" wrap="square" lIns="0" tIns="0" rIns="0" bIns="0" anchor="ctr" anchorCtr="0">
            <a:noAutofit/>
          </a:bodyPr>
          <a:lstStyle>
            <a:lvl1pPr lvl="0" algn="l" rtl="0">
              <a:spcBef>
                <a:spcPts val="0"/>
              </a:spcBef>
              <a:spcAft>
                <a:spcPts val="0"/>
              </a:spcAft>
              <a:buSzPts val="4200"/>
              <a:buNone/>
              <a:defRPr sz="3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280" name="Google Shape;8280;p17"/>
          <p:cNvSpPr txBox="1">
            <a:spLocks noGrp="1"/>
          </p:cNvSpPr>
          <p:nvPr>
            <p:ph type="subTitle" idx="1"/>
          </p:nvPr>
        </p:nvSpPr>
        <p:spPr>
          <a:xfrm>
            <a:off x="720000" y="3500100"/>
            <a:ext cx="4891800" cy="4680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281" name="Google Shape;8281;p17"/>
          <p:cNvSpPr txBox="1">
            <a:spLocks noGrp="1"/>
          </p:cNvSpPr>
          <p:nvPr>
            <p:ph type="title" idx="2" hasCustomPrompt="1"/>
          </p:nvPr>
        </p:nvSpPr>
        <p:spPr>
          <a:xfrm>
            <a:off x="790450" y="1355863"/>
            <a:ext cx="1624800" cy="7485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3600">
                <a:solidFill>
                  <a:schemeClr val="accent3"/>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grpSp>
        <p:nvGrpSpPr>
          <p:cNvPr id="8282" name="Google Shape;8282;p17"/>
          <p:cNvGrpSpPr/>
          <p:nvPr/>
        </p:nvGrpSpPr>
        <p:grpSpPr>
          <a:xfrm>
            <a:off x="6449654" y="3991276"/>
            <a:ext cx="1120238" cy="612226"/>
            <a:chOff x="4243175" y="1124500"/>
            <a:chExt cx="240250" cy="131300"/>
          </a:xfrm>
        </p:grpSpPr>
        <p:sp>
          <p:nvSpPr>
            <p:cNvPr id="8283" name="Google Shape;8283;p17"/>
            <p:cNvSpPr/>
            <p:nvPr/>
          </p:nvSpPr>
          <p:spPr>
            <a:xfrm>
              <a:off x="4352525" y="1124500"/>
              <a:ext cx="21575" cy="21975"/>
            </a:xfrm>
            <a:custGeom>
              <a:avLst/>
              <a:gdLst/>
              <a:ahLst/>
              <a:cxnLst/>
              <a:rect l="l" t="t" r="r" b="b"/>
              <a:pathLst>
                <a:path w="863" h="879" extrusionOk="0">
                  <a:moveTo>
                    <a:pt x="0" y="0"/>
                  </a:moveTo>
                  <a:lnTo>
                    <a:pt x="0" y="878"/>
                  </a:lnTo>
                  <a:lnTo>
                    <a:pt x="862" y="878"/>
                  </a:lnTo>
                  <a:lnTo>
                    <a:pt x="86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4" name="Google Shape;8284;p17"/>
            <p:cNvSpPr/>
            <p:nvPr/>
          </p:nvSpPr>
          <p:spPr>
            <a:xfrm>
              <a:off x="4352525" y="1146450"/>
              <a:ext cx="21575" cy="21950"/>
            </a:xfrm>
            <a:custGeom>
              <a:avLst/>
              <a:gdLst/>
              <a:ahLst/>
              <a:cxnLst/>
              <a:rect l="l" t="t" r="r" b="b"/>
              <a:pathLst>
                <a:path w="863" h="878" extrusionOk="0">
                  <a:moveTo>
                    <a:pt x="0" y="0"/>
                  </a:moveTo>
                  <a:lnTo>
                    <a:pt x="0" y="878"/>
                  </a:lnTo>
                  <a:lnTo>
                    <a:pt x="862" y="878"/>
                  </a:lnTo>
                  <a:lnTo>
                    <a:pt x="862"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5" name="Google Shape;8285;p17"/>
            <p:cNvSpPr/>
            <p:nvPr/>
          </p:nvSpPr>
          <p:spPr>
            <a:xfrm>
              <a:off x="4243175" y="1168375"/>
              <a:ext cx="21975" cy="21975"/>
            </a:xfrm>
            <a:custGeom>
              <a:avLst/>
              <a:gdLst/>
              <a:ahLst/>
              <a:cxnLst/>
              <a:rect l="l" t="t" r="r" b="b"/>
              <a:pathLst>
                <a:path w="879" h="879" extrusionOk="0">
                  <a:moveTo>
                    <a:pt x="1" y="1"/>
                  </a:moveTo>
                  <a:lnTo>
                    <a:pt x="1" y="879"/>
                  </a:lnTo>
                  <a:lnTo>
                    <a:pt x="879" y="879"/>
                  </a:lnTo>
                  <a:lnTo>
                    <a:pt x="8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6" name="Google Shape;8286;p17"/>
            <p:cNvSpPr/>
            <p:nvPr/>
          </p:nvSpPr>
          <p:spPr>
            <a:xfrm>
              <a:off x="4330575" y="1168375"/>
              <a:ext cx="21975" cy="21975"/>
            </a:xfrm>
            <a:custGeom>
              <a:avLst/>
              <a:gdLst/>
              <a:ahLst/>
              <a:cxnLst/>
              <a:rect l="l" t="t" r="r" b="b"/>
              <a:pathLst>
                <a:path w="879" h="879" extrusionOk="0">
                  <a:moveTo>
                    <a:pt x="0" y="1"/>
                  </a:moveTo>
                  <a:lnTo>
                    <a:pt x="0" y="879"/>
                  </a:lnTo>
                  <a:lnTo>
                    <a:pt x="878" y="879"/>
                  </a:lnTo>
                  <a:lnTo>
                    <a:pt x="8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7" name="Google Shape;8287;p17"/>
            <p:cNvSpPr/>
            <p:nvPr/>
          </p:nvSpPr>
          <p:spPr>
            <a:xfrm>
              <a:off x="4352525" y="1168375"/>
              <a:ext cx="21575" cy="21975"/>
            </a:xfrm>
            <a:custGeom>
              <a:avLst/>
              <a:gdLst/>
              <a:ahLst/>
              <a:cxnLst/>
              <a:rect l="l" t="t" r="r" b="b"/>
              <a:pathLst>
                <a:path w="863" h="879" extrusionOk="0">
                  <a:moveTo>
                    <a:pt x="0" y="1"/>
                  </a:moveTo>
                  <a:lnTo>
                    <a:pt x="0" y="879"/>
                  </a:lnTo>
                  <a:lnTo>
                    <a:pt x="862" y="879"/>
                  </a:lnTo>
                  <a:lnTo>
                    <a:pt x="862"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8" name="Google Shape;8288;p17"/>
            <p:cNvSpPr/>
            <p:nvPr/>
          </p:nvSpPr>
          <p:spPr>
            <a:xfrm>
              <a:off x="4374075" y="1168375"/>
              <a:ext cx="21950" cy="21975"/>
            </a:xfrm>
            <a:custGeom>
              <a:avLst/>
              <a:gdLst/>
              <a:ahLst/>
              <a:cxnLst/>
              <a:rect l="l" t="t" r="r" b="b"/>
              <a:pathLst>
                <a:path w="878" h="879" extrusionOk="0">
                  <a:moveTo>
                    <a:pt x="0" y="1"/>
                  </a:moveTo>
                  <a:lnTo>
                    <a:pt x="0" y="879"/>
                  </a:lnTo>
                  <a:lnTo>
                    <a:pt x="878" y="879"/>
                  </a:lnTo>
                  <a:lnTo>
                    <a:pt x="878"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9" name="Google Shape;8289;p17"/>
            <p:cNvSpPr/>
            <p:nvPr/>
          </p:nvSpPr>
          <p:spPr>
            <a:xfrm>
              <a:off x="4243175" y="1190325"/>
              <a:ext cx="21975" cy="21575"/>
            </a:xfrm>
            <a:custGeom>
              <a:avLst/>
              <a:gdLst/>
              <a:ahLst/>
              <a:cxnLst/>
              <a:rect l="l" t="t" r="r" b="b"/>
              <a:pathLst>
                <a:path w="879" h="863" extrusionOk="0">
                  <a:moveTo>
                    <a:pt x="1" y="1"/>
                  </a:moveTo>
                  <a:lnTo>
                    <a:pt x="1" y="863"/>
                  </a:lnTo>
                  <a:lnTo>
                    <a:pt x="879" y="863"/>
                  </a:lnTo>
                  <a:lnTo>
                    <a:pt x="87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0" name="Google Shape;8290;p17"/>
            <p:cNvSpPr/>
            <p:nvPr/>
          </p:nvSpPr>
          <p:spPr>
            <a:xfrm>
              <a:off x="4265125" y="1190325"/>
              <a:ext cx="21575" cy="21575"/>
            </a:xfrm>
            <a:custGeom>
              <a:avLst/>
              <a:gdLst/>
              <a:ahLst/>
              <a:cxnLst/>
              <a:rect l="l" t="t" r="r" b="b"/>
              <a:pathLst>
                <a:path w="863" h="863" extrusionOk="0">
                  <a:moveTo>
                    <a:pt x="1" y="1"/>
                  </a:moveTo>
                  <a:lnTo>
                    <a:pt x="1" y="863"/>
                  </a:lnTo>
                  <a:lnTo>
                    <a:pt x="863" y="863"/>
                  </a:lnTo>
                  <a:lnTo>
                    <a:pt x="863"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1" name="Google Shape;8291;p17"/>
            <p:cNvSpPr/>
            <p:nvPr/>
          </p:nvSpPr>
          <p:spPr>
            <a:xfrm>
              <a:off x="4308625" y="1190325"/>
              <a:ext cx="21975" cy="21575"/>
            </a:xfrm>
            <a:custGeom>
              <a:avLst/>
              <a:gdLst/>
              <a:ahLst/>
              <a:cxnLst/>
              <a:rect l="l" t="t" r="r" b="b"/>
              <a:pathLst>
                <a:path w="879" h="863" extrusionOk="0">
                  <a:moveTo>
                    <a:pt x="1" y="1"/>
                  </a:moveTo>
                  <a:lnTo>
                    <a:pt x="1" y="863"/>
                  </a:lnTo>
                  <a:lnTo>
                    <a:pt x="878" y="863"/>
                  </a:lnTo>
                  <a:lnTo>
                    <a:pt x="8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2" name="Google Shape;8292;p17"/>
            <p:cNvSpPr/>
            <p:nvPr/>
          </p:nvSpPr>
          <p:spPr>
            <a:xfrm>
              <a:off x="4330575" y="1190325"/>
              <a:ext cx="21975" cy="21575"/>
            </a:xfrm>
            <a:custGeom>
              <a:avLst/>
              <a:gdLst/>
              <a:ahLst/>
              <a:cxnLst/>
              <a:rect l="l" t="t" r="r" b="b"/>
              <a:pathLst>
                <a:path w="879" h="863" extrusionOk="0">
                  <a:moveTo>
                    <a:pt x="0" y="1"/>
                  </a:moveTo>
                  <a:lnTo>
                    <a:pt x="0" y="863"/>
                  </a:lnTo>
                  <a:lnTo>
                    <a:pt x="878" y="863"/>
                  </a:lnTo>
                  <a:lnTo>
                    <a:pt x="878"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3" name="Google Shape;8293;p17"/>
            <p:cNvSpPr/>
            <p:nvPr/>
          </p:nvSpPr>
          <p:spPr>
            <a:xfrm>
              <a:off x="4352525" y="1190325"/>
              <a:ext cx="21575" cy="21575"/>
            </a:xfrm>
            <a:custGeom>
              <a:avLst/>
              <a:gdLst/>
              <a:ahLst/>
              <a:cxnLst/>
              <a:rect l="l" t="t" r="r" b="b"/>
              <a:pathLst>
                <a:path w="863" h="863" extrusionOk="0">
                  <a:moveTo>
                    <a:pt x="0" y="1"/>
                  </a:moveTo>
                  <a:lnTo>
                    <a:pt x="0" y="863"/>
                  </a:lnTo>
                  <a:lnTo>
                    <a:pt x="862" y="863"/>
                  </a:lnTo>
                  <a:lnTo>
                    <a:pt x="862"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4" name="Google Shape;8294;p17"/>
            <p:cNvSpPr/>
            <p:nvPr/>
          </p:nvSpPr>
          <p:spPr>
            <a:xfrm>
              <a:off x="4374075" y="1190325"/>
              <a:ext cx="21950" cy="21575"/>
            </a:xfrm>
            <a:custGeom>
              <a:avLst/>
              <a:gdLst/>
              <a:ahLst/>
              <a:cxnLst/>
              <a:rect l="l" t="t" r="r" b="b"/>
              <a:pathLst>
                <a:path w="878" h="863" extrusionOk="0">
                  <a:moveTo>
                    <a:pt x="0" y="1"/>
                  </a:moveTo>
                  <a:lnTo>
                    <a:pt x="0" y="863"/>
                  </a:lnTo>
                  <a:lnTo>
                    <a:pt x="878" y="863"/>
                  </a:lnTo>
                  <a:lnTo>
                    <a:pt x="878"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5" name="Google Shape;8295;p17"/>
            <p:cNvSpPr/>
            <p:nvPr/>
          </p:nvSpPr>
          <p:spPr>
            <a:xfrm>
              <a:off x="4396000" y="1190325"/>
              <a:ext cx="21975" cy="21575"/>
            </a:xfrm>
            <a:custGeom>
              <a:avLst/>
              <a:gdLst/>
              <a:ahLst/>
              <a:cxnLst/>
              <a:rect l="l" t="t" r="r" b="b"/>
              <a:pathLst>
                <a:path w="879" h="863" extrusionOk="0">
                  <a:moveTo>
                    <a:pt x="1" y="1"/>
                  </a:moveTo>
                  <a:lnTo>
                    <a:pt x="1" y="863"/>
                  </a:lnTo>
                  <a:lnTo>
                    <a:pt x="879" y="863"/>
                  </a:lnTo>
                  <a:lnTo>
                    <a:pt x="879"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6" name="Google Shape;8296;p17"/>
            <p:cNvSpPr/>
            <p:nvPr/>
          </p:nvSpPr>
          <p:spPr>
            <a:xfrm>
              <a:off x="4439900" y="1190325"/>
              <a:ext cx="21575" cy="21575"/>
            </a:xfrm>
            <a:custGeom>
              <a:avLst/>
              <a:gdLst/>
              <a:ahLst/>
              <a:cxnLst/>
              <a:rect l="l" t="t" r="r" b="b"/>
              <a:pathLst>
                <a:path w="863" h="863" extrusionOk="0">
                  <a:moveTo>
                    <a:pt x="0" y="1"/>
                  </a:moveTo>
                  <a:lnTo>
                    <a:pt x="0" y="863"/>
                  </a:lnTo>
                  <a:lnTo>
                    <a:pt x="863" y="863"/>
                  </a:lnTo>
                  <a:lnTo>
                    <a:pt x="863"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7" name="Google Shape;8297;p17"/>
            <p:cNvSpPr/>
            <p:nvPr/>
          </p:nvSpPr>
          <p:spPr>
            <a:xfrm>
              <a:off x="4243175" y="1211875"/>
              <a:ext cx="21975" cy="21975"/>
            </a:xfrm>
            <a:custGeom>
              <a:avLst/>
              <a:gdLst/>
              <a:ahLst/>
              <a:cxnLst/>
              <a:rect l="l" t="t" r="r" b="b"/>
              <a:pathLst>
                <a:path w="879" h="879" extrusionOk="0">
                  <a:moveTo>
                    <a:pt x="1" y="1"/>
                  </a:moveTo>
                  <a:lnTo>
                    <a:pt x="1" y="878"/>
                  </a:lnTo>
                  <a:lnTo>
                    <a:pt x="879" y="878"/>
                  </a:lnTo>
                  <a:lnTo>
                    <a:pt x="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8" name="Google Shape;8298;p17"/>
            <p:cNvSpPr/>
            <p:nvPr/>
          </p:nvSpPr>
          <p:spPr>
            <a:xfrm>
              <a:off x="4265125" y="1211875"/>
              <a:ext cx="21575" cy="21975"/>
            </a:xfrm>
            <a:custGeom>
              <a:avLst/>
              <a:gdLst/>
              <a:ahLst/>
              <a:cxnLst/>
              <a:rect l="l" t="t" r="r" b="b"/>
              <a:pathLst>
                <a:path w="863" h="879" extrusionOk="0">
                  <a:moveTo>
                    <a:pt x="1" y="1"/>
                  </a:moveTo>
                  <a:lnTo>
                    <a:pt x="1" y="878"/>
                  </a:lnTo>
                  <a:lnTo>
                    <a:pt x="863" y="878"/>
                  </a:lnTo>
                  <a:lnTo>
                    <a:pt x="863"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9" name="Google Shape;8299;p17"/>
            <p:cNvSpPr/>
            <p:nvPr/>
          </p:nvSpPr>
          <p:spPr>
            <a:xfrm>
              <a:off x="4286675" y="1211875"/>
              <a:ext cx="21975" cy="21975"/>
            </a:xfrm>
            <a:custGeom>
              <a:avLst/>
              <a:gdLst/>
              <a:ahLst/>
              <a:cxnLst/>
              <a:rect l="l" t="t" r="r" b="b"/>
              <a:pathLst>
                <a:path w="879" h="879" extrusionOk="0">
                  <a:moveTo>
                    <a:pt x="1" y="1"/>
                  </a:moveTo>
                  <a:lnTo>
                    <a:pt x="1" y="878"/>
                  </a:lnTo>
                  <a:lnTo>
                    <a:pt x="879" y="878"/>
                  </a:lnTo>
                  <a:lnTo>
                    <a:pt x="87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0" name="Google Shape;8300;p17"/>
            <p:cNvSpPr/>
            <p:nvPr/>
          </p:nvSpPr>
          <p:spPr>
            <a:xfrm>
              <a:off x="4308625" y="1211875"/>
              <a:ext cx="21975" cy="21975"/>
            </a:xfrm>
            <a:custGeom>
              <a:avLst/>
              <a:gdLst/>
              <a:ahLst/>
              <a:cxnLst/>
              <a:rect l="l" t="t" r="r" b="b"/>
              <a:pathLst>
                <a:path w="879" h="879" extrusionOk="0">
                  <a:moveTo>
                    <a:pt x="1" y="1"/>
                  </a:moveTo>
                  <a:lnTo>
                    <a:pt x="1" y="878"/>
                  </a:lnTo>
                  <a:lnTo>
                    <a:pt x="878" y="878"/>
                  </a:lnTo>
                  <a:lnTo>
                    <a:pt x="878"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1" name="Google Shape;8301;p17"/>
            <p:cNvSpPr/>
            <p:nvPr/>
          </p:nvSpPr>
          <p:spPr>
            <a:xfrm>
              <a:off x="4330575" y="1211875"/>
              <a:ext cx="21975" cy="21975"/>
            </a:xfrm>
            <a:custGeom>
              <a:avLst/>
              <a:gdLst/>
              <a:ahLst/>
              <a:cxnLst/>
              <a:rect l="l" t="t" r="r" b="b"/>
              <a:pathLst>
                <a:path w="879" h="879" extrusionOk="0">
                  <a:moveTo>
                    <a:pt x="0" y="1"/>
                  </a:moveTo>
                  <a:lnTo>
                    <a:pt x="0" y="878"/>
                  </a:lnTo>
                  <a:lnTo>
                    <a:pt x="878" y="878"/>
                  </a:lnTo>
                  <a:lnTo>
                    <a:pt x="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2" name="Google Shape;8302;p17"/>
            <p:cNvSpPr/>
            <p:nvPr/>
          </p:nvSpPr>
          <p:spPr>
            <a:xfrm>
              <a:off x="4352525" y="1211875"/>
              <a:ext cx="21575" cy="21975"/>
            </a:xfrm>
            <a:custGeom>
              <a:avLst/>
              <a:gdLst/>
              <a:ahLst/>
              <a:cxnLst/>
              <a:rect l="l" t="t" r="r" b="b"/>
              <a:pathLst>
                <a:path w="863" h="879" extrusionOk="0">
                  <a:moveTo>
                    <a:pt x="0" y="1"/>
                  </a:moveTo>
                  <a:lnTo>
                    <a:pt x="0" y="878"/>
                  </a:lnTo>
                  <a:lnTo>
                    <a:pt x="862" y="878"/>
                  </a:lnTo>
                  <a:lnTo>
                    <a:pt x="862"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3" name="Google Shape;8303;p17"/>
            <p:cNvSpPr/>
            <p:nvPr/>
          </p:nvSpPr>
          <p:spPr>
            <a:xfrm>
              <a:off x="4374075" y="1211875"/>
              <a:ext cx="21950" cy="21975"/>
            </a:xfrm>
            <a:custGeom>
              <a:avLst/>
              <a:gdLst/>
              <a:ahLst/>
              <a:cxnLst/>
              <a:rect l="l" t="t" r="r" b="b"/>
              <a:pathLst>
                <a:path w="878" h="879" extrusionOk="0">
                  <a:moveTo>
                    <a:pt x="0" y="1"/>
                  </a:moveTo>
                  <a:lnTo>
                    <a:pt x="0" y="878"/>
                  </a:lnTo>
                  <a:lnTo>
                    <a:pt x="878" y="878"/>
                  </a:lnTo>
                  <a:lnTo>
                    <a:pt x="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4" name="Google Shape;8304;p17"/>
            <p:cNvSpPr/>
            <p:nvPr/>
          </p:nvSpPr>
          <p:spPr>
            <a:xfrm>
              <a:off x="4396000" y="1211875"/>
              <a:ext cx="21975" cy="21975"/>
            </a:xfrm>
            <a:custGeom>
              <a:avLst/>
              <a:gdLst/>
              <a:ahLst/>
              <a:cxnLst/>
              <a:rect l="l" t="t" r="r" b="b"/>
              <a:pathLst>
                <a:path w="879" h="879" extrusionOk="0">
                  <a:moveTo>
                    <a:pt x="1" y="1"/>
                  </a:moveTo>
                  <a:lnTo>
                    <a:pt x="1" y="878"/>
                  </a:lnTo>
                  <a:lnTo>
                    <a:pt x="879" y="878"/>
                  </a:lnTo>
                  <a:lnTo>
                    <a:pt x="879"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5" name="Google Shape;8305;p17"/>
            <p:cNvSpPr/>
            <p:nvPr/>
          </p:nvSpPr>
          <p:spPr>
            <a:xfrm>
              <a:off x="4417950" y="1211875"/>
              <a:ext cx="21975" cy="21975"/>
            </a:xfrm>
            <a:custGeom>
              <a:avLst/>
              <a:gdLst/>
              <a:ahLst/>
              <a:cxnLst/>
              <a:rect l="l" t="t" r="r" b="b"/>
              <a:pathLst>
                <a:path w="879" h="879" extrusionOk="0">
                  <a:moveTo>
                    <a:pt x="1" y="1"/>
                  </a:moveTo>
                  <a:lnTo>
                    <a:pt x="1" y="878"/>
                  </a:lnTo>
                  <a:lnTo>
                    <a:pt x="878" y="878"/>
                  </a:lnTo>
                  <a:lnTo>
                    <a:pt x="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6" name="Google Shape;8306;p17"/>
            <p:cNvSpPr/>
            <p:nvPr/>
          </p:nvSpPr>
          <p:spPr>
            <a:xfrm>
              <a:off x="4439900" y="1211875"/>
              <a:ext cx="21575" cy="21975"/>
            </a:xfrm>
            <a:custGeom>
              <a:avLst/>
              <a:gdLst/>
              <a:ahLst/>
              <a:cxnLst/>
              <a:rect l="l" t="t" r="r" b="b"/>
              <a:pathLst>
                <a:path w="863" h="879" extrusionOk="0">
                  <a:moveTo>
                    <a:pt x="0" y="1"/>
                  </a:moveTo>
                  <a:lnTo>
                    <a:pt x="0" y="878"/>
                  </a:lnTo>
                  <a:lnTo>
                    <a:pt x="863" y="878"/>
                  </a:lnTo>
                  <a:lnTo>
                    <a:pt x="863"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7" name="Google Shape;8307;p17"/>
            <p:cNvSpPr/>
            <p:nvPr/>
          </p:nvSpPr>
          <p:spPr>
            <a:xfrm>
              <a:off x="4243175" y="1233825"/>
              <a:ext cx="21975" cy="21975"/>
            </a:xfrm>
            <a:custGeom>
              <a:avLst/>
              <a:gdLst/>
              <a:ahLst/>
              <a:cxnLst/>
              <a:rect l="l" t="t" r="r" b="b"/>
              <a:pathLst>
                <a:path w="879" h="879" extrusionOk="0">
                  <a:moveTo>
                    <a:pt x="1" y="0"/>
                  </a:moveTo>
                  <a:lnTo>
                    <a:pt x="1" y="878"/>
                  </a:lnTo>
                  <a:lnTo>
                    <a:pt x="879" y="878"/>
                  </a:lnTo>
                  <a:lnTo>
                    <a:pt x="879"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8" name="Google Shape;8308;p17"/>
            <p:cNvSpPr/>
            <p:nvPr/>
          </p:nvSpPr>
          <p:spPr>
            <a:xfrm>
              <a:off x="4265125" y="1233825"/>
              <a:ext cx="21575" cy="21975"/>
            </a:xfrm>
            <a:custGeom>
              <a:avLst/>
              <a:gdLst/>
              <a:ahLst/>
              <a:cxnLst/>
              <a:rect l="l" t="t" r="r" b="b"/>
              <a:pathLst>
                <a:path w="863" h="879" extrusionOk="0">
                  <a:moveTo>
                    <a:pt x="1" y="0"/>
                  </a:moveTo>
                  <a:lnTo>
                    <a:pt x="1" y="878"/>
                  </a:lnTo>
                  <a:lnTo>
                    <a:pt x="863" y="878"/>
                  </a:lnTo>
                  <a:lnTo>
                    <a:pt x="8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9" name="Google Shape;8309;p17"/>
            <p:cNvSpPr/>
            <p:nvPr/>
          </p:nvSpPr>
          <p:spPr>
            <a:xfrm>
              <a:off x="4286675" y="1233825"/>
              <a:ext cx="21975" cy="21975"/>
            </a:xfrm>
            <a:custGeom>
              <a:avLst/>
              <a:gdLst/>
              <a:ahLst/>
              <a:cxnLst/>
              <a:rect l="l" t="t" r="r" b="b"/>
              <a:pathLst>
                <a:path w="879" h="879" extrusionOk="0">
                  <a:moveTo>
                    <a:pt x="1" y="0"/>
                  </a:moveTo>
                  <a:lnTo>
                    <a:pt x="1" y="878"/>
                  </a:lnTo>
                  <a:lnTo>
                    <a:pt x="879" y="878"/>
                  </a:lnTo>
                  <a:lnTo>
                    <a:pt x="879"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0" name="Google Shape;8310;p17"/>
            <p:cNvSpPr/>
            <p:nvPr/>
          </p:nvSpPr>
          <p:spPr>
            <a:xfrm>
              <a:off x="4308625" y="1233825"/>
              <a:ext cx="21975" cy="21975"/>
            </a:xfrm>
            <a:custGeom>
              <a:avLst/>
              <a:gdLst/>
              <a:ahLst/>
              <a:cxnLst/>
              <a:rect l="l" t="t" r="r" b="b"/>
              <a:pathLst>
                <a:path w="879" h="879" extrusionOk="0">
                  <a:moveTo>
                    <a:pt x="1" y="0"/>
                  </a:moveTo>
                  <a:lnTo>
                    <a:pt x="1" y="878"/>
                  </a:lnTo>
                  <a:lnTo>
                    <a:pt x="878" y="878"/>
                  </a:lnTo>
                  <a:lnTo>
                    <a:pt x="878"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1" name="Google Shape;8311;p17"/>
            <p:cNvSpPr/>
            <p:nvPr/>
          </p:nvSpPr>
          <p:spPr>
            <a:xfrm>
              <a:off x="4330575" y="1233825"/>
              <a:ext cx="21975" cy="21975"/>
            </a:xfrm>
            <a:custGeom>
              <a:avLst/>
              <a:gdLst/>
              <a:ahLst/>
              <a:cxnLst/>
              <a:rect l="l" t="t" r="r" b="b"/>
              <a:pathLst>
                <a:path w="879" h="879" extrusionOk="0">
                  <a:moveTo>
                    <a:pt x="0" y="0"/>
                  </a:moveTo>
                  <a:lnTo>
                    <a:pt x="0" y="878"/>
                  </a:lnTo>
                  <a:lnTo>
                    <a:pt x="878" y="878"/>
                  </a:lnTo>
                  <a:lnTo>
                    <a:pt x="878"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2" name="Google Shape;8312;p17"/>
            <p:cNvSpPr/>
            <p:nvPr/>
          </p:nvSpPr>
          <p:spPr>
            <a:xfrm>
              <a:off x="4352525" y="1233825"/>
              <a:ext cx="21575" cy="21975"/>
            </a:xfrm>
            <a:custGeom>
              <a:avLst/>
              <a:gdLst/>
              <a:ahLst/>
              <a:cxnLst/>
              <a:rect l="l" t="t" r="r" b="b"/>
              <a:pathLst>
                <a:path w="863" h="879" extrusionOk="0">
                  <a:moveTo>
                    <a:pt x="0" y="0"/>
                  </a:moveTo>
                  <a:lnTo>
                    <a:pt x="0" y="878"/>
                  </a:lnTo>
                  <a:lnTo>
                    <a:pt x="862" y="878"/>
                  </a:lnTo>
                  <a:lnTo>
                    <a:pt x="862"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3" name="Google Shape;8313;p17"/>
            <p:cNvSpPr/>
            <p:nvPr/>
          </p:nvSpPr>
          <p:spPr>
            <a:xfrm>
              <a:off x="4374075" y="1233825"/>
              <a:ext cx="21950" cy="21975"/>
            </a:xfrm>
            <a:custGeom>
              <a:avLst/>
              <a:gdLst/>
              <a:ahLst/>
              <a:cxnLst/>
              <a:rect l="l" t="t" r="r" b="b"/>
              <a:pathLst>
                <a:path w="878" h="879" extrusionOk="0">
                  <a:moveTo>
                    <a:pt x="0" y="0"/>
                  </a:moveTo>
                  <a:lnTo>
                    <a:pt x="0" y="878"/>
                  </a:lnTo>
                  <a:lnTo>
                    <a:pt x="878" y="878"/>
                  </a:lnTo>
                  <a:lnTo>
                    <a:pt x="878"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4" name="Google Shape;8314;p17"/>
            <p:cNvSpPr/>
            <p:nvPr/>
          </p:nvSpPr>
          <p:spPr>
            <a:xfrm>
              <a:off x="4396000" y="1233825"/>
              <a:ext cx="21975" cy="21975"/>
            </a:xfrm>
            <a:custGeom>
              <a:avLst/>
              <a:gdLst/>
              <a:ahLst/>
              <a:cxnLst/>
              <a:rect l="l" t="t" r="r" b="b"/>
              <a:pathLst>
                <a:path w="879" h="879" extrusionOk="0">
                  <a:moveTo>
                    <a:pt x="1" y="0"/>
                  </a:moveTo>
                  <a:lnTo>
                    <a:pt x="1" y="878"/>
                  </a:lnTo>
                  <a:lnTo>
                    <a:pt x="879" y="878"/>
                  </a:lnTo>
                  <a:lnTo>
                    <a:pt x="87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5" name="Google Shape;8315;p17"/>
            <p:cNvSpPr/>
            <p:nvPr/>
          </p:nvSpPr>
          <p:spPr>
            <a:xfrm>
              <a:off x="4417950" y="1233825"/>
              <a:ext cx="21975" cy="21975"/>
            </a:xfrm>
            <a:custGeom>
              <a:avLst/>
              <a:gdLst/>
              <a:ahLst/>
              <a:cxnLst/>
              <a:rect l="l" t="t" r="r" b="b"/>
              <a:pathLst>
                <a:path w="879" h="879" extrusionOk="0">
                  <a:moveTo>
                    <a:pt x="1" y="0"/>
                  </a:moveTo>
                  <a:lnTo>
                    <a:pt x="1" y="878"/>
                  </a:lnTo>
                  <a:lnTo>
                    <a:pt x="878" y="878"/>
                  </a:lnTo>
                  <a:lnTo>
                    <a:pt x="878"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6" name="Google Shape;8316;p17"/>
            <p:cNvSpPr/>
            <p:nvPr/>
          </p:nvSpPr>
          <p:spPr>
            <a:xfrm>
              <a:off x="4439900" y="1233825"/>
              <a:ext cx="21575" cy="21975"/>
            </a:xfrm>
            <a:custGeom>
              <a:avLst/>
              <a:gdLst/>
              <a:ahLst/>
              <a:cxnLst/>
              <a:rect l="l" t="t" r="r" b="b"/>
              <a:pathLst>
                <a:path w="863" h="879" extrusionOk="0">
                  <a:moveTo>
                    <a:pt x="0" y="0"/>
                  </a:moveTo>
                  <a:lnTo>
                    <a:pt x="0" y="878"/>
                  </a:lnTo>
                  <a:lnTo>
                    <a:pt x="863" y="878"/>
                  </a:lnTo>
                  <a:lnTo>
                    <a:pt x="86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7" name="Google Shape;8317;p17"/>
            <p:cNvSpPr/>
            <p:nvPr/>
          </p:nvSpPr>
          <p:spPr>
            <a:xfrm>
              <a:off x="4461450" y="1168375"/>
              <a:ext cx="21975" cy="21975"/>
            </a:xfrm>
            <a:custGeom>
              <a:avLst/>
              <a:gdLst/>
              <a:ahLst/>
              <a:cxnLst/>
              <a:rect l="l" t="t" r="r" b="b"/>
              <a:pathLst>
                <a:path w="879" h="879" extrusionOk="0">
                  <a:moveTo>
                    <a:pt x="1" y="1"/>
                  </a:moveTo>
                  <a:lnTo>
                    <a:pt x="1" y="879"/>
                  </a:lnTo>
                  <a:lnTo>
                    <a:pt x="878" y="879"/>
                  </a:lnTo>
                  <a:lnTo>
                    <a:pt x="878"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8" name="Google Shape;8318;p17"/>
            <p:cNvSpPr/>
            <p:nvPr/>
          </p:nvSpPr>
          <p:spPr>
            <a:xfrm>
              <a:off x="4461450" y="1190325"/>
              <a:ext cx="21975" cy="21575"/>
            </a:xfrm>
            <a:custGeom>
              <a:avLst/>
              <a:gdLst/>
              <a:ahLst/>
              <a:cxnLst/>
              <a:rect l="l" t="t" r="r" b="b"/>
              <a:pathLst>
                <a:path w="879" h="863" extrusionOk="0">
                  <a:moveTo>
                    <a:pt x="1" y="1"/>
                  </a:moveTo>
                  <a:lnTo>
                    <a:pt x="1" y="863"/>
                  </a:lnTo>
                  <a:lnTo>
                    <a:pt x="878" y="863"/>
                  </a:lnTo>
                  <a:lnTo>
                    <a:pt x="878" y="1"/>
                  </a:lnTo>
                  <a:close/>
                </a:path>
              </a:pathLst>
            </a:custGeom>
            <a:solidFill>
              <a:srgbClr val="FFB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9" name="Google Shape;8319;p17"/>
            <p:cNvSpPr/>
            <p:nvPr/>
          </p:nvSpPr>
          <p:spPr>
            <a:xfrm>
              <a:off x="4461450" y="1211875"/>
              <a:ext cx="21975" cy="21975"/>
            </a:xfrm>
            <a:custGeom>
              <a:avLst/>
              <a:gdLst/>
              <a:ahLst/>
              <a:cxnLst/>
              <a:rect l="l" t="t" r="r" b="b"/>
              <a:pathLst>
                <a:path w="879" h="879" extrusionOk="0">
                  <a:moveTo>
                    <a:pt x="1" y="1"/>
                  </a:moveTo>
                  <a:lnTo>
                    <a:pt x="1" y="878"/>
                  </a:lnTo>
                  <a:lnTo>
                    <a:pt x="878" y="878"/>
                  </a:lnTo>
                  <a:lnTo>
                    <a:pt x="878"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0" name="Google Shape;8320;p17"/>
            <p:cNvSpPr/>
            <p:nvPr/>
          </p:nvSpPr>
          <p:spPr>
            <a:xfrm>
              <a:off x="4461450" y="1233825"/>
              <a:ext cx="21975" cy="21975"/>
            </a:xfrm>
            <a:custGeom>
              <a:avLst/>
              <a:gdLst/>
              <a:ahLst/>
              <a:cxnLst/>
              <a:rect l="l" t="t" r="r" b="b"/>
              <a:pathLst>
                <a:path w="879" h="879" extrusionOk="0">
                  <a:moveTo>
                    <a:pt x="1" y="0"/>
                  </a:moveTo>
                  <a:lnTo>
                    <a:pt x="1" y="878"/>
                  </a:lnTo>
                  <a:lnTo>
                    <a:pt x="878" y="878"/>
                  </a:lnTo>
                  <a:lnTo>
                    <a:pt x="878"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21" name="Google Shape;8321;p17"/>
          <p:cNvGrpSpPr/>
          <p:nvPr/>
        </p:nvGrpSpPr>
        <p:grpSpPr>
          <a:xfrm>
            <a:off x="7374357" y="1229181"/>
            <a:ext cx="1049633" cy="523940"/>
            <a:chOff x="138482" y="584556"/>
            <a:chExt cx="1049633" cy="523940"/>
          </a:xfrm>
        </p:grpSpPr>
        <p:sp>
          <p:nvSpPr>
            <p:cNvPr id="8322" name="Google Shape;8322;p17"/>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3" name="Google Shape;8323;p17"/>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4" name="Google Shape;8324;p17"/>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5" name="Google Shape;8325;p17"/>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6" name="Google Shape;8326;p17"/>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7" name="Google Shape;8327;p17"/>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8" name="Google Shape;8328;p17"/>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9" name="Google Shape;8329;p17"/>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0" name="Google Shape;8330;p17"/>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1" name="Google Shape;8331;p17"/>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2" name="Google Shape;8332;p17"/>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3" name="Google Shape;8333;p17"/>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4" name="Google Shape;8334;p17"/>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5" name="Google Shape;8335;p17"/>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6" name="Google Shape;8336;p17"/>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37" name="Google Shape;8337;p17"/>
          <p:cNvGrpSpPr/>
          <p:nvPr/>
        </p:nvGrpSpPr>
        <p:grpSpPr>
          <a:xfrm flipH="1">
            <a:off x="4047182" y="540006"/>
            <a:ext cx="1049633" cy="523940"/>
            <a:chOff x="138482" y="584556"/>
            <a:chExt cx="1049633" cy="523940"/>
          </a:xfrm>
        </p:grpSpPr>
        <p:sp>
          <p:nvSpPr>
            <p:cNvPr id="8338" name="Google Shape;8338;p17"/>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9" name="Google Shape;8339;p17"/>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0" name="Google Shape;8340;p17"/>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1" name="Google Shape;8341;p17"/>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2" name="Google Shape;8342;p17"/>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3" name="Google Shape;8343;p17"/>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4" name="Google Shape;8344;p17"/>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5" name="Google Shape;8345;p17"/>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6" name="Google Shape;8346;p17"/>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7" name="Google Shape;8347;p17"/>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8" name="Google Shape;8348;p17"/>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9" name="Google Shape;8349;p17"/>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0" name="Google Shape;8350;p17"/>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1" name="Google Shape;8351;p17"/>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2" name="Google Shape;8352;p17"/>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Section header 2">
  <p:cSld name="CUSTOM_4_1">
    <p:spTree>
      <p:nvGrpSpPr>
        <p:cNvPr id="1" name="Shape 8353"/>
        <p:cNvGrpSpPr/>
        <p:nvPr/>
      </p:nvGrpSpPr>
      <p:grpSpPr>
        <a:xfrm>
          <a:off x="0" y="0"/>
          <a:ext cx="0" cy="0"/>
          <a:chOff x="0" y="0"/>
          <a:chExt cx="0" cy="0"/>
        </a:xfrm>
      </p:grpSpPr>
      <p:grpSp>
        <p:nvGrpSpPr>
          <p:cNvPr id="8354" name="Google Shape;8354;p18"/>
          <p:cNvGrpSpPr/>
          <p:nvPr/>
        </p:nvGrpSpPr>
        <p:grpSpPr>
          <a:xfrm>
            <a:off x="-151417" y="4511474"/>
            <a:ext cx="9446833" cy="1136997"/>
            <a:chOff x="7" y="4511474"/>
            <a:chExt cx="9446833" cy="1136997"/>
          </a:xfrm>
        </p:grpSpPr>
        <p:grpSp>
          <p:nvGrpSpPr>
            <p:cNvPr id="8355" name="Google Shape;8355;p18"/>
            <p:cNvGrpSpPr/>
            <p:nvPr/>
          </p:nvGrpSpPr>
          <p:grpSpPr>
            <a:xfrm>
              <a:off x="7" y="4511474"/>
              <a:ext cx="1049633" cy="1136997"/>
              <a:chOff x="2130300" y="2121375"/>
              <a:chExt cx="212000" cy="229650"/>
            </a:xfrm>
          </p:grpSpPr>
          <p:sp>
            <p:nvSpPr>
              <p:cNvPr id="8356" name="Google Shape;8356;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7" name="Google Shape;8357;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8" name="Google Shape;8358;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9" name="Google Shape;8359;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0" name="Google Shape;8360;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1" name="Google Shape;8361;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2" name="Google Shape;8362;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3" name="Google Shape;8363;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4" name="Google Shape;8364;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5" name="Google Shape;8365;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6" name="Google Shape;8366;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7" name="Google Shape;8367;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8" name="Google Shape;8368;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9" name="Google Shape;8369;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0" name="Google Shape;8370;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1" name="Google Shape;8371;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2" name="Google Shape;8372;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3" name="Google Shape;8373;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4" name="Google Shape;8374;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5" name="Google Shape;8375;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6" name="Google Shape;8376;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7" name="Google Shape;8377;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8" name="Google Shape;8378;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9" name="Google Shape;8379;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0" name="Google Shape;8380;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1" name="Google Shape;8381;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2" name="Google Shape;8382;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3" name="Google Shape;8383;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4" name="Google Shape;8384;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5" name="Google Shape;8385;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6" name="Google Shape;8386;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7" name="Google Shape;8387;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8" name="Google Shape;8388;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9" name="Google Shape;8389;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0" name="Google Shape;8390;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1" name="Google Shape;8391;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2" name="Google Shape;8392;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3" name="Google Shape;8393;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4" name="Google Shape;8394;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5" name="Google Shape;8395;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6" name="Google Shape;8396;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7" name="Google Shape;8397;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8" name="Google Shape;8398;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399" name="Google Shape;8399;p18"/>
            <p:cNvGrpSpPr/>
            <p:nvPr/>
          </p:nvGrpSpPr>
          <p:grpSpPr>
            <a:xfrm>
              <a:off x="1049657" y="4511474"/>
              <a:ext cx="1049633" cy="1136997"/>
              <a:chOff x="2130300" y="2121375"/>
              <a:chExt cx="212000" cy="229650"/>
            </a:xfrm>
          </p:grpSpPr>
          <p:sp>
            <p:nvSpPr>
              <p:cNvPr id="8400" name="Google Shape;8400;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1" name="Google Shape;8401;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2" name="Google Shape;8402;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3" name="Google Shape;8403;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4" name="Google Shape;8404;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5" name="Google Shape;8405;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6" name="Google Shape;8406;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7" name="Google Shape;8407;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8" name="Google Shape;8408;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9" name="Google Shape;8409;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0" name="Google Shape;8410;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1" name="Google Shape;8411;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2" name="Google Shape;8412;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3" name="Google Shape;8413;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4" name="Google Shape;8414;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5" name="Google Shape;8415;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6" name="Google Shape;8416;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7" name="Google Shape;8417;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8" name="Google Shape;8418;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9" name="Google Shape;8419;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0" name="Google Shape;8420;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1" name="Google Shape;8421;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2" name="Google Shape;8422;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3" name="Google Shape;8423;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4" name="Google Shape;8424;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5" name="Google Shape;8425;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6" name="Google Shape;8426;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7" name="Google Shape;8427;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8" name="Google Shape;8428;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9" name="Google Shape;8429;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0" name="Google Shape;8430;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1" name="Google Shape;8431;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2" name="Google Shape;8432;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3" name="Google Shape;8433;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4" name="Google Shape;8434;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5" name="Google Shape;8435;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6" name="Google Shape;8436;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7" name="Google Shape;8437;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8" name="Google Shape;8438;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9" name="Google Shape;8439;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0" name="Google Shape;8440;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1" name="Google Shape;8441;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2" name="Google Shape;8442;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43" name="Google Shape;8443;p18"/>
            <p:cNvGrpSpPr/>
            <p:nvPr/>
          </p:nvGrpSpPr>
          <p:grpSpPr>
            <a:xfrm>
              <a:off x="2099307" y="4511474"/>
              <a:ext cx="1049633" cy="1136997"/>
              <a:chOff x="2130300" y="2121375"/>
              <a:chExt cx="212000" cy="229650"/>
            </a:xfrm>
          </p:grpSpPr>
          <p:sp>
            <p:nvSpPr>
              <p:cNvPr id="8444" name="Google Shape;8444;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5" name="Google Shape;8445;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6" name="Google Shape;8446;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7" name="Google Shape;8447;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8" name="Google Shape;8448;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9" name="Google Shape;8449;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0" name="Google Shape;8450;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1" name="Google Shape;8451;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2" name="Google Shape;8452;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3" name="Google Shape;8453;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4" name="Google Shape;8454;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5" name="Google Shape;8455;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6" name="Google Shape;8456;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7" name="Google Shape;8457;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8" name="Google Shape;8458;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9" name="Google Shape;8459;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0" name="Google Shape;8460;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1" name="Google Shape;8461;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2" name="Google Shape;8462;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3" name="Google Shape;8463;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4" name="Google Shape;8464;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5" name="Google Shape;8465;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6" name="Google Shape;8466;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7" name="Google Shape;8467;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8" name="Google Shape;8468;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9" name="Google Shape;8469;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0" name="Google Shape;8470;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1" name="Google Shape;8471;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2" name="Google Shape;8472;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3" name="Google Shape;8473;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4" name="Google Shape;8474;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5" name="Google Shape;8475;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6" name="Google Shape;8476;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7" name="Google Shape;8477;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8" name="Google Shape;8478;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9" name="Google Shape;8479;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0" name="Google Shape;8480;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1" name="Google Shape;8481;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2" name="Google Shape;8482;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3" name="Google Shape;8483;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4" name="Google Shape;8484;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5" name="Google Shape;8485;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6" name="Google Shape;8486;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87" name="Google Shape;8487;p18"/>
            <p:cNvGrpSpPr/>
            <p:nvPr/>
          </p:nvGrpSpPr>
          <p:grpSpPr>
            <a:xfrm>
              <a:off x="3148957" y="4511474"/>
              <a:ext cx="1049633" cy="1136997"/>
              <a:chOff x="2130300" y="2121375"/>
              <a:chExt cx="212000" cy="229650"/>
            </a:xfrm>
          </p:grpSpPr>
          <p:sp>
            <p:nvSpPr>
              <p:cNvPr id="8488" name="Google Shape;8488;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9" name="Google Shape;8489;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0" name="Google Shape;8490;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1" name="Google Shape;8491;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2" name="Google Shape;8492;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3" name="Google Shape;8493;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4" name="Google Shape;8494;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5" name="Google Shape;8495;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6" name="Google Shape;8496;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7" name="Google Shape;8497;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8" name="Google Shape;8498;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9" name="Google Shape;8499;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0" name="Google Shape;8500;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1" name="Google Shape;8501;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2" name="Google Shape;8502;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3" name="Google Shape;8503;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4" name="Google Shape;8504;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5" name="Google Shape;8505;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6" name="Google Shape;8506;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7" name="Google Shape;8507;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8" name="Google Shape;8508;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9" name="Google Shape;8509;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0" name="Google Shape;8510;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1" name="Google Shape;8511;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2" name="Google Shape;8512;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3" name="Google Shape;8513;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4" name="Google Shape;8514;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5" name="Google Shape;8515;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6" name="Google Shape;8516;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7" name="Google Shape;8517;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8" name="Google Shape;8518;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9" name="Google Shape;8519;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0" name="Google Shape;8520;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1" name="Google Shape;8521;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2" name="Google Shape;8522;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3" name="Google Shape;8523;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4" name="Google Shape;8524;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5" name="Google Shape;8525;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6" name="Google Shape;8526;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7" name="Google Shape;8527;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8" name="Google Shape;8528;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9" name="Google Shape;8529;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0" name="Google Shape;8530;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31" name="Google Shape;8531;p18"/>
            <p:cNvGrpSpPr/>
            <p:nvPr/>
          </p:nvGrpSpPr>
          <p:grpSpPr>
            <a:xfrm>
              <a:off x="4198607" y="4511474"/>
              <a:ext cx="1049633" cy="1136997"/>
              <a:chOff x="2130300" y="2121375"/>
              <a:chExt cx="212000" cy="229650"/>
            </a:xfrm>
          </p:grpSpPr>
          <p:sp>
            <p:nvSpPr>
              <p:cNvPr id="8532" name="Google Shape;8532;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3" name="Google Shape;8533;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4" name="Google Shape;8534;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5" name="Google Shape;8535;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6" name="Google Shape;8536;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7" name="Google Shape;8537;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8" name="Google Shape;8538;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9" name="Google Shape;8539;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0" name="Google Shape;8540;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1" name="Google Shape;8541;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2" name="Google Shape;8542;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3" name="Google Shape;8543;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4" name="Google Shape;8544;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5" name="Google Shape;8545;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6" name="Google Shape;8546;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7" name="Google Shape;8547;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8" name="Google Shape;8548;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9" name="Google Shape;8549;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0" name="Google Shape;8550;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1" name="Google Shape;8551;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2" name="Google Shape;8552;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3" name="Google Shape;8553;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4" name="Google Shape;8554;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5" name="Google Shape;8555;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6" name="Google Shape;8556;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7" name="Google Shape;8557;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8" name="Google Shape;8558;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9" name="Google Shape;8559;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0" name="Google Shape;8560;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1" name="Google Shape;8561;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2" name="Google Shape;8562;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3" name="Google Shape;8563;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4" name="Google Shape;8564;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5" name="Google Shape;8565;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6" name="Google Shape;8566;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7" name="Google Shape;8567;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8" name="Google Shape;8568;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9" name="Google Shape;8569;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0" name="Google Shape;8570;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1" name="Google Shape;8571;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2" name="Google Shape;8572;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3" name="Google Shape;8573;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4" name="Google Shape;8574;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575" name="Google Shape;8575;p18"/>
            <p:cNvGrpSpPr/>
            <p:nvPr/>
          </p:nvGrpSpPr>
          <p:grpSpPr>
            <a:xfrm>
              <a:off x="5248257" y="4511474"/>
              <a:ext cx="1049633" cy="1136997"/>
              <a:chOff x="2130300" y="2121375"/>
              <a:chExt cx="212000" cy="229650"/>
            </a:xfrm>
          </p:grpSpPr>
          <p:sp>
            <p:nvSpPr>
              <p:cNvPr id="8576" name="Google Shape;8576;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7" name="Google Shape;8577;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8" name="Google Shape;8578;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9" name="Google Shape;8579;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0" name="Google Shape;8580;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1" name="Google Shape;8581;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2" name="Google Shape;8582;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3" name="Google Shape;8583;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4" name="Google Shape;8584;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5" name="Google Shape;8585;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6" name="Google Shape;8586;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7" name="Google Shape;8587;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8" name="Google Shape;8588;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9" name="Google Shape;8589;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0" name="Google Shape;8590;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1" name="Google Shape;8591;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2" name="Google Shape;8592;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3" name="Google Shape;8593;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4" name="Google Shape;8594;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5" name="Google Shape;8595;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6" name="Google Shape;8596;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7" name="Google Shape;8597;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8" name="Google Shape;8598;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9" name="Google Shape;8599;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0" name="Google Shape;8600;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1" name="Google Shape;8601;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2" name="Google Shape;8602;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3" name="Google Shape;8603;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4" name="Google Shape;8604;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5" name="Google Shape;8605;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6" name="Google Shape;8606;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7" name="Google Shape;8607;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8" name="Google Shape;8608;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9" name="Google Shape;8609;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0" name="Google Shape;8610;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1" name="Google Shape;8611;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2" name="Google Shape;8612;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3" name="Google Shape;8613;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4" name="Google Shape;8614;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5" name="Google Shape;8615;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6" name="Google Shape;8616;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7" name="Google Shape;8617;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8" name="Google Shape;8618;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19" name="Google Shape;8619;p18"/>
            <p:cNvGrpSpPr/>
            <p:nvPr/>
          </p:nvGrpSpPr>
          <p:grpSpPr>
            <a:xfrm>
              <a:off x="6297907" y="4511474"/>
              <a:ext cx="1049633" cy="1136997"/>
              <a:chOff x="2130300" y="2121375"/>
              <a:chExt cx="212000" cy="229650"/>
            </a:xfrm>
          </p:grpSpPr>
          <p:sp>
            <p:nvSpPr>
              <p:cNvPr id="8620" name="Google Shape;8620;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1" name="Google Shape;8621;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2" name="Google Shape;8622;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3" name="Google Shape;8623;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4" name="Google Shape;8624;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5" name="Google Shape;8625;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6" name="Google Shape;8626;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7" name="Google Shape;8627;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8" name="Google Shape;8628;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9" name="Google Shape;8629;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0" name="Google Shape;8630;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1" name="Google Shape;8631;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2" name="Google Shape;8632;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3" name="Google Shape;8633;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4" name="Google Shape;8634;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5" name="Google Shape;8635;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6" name="Google Shape;8636;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7" name="Google Shape;8637;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8" name="Google Shape;8638;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9" name="Google Shape;8639;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0" name="Google Shape;8640;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1" name="Google Shape;8641;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2" name="Google Shape;8642;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3" name="Google Shape;8643;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4" name="Google Shape;8644;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5" name="Google Shape;8645;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6" name="Google Shape;8646;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7" name="Google Shape;8647;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8" name="Google Shape;8648;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9" name="Google Shape;8649;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0" name="Google Shape;8650;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1" name="Google Shape;8651;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2" name="Google Shape;8652;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3" name="Google Shape;8653;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4" name="Google Shape;8654;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5" name="Google Shape;8655;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6" name="Google Shape;8656;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7" name="Google Shape;8657;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8" name="Google Shape;8658;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9" name="Google Shape;8659;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0" name="Google Shape;8660;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1" name="Google Shape;8661;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2" name="Google Shape;8662;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663" name="Google Shape;8663;p18"/>
            <p:cNvGrpSpPr/>
            <p:nvPr/>
          </p:nvGrpSpPr>
          <p:grpSpPr>
            <a:xfrm>
              <a:off x="7347557" y="4511474"/>
              <a:ext cx="1049633" cy="1136997"/>
              <a:chOff x="2130300" y="2121375"/>
              <a:chExt cx="212000" cy="229650"/>
            </a:xfrm>
          </p:grpSpPr>
          <p:sp>
            <p:nvSpPr>
              <p:cNvPr id="8664" name="Google Shape;8664;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5" name="Google Shape;8665;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6" name="Google Shape;8666;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7" name="Google Shape;8667;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8" name="Google Shape;8668;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9" name="Google Shape;8669;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0" name="Google Shape;8670;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1" name="Google Shape;8671;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2" name="Google Shape;8672;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3" name="Google Shape;8673;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4" name="Google Shape;8674;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5" name="Google Shape;8675;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6" name="Google Shape;8676;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7" name="Google Shape;8677;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8" name="Google Shape;8678;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9" name="Google Shape;8679;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0" name="Google Shape;8680;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1" name="Google Shape;8681;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2" name="Google Shape;8682;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3" name="Google Shape;8683;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4" name="Google Shape;8684;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5" name="Google Shape;8685;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6" name="Google Shape;8686;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7" name="Google Shape;8687;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8" name="Google Shape;8688;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9" name="Google Shape;8689;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0" name="Google Shape;8690;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1" name="Google Shape;8691;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2" name="Google Shape;8692;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3" name="Google Shape;8693;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4" name="Google Shape;8694;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5" name="Google Shape;8695;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6" name="Google Shape;8696;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7" name="Google Shape;8697;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8" name="Google Shape;8698;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9" name="Google Shape;8699;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0" name="Google Shape;8700;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1" name="Google Shape;8701;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2" name="Google Shape;8702;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3" name="Google Shape;8703;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4" name="Google Shape;8704;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5" name="Google Shape;8705;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6" name="Google Shape;8706;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07" name="Google Shape;8707;p18"/>
            <p:cNvGrpSpPr/>
            <p:nvPr/>
          </p:nvGrpSpPr>
          <p:grpSpPr>
            <a:xfrm>
              <a:off x="8397207" y="4511474"/>
              <a:ext cx="1049633" cy="1136997"/>
              <a:chOff x="2130300" y="2121375"/>
              <a:chExt cx="212000" cy="229650"/>
            </a:xfrm>
          </p:grpSpPr>
          <p:sp>
            <p:nvSpPr>
              <p:cNvPr id="8708" name="Google Shape;8708;p1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9" name="Google Shape;8709;p1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0" name="Google Shape;8710;p1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1" name="Google Shape;8711;p1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2" name="Google Shape;8712;p1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3" name="Google Shape;8713;p1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4" name="Google Shape;8714;p1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5" name="Google Shape;8715;p1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6" name="Google Shape;8716;p1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7" name="Google Shape;8717;p1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8" name="Google Shape;8718;p1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9" name="Google Shape;8719;p1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0" name="Google Shape;8720;p1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1" name="Google Shape;8721;p1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2" name="Google Shape;8722;p1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3" name="Google Shape;8723;p1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4" name="Google Shape;8724;p1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5" name="Google Shape;8725;p1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6" name="Google Shape;8726;p1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7" name="Google Shape;8727;p1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8" name="Google Shape;8728;p1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9" name="Google Shape;8729;p1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0" name="Google Shape;8730;p1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1" name="Google Shape;8731;p1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2" name="Google Shape;8732;p1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3" name="Google Shape;8733;p1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4" name="Google Shape;8734;p1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5" name="Google Shape;8735;p1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6" name="Google Shape;8736;p1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7" name="Google Shape;8737;p1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8" name="Google Shape;8738;p1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9" name="Google Shape;8739;p1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0" name="Google Shape;8740;p1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1" name="Google Shape;8741;p1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2" name="Google Shape;8742;p1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3" name="Google Shape;8743;p1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4" name="Google Shape;8744;p1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5" name="Google Shape;8745;p1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6" name="Google Shape;8746;p1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7" name="Google Shape;8747;p1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8" name="Google Shape;8748;p1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9" name="Google Shape;8749;p1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0" name="Google Shape;8750;p1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751" name="Google Shape;8751;p18"/>
          <p:cNvGrpSpPr/>
          <p:nvPr/>
        </p:nvGrpSpPr>
        <p:grpSpPr>
          <a:xfrm>
            <a:off x="256301" y="147620"/>
            <a:ext cx="926943" cy="228568"/>
            <a:chOff x="256301" y="147620"/>
            <a:chExt cx="926943" cy="228568"/>
          </a:xfrm>
        </p:grpSpPr>
        <p:grpSp>
          <p:nvGrpSpPr>
            <p:cNvPr id="8752" name="Google Shape;8752;p18"/>
            <p:cNvGrpSpPr/>
            <p:nvPr/>
          </p:nvGrpSpPr>
          <p:grpSpPr>
            <a:xfrm>
              <a:off x="256301" y="147620"/>
              <a:ext cx="266546" cy="228568"/>
              <a:chOff x="256301" y="147620"/>
              <a:chExt cx="266546" cy="228568"/>
            </a:xfrm>
          </p:grpSpPr>
          <p:sp>
            <p:nvSpPr>
              <p:cNvPr id="8753" name="Google Shape;8753;p18"/>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4" name="Google Shape;8754;p18"/>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5" name="Google Shape;8755;p18"/>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6" name="Google Shape;8756;p18"/>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7" name="Google Shape;8757;p18"/>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8" name="Google Shape;8758;p18"/>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9" name="Google Shape;8759;p18"/>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0" name="Google Shape;8760;p18"/>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1" name="Google Shape;8761;p18"/>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2" name="Google Shape;8762;p18"/>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3" name="Google Shape;8763;p18"/>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4" name="Google Shape;8764;p18"/>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5" name="Google Shape;8765;p18"/>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6" name="Google Shape;8766;p18"/>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7" name="Google Shape;8767;p18"/>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8" name="Google Shape;8768;p18"/>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9" name="Google Shape;8769;p18"/>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0" name="Google Shape;8770;p18"/>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1" name="Google Shape;8771;p18"/>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2" name="Google Shape;8772;p18"/>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3" name="Google Shape;8773;p18"/>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4" name="Google Shape;8774;p18"/>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5" name="Google Shape;8775;p18"/>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6" name="Google Shape;8776;p18"/>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7" name="Google Shape;8777;p18"/>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8" name="Google Shape;8778;p18"/>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9" name="Google Shape;8779;p18"/>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780" name="Google Shape;8780;p18"/>
            <p:cNvGrpSpPr/>
            <p:nvPr/>
          </p:nvGrpSpPr>
          <p:grpSpPr>
            <a:xfrm>
              <a:off x="586498" y="147620"/>
              <a:ext cx="266546" cy="228568"/>
              <a:chOff x="586498" y="147620"/>
              <a:chExt cx="266546" cy="228568"/>
            </a:xfrm>
          </p:grpSpPr>
          <p:sp>
            <p:nvSpPr>
              <p:cNvPr id="8781" name="Google Shape;8781;p18"/>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2" name="Google Shape;8782;p18"/>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3" name="Google Shape;8783;p18"/>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4" name="Google Shape;8784;p18"/>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5" name="Google Shape;8785;p18"/>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6" name="Google Shape;8786;p18"/>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7" name="Google Shape;8787;p18"/>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8" name="Google Shape;8788;p18"/>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9" name="Google Shape;8789;p18"/>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0" name="Google Shape;8790;p18"/>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1" name="Google Shape;8791;p18"/>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2" name="Google Shape;8792;p18"/>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3" name="Google Shape;8793;p18"/>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4" name="Google Shape;8794;p18"/>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5" name="Google Shape;8795;p18"/>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6" name="Google Shape;8796;p18"/>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7" name="Google Shape;8797;p18"/>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8" name="Google Shape;8798;p18"/>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9" name="Google Shape;8799;p18"/>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0" name="Google Shape;8800;p18"/>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1" name="Google Shape;8801;p18"/>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2" name="Google Shape;8802;p18"/>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3" name="Google Shape;8803;p18"/>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4" name="Google Shape;8804;p18"/>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5" name="Google Shape;8805;p18"/>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6" name="Google Shape;8806;p18"/>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7" name="Google Shape;8807;p18"/>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08" name="Google Shape;8808;p18"/>
            <p:cNvGrpSpPr/>
            <p:nvPr/>
          </p:nvGrpSpPr>
          <p:grpSpPr>
            <a:xfrm>
              <a:off x="916698" y="147620"/>
              <a:ext cx="266546" cy="228568"/>
              <a:chOff x="586498" y="147620"/>
              <a:chExt cx="266546" cy="228568"/>
            </a:xfrm>
          </p:grpSpPr>
          <p:sp>
            <p:nvSpPr>
              <p:cNvPr id="8809" name="Google Shape;8809;p18"/>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0" name="Google Shape;8810;p18"/>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1" name="Google Shape;8811;p18"/>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2" name="Google Shape;8812;p18"/>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3" name="Google Shape;8813;p18"/>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4" name="Google Shape;8814;p18"/>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5" name="Google Shape;8815;p18"/>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6" name="Google Shape;8816;p18"/>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7" name="Google Shape;8817;p18"/>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8" name="Google Shape;8818;p18"/>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9" name="Google Shape;8819;p18"/>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0" name="Google Shape;8820;p18"/>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1" name="Google Shape;8821;p18"/>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2" name="Google Shape;8822;p18"/>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3" name="Google Shape;8823;p18"/>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4" name="Google Shape;8824;p18"/>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5" name="Google Shape;8825;p18"/>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6" name="Google Shape;8826;p18"/>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7" name="Google Shape;8827;p18"/>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8" name="Google Shape;8828;p18"/>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9" name="Google Shape;8829;p18"/>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0" name="Google Shape;8830;p18"/>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1" name="Google Shape;8831;p18"/>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2" name="Google Shape;8832;p18"/>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3" name="Google Shape;8833;p18"/>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4" name="Google Shape;8834;p18"/>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5" name="Google Shape;8835;p18"/>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8836" name="Google Shape;8836;p18"/>
          <p:cNvSpPr txBox="1">
            <a:spLocks noGrp="1"/>
          </p:cNvSpPr>
          <p:nvPr>
            <p:ph type="title"/>
          </p:nvPr>
        </p:nvSpPr>
        <p:spPr>
          <a:xfrm>
            <a:off x="3532200" y="2751613"/>
            <a:ext cx="4891800" cy="748500"/>
          </a:xfrm>
          <a:prstGeom prst="rect">
            <a:avLst/>
          </a:prstGeom>
        </p:spPr>
        <p:txBody>
          <a:bodyPr spcFirstLastPara="1" wrap="square" lIns="0" tIns="0" rIns="0" bIns="0" anchor="ctr" anchorCtr="0">
            <a:noAutofit/>
          </a:bodyPr>
          <a:lstStyle>
            <a:lvl1pPr lvl="0" algn="r" rtl="0">
              <a:spcBef>
                <a:spcPts val="0"/>
              </a:spcBef>
              <a:spcAft>
                <a:spcPts val="0"/>
              </a:spcAft>
              <a:buSzPts val="4200"/>
              <a:buNone/>
              <a:defRPr sz="3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8837" name="Google Shape;8837;p18"/>
          <p:cNvSpPr txBox="1">
            <a:spLocks noGrp="1"/>
          </p:cNvSpPr>
          <p:nvPr>
            <p:ph type="subTitle" idx="1"/>
          </p:nvPr>
        </p:nvSpPr>
        <p:spPr>
          <a:xfrm>
            <a:off x="3716550" y="3500100"/>
            <a:ext cx="4707300" cy="4680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8838" name="Google Shape;8838;p18"/>
          <p:cNvSpPr txBox="1">
            <a:spLocks noGrp="1"/>
          </p:cNvSpPr>
          <p:nvPr>
            <p:ph type="title" idx="2" hasCustomPrompt="1"/>
          </p:nvPr>
        </p:nvSpPr>
        <p:spPr>
          <a:xfrm>
            <a:off x="6955575" y="1355863"/>
            <a:ext cx="1624800" cy="7485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3600">
                <a:solidFill>
                  <a:schemeClr val="accent3"/>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grpSp>
        <p:nvGrpSpPr>
          <p:cNvPr id="8839" name="Google Shape;8839;p18"/>
          <p:cNvGrpSpPr/>
          <p:nvPr/>
        </p:nvGrpSpPr>
        <p:grpSpPr>
          <a:xfrm>
            <a:off x="720288" y="3854987"/>
            <a:ext cx="748469" cy="748491"/>
            <a:chOff x="3296450" y="2545375"/>
            <a:chExt cx="212025" cy="212025"/>
          </a:xfrm>
        </p:grpSpPr>
        <p:sp>
          <p:nvSpPr>
            <p:cNvPr id="8840" name="Google Shape;8840;p18"/>
            <p:cNvSpPr/>
            <p:nvPr/>
          </p:nvSpPr>
          <p:spPr>
            <a:xfrm>
              <a:off x="3417550" y="2545375"/>
              <a:ext cx="30200" cy="30200"/>
            </a:xfrm>
            <a:custGeom>
              <a:avLst/>
              <a:gdLst/>
              <a:ahLst/>
              <a:cxnLst/>
              <a:rect l="l" t="t" r="r" b="b"/>
              <a:pathLst>
                <a:path w="1208" h="1208" extrusionOk="0">
                  <a:moveTo>
                    <a:pt x="0" y="0"/>
                  </a:moveTo>
                  <a:lnTo>
                    <a:pt x="0" y="1207"/>
                  </a:lnTo>
                  <a:lnTo>
                    <a:pt x="1207" y="1207"/>
                  </a:lnTo>
                  <a:lnTo>
                    <a:pt x="12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1" name="Google Shape;8841;p18"/>
            <p:cNvSpPr/>
            <p:nvPr/>
          </p:nvSpPr>
          <p:spPr>
            <a:xfrm>
              <a:off x="3386975" y="2575550"/>
              <a:ext cx="30600" cy="30575"/>
            </a:xfrm>
            <a:custGeom>
              <a:avLst/>
              <a:gdLst/>
              <a:ahLst/>
              <a:cxnLst/>
              <a:rect l="l" t="t" r="r" b="b"/>
              <a:pathLst>
                <a:path w="1224" h="1223" extrusionOk="0">
                  <a:moveTo>
                    <a:pt x="1" y="0"/>
                  </a:moveTo>
                  <a:lnTo>
                    <a:pt x="1" y="1223"/>
                  </a:lnTo>
                  <a:lnTo>
                    <a:pt x="1223" y="1223"/>
                  </a:lnTo>
                  <a:lnTo>
                    <a:pt x="1223"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2" name="Google Shape;8842;p18"/>
            <p:cNvSpPr/>
            <p:nvPr/>
          </p:nvSpPr>
          <p:spPr>
            <a:xfrm>
              <a:off x="3296450" y="2606100"/>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3" name="Google Shape;8843;p18"/>
            <p:cNvSpPr/>
            <p:nvPr/>
          </p:nvSpPr>
          <p:spPr>
            <a:xfrm>
              <a:off x="3326625" y="2606100"/>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4" name="Google Shape;8844;p18"/>
            <p:cNvSpPr/>
            <p:nvPr/>
          </p:nvSpPr>
          <p:spPr>
            <a:xfrm>
              <a:off x="3356800" y="2606100"/>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5" name="Google Shape;8845;p18"/>
            <p:cNvSpPr/>
            <p:nvPr/>
          </p:nvSpPr>
          <p:spPr>
            <a:xfrm>
              <a:off x="3386975" y="2606100"/>
              <a:ext cx="30600" cy="30200"/>
            </a:xfrm>
            <a:custGeom>
              <a:avLst/>
              <a:gdLst/>
              <a:ahLst/>
              <a:cxnLst/>
              <a:rect l="l" t="t" r="r" b="b"/>
              <a:pathLst>
                <a:path w="1224" h="1208" extrusionOk="0">
                  <a:moveTo>
                    <a:pt x="1" y="1"/>
                  </a:moveTo>
                  <a:lnTo>
                    <a:pt x="1" y="1208"/>
                  </a:lnTo>
                  <a:lnTo>
                    <a:pt x="1223" y="1208"/>
                  </a:lnTo>
                  <a:lnTo>
                    <a:pt x="1223"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6" name="Google Shape;8846;p18"/>
            <p:cNvSpPr/>
            <p:nvPr/>
          </p:nvSpPr>
          <p:spPr>
            <a:xfrm>
              <a:off x="3417550" y="2606100"/>
              <a:ext cx="30200" cy="30200"/>
            </a:xfrm>
            <a:custGeom>
              <a:avLst/>
              <a:gdLst/>
              <a:ahLst/>
              <a:cxnLst/>
              <a:rect l="l" t="t" r="r" b="b"/>
              <a:pathLst>
                <a:path w="1208" h="1208" extrusionOk="0">
                  <a:moveTo>
                    <a:pt x="0" y="1"/>
                  </a:moveTo>
                  <a:lnTo>
                    <a:pt x="0" y="1208"/>
                  </a:lnTo>
                  <a:lnTo>
                    <a:pt x="1207" y="1208"/>
                  </a:lnTo>
                  <a:lnTo>
                    <a:pt x="1207"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7" name="Google Shape;8847;p18"/>
            <p:cNvSpPr/>
            <p:nvPr/>
          </p:nvSpPr>
          <p:spPr>
            <a:xfrm>
              <a:off x="3447725" y="2606100"/>
              <a:ext cx="30200" cy="30200"/>
            </a:xfrm>
            <a:custGeom>
              <a:avLst/>
              <a:gdLst/>
              <a:ahLst/>
              <a:cxnLst/>
              <a:rect l="l" t="t" r="r" b="b"/>
              <a:pathLst>
                <a:path w="1208" h="1208" extrusionOk="0">
                  <a:moveTo>
                    <a:pt x="0" y="1"/>
                  </a:moveTo>
                  <a:lnTo>
                    <a:pt x="0" y="1208"/>
                  </a:lnTo>
                  <a:lnTo>
                    <a:pt x="1207" y="1208"/>
                  </a:lnTo>
                  <a:lnTo>
                    <a:pt x="1207"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8" name="Google Shape;8848;p18"/>
            <p:cNvSpPr/>
            <p:nvPr/>
          </p:nvSpPr>
          <p:spPr>
            <a:xfrm>
              <a:off x="3296450" y="2636275"/>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9" name="Google Shape;8849;p18"/>
            <p:cNvSpPr/>
            <p:nvPr/>
          </p:nvSpPr>
          <p:spPr>
            <a:xfrm>
              <a:off x="3326625" y="2636275"/>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0" name="Google Shape;8850;p18"/>
            <p:cNvSpPr/>
            <p:nvPr/>
          </p:nvSpPr>
          <p:spPr>
            <a:xfrm>
              <a:off x="3356800" y="2636275"/>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1" name="Google Shape;8851;p18"/>
            <p:cNvSpPr/>
            <p:nvPr/>
          </p:nvSpPr>
          <p:spPr>
            <a:xfrm>
              <a:off x="3386975" y="2636275"/>
              <a:ext cx="30600" cy="30200"/>
            </a:xfrm>
            <a:custGeom>
              <a:avLst/>
              <a:gdLst/>
              <a:ahLst/>
              <a:cxnLst/>
              <a:rect l="l" t="t" r="r" b="b"/>
              <a:pathLst>
                <a:path w="1224" h="1208" extrusionOk="0">
                  <a:moveTo>
                    <a:pt x="1" y="1"/>
                  </a:moveTo>
                  <a:lnTo>
                    <a:pt x="1" y="1208"/>
                  </a:lnTo>
                  <a:lnTo>
                    <a:pt x="1223" y="1208"/>
                  </a:lnTo>
                  <a:lnTo>
                    <a:pt x="1223"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2" name="Google Shape;8852;p18"/>
            <p:cNvSpPr/>
            <p:nvPr/>
          </p:nvSpPr>
          <p:spPr>
            <a:xfrm>
              <a:off x="3417550" y="2636275"/>
              <a:ext cx="30200" cy="30200"/>
            </a:xfrm>
            <a:custGeom>
              <a:avLst/>
              <a:gdLst/>
              <a:ahLst/>
              <a:cxnLst/>
              <a:rect l="l" t="t" r="r" b="b"/>
              <a:pathLst>
                <a:path w="1208" h="1208" extrusionOk="0">
                  <a:moveTo>
                    <a:pt x="0" y="1"/>
                  </a:moveTo>
                  <a:lnTo>
                    <a:pt x="0" y="1208"/>
                  </a:lnTo>
                  <a:lnTo>
                    <a:pt x="1207" y="1208"/>
                  </a:lnTo>
                  <a:lnTo>
                    <a:pt x="1207"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3" name="Google Shape;8853;p18"/>
            <p:cNvSpPr/>
            <p:nvPr/>
          </p:nvSpPr>
          <p:spPr>
            <a:xfrm>
              <a:off x="3447725" y="2636275"/>
              <a:ext cx="30200" cy="30200"/>
            </a:xfrm>
            <a:custGeom>
              <a:avLst/>
              <a:gdLst/>
              <a:ahLst/>
              <a:cxnLst/>
              <a:rect l="l" t="t" r="r" b="b"/>
              <a:pathLst>
                <a:path w="1208" h="1208" extrusionOk="0">
                  <a:moveTo>
                    <a:pt x="0" y="1"/>
                  </a:moveTo>
                  <a:lnTo>
                    <a:pt x="0" y="1208"/>
                  </a:lnTo>
                  <a:lnTo>
                    <a:pt x="1207" y="1208"/>
                  </a:lnTo>
                  <a:lnTo>
                    <a:pt x="1207"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4" name="Google Shape;8854;p18"/>
            <p:cNvSpPr/>
            <p:nvPr/>
          </p:nvSpPr>
          <p:spPr>
            <a:xfrm>
              <a:off x="3296450" y="2666450"/>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5" name="Google Shape;8855;p18"/>
            <p:cNvSpPr/>
            <p:nvPr/>
          </p:nvSpPr>
          <p:spPr>
            <a:xfrm>
              <a:off x="3326625" y="2666450"/>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6" name="Google Shape;8856;p18"/>
            <p:cNvSpPr/>
            <p:nvPr/>
          </p:nvSpPr>
          <p:spPr>
            <a:xfrm>
              <a:off x="3356800" y="2666450"/>
              <a:ext cx="30200" cy="30200"/>
            </a:xfrm>
            <a:custGeom>
              <a:avLst/>
              <a:gdLst/>
              <a:ahLst/>
              <a:cxnLst/>
              <a:rect l="l" t="t" r="r" b="b"/>
              <a:pathLst>
                <a:path w="1208" h="1208" extrusionOk="0">
                  <a:moveTo>
                    <a:pt x="1" y="1"/>
                  </a:moveTo>
                  <a:lnTo>
                    <a:pt x="1" y="1208"/>
                  </a:lnTo>
                  <a:lnTo>
                    <a:pt x="1208" y="1208"/>
                  </a:lnTo>
                  <a:lnTo>
                    <a:pt x="1208"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7" name="Google Shape;8857;p18"/>
            <p:cNvSpPr/>
            <p:nvPr/>
          </p:nvSpPr>
          <p:spPr>
            <a:xfrm>
              <a:off x="3386975" y="2666450"/>
              <a:ext cx="30600" cy="30200"/>
            </a:xfrm>
            <a:custGeom>
              <a:avLst/>
              <a:gdLst/>
              <a:ahLst/>
              <a:cxnLst/>
              <a:rect l="l" t="t" r="r" b="b"/>
              <a:pathLst>
                <a:path w="1224" h="1208" extrusionOk="0">
                  <a:moveTo>
                    <a:pt x="1" y="1"/>
                  </a:moveTo>
                  <a:lnTo>
                    <a:pt x="1" y="1208"/>
                  </a:lnTo>
                  <a:lnTo>
                    <a:pt x="1223" y="1208"/>
                  </a:lnTo>
                  <a:lnTo>
                    <a:pt x="1223"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8" name="Google Shape;8858;p18"/>
            <p:cNvSpPr/>
            <p:nvPr/>
          </p:nvSpPr>
          <p:spPr>
            <a:xfrm>
              <a:off x="3417550" y="2666450"/>
              <a:ext cx="30200" cy="30200"/>
            </a:xfrm>
            <a:custGeom>
              <a:avLst/>
              <a:gdLst/>
              <a:ahLst/>
              <a:cxnLst/>
              <a:rect l="l" t="t" r="r" b="b"/>
              <a:pathLst>
                <a:path w="1208" h="1208" extrusionOk="0">
                  <a:moveTo>
                    <a:pt x="0" y="1"/>
                  </a:moveTo>
                  <a:lnTo>
                    <a:pt x="0" y="1208"/>
                  </a:lnTo>
                  <a:lnTo>
                    <a:pt x="1207" y="1208"/>
                  </a:lnTo>
                  <a:lnTo>
                    <a:pt x="1207"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9" name="Google Shape;8859;p18"/>
            <p:cNvSpPr/>
            <p:nvPr/>
          </p:nvSpPr>
          <p:spPr>
            <a:xfrm>
              <a:off x="3447725" y="2666450"/>
              <a:ext cx="30200" cy="30200"/>
            </a:xfrm>
            <a:custGeom>
              <a:avLst/>
              <a:gdLst/>
              <a:ahLst/>
              <a:cxnLst/>
              <a:rect l="l" t="t" r="r" b="b"/>
              <a:pathLst>
                <a:path w="1208" h="1208" extrusionOk="0">
                  <a:moveTo>
                    <a:pt x="0" y="1"/>
                  </a:moveTo>
                  <a:lnTo>
                    <a:pt x="0" y="1208"/>
                  </a:lnTo>
                  <a:lnTo>
                    <a:pt x="1207" y="1208"/>
                  </a:lnTo>
                  <a:lnTo>
                    <a:pt x="1207"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0" name="Google Shape;8860;p18"/>
            <p:cNvSpPr/>
            <p:nvPr/>
          </p:nvSpPr>
          <p:spPr>
            <a:xfrm>
              <a:off x="3296450" y="2696625"/>
              <a:ext cx="30200" cy="30600"/>
            </a:xfrm>
            <a:custGeom>
              <a:avLst/>
              <a:gdLst/>
              <a:ahLst/>
              <a:cxnLst/>
              <a:rect l="l" t="t" r="r" b="b"/>
              <a:pathLst>
                <a:path w="1208" h="1224" extrusionOk="0">
                  <a:moveTo>
                    <a:pt x="1" y="1"/>
                  </a:moveTo>
                  <a:lnTo>
                    <a:pt x="1" y="1223"/>
                  </a:lnTo>
                  <a:lnTo>
                    <a:pt x="1208" y="1223"/>
                  </a:lnTo>
                  <a:lnTo>
                    <a:pt x="1208"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1" name="Google Shape;8861;p18"/>
            <p:cNvSpPr/>
            <p:nvPr/>
          </p:nvSpPr>
          <p:spPr>
            <a:xfrm>
              <a:off x="3326625" y="2696625"/>
              <a:ext cx="30200" cy="30600"/>
            </a:xfrm>
            <a:custGeom>
              <a:avLst/>
              <a:gdLst/>
              <a:ahLst/>
              <a:cxnLst/>
              <a:rect l="l" t="t" r="r" b="b"/>
              <a:pathLst>
                <a:path w="1208" h="1224" extrusionOk="0">
                  <a:moveTo>
                    <a:pt x="1" y="1"/>
                  </a:moveTo>
                  <a:lnTo>
                    <a:pt x="1" y="1223"/>
                  </a:lnTo>
                  <a:lnTo>
                    <a:pt x="1208" y="1223"/>
                  </a:lnTo>
                  <a:lnTo>
                    <a:pt x="1208"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2" name="Google Shape;8862;p18"/>
            <p:cNvSpPr/>
            <p:nvPr/>
          </p:nvSpPr>
          <p:spPr>
            <a:xfrm>
              <a:off x="3356800" y="2696625"/>
              <a:ext cx="30200" cy="30600"/>
            </a:xfrm>
            <a:custGeom>
              <a:avLst/>
              <a:gdLst/>
              <a:ahLst/>
              <a:cxnLst/>
              <a:rect l="l" t="t" r="r" b="b"/>
              <a:pathLst>
                <a:path w="1208" h="1224" extrusionOk="0">
                  <a:moveTo>
                    <a:pt x="1" y="1"/>
                  </a:moveTo>
                  <a:lnTo>
                    <a:pt x="1" y="1223"/>
                  </a:lnTo>
                  <a:lnTo>
                    <a:pt x="1208" y="1223"/>
                  </a:lnTo>
                  <a:lnTo>
                    <a:pt x="1208"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3" name="Google Shape;8863;p18"/>
            <p:cNvSpPr/>
            <p:nvPr/>
          </p:nvSpPr>
          <p:spPr>
            <a:xfrm>
              <a:off x="3386975" y="2696625"/>
              <a:ext cx="30600" cy="30600"/>
            </a:xfrm>
            <a:custGeom>
              <a:avLst/>
              <a:gdLst/>
              <a:ahLst/>
              <a:cxnLst/>
              <a:rect l="l" t="t" r="r" b="b"/>
              <a:pathLst>
                <a:path w="1224" h="1224" extrusionOk="0">
                  <a:moveTo>
                    <a:pt x="1" y="1"/>
                  </a:moveTo>
                  <a:lnTo>
                    <a:pt x="1" y="1223"/>
                  </a:lnTo>
                  <a:lnTo>
                    <a:pt x="1223" y="1223"/>
                  </a:lnTo>
                  <a:lnTo>
                    <a:pt x="1223"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4" name="Google Shape;8864;p18"/>
            <p:cNvSpPr/>
            <p:nvPr/>
          </p:nvSpPr>
          <p:spPr>
            <a:xfrm>
              <a:off x="3417550" y="2696625"/>
              <a:ext cx="30200" cy="30600"/>
            </a:xfrm>
            <a:custGeom>
              <a:avLst/>
              <a:gdLst/>
              <a:ahLst/>
              <a:cxnLst/>
              <a:rect l="l" t="t" r="r" b="b"/>
              <a:pathLst>
                <a:path w="1208" h="1224" extrusionOk="0">
                  <a:moveTo>
                    <a:pt x="0" y="1"/>
                  </a:moveTo>
                  <a:lnTo>
                    <a:pt x="0" y="1223"/>
                  </a:lnTo>
                  <a:lnTo>
                    <a:pt x="1207" y="1223"/>
                  </a:lnTo>
                  <a:lnTo>
                    <a:pt x="1207"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5" name="Google Shape;8865;p18"/>
            <p:cNvSpPr/>
            <p:nvPr/>
          </p:nvSpPr>
          <p:spPr>
            <a:xfrm>
              <a:off x="3447725" y="2696625"/>
              <a:ext cx="30200" cy="30600"/>
            </a:xfrm>
            <a:custGeom>
              <a:avLst/>
              <a:gdLst/>
              <a:ahLst/>
              <a:cxnLst/>
              <a:rect l="l" t="t" r="r" b="b"/>
              <a:pathLst>
                <a:path w="1208" h="1224" extrusionOk="0">
                  <a:moveTo>
                    <a:pt x="0" y="1"/>
                  </a:moveTo>
                  <a:lnTo>
                    <a:pt x="0" y="1223"/>
                  </a:lnTo>
                  <a:lnTo>
                    <a:pt x="1207" y="1223"/>
                  </a:lnTo>
                  <a:lnTo>
                    <a:pt x="1207"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6" name="Google Shape;8866;p18"/>
            <p:cNvSpPr/>
            <p:nvPr/>
          </p:nvSpPr>
          <p:spPr>
            <a:xfrm>
              <a:off x="3326625" y="2727200"/>
              <a:ext cx="30200" cy="30200"/>
            </a:xfrm>
            <a:custGeom>
              <a:avLst/>
              <a:gdLst/>
              <a:ahLst/>
              <a:cxnLst/>
              <a:rect l="l" t="t" r="r" b="b"/>
              <a:pathLst>
                <a:path w="1208" h="1208" extrusionOk="0">
                  <a:moveTo>
                    <a:pt x="1" y="0"/>
                  </a:moveTo>
                  <a:lnTo>
                    <a:pt x="1" y="1207"/>
                  </a:lnTo>
                  <a:lnTo>
                    <a:pt x="1208" y="1207"/>
                  </a:lnTo>
                  <a:lnTo>
                    <a:pt x="1208"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7" name="Google Shape;8867;p18"/>
            <p:cNvSpPr/>
            <p:nvPr/>
          </p:nvSpPr>
          <p:spPr>
            <a:xfrm>
              <a:off x="3356800" y="2727200"/>
              <a:ext cx="30200" cy="30200"/>
            </a:xfrm>
            <a:custGeom>
              <a:avLst/>
              <a:gdLst/>
              <a:ahLst/>
              <a:cxnLst/>
              <a:rect l="l" t="t" r="r" b="b"/>
              <a:pathLst>
                <a:path w="1208" h="1208" extrusionOk="0">
                  <a:moveTo>
                    <a:pt x="1" y="0"/>
                  </a:moveTo>
                  <a:lnTo>
                    <a:pt x="1" y="1207"/>
                  </a:lnTo>
                  <a:lnTo>
                    <a:pt x="1208" y="1207"/>
                  </a:lnTo>
                  <a:lnTo>
                    <a:pt x="120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8" name="Google Shape;8868;p18"/>
            <p:cNvSpPr/>
            <p:nvPr/>
          </p:nvSpPr>
          <p:spPr>
            <a:xfrm>
              <a:off x="3386975" y="2727200"/>
              <a:ext cx="30600" cy="30200"/>
            </a:xfrm>
            <a:custGeom>
              <a:avLst/>
              <a:gdLst/>
              <a:ahLst/>
              <a:cxnLst/>
              <a:rect l="l" t="t" r="r" b="b"/>
              <a:pathLst>
                <a:path w="1224" h="1208" extrusionOk="0">
                  <a:moveTo>
                    <a:pt x="1" y="0"/>
                  </a:moveTo>
                  <a:lnTo>
                    <a:pt x="1" y="1207"/>
                  </a:lnTo>
                  <a:lnTo>
                    <a:pt x="1223" y="1207"/>
                  </a:lnTo>
                  <a:lnTo>
                    <a:pt x="122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9" name="Google Shape;8869;p18"/>
            <p:cNvSpPr/>
            <p:nvPr/>
          </p:nvSpPr>
          <p:spPr>
            <a:xfrm>
              <a:off x="3417550" y="2727200"/>
              <a:ext cx="30200" cy="30200"/>
            </a:xfrm>
            <a:custGeom>
              <a:avLst/>
              <a:gdLst/>
              <a:ahLst/>
              <a:cxnLst/>
              <a:rect l="l" t="t" r="r" b="b"/>
              <a:pathLst>
                <a:path w="1208" h="1208" extrusionOk="0">
                  <a:moveTo>
                    <a:pt x="0" y="0"/>
                  </a:moveTo>
                  <a:lnTo>
                    <a:pt x="0" y="1207"/>
                  </a:lnTo>
                  <a:lnTo>
                    <a:pt x="1207" y="1207"/>
                  </a:lnTo>
                  <a:lnTo>
                    <a:pt x="12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0" name="Google Shape;8870;p18"/>
            <p:cNvSpPr/>
            <p:nvPr/>
          </p:nvSpPr>
          <p:spPr>
            <a:xfrm>
              <a:off x="3447725" y="2727200"/>
              <a:ext cx="30200" cy="30200"/>
            </a:xfrm>
            <a:custGeom>
              <a:avLst/>
              <a:gdLst/>
              <a:ahLst/>
              <a:cxnLst/>
              <a:rect l="l" t="t" r="r" b="b"/>
              <a:pathLst>
                <a:path w="1208" h="1208" extrusionOk="0">
                  <a:moveTo>
                    <a:pt x="0" y="0"/>
                  </a:moveTo>
                  <a:lnTo>
                    <a:pt x="0" y="1207"/>
                  </a:lnTo>
                  <a:lnTo>
                    <a:pt x="1207" y="1207"/>
                  </a:lnTo>
                  <a:lnTo>
                    <a:pt x="120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1" name="Google Shape;8871;p18"/>
            <p:cNvSpPr/>
            <p:nvPr/>
          </p:nvSpPr>
          <p:spPr>
            <a:xfrm>
              <a:off x="3477900" y="2606100"/>
              <a:ext cx="30575" cy="30200"/>
            </a:xfrm>
            <a:custGeom>
              <a:avLst/>
              <a:gdLst/>
              <a:ahLst/>
              <a:cxnLst/>
              <a:rect l="l" t="t" r="r" b="b"/>
              <a:pathLst>
                <a:path w="1223" h="1208" extrusionOk="0">
                  <a:moveTo>
                    <a:pt x="0" y="1"/>
                  </a:moveTo>
                  <a:lnTo>
                    <a:pt x="0" y="1208"/>
                  </a:lnTo>
                  <a:lnTo>
                    <a:pt x="1223" y="1208"/>
                  </a:lnTo>
                  <a:lnTo>
                    <a:pt x="1223"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2" name="Google Shape;8872;p18"/>
            <p:cNvSpPr/>
            <p:nvPr/>
          </p:nvSpPr>
          <p:spPr>
            <a:xfrm>
              <a:off x="3477900" y="2636275"/>
              <a:ext cx="30575" cy="30200"/>
            </a:xfrm>
            <a:custGeom>
              <a:avLst/>
              <a:gdLst/>
              <a:ahLst/>
              <a:cxnLst/>
              <a:rect l="l" t="t" r="r" b="b"/>
              <a:pathLst>
                <a:path w="1223" h="1208" extrusionOk="0">
                  <a:moveTo>
                    <a:pt x="0" y="1"/>
                  </a:moveTo>
                  <a:lnTo>
                    <a:pt x="0" y="1208"/>
                  </a:lnTo>
                  <a:lnTo>
                    <a:pt x="1223" y="1208"/>
                  </a:lnTo>
                  <a:lnTo>
                    <a:pt x="1223"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3" name="Google Shape;8873;p18"/>
            <p:cNvSpPr/>
            <p:nvPr/>
          </p:nvSpPr>
          <p:spPr>
            <a:xfrm>
              <a:off x="3477900" y="2666450"/>
              <a:ext cx="30575" cy="30200"/>
            </a:xfrm>
            <a:custGeom>
              <a:avLst/>
              <a:gdLst/>
              <a:ahLst/>
              <a:cxnLst/>
              <a:rect l="l" t="t" r="r" b="b"/>
              <a:pathLst>
                <a:path w="1223" h="1208" extrusionOk="0">
                  <a:moveTo>
                    <a:pt x="0" y="1"/>
                  </a:moveTo>
                  <a:lnTo>
                    <a:pt x="0" y="1208"/>
                  </a:lnTo>
                  <a:lnTo>
                    <a:pt x="1223" y="1208"/>
                  </a:lnTo>
                  <a:lnTo>
                    <a:pt x="1223"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4" name="Google Shape;8874;p18"/>
            <p:cNvSpPr/>
            <p:nvPr/>
          </p:nvSpPr>
          <p:spPr>
            <a:xfrm>
              <a:off x="3477900" y="2696625"/>
              <a:ext cx="30575" cy="30600"/>
            </a:xfrm>
            <a:custGeom>
              <a:avLst/>
              <a:gdLst/>
              <a:ahLst/>
              <a:cxnLst/>
              <a:rect l="l" t="t" r="r" b="b"/>
              <a:pathLst>
                <a:path w="1223" h="1224" extrusionOk="0">
                  <a:moveTo>
                    <a:pt x="0" y="1"/>
                  </a:moveTo>
                  <a:lnTo>
                    <a:pt x="0" y="1223"/>
                  </a:lnTo>
                  <a:lnTo>
                    <a:pt x="1223" y="1223"/>
                  </a:lnTo>
                  <a:lnTo>
                    <a:pt x="122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875" name="Google Shape;8875;p18"/>
          <p:cNvGrpSpPr/>
          <p:nvPr/>
        </p:nvGrpSpPr>
        <p:grpSpPr>
          <a:xfrm rot="10800000">
            <a:off x="2176911" y="2788893"/>
            <a:ext cx="698971" cy="1814615"/>
            <a:chOff x="5283950" y="3156675"/>
            <a:chExt cx="141900" cy="368375"/>
          </a:xfrm>
        </p:grpSpPr>
        <p:sp>
          <p:nvSpPr>
            <p:cNvPr id="8876" name="Google Shape;8876;p18"/>
            <p:cNvSpPr/>
            <p:nvPr/>
          </p:nvSpPr>
          <p:spPr>
            <a:xfrm>
              <a:off x="5369000" y="3156675"/>
              <a:ext cx="28225" cy="28225"/>
            </a:xfrm>
            <a:custGeom>
              <a:avLst/>
              <a:gdLst/>
              <a:ahLst/>
              <a:cxnLst/>
              <a:rect l="l" t="t" r="r" b="b"/>
              <a:pathLst>
                <a:path w="1129" h="1129" extrusionOk="0">
                  <a:moveTo>
                    <a:pt x="0" y="0"/>
                  </a:moveTo>
                  <a:lnTo>
                    <a:pt x="0" y="1129"/>
                  </a:lnTo>
                  <a:lnTo>
                    <a:pt x="1129" y="1129"/>
                  </a:lnTo>
                  <a:lnTo>
                    <a:pt x="1129" y="0"/>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7" name="Google Shape;8877;p18"/>
            <p:cNvSpPr/>
            <p:nvPr/>
          </p:nvSpPr>
          <p:spPr>
            <a:xfrm>
              <a:off x="5340775" y="3156675"/>
              <a:ext cx="28250" cy="28225"/>
            </a:xfrm>
            <a:custGeom>
              <a:avLst/>
              <a:gdLst/>
              <a:ahLst/>
              <a:cxnLst/>
              <a:rect l="l" t="t" r="r" b="b"/>
              <a:pathLst>
                <a:path w="1130" h="1129" extrusionOk="0">
                  <a:moveTo>
                    <a:pt x="1" y="0"/>
                  </a:moveTo>
                  <a:lnTo>
                    <a:pt x="1" y="1129"/>
                  </a:lnTo>
                  <a:lnTo>
                    <a:pt x="1129" y="1129"/>
                  </a:lnTo>
                  <a:lnTo>
                    <a:pt x="1129" y="0"/>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8" name="Google Shape;8878;p18"/>
            <p:cNvSpPr/>
            <p:nvPr/>
          </p:nvSpPr>
          <p:spPr>
            <a:xfrm>
              <a:off x="5312175" y="3156675"/>
              <a:ext cx="28625" cy="28225"/>
            </a:xfrm>
            <a:custGeom>
              <a:avLst/>
              <a:gdLst/>
              <a:ahLst/>
              <a:cxnLst/>
              <a:rect l="l" t="t" r="r" b="b"/>
              <a:pathLst>
                <a:path w="1145" h="1129" extrusionOk="0">
                  <a:moveTo>
                    <a:pt x="1" y="0"/>
                  </a:moveTo>
                  <a:lnTo>
                    <a:pt x="1" y="1129"/>
                  </a:lnTo>
                  <a:lnTo>
                    <a:pt x="1145" y="1129"/>
                  </a:lnTo>
                  <a:lnTo>
                    <a:pt x="1145" y="0"/>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9" name="Google Shape;8879;p18"/>
            <p:cNvSpPr/>
            <p:nvPr/>
          </p:nvSpPr>
          <p:spPr>
            <a:xfrm>
              <a:off x="5369000" y="3184875"/>
              <a:ext cx="28225" cy="28650"/>
            </a:xfrm>
            <a:custGeom>
              <a:avLst/>
              <a:gdLst/>
              <a:ahLst/>
              <a:cxnLst/>
              <a:rect l="l" t="t" r="r" b="b"/>
              <a:pathLst>
                <a:path w="1129" h="1146" extrusionOk="0">
                  <a:moveTo>
                    <a:pt x="0" y="1"/>
                  </a:moveTo>
                  <a:lnTo>
                    <a:pt x="0" y="1145"/>
                  </a:lnTo>
                  <a:lnTo>
                    <a:pt x="1129" y="1145"/>
                  </a:lnTo>
                  <a:lnTo>
                    <a:pt x="1129"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0" name="Google Shape;8880;p18"/>
            <p:cNvSpPr/>
            <p:nvPr/>
          </p:nvSpPr>
          <p:spPr>
            <a:xfrm>
              <a:off x="5340775" y="3184875"/>
              <a:ext cx="28250" cy="28650"/>
            </a:xfrm>
            <a:custGeom>
              <a:avLst/>
              <a:gdLst/>
              <a:ahLst/>
              <a:cxnLst/>
              <a:rect l="l" t="t" r="r" b="b"/>
              <a:pathLst>
                <a:path w="1130" h="1146" extrusionOk="0">
                  <a:moveTo>
                    <a:pt x="1" y="1"/>
                  </a:moveTo>
                  <a:lnTo>
                    <a:pt x="1" y="1145"/>
                  </a:lnTo>
                  <a:lnTo>
                    <a:pt x="1129" y="1145"/>
                  </a:lnTo>
                  <a:lnTo>
                    <a:pt x="1129"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1" name="Google Shape;8881;p18"/>
            <p:cNvSpPr/>
            <p:nvPr/>
          </p:nvSpPr>
          <p:spPr>
            <a:xfrm>
              <a:off x="5312175" y="3184875"/>
              <a:ext cx="28625" cy="28650"/>
            </a:xfrm>
            <a:custGeom>
              <a:avLst/>
              <a:gdLst/>
              <a:ahLst/>
              <a:cxnLst/>
              <a:rect l="l" t="t" r="r" b="b"/>
              <a:pathLst>
                <a:path w="1145" h="1146" extrusionOk="0">
                  <a:moveTo>
                    <a:pt x="1" y="1"/>
                  </a:moveTo>
                  <a:lnTo>
                    <a:pt x="1" y="1145"/>
                  </a:lnTo>
                  <a:lnTo>
                    <a:pt x="1145" y="1145"/>
                  </a:lnTo>
                  <a:lnTo>
                    <a:pt x="114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2" name="Google Shape;8882;p18"/>
            <p:cNvSpPr/>
            <p:nvPr/>
          </p:nvSpPr>
          <p:spPr>
            <a:xfrm>
              <a:off x="5369000" y="3213500"/>
              <a:ext cx="28225" cy="28225"/>
            </a:xfrm>
            <a:custGeom>
              <a:avLst/>
              <a:gdLst/>
              <a:ahLst/>
              <a:cxnLst/>
              <a:rect l="l" t="t" r="r" b="b"/>
              <a:pathLst>
                <a:path w="1129" h="1129" extrusionOk="0">
                  <a:moveTo>
                    <a:pt x="0" y="0"/>
                  </a:moveTo>
                  <a:lnTo>
                    <a:pt x="0" y="1129"/>
                  </a:lnTo>
                  <a:lnTo>
                    <a:pt x="1129" y="1129"/>
                  </a:lnTo>
                  <a:lnTo>
                    <a:pt x="1129" y="0"/>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3" name="Google Shape;8883;p18"/>
            <p:cNvSpPr/>
            <p:nvPr/>
          </p:nvSpPr>
          <p:spPr>
            <a:xfrm>
              <a:off x="5340775" y="3213500"/>
              <a:ext cx="28250" cy="28225"/>
            </a:xfrm>
            <a:custGeom>
              <a:avLst/>
              <a:gdLst/>
              <a:ahLst/>
              <a:cxnLst/>
              <a:rect l="l" t="t" r="r" b="b"/>
              <a:pathLst>
                <a:path w="1130" h="1129" extrusionOk="0">
                  <a:moveTo>
                    <a:pt x="1" y="0"/>
                  </a:moveTo>
                  <a:lnTo>
                    <a:pt x="1" y="1129"/>
                  </a:lnTo>
                  <a:lnTo>
                    <a:pt x="1129" y="1129"/>
                  </a:lnTo>
                  <a:lnTo>
                    <a:pt x="1129"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4" name="Google Shape;8884;p18"/>
            <p:cNvSpPr/>
            <p:nvPr/>
          </p:nvSpPr>
          <p:spPr>
            <a:xfrm>
              <a:off x="5312175" y="3213500"/>
              <a:ext cx="28625" cy="28225"/>
            </a:xfrm>
            <a:custGeom>
              <a:avLst/>
              <a:gdLst/>
              <a:ahLst/>
              <a:cxnLst/>
              <a:rect l="l" t="t" r="r" b="b"/>
              <a:pathLst>
                <a:path w="1145" h="1129" extrusionOk="0">
                  <a:moveTo>
                    <a:pt x="1" y="0"/>
                  </a:moveTo>
                  <a:lnTo>
                    <a:pt x="1" y="1129"/>
                  </a:lnTo>
                  <a:lnTo>
                    <a:pt x="1145" y="1129"/>
                  </a:lnTo>
                  <a:lnTo>
                    <a:pt x="11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5" name="Google Shape;8885;p18"/>
            <p:cNvSpPr/>
            <p:nvPr/>
          </p:nvSpPr>
          <p:spPr>
            <a:xfrm>
              <a:off x="5369000" y="3241700"/>
              <a:ext cx="28225" cy="28250"/>
            </a:xfrm>
            <a:custGeom>
              <a:avLst/>
              <a:gdLst/>
              <a:ahLst/>
              <a:cxnLst/>
              <a:rect l="l" t="t" r="r" b="b"/>
              <a:pathLst>
                <a:path w="1129" h="1130" extrusionOk="0">
                  <a:moveTo>
                    <a:pt x="0" y="1"/>
                  </a:moveTo>
                  <a:lnTo>
                    <a:pt x="0" y="1129"/>
                  </a:lnTo>
                  <a:lnTo>
                    <a:pt x="1129" y="1129"/>
                  </a:lnTo>
                  <a:lnTo>
                    <a:pt x="1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6" name="Google Shape;8886;p18"/>
            <p:cNvSpPr/>
            <p:nvPr/>
          </p:nvSpPr>
          <p:spPr>
            <a:xfrm>
              <a:off x="5340775" y="3241700"/>
              <a:ext cx="28250" cy="28250"/>
            </a:xfrm>
            <a:custGeom>
              <a:avLst/>
              <a:gdLst/>
              <a:ahLst/>
              <a:cxnLst/>
              <a:rect l="l" t="t" r="r" b="b"/>
              <a:pathLst>
                <a:path w="1130" h="1130" extrusionOk="0">
                  <a:moveTo>
                    <a:pt x="1" y="1"/>
                  </a:moveTo>
                  <a:lnTo>
                    <a:pt x="1" y="1129"/>
                  </a:lnTo>
                  <a:lnTo>
                    <a:pt x="1129" y="1129"/>
                  </a:lnTo>
                  <a:lnTo>
                    <a:pt x="1129"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7" name="Google Shape;8887;p18"/>
            <p:cNvSpPr/>
            <p:nvPr/>
          </p:nvSpPr>
          <p:spPr>
            <a:xfrm>
              <a:off x="5312175" y="3241700"/>
              <a:ext cx="28625" cy="28250"/>
            </a:xfrm>
            <a:custGeom>
              <a:avLst/>
              <a:gdLst/>
              <a:ahLst/>
              <a:cxnLst/>
              <a:rect l="l" t="t" r="r" b="b"/>
              <a:pathLst>
                <a:path w="1145" h="1130" extrusionOk="0">
                  <a:moveTo>
                    <a:pt x="1" y="1"/>
                  </a:moveTo>
                  <a:lnTo>
                    <a:pt x="1" y="1129"/>
                  </a:lnTo>
                  <a:lnTo>
                    <a:pt x="1145" y="1129"/>
                  </a:lnTo>
                  <a:lnTo>
                    <a:pt x="11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8" name="Google Shape;8888;p18"/>
            <p:cNvSpPr/>
            <p:nvPr/>
          </p:nvSpPr>
          <p:spPr>
            <a:xfrm>
              <a:off x="5369000" y="3269925"/>
              <a:ext cx="28225" cy="28225"/>
            </a:xfrm>
            <a:custGeom>
              <a:avLst/>
              <a:gdLst/>
              <a:ahLst/>
              <a:cxnLst/>
              <a:rect l="l" t="t" r="r" b="b"/>
              <a:pathLst>
                <a:path w="1129" h="1129" extrusionOk="0">
                  <a:moveTo>
                    <a:pt x="0" y="0"/>
                  </a:moveTo>
                  <a:lnTo>
                    <a:pt x="0" y="1129"/>
                  </a:lnTo>
                  <a:lnTo>
                    <a:pt x="1129" y="1129"/>
                  </a:lnTo>
                  <a:lnTo>
                    <a:pt x="1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9" name="Google Shape;8889;p18"/>
            <p:cNvSpPr/>
            <p:nvPr/>
          </p:nvSpPr>
          <p:spPr>
            <a:xfrm>
              <a:off x="5340775" y="3269925"/>
              <a:ext cx="28250" cy="28225"/>
            </a:xfrm>
            <a:custGeom>
              <a:avLst/>
              <a:gdLst/>
              <a:ahLst/>
              <a:cxnLst/>
              <a:rect l="l" t="t" r="r" b="b"/>
              <a:pathLst>
                <a:path w="1130" h="1129" extrusionOk="0">
                  <a:moveTo>
                    <a:pt x="1" y="0"/>
                  </a:moveTo>
                  <a:lnTo>
                    <a:pt x="1" y="1129"/>
                  </a:lnTo>
                  <a:lnTo>
                    <a:pt x="1129" y="1129"/>
                  </a:lnTo>
                  <a:lnTo>
                    <a:pt x="1129"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0" name="Google Shape;8890;p18"/>
            <p:cNvSpPr/>
            <p:nvPr/>
          </p:nvSpPr>
          <p:spPr>
            <a:xfrm>
              <a:off x="5312175" y="3269925"/>
              <a:ext cx="28625" cy="28225"/>
            </a:xfrm>
            <a:custGeom>
              <a:avLst/>
              <a:gdLst/>
              <a:ahLst/>
              <a:cxnLst/>
              <a:rect l="l" t="t" r="r" b="b"/>
              <a:pathLst>
                <a:path w="1145" h="1129" extrusionOk="0">
                  <a:moveTo>
                    <a:pt x="1" y="0"/>
                  </a:moveTo>
                  <a:lnTo>
                    <a:pt x="1" y="1129"/>
                  </a:lnTo>
                  <a:lnTo>
                    <a:pt x="1145" y="1129"/>
                  </a:lnTo>
                  <a:lnTo>
                    <a:pt x="11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1" name="Google Shape;8891;p18"/>
            <p:cNvSpPr/>
            <p:nvPr/>
          </p:nvSpPr>
          <p:spPr>
            <a:xfrm>
              <a:off x="5369000" y="3298125"/>
              <a:ext cx="28225" cy="28625"/>
            </a:xfrm>
            <a:custGeom>
              <a:avLst/>
              <a:gdLst/>
              <a:ahLst/>
              <a:cxnLst/>
              <a:rect l="l" t="t" r="r" b="b"/>
              <a:pathLst>
                <a:path w="1129" h="1145" extrusionOk="0">
                  <a:moveTo>
                    <a:pt x="0" y="1"/>
                  </a:moveTo>
                  <a:lnTo>
                    <a:pt x="0" y="1145"/>
                  </a:lnTo>
                  <a:lnTo>
                    <a:pt x="1129" y="1145"/>
                  </a:lnTo>
                  <a:lnTo>
                    <a:pt x="1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2" name="Google Shape;8892;p18"/>
            <p:cNvSpPr/>
            <p:nvPr/>
          </p:nvSpPr>
          <p:spPr>
            <a:xfrm>
              <a:off x="5340775" y="3298125"/>
              <a:ext cx="28250" cy="28625"/>
            </a:xfrm>
            <a:custGeom>
              <a:avLst/>
              <a:gdLst/>
              <a:ahLst/>
              <a:cxnLst/>
              <a:rect l="l" t="t" r="r" b="b"/>
              <a:pathLst>
                <a:path w="1130" h="1145" extrusionOk="0">
                  <a:moveTo>
                    <a:pt x="1" y="1"/>
                  </a:moveTo>
                  <a:lnTo>
                    <a:pt x="1" y="1145"/>
                  </a:lnTo>
                  <a:lnTo>
                    <a:pt x="1129" y="1145"/>
                  </a:lnTo>
                  <a:lnTo>
                    <a:pt x="1129"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3" name="Google Shape;8893;p18"/>
            <p:cNvSpPr/>
            <p:nvPr/>
          </p:nvSpPr>
          <p:spPr>
            <a:xfrm>
              <a:off x="5312175" y="3298125"/>
              <a:ext cx="28625" cy="28625"/>
            </a:xfrm>
            <a:custGeom>
              <a:avLst/>
              <a:gdLst/>
              <a:ahLst/>
              <a:cxnLst/>
              <a:rect l="l" t="t" r="r" b="b"/>
              <a:pathLst>
                <a:path w="1145" h="1145" extrusionOk="0">
                  <a:moveTo>
                    <a:pt x="1" y="1"/>
                  </a:moveTo>
                  <a:lnTo>
                    <a:pt x="1" y="1145"/>
                  </a:lnTo>
                  <a:lnTo>
                    <a:pt x="1145" y="1145"/>
                  </a:lnTo>
                  <a:lnTo>
                    <a:pt x="11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4" name="Google Shape;8894;p18"/>
            <p:cNvSpPr/>
            <p:nvPr/>
          </p:nvSpPr>
          <p:spPr>
            <a:xfrm>
              <a:off x="5369000" y="3326750"/>
              <a:ext cx="28225" cy="28225"/>
            </a:xfrm>
            <a:custGeom>
              <a:avLst/>
              <a:gdLst/>
              <a:ahLst/>
              <a:cxnLst/>
              <a:rect l="l" t="t" r="r" b="b"/>
              <a:pathLst>
                <a:path w="1129" h="1129" extrusionOk="0">
                  <a:moveTo>
                    <a:pt x="0" y="0"/>
                  </a:moveTo>
                  <a:lnTo>
                    <a:pt x="0" y="1129"/>
                  </a:lnTo>
                  <a:lnTo>
                    <a:pt x="1129" y="1129"/>
                  </a:lnTo>
                  <a:lnTo>
                    <a:pt x="1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5" name="Google Shape;8895;p18"/>
            <p:cNvSpPr/>
            <p:nvPr/>
          </p:nvSpPr>
          <p:spPr>
            <a:xfrm>
              <a:off x="5340775" y="3326750"/>
              <a:ext cx="28250" cy="28225"/>
            </a:xfrm>
            <a:custGeom>
              <a:avLst/>
              <a:gdLst/>
              <a:ahLst/>
              <a:cxnLst/>
              <a:rect l="l" t="t" r="r" b="b"/>
              <a:pathLst>
                <a:path w="1130" h="1129" extrusionOk="0">
                  <a:moveTo>
                    <a:pt x="1" y="0"/>
                  </a:moveTo>
                  <a:lnTo>
                    <a:pt x="1" y="1129"/>
                  </a:lnTo>
                  <a:lnTo>
                    <a:pt x="1129" y="1129"/>
                  </a:lnTo>
                  <a:lnTo>
                    <a:pt x="1129"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6" name="Google Shape;8896;p18"/>
            <p:cNvSpPr/>
            <p:nvPr/>
          </p:nvSpPr>
          <p:spPr>
            <a:xfrm>
              <a:off x="5312175" y="3326750"/>
              <a:ext cx="28625" cy="28225"/>
            </a:xfrm>
            <a:custGeom>
              <a:avLst/>
              <a:gdLst/>
              <a:ahLst/>
              <a:cxnLst/>
              <a:rect l="l" t="t" r="r" b="b"/>
              <a:pathLst>
                <a:path w="1145" h="1129" extrusionOk="0">
                  <a:moveTo>
                    <a:pt x="1" y="0"/>
                  </a:moveTo>
                  <a:lnTo>
                    <a:pt x="1" y="1129"/>
                  </a:lnTo>
                  <a:lnTo>
                    <a:pt x="1145" y="1129"/>
                  </a:lnTo>
                  <a:lnTo>
                    <a:pt x="11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7" name="Google Shape;8897;p18"/>
            <p:cNvSpPr/>
            <p:nvPr/>
          </p:nvSpPr>
          <p:spPr>
            <a:xfrm>
              <a:off x="5369000" y="3354950"/>
              <a:ext cx="28225" cy="28250"/>
            </a:xfrm>
            <a:custGeom>
              <a:avLst/>
              <a:gdLst/>
              <a:ahLst/>
              <a:cxnLst/>
              <a:rect l="l" t="t" r="r" b="b"/>
              <a:pathLst>
                <a:path w="1129" h="1130" extrusionOk="0">
                  <a:moveTo>
                    <a:pt x="0" y="1"/>
                  </a:moveTo>
                  <a:lnTo>
                    <a:pt x="0" y="1129"/>
                  </a:lnTo>
                  <a:lnTo>
                    <a:pt x="1129" y="1129"/>
                  </a:lnTo>
                  <a:lnTo>
                    <a:pt x="1129"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8" name="Google Shape;8898;p18"/>
            <p:cNvSpPr/>
            <p:nvPr/>
          </p:nvSpPr>
          <p:spPr>
            <a:xfrm>
              <a:off x="5340775" y="3354950"/>
              <a:ext cx="28250" cy="28250"/>
            </a:xfrm>
            <a:custGeom>
              <a:avLst/>
              <a:gdLst/>
              <a:ahLst/>
              <a:cxnLst/>
              <a:rect l="l" t="t" r="r" b="b"/>
              <a:pathLst>
                <a:path w="1130" h="1130" extrusionOk="0">
                  <a:moveTo>
                    <a:pt x="1" y="1"/>
                  </a:moveTo>
                  <a:lnTo>
                    <a:pt x="1" y="1129"/>
                  </a:lnTo>
                  <a:lnTo>
                    <a:pt x="1129" y="1129"/>
                  </a:lnTo>
                  <a:lnTo>
                    <a:pt x="1129"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9" name="Google Shape;8899;p18"/>
            <p:cNvSpPr/>
            <p:nvPr/>
          </p:nvSpPr>
          <p:spPr>
            <a:xfrm>
              <a:off x="5312175" y="3354950"/>
              <a:ext cx="28625" cy="28250"/>
            </a:xfrm>
            <a:custGeom>
              <a:avLst/>
              <a:gdLst/>
              <a:ahLst/>
              <a:cxnLst/>
              <a:rect l="l" t="t" r="r" b="b"/>
              <a:pathLst>
                <a:path w="1145" h="1130" extrusionOk="0">
                  <a:moveTo>
                    <a:pt x="1" y="1"/>
                  </a:moveTo>
                  <a:lnTo>
                    <a:pt x="1" y="1129"/>
                  </a:lnTo>
                  <a:lnTo>
                    <a:pt x="1145" y="1129"/>
                  </a:lnTo>
                  <a:lnTo>
                    <a:pt x="114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0" name="Google Shape;8900;p18"/>
            <p:cNvSpPr/>
            <p:nvPr/>
          </p:nvSpPr>
          <p:spPr>
            <a:xfrm>
              <a:off x="5369000" y="3383175"/>
              <a:ext cx="28225" cy="28625"/>
            </a:xfrm>
            <a:custGeom>
              <a:avLst/>
              <a:gdLst/>
              <a:ahLst/>
              <a:cxnLst/>
              <a:rect l="l" t="t" r="r" b="b"/>
              <a:pathLst>
                <a:path w="1129" h="1145" extrusionOk="0">
                  <a:moveTo>
                    <a:pt x="0" y="0"/>
                  </a:moveTo>
                  <a:lnTo>
                    <a:pt x="0" y="1144"/>
                  </a:lnTo>
                  <a:lnTo>
                    <a:pt x="1129" y="1144"/>
                  </a:lnTo>
                  <a:lnTo>
                    <a:pt x="1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1" name="Google Shape;8901;p18"/>
            <p:cNvSpPr/>
            <p:nvPr/>
          </p:nvSpPr>
          <p:spPr>
            <a:xfrm>
              <a:off x="5340775" y="3383175"/>
              <a:ext cx="28250" cy="28625"/>
            </a:xfrm>
            <a:custGeom>
              <a:avLst/>
              <a:gdLst/>
              <a:ahLst/>
              <a:cxnLst/>
              <a:rect l="l" t="t" r="r" b="b"/>
              <a:pathLst>
                <a:path w="1130" h="1145" extrusionOk="0">
                  <a:moveTo>
                    <a:pt x="1" y="0"/>
                  </a:moveTo>
                  <a:lnTo>
                    <a:pt x="1" y="1144"/>
                  </a:lnTo>
                  <a:lnTo>
                    <a:pt x="1129" y="1144"/>
                  </a:lnTo>
                  <a:lnTo>
                    <a:pt x="1129"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2" name="Google Shape;8902;p18"/>
            <p:cNvSpPr/>
            <p:nvPr/>
          </p:nvSpPr>
          <p:spPr>
            <a:xfrm>
              <a:off x="5312175" y="3383175"/>
              <a:ext cx="28625" cy="28625"/>
            </a:xfrm>
            <a:custGeom>
              <a:avLst/>
              <a:gdLst/>
              <a:ahLst/>
              <a:cxnLst/>
              <a:rect l="l" t="t" r="r" b="b"/>
              <a:pathLst>
                <a:path w="1145" h="1145" extrusionOk="0">
                  <a:moveTo>
                    <a:pt x="1" y="0"/>
                  </a:moveTo>
                  <a:lnTo>
                    <a:pt x="1" y="1144"/>
                  </a:lnTo>
                  <a:lnTo>
                    <a:pt x="1145" y="1144"/>
                  </a:lnTo>
                  <a:lnTo>
                    <a:pt x="11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3" name="Google Shape;8903;p18"/>
            <p:cNvSpPr/>
            <p:nvPr/>
          </p:nvSpPr>
          <p:spPr>
            <a:xfrm>
              <a:off x="5397200" y="3411775"/>
              <a:ext cx="28650" cy="28225"/>
            </a:xfrm>
            <a:custGeom>
              <a:avLst/>
              <a:gdLst/>
              <a:ahLst/>
              <a:cxnLst/>
              <a:rect l="l" t="t" r="r" b="b"/>
              <a:pathLst>
                <a:path w="1146" h="1129" extrusionOk="0">
                  <a:moveTo>
                    <a:pt x="1" y="0"/>
                  </a:moveTo>
                  <a:lnTo>
                    <a:pt x="1" y="1129"/>
                  </a:lnTo>
                  <a:lnTo>
                    <a:pt x="1145" y="1129"/>
                  </a:lnTo>
                  <a:lnTo>
                    <a:pt x="1145" y="0"/>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4" name="Google Shape;8904;p18"/>
            <p:cNvSpPr/>
            <p:nvPr/>
          </p:nvSpPr>
          <p:spPr>
            <a:xfrm>
              <a:off x="5369000" y="3411775"/>
              <a:ext cx="28225" cy="28225"/>
            </a:xfrm>
            <a:custGeom>
              <a:avLst/>
              <a:gdLst/>
              <a:ahLst/>
              <a:cxnLst/>
              <a:rect l="l" t="t" r="r" b="b"/>
              <a:pathLst>
                <a:path w="1129" h="1129" extrusionOk="0">
                  <a:moveTo>
                    <a:pt x="0" y="0"/>
                  </a:moveTo>
                  <a:lnTo>
                    <a:pt x="0" y="1129"/>
                  </a:lnTo>
                  <a:lnTo>
                    <a:pt x="1129" y="1129"/>
                  </a:lnTo>
                  <a:lnTo>
                    <a:pt x="1129"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5" name="Google Shape;8905;p18"/>
            <p:cNvSpPr/>
            <p:nvPr/>
          </p:nvSpPr>
          <p:spPr>
            <a:xfrm>
              <a:off x="5340775" y="3411775"/>
              <a:ext cx="28250" cy="28225"/>
            </a:xfrm>
            <a:custGeom>
              <a:avLst/>
              <a:gdLst/>
              <a:ahLst/>
              <a:cxnLst/>
              <a:rect l="l" t="t" r="r" b="b"/>
              <a:pathLst>
                <a:path w="1130" h="1129" extrusionOk="0">
                  <a:moveTo>
                    <a:pt x="1" y="0"/>
                  </a:moveTo>
                  <a:lnTo>
                    <a:pt x="1" y="1129"/>
                  </a:lnTo>
                  <a:lnTo>
                    <a:pt x="1129" y="1129"/>
                  </a:lnTo>
                  <a:lnTo>
                    <a:pt x="1129"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6" name="Google Shape;8906;p18"/>
            <p:cNvSpPr/>
            <p:nvPr/>
          </p:nvSpPr>
          <p:spPr>
            <a:xfrm>
              <a:off x="5312175" y="3411775"/>
              <a:ext cx="28625" cy="28225"/>
            </a:xfrm>
            <a:custGeom>
              <a:avLst/>
              <a:gdLst/>
              <a:ahLst/>
              <a:cxnLst/>
              <a:rect l="l" t="t" r="r" b="b"/>
              <a:pathLst>
                <a:path w="1145" h="1129" extrusionOk="0">
                  <a:moveTo>
                    <a:pt x="1" y="0"/>
                  </a:moveTo>
                  <a:lnTo>
                    <a:pt x="1" y="1129"/>
                  </a:lnTo>
                  <a:lnTo>
                    <a:pt x="1145" y="1129"/>
                  </a:lnTo>
                  <a:lnTo>
                    <a:pt x="114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7" name="Google Shape;8907;p18"/>
            <p:cNvSpPr/>
            <p:nvPr/>
          </p:nvSpPr>
          <p:spPr>
            <a:xfrm>
              <a:off x="5283950" y="3411775"/>
              <a:ext cx="28250" cy="28225"/>
            </a:xfrm>
            <a:custGeom>
              <a:avLst/>
              <a:gdLst/>
              <a:ahLst/>
              <a:cxnLst/>
              <a:rect l="l" t="t" r="r" b="b"/>
              <a:pathLst>
                <a:path w="1130" h="1129" extrusionOk="0">
                  <a:moveTo>
                    <a:pt x="1" y="0"/>
                  </a:moveTo>
                  <a:lnTo>
                    <a:pt x="1" y="1129"/>
                  </a:lnTo>
                  <a:lnTo>
                    <a:pt x="1130" y="1129"/>
                  </a:lnTo>
                  <a:lnTo>
                    <a:pt x="113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8" name="Google Shape;8908;p18"/>
            <p:cNvSpPr/>
            <p:nvPr/>
          </p:nvSpPr>
          <p:spPr>
            <a:xfrm>
              <a:off x="5340775" y="3439975"/>
              <a:ext cx="28250" cy="28250"/>
            </a:xfrm>
            <a:custGeom>
              <a:avLst/>
              <a:gdLst/>
              <a:ahLst/>
              <a:cxnLst/>
              <a:rect l="l" t="t" r="r" b="b"/>
              <a:pathLst>
                <a:path w="1130" h="1130" extrusionOk="0">
                  <a:moveTo>
                    <a:pt x="1" y="1"/>
                  </a:moveTo>
                  <a:lnTo>
                    <a:pt x="1" y="1129"/>
                  </a:lnTo>
                  <a:lnTo>
                    <a:pt x="1129" y="1129"/>
                  </a:lnTo>
                  <a:lnTo>
                    <a:pt x="112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9" name="Google Shape;8909;p18"/>
            <p:cNvSpPr/>
            <p:nvPr/>
          </p:nvSpPr>
          <p:spPr>
            <a:xfrm>
              <a:off x="5340775" y="3468200"/>
              <a:ext cx="28250" cy="28625"/>
            </a:xfrm>
            <a:custGeom>
              <a:avLst/>
              <a:gdLst/>
              <a:ahLst/>
              <a:cxnLst/>
              <a:rect l="l" t="t" r="r" b="b"/>
              <a:pathLst>
                <a:path w="1130" h="1145" extrusionOk="0">
                  <a:moveTo>
                    <a:pt x="1" y="0"/>
                  </a:moveTo>
                  <a:lnTo>
                    <a:pt x="1" y="1145"/>
                  </a:lnTo>
                  <a:lnTo>
                    <a:pt x="1129" y="1145"/>
                  </a:lnTo>
                  <a:lnTo>
                    <a:pt x="112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0" name="Google Shape;8910;p18"/>
            <p:cNvSpPr/>
            <p:nvPr/>
          </p:nvSpPr>
          <p:spPr>
            <a:xfrm>
              <a:off x="5340775" y="3496800"/>
              <a:ext cx="28250" cy="28250"/>
            </a:xfrm>
            <a:custGeom>
              <a:avLst/>
              <a:gdLst/>
              <a:ahLst/>
              <a:cxnLst/>
              <a:rect l="l" t="t" r="r" b="b"/>
              <a:pathLst>
                <a:path w="1130" h="1130" extrusionOk="0">
                  <a:moveTo>
                    <a:pt x="1" y="1"/>
                  </a:moveTo>
                  <a:lnTo>
                    <a:pt x="1" y="1129"/>
                  </a:lnTo>
                  <a:lnTo>
                    <a:pt x="1129" y="1129"/>
                  </a:lnTo>
                  <a:lnTo>
                    <a:pt x="112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11" name="Google Shape;8911;p18"/>
          <p:cNvGrpSpPr/>
          <p:nvPr/>
        </p:nvGrpSpPr>
        <p:grpSpPr>
          <a:xfrm>
            <a:off x="857332" y="1750481"/>
            <a:ext cx="1049633" cy="523940"/>
            <a:chOff x="138482" y="584556"/>
            <a:chExt cx="1049633" cy="523940"/>
          </a:xfrm>
        </p:grpSpPr>
        <p:sp>
          <p:nvSpPr>
            <p:cNvPr id="8912" name="Google Shape;8912;p18"/>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3" name="Google Shape;8913;p18"/>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4" name="Google Shape;8914;p18"/>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5" name="Google Shape;8915;p18"/>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6" name="Google Shape;8916;p18"/>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7" name="Google Shape;8917;p18"/>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8" name="Google Shape;8918;p18"/>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9" name="Google Shape;8919;p18"/>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0" name="Google Shape;8920;p18"/>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1" name="Google Shape;8921;p18"/>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2" name="Google Shape;8922;p18"/>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3" name="Google Shape;8923;p18"/>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4" name="Google Shape;8924;p18"/>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5" name="Google Shape;8925;p18"/>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6" name="Google Shape;8926;p18"/>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27" name="Google Shape;8927;p18"/>
          <p:cNvGrpSpPr/>
          <p:nvPr/>
        </p:nvGrpSpPr>
        <p:grpSpPr>
          <a:xfrm flipH="1">
            <a:off x="3724157" y="540006"/>
            <a:ext cx="1049633" cy="523940"/>
            <a:chOff x="138482" y="584556"/>
            <a:chExt cx="1049633" cy="523940"/>
          </a:xfrm>
        </p:grpSpPr>
        <p:sp>
          <p:nvSpPr>
            <p:cNvPr id="8928" name="Google Shape;8928;p18"/>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9" name="Google Shape;8929;p18"/>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0" name="Google Shape;8930;p18"/>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1" name="Google Shape;8931;p18"/>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2" name="Google Shape;8932;p18"/>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3" name="Google Shape;8933;p18"/>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4" name="Google Shape;8934;p18"/>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5" name="Google Shape;8935;p18"/>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6" name="Google Shape;8936;p18"/>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7" name="Google Shape;8937;p18"/>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8" name="Google Shape;8938;p18"/>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9" name="Google Shape;8939;p18"/>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0" name="Google Shape;8940;p18"/>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1" name="Google Shape;8941;p18"/>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2" name="Google Shape;8942;p18"/>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only">
  <p:cSld name="CUSTOM_6">
    <p:spTree>
      <p:nvGrpSpPr>
        <p:cNvPr id="1" name="Shape 9471"/>
        <p:cNvGrpSpPr/>
        <p:nvPr/>
      </p:nvGrpSpPr>
      <p:grpSpPr>
        <a:xfrm>
          <a:off x="0" y="0"/>
          <a:ext cx="0" cy="0"/>
          <a:chOff x="0" y="0"/>
          <a:chExt cx="0" cy="0"/>
        </a:xfrm>
      </p:grpSpPr>
      <p:grpSp>
        <p:nvGrpSpPr>
          <p:cNvPr id="9472" name="Google Shape;9472;p20"/>
          <p:cNvGrpSpPr/>
          <p:nvPr/>
        </p:nvGrpSpPr>
        <p:grpSpPr>
          <a:xfrm flipH="1">
            <a:off x="-329643" y="1017719"/>
            <a:ext cx="1049633" cy="523940"/>
            <a:chOff x="138482" y="584556"/>
            <a:chExt cx="1049633" cy="523940"/>
          </a:xfrm>
        </p:grpSpPr>
        <p:sp>
          <p:nvSpPr>
            <p:cNvPr id="9473" name="Google Shape;9473;p20"/>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4" name="Google Shape;9474;p20"/>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5" name="Google Shape;9475;p20"/>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6" name="Google Shape;9476;p20"/>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7" name="Google Shape;9477;p20"/>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8" name="Google Shape;9478;p20"/>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9" name="Google Shape;9479;p20"/>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0" name="Google Shape;9480;p20"/>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1" name="Google Shape;9481;p20"/>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2" name="Google Shape;9482;p20"/>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3" name="Google Shape;9483;p20"/>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4" name="Google Shape;9484;p20"/>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5" name="Google Shape;9485;p20"/>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6" name="Google Shape;9486;p20"/>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7" name="Google Shape;9487;p20"/>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88" name="Google Shape;9488;p20"/>
          <p:cNvGrpSpPr/>
          <p:nvPr/>
        </p:nvGrpSpPr>
        <p:grpSpPr>
          <a:xfrm>
            <a:off x="8581282" y="3516531"/>
            <a:ext cx="1049633" cy="523940"/>
            <a:chOff x="138482" y="584556"/>
            <a:chExt cx="1049633" cy="523940"/>
          </a:xfrm>
        </p:grpSpPr>
        <p:sp>
          <p:nvSpPr>
            <p:cNvPr id="9489" name="Google Shape;9489;p20"/>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0" name="Google Shape;9490;p20"/>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1" name="Google Shape;9491;p20"/>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2" name="Google Shape;9492;p20"/>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3" name="Google Shape;9493;p20"/>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4" name="Google Shape;9494;p20"/>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5" name="Google Shape;9495;p20"/>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6" name="Google Shape;9496;p20"/>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7" name="Google Shape;9497;p20"/>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8" name="Google Shape;9498;p20"/>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9" name="Google Shape;9499;p20"/>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0" name="Google Shape;9500;p20"/>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1" name="Google Shape;9501;p20"/>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2" name="Google Shape;9502;p20"/>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3" name="Google Shape;9503;p20"/>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04" name="Google Shape;9504;p20"/>
          <p:cNvGrpSpPr/>
          <p:nvPr/>
        </p:nvGrpSpPr>
        <p:grpSpPr>
          <a:xfrm>
            <a:off x="-151417" y="4511474"/>
            <a:ext cx="9446833" cy="1136997"/>
            <a:chOff x="7" y="4511474"/>
            <a:chExt cx="9446833" cy="1136997"/>
          </a:xfrm>
        </p:grpSpPr>
        <p:grpSp>
          <p:nvGrpSpPr>
            <p:cNvPr id="9505" name="Google Shape;9505;p20"/>
            <p:cNvGrpSpPr/>
            <p:nvPr/>
          </p:nvGrpSpPr>
          <p:grpSpPr>
            <a:xfrm>
              <a:off x="7" y="4511474"/>
              <a:ext cx="1049633" cy="1136997"/>
              <a:chOff x="2130300" y="2121375"/>
              <a:chExt cx="212000" cy="229650"/>
            </a:xfrm>
          </p:grpSpPr>
          <p:sp>
            <p:nvSpPr>
              <p:cNvPr id="9506" name="Google Shape;9506;p2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7" name="Google Shape;9507;p2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8" name="Google Shape;9508;p2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9" name="Google Shape;9509;p2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0" name="Google Shape;9510;p2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1" name="Google Shape;9511;p2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2" name="Google Shape;9512;p2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3" name="Google Shape;9513;p2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4" name="Google Shape;9514;p2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5" name="Google Shape;9515;p2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6" name="Google Shape;9516;p2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7" name="Google Shape;9517;p2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8" name="Google Shape;9518;p2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9" name="Google Shape;9519;p2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0" name="Google Shape;9520;p2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1" name="Google Shape;9521;p2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2" name="Google Shape;9522;p2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3" name="Google Shape;9523;p2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4" name="Google Shape;9524;p2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5" name="Google Shape;9525;p2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6" name="Google Shape;9526;p2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7" name="Google Shape;9527;p2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8" name="Google Shape;9528;p2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9" name="Google Shape;9529;p2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0" name="Google Shape;9530;p2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1" name="Google Shape;9531;p2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2" name="Google Shape;9532;p2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3" name="Google Shape;9533;p2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4" name="Google Shape;9534;p2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5" name="Google Shape;9535;p2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6" name="Google Shape;9536;p2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7" name="Google Shape;9537;p2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8" name="Google Shape;9538;p2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9" name="Google Shape;9539;p2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0" name="Google Shape;9540;p2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1" name="Google Shape;9541;p2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2" name="Google Shape;9542;p2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3" name="Google Shape;9543;p2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4" name="Google Shape;9544;p2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5" name="Google Shape;9545;p2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6" name="Google Shape;9546;p2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7" name="Google Shape;9547;p2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8" name="Google Shape;9548;p2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49" name="Google Shape;9549;p20"/>
            <p:cNvGrpSpPr/>
            <p:nvPr/>
          </p:nvGrpSpPr>
          <p:grpSpPr>
            <a:xfrm>
              <a:off x="1049657" y="4511474"/>
              <a:ext cx="1049633" cy="1136997"/>
              <a:chOff x="2130300" y="2121375"/>
              <a:chExt cx="212000" cy="229650"/>
            </a:xfrm>
          </p:grpSpPr>
          <p:sp>
            <p:nvSpPr>
              <p:cNvPr id="9550" name="Google Shape;9550;p2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1" name="Google Shape;9551;p2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2" name="Google Shape;9552;p2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3" name="Google Shape;9553;p2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4" name="Google Shape;9554;p2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5" name="Google Shape;9555;p2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6" name="Google Shape;9556;p2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7" name="Google Shape;9557;p2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8" name="Google Shape;9558;p2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9" name="Google Shape;9559;p2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0" name="Google Shape;9560;p2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1" name="Google Shape;9561;p2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2" name="Google Shape;9562;p2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3" name="Google Shape;9563;p2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4" name="Google Shape;9564;p2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5" name="Google Shape;9565;p2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6" name="Google Shape;9566;p2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7" name="Google Shape;9567;p2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8" name="Google Shape;9568;p2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9" name="Google Shape;9569;p2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0" name="Google Shape;9570;p2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1" name="Google Shape;9571;p2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2" name="Google Shape;9572;p2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3" name="Google Shape;9573;p2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4" name="Google Shape;9574;p2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5" name="Google Shape;9575;p2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6" name="Google Shape;9576;p2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7" name="Google Shape;9577;p2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8" name="Google Shape;9578;p2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9" name="Google Shape;9579;p2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0" name="Google Shape;9580;p2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1" name="Google Shape;9581;p2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2" name="Google Shape;9582;p2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3" name="Google Shape;9583;p2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4" name="Google Shape;9584;p2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5" name="Google Shape;9585;p2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6" name="Google Shape;9586;p2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7" name="Google Shape;9587;p2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8" name="Google Shape;9588;p2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9" name="Google Shape;9589;p2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0" name="Google Shape;9590;p2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1" name="Google Shape;9591;p2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2" name="Google Shape;9592;p2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93" name="Google Shape;9593;p20"/>
            <p:cNvGrpSpPr/>
            <p:nvPr/>
          </p:nvGrpSpPr>
          <p:grpSpPr>
            <a:xfrm>
              <a:off x="2099307" y="4511474"/>
              <a:ext cx="1049633" cy="1136997"/>
              <a:chOff x="2130300" y="2121375"/>
              <a:chExt cx="212000" cy="229650"/>
            </a:xfrm>
          </p:grpSpPr>
          <p:sp>
            <p:nvSpPr>
              <p:cNvPr id="9594" name="Google Shape;9594;p2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5" name="Google Shape;9595;p2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6" name="Google Shape;9596;p2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7" name="Google Shape;9597;p2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8" name="Google Shape;9598;p2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9" name="Google Shape;9599;p2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0" name="Google Shape;9600;p2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1" name="Google Shape;9601;p2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2" name="Google Shape;9602;p2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3" name="Google Shape;9603;p2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4" name="Google Shape;9604;p2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5" name="Google Shape;9605;p2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6" name="Google Shape;9606;p2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7" name="Google Shape;9607;p2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8" name="Google Shape;9608;p2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9" name="Google Shape;9609;p2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0" name="Google Shape;9610;p2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1" name="Google Shape;9611;p2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2" name="Google Shape;9612;p2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3" name="Google Shape;9613;p2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4" name="Google Shape;9614;p2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5" name="Google Shape;9615;p2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6" name="Google Shape;9616;p2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7" name="Google Shape;9617;p2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8" name="Google Shape;9618;p2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9" name="Google Shape;9619;p2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0" name="Google Shape;9620;p2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1" name="Google Shape;9621;p2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2" name="Google Shape;9622;p2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3" name="Google Shape;9623;p2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4" name="Google Shape;9624;p2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5" name="Google Shape;9625;p2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6" name="Google Shape;9626;p2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7" name="Google Shape;9627;p2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8" name="Google Shape;9628;p2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9" name="Google Shape;9629;p2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0" name="Google Shape;9630;p2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1" name="Google Shape;9631;p2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2" name="Google Shape;9632;p2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3" name="Google Shape;9633;p2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4" name="Google Shape;9634;p2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5" name="Google Shape;9635;p2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6" name="Google Shape;9636;p2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37" name="Google Shape;9637;p20"/>
            <p:cNvGrpSpPr/>
            <p:nvPr/>
          </p:nvGrpSpPr>
          <p:grpSpPr>
            <a:xfrm>
              <a:off x="3148957" y="4511474"/>
              <a:ext cx="1049633" cy="1136997"/>
              <a:chOff x="2130300" y="2121375"/>
              <a:chExt cx="212000" cy="229650"/>
            </a:xfrm>
          </p:grpSpPr>
          <p:sp>
            <p:nvSpPr>
              <p:cNvPr id="9638" name="Google Shape;9638;p2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9" name="Google Shape;9639;p2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0" name="Google Shape;9640;p2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1" name="Google Shape;9641;p2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2" name="Google Shape;9642;p2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3" name="Google Shape;9643;p2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4" name="Google Shape;9644;p2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5" name="Google Shape;9645;p2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6" name="Google Shape;9646;p2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7" name="Google Shape;9647;p2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8" name="Google Shape;9648;p2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9" name="Google Shape;9649;p2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0" name="Google Shape;9650;p2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1" name="Google Shape;9651;p2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2" name="Google Shape;9652;p2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3" name="Google Shape;9653;p2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4" name="Google Shape;9654;p2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5" name="Google Shape;9655;p2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6" name="Google Shape;9656;p2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7" name="Google Shape;9657;p2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8" name="Google Shape;9658;p2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9" name="Google Shape;9659;p2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0" name="Google Shape;9660;p2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1" name="Google Shape;9661;p2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2" name="Google Shape;9662;p2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3" name="Google Shape;9663;p2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4" name="Google Shape;9664;p2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5" name="Google Shape;9665;p2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6" name="Google Shape;9666;p2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7" name="Google Shape;9667;p2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8" name="Google Shape;9668;p2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9" name="Google Shape;9669;p2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0" name="Google Shape;9670;p2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1" name="Google Shape;9671;p2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2" name="Google Shape;9672;p2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3" name="Google Shape;9673;p2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4" name="Google Shape;9674;p2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5" name="Google Shape;9675;p2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6" name="Google Shape;9676;p2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7" name="Google Shape;9677;p2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8" name="Google Shape;9678;p2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9" name="Google Shape;9679;p2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0" name="Google Shape;9680;p2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681" name="Google Shape;9681;p20"/>
            <p:cNvGrpSpPr/>
            <p:nvPr/>
          </p:nvGrpSpPr>
          <p:grpSpPr>
            <a:xfrm>
              <a:off x="4198607" y="4511474"/>
              <a:ext cx="1049633" cy="1136997"/>
              <a:chOff x="2130300" y="2121375"/>
              <a:chExt cx="212000" cy="229650"/>
            </a:xfrm>
          </p:grpSpPr>
          <p:sp>
            <p:nvSpPr>
              <p:cNvPr id="9682" name="Google Shape;9682;p2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3" name="Google Shape;9683;p2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4" name="Google Shape;9684;p2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5" name="Google Shape;9685;p2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6" name="Google Shape;9686;p2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7" name="Google Shape;9687;p2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8" name="Google Shape;9688;p2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9" name="Google Shape;9689;p2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0" name="Google Shape;9690;p2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1" name="Google Shape;9691;p2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2" name="Google Shape;9692;p2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3" name="Google Shape;9693;p2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4" name="Google Shape;9694;p2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5" name="Google Shape;9695;p2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6" name="Google Shape;9696;p2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7" name="Google Shape;9697;p2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8" name="Google Shape;9698;p2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9" name="Google Shape;9699;p2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0" name="Google Shape;9700;p2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1" name="Google Shape;9701;p2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2" name="Google Shape;9702;p2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3" name="Google Shape;9703;p2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4" name="Google Shape;9704;p2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5" name="Google Shape;9705;p2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6" name="Google Shape;9706;p2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7" name="Google Shape;9707;p2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8" name="Google Shape;9708;p2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9" name="Google Shape;9709;p2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0" name="Google Shape;9710;p2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1" name="Google Shape;9711;p2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2" name="Google Shape;9712;p2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3" name="Google Shape;9713;p2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4" name="Google Shape;9714;p2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5" name="Google Shape;9715;p2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6" name="Google Shape;9716;p2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7" name="Google Shape;9717;p2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8" name="Google Shape;9718;p2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9" name="Google Shape;9719;p2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0" name="Google Shape;9720;p2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1" name="Google Shape;9721;p2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2" name="Google Shape;9722;p2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3" name="Google Shape;9723;p2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4" name="Google Shape;9724;p2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25" name="Google Shape;9725;p20"/>
            <p:cNvGrpSpPr/>
            <p:nvPr/>
          </p:nvGrpSpPr>
          <p:grpSpPr>
            <a:xfrm>
              <a:off x="5248257" y="4511474"/>
              <a:ext cx="1049633" cy="1136997"/>
              <a:chOff x="2130300" y="2121375"/>
              <a:chExt cx="212000" cy="229650"/>
            </a:xfrm>
          </p:grpSpPr>
          <p:sp>
            <p:nvSpPr>
              <p:cNvPr id="9726" name="Google Shape;9726;p2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7" name="Google Shape;9727;p2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8" name="Google Shape;9728;p2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9" name="Google Shape;9729;p2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0" name="Google Shape;9730;p2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1" name="Google Shape;9731;p2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2" name="Google Shape;9732;p2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3" name="Google Shape;9733;p2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4" name="Google Shape;9734;p2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5" name="Google Shape;9735;p2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6" name="Google Shape;9736;p2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7" name="Google Shape;9737;p2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8" name="Google Shape;9738;p2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9" name="Google Shape;9739;p2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0" name="Google Shape;9740;p2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1" name="Google Shape;9741;p2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2" name="Google Shape;9742;p2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3" name="Google Shape;9743;p2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4" name="Google Shape;9744;p2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5" name="Google Shape;9745;p2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6" name="Google Shape;9746;p2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7" name="Google Shape;9747;p2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8" name="Google Shape;9748;p2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9" name="Google Shape;9749;p2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0" name="Google Shape;9750;p2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1" name="Google Shape;9751;p2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2" name="Google Shape;9752;p2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3" name="Google Shape;9753;p2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4" name="Google Shape;9754;p2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5" name="Google Shape;9755;p2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6" name="Google Shape;9756;p2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7" name="Google Shape;9757;p2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8" name="Google Shape;9758;p2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9" name="Google Shape;9759;p2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0" name="Google Shape;9760;p2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1" name="Google Shape;9761;p2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2" name="Google Shape;9762;p2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3" name="Google Shape;9763;p2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4" name="Google Shape;9764;p2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5" name="Google Shape;9765;p2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6" name="Google Shape;9766;p2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7" name="Google Shape;9767;p2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8" name="Google Shape;9768;p2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769" name="Google Shape;9769;p20"/>
            <p:cNvGrpSpPr/>
            <p:nvPr/>
          </p:nvGrpSpPr>
          <p:grpSpPr>
            <a:xfrm>
              <a:off x="6297907" y="4511474"/>
              <a:ext cx="1049633" cy="1136997"/>
              <a:chOff x="2130300" y="2121375"/>
              <a:chExt cx="212000" cy="229650"/>
            </a:xfrm>
          </p:grpSpPr>
          <p:sp>
            <p:nvSpPr>
              <p:cNvPr id="9770" name="Google Shape;9770;p2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1" name="Google Shape;9771;p2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2" name="Google Shape;9772;p2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3" name="Google Shape;9773;p2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4" name="Google Shape;9774;p2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5" name="Google Shape;9775;p2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6" name="Google Shape;9776;p2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7" name="Google Shape;9777;p2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8" name="Google Shape;9778;p2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9" name="Google Shape;9779;p2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0" name="Google Shape;9780;p2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1" name="Google Shape;9781;p2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2" name="Google Shape;9782;p2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3" name="Google Shape;9783;p2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4" name="Google Shape;9784;p2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5" name="Google Shape;9785;p2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6" name="Google Shape;9786;p2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7" name="Google Shape;9787;p2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8" name="Google Shape;9788;p2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9" name="Google Shape;9789;p2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0" name="Google Shape;9790;p2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1" name="Google Shape;9791;p2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2" name="Google Shape;9792;p2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3" name="Google Shape;9793;p2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4" name="Google Shape;9794;p2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5" name="Google Shape;9795;p2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6" name="Google Shape;9796;p2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7" name="Google Shape;9797;p2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8" name="Google Shape;9798;p2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9" name="Google Shape;9799;p2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0" name="Google Shape;9800;p2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1" name="Google Shape;9801;p2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2" name="Google Shape;9802;p2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3" name="Google Shape;9803;p2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4" name="Google Shape;9804;p2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5" name="Google Shape;9805;p2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6" name="Google Shape;9806;p2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7" name="Google Shape;9807;p2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8" name="Google Shape;9808;p2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9" name="Google Shape;9809;p2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0" name="Google Shape;9810;p2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1" name="Google Shape;9811;p2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2" name="Google Shape;9812;p2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13" name="Google Shape;9813;p20"/>
            <p:cNvGrpSpPr/>
            <p:nvPr/>
          </p:nvGrpSpPr>
          <p:grpSpPr>
            <a:xfrm>
              <a:off x="7347557" y="4511474"/>
              <a:ext cx="1049633" cy="1136997"/>
              <a:chOff x="2130300" y="2121375"/>
              <a:chExt cx="212000" cy="229650"/>
            </a:xfrm>
          </p:grpSpPr>
          <p:sp>
            <p:nvSpPr>
              <p:cNvPr id="9814" name="Google Shape;9814;p2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5" name="Google Shape;9815;p2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6" name="Google Shape;9816;p2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7" name="Google Shape;9817;p2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8" name="Google Shape;9818;p2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9" name="Google Shape;9819;p2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0" name="Google Shape;9820;p2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1" name="Google Shape;9821;p2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2" name="Google Shape;9822;p2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3" name="Google Shape;9823;p2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4" name="Google Shape;9824;p2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5" name="Google Shape;9825;p2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6" name="Google Shape;9826;p2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7" name="Google Shape;9827;p2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8" name="Google Shape;9828;p2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9" name="Google Shape;9829;p2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0" name="Google Shape;9830;p2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1" name="Google Shape;9831;p2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2" name="Google Shape;9832;p2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3" name="Google Shape;9833;p2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4" name="Google Shape;9834;p2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5" name="Google Shape;9835;p2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6" name="Google Shape;9836;p2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7" name="Google Shape;9837;p2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8" name="Google Shape;9838;p2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9" name="Google Shape;9839;p2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0" name="Google Shape;9840;p2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1" name="Google Shape;9841;p2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2" name="Google Shape;9842;p2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3" name="Google Shape;9843;p2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4" name="Google Shape;9844;p2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5" name="Google Shape;9845;p2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6" name="Google Shape;9846;p2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7" name="Google Shape;9847;p2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8" name="Google Shape;9848;p2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9" name="Google Shape;9849;p2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0" name="Google Shape;9850;p2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1" name="Google Shape;9851;p2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2" name="Google Shape;9852;p2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3" name="Google Shape;9853;p2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4" name="Google Shape;9854;p2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5" name="Google Shape;9855;p2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6" name="Google Shape;9856;p2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857" name="Google Shape;9857;p20"/>
            <p:cNvGrpSpPr/>
            <p:nvPr/>
          </p:nvGrpSpPr>
          <p:grpSpPr>
            <a:xfrm>
              <a:off x="8397207" y="4511474"/>
              <a:ext cx="1049633" cy="1136997"/>
              <a:chOff x="2130300" y="2121375"/>
              <a:chExt cx="212000" cy="229650"/>
            </a:xfrm>
          </p:grpSpPr>
          <p:sp>
            <p:nvSpPr>
              <p:cNvPr id="9858" name="Google Shape;9858;p20"/>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9" name="Google Shape;9859;p20"/>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0" name="Google Shape;9860;p20"/>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1" name="Google Shape;9861;p20"/>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2" name="Google Shape;9862;p20"/>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3" name="Google Shape;9863;p20"/>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4" name="Google Shape;9864;p20"/>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5" name="Google Shape;9865;p20"/>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6" name="Google Shape;9866;p20"/>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7" name="Google Shape;9867;p20"/>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8" name="Google Shape;9868;p20"/>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9" name="Google Shape;9869;p20"/>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0" name="Google Shape;9870;p20"/>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1" name="Google Shape;9871;p20"/>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2" name="Google Shape;9872;p20"/>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3" name="Google Shape;9873;p20"/>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4" name="Google Shape;9874;p20"/>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5" name="Google Shape;9875;p20"/>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6" name="Google Shape;9876;p20"/>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7" name="Google Shape;9877;p20"/>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8" name="Google Shape;9878;p20"/>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9" name="Google Shape;9879;p20"/>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0" name="Google Shape;9880;p20"/>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1" name="Google Shape;9881;p20"/>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2" name="Google Shape;9882;p20"/>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3" name="Google Shape;9883;p20"/>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4" name="Google Shape;9884;p20"/>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5" name="Google Shape;9885;p20"/>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6" name="Google Shape;9886;p20"/>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7" name="Google Shape;9887;p20"/>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8" name="Google Shape;9888;p20"/>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9" name="Google Shape;9889;p20"/>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0" name="Google Shape;9890;p20"/>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1" name="Google Shape;9891;p20"/>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2" name="Google Shape;9892;p20"/>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3" name="Google Shape;9893;p20"/>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4" name="Google Shape;9894;p20"/>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5" name="Google Shape;9895;p20"/>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6" name="Google Shape;9896;p20"/>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7" name="Google Shape;9897;p20"/>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8" name="Google Shape;9898;p20"/>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9" name="Google Shape;9899;p20"/>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0" name="Google Shape;9900;p20"/>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901" name="Google Shape;9901;p20"/>
          <p:cNvGrpSpPr/>
          <p:nvPr/>
        </p:nvGrpSpPr>
        <p:grpSpPr>
          <a:xfrm>
            <a:off x="256301" y="147620"/>
            <a:ext cx="926943" cy="228568"/>
            <a:chOff x="256301" y="147620"/>
            <a:chExt cx="926943" cy="228568"/>
          </a:xfrm>
        </p:grpSpPr>
        <p:grpSp>
          <p:nvGrpSpPr>
            <p:cNvPr id="9902" name="Google Shape;9902;p20"/>
            <p:cNvGrpSpPr/>
            <p:nvPr/>
          </p:nvGrpSpPr>
          <p:grpSpPr>
            <a:xfrm>
              <a:off x="256301" y="147620"/>
              <a:ext cx="266546" cy="228568"/>
              <a:chOff x="256301" y="147620"/>
              <a:chExt cx="266546" cy="228568"/>
            </a:xfrm>
          </p:grpSpPr>
          <p:sp>
            <p:nvSpPr>
              <p:cNvPr id="9903" name="Google Shape;9903;p20"/>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4" name="Google Shape;9904;p20"/>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5" name="Google Shape;9905;p20"/>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6" name="Google Shape;9906;p20"/>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7" name="Google Shape;9907;p20"/>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8" name="Google Shape;9908;p20"/>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9" name="Google Shape;9909;p20"/>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0" name="Google Shape;9910;p20"/>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1" name="Google Shape;9911;p20"/>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2" name="Google Shape;9912;p20"/>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3" name="Google Shape;9913;p20"/>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4" name="Google Shape;9914;p20"/>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5" name="Google Shape;9915;p20"/>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6" name="Google Shape;9916;p20"/>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7" name="Google Shape;9917;p20"/>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8" name="Google Shape;9918;p20"/>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9" name="Google Shape;9919;p20"/>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0" name="Google Shape;9920;p20"/>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1" name="Google Shape;9921;p20"/>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2" name="Google Shape;9922;p20"/>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3" name="Google Shape;9923;p20"/>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4" name="Google Shape;9924;p20"/>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5" name="Google Shape;9925;p20"/>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6" name="Google Shape;9926;p20"/>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7" name="Google Shape;9927;p20"/>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8" name="Google Shape;9928;p20"/>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9" name="Google Shape;9929;p20"/>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0" name="Google Shape;9930;p20"/>
            <p:cNvGrpSpPr/>
            <p:nvPr/>
          </p:nvGrpSpPr>
          <p:grpSpPr>
            <a:xfrm>
              <a:off x="586498" y="147620"/>
              <a:ext cx="266546" cy="228568"/>
              <a:chOff x="586498" y="147620"/>
              <a:chExt cx="266546" cy="228568"/>
            </a:xfrm>
          </p:grpSpPr>
          <p:sp>
            <p:nvSpPr>
              <p:cNvPr id="9931" name="Google Shape;9931;p20"/>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2" name="Google Shape;9932;p20"/>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3" name="Google Shape;9933;p20"/>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4" name="Google Shape;9934;p20"/>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5" name="Google Shape;9935;p20"/>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6" name="Google Shape;9936;p20"/>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7" name="Google Shape;9937;p20"/>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8" name="Google Shape;9938;p20"/>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9" name="Google Shape;9939;p20"/>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0" name="Google Shape;9940;p20"/>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1" name="Google Shape;9941;p20"/>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2" name="Google Shape;9942;p20"/>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3" name="Google Shape;9943;p20"/>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4" name="Google Shape;9944;p20"/>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5" name="Google Shape;9945;p20"/>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6" name="Google Shape;9946;p20"/>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7" name="Google Shape;9947;p20"/>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8" name="Google Shape;9948;p20"/>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9" name="Google Shape;9949;p20"/>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0" name="Google Shape;9950;p20"/>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1" name="Google Shape;9951;p20"/>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2" name="Google Shape;9952;p20"/>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3" name="Google Shape;9953;p20"/>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4" name="Google Shape;9954;p20"/>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5" name="Google Shape;9955;p20"/>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6" name="Google Shape;9956;p20"/>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7" name="Google Shape;9957;p20"/>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58" name="Google Shape;9958;p20"/>
            <p:cNvGrpSpPr/>
            <p:nvPr/>
          </p:nvGrpSpPr>
          <p:grpSpPr>
            <a:xfrm>
              <a:off x="916698" y="147620"/>
              <a:ext cx="266546" cy="228568"/>
              <a:chOff x="586498" y="147620"/>
              <a:chExt cx="266546" cy="228568"/>
            </a:xfrm>
          </p:grpSpPr>
          <p:sp>
            <p:nvSpPr>
              <p:cNvPr id="9959" name="Google Shape;9959;p20"/>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0" name="Google Shape;9960;p20"/>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1" name="Google Shape;9961;p20"/>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2" name="Google Shape;9962;p20"/>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3" name="Google Shape;9963;p20"/>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4" name="Google Shape;9964;p20"/>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5" name="Google Shape;9965;p20"/>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6" name="Google Shape;9966;p20"/>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7" name="Google Shape;9967;p20"/>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8" name="Google Shape;9968;p20"/>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9" name="Google Shape;9969;p20"/>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0" name="Google Shape;9970;p20"/>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1" name="Google Shape;9971;p20"/>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2" name="Google Shape;9972;p20"/>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3" name="Google Shape;9973;p20"/>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4" name="Google Shape;9974;p20"/>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5" name="Google Shape;9975;p20"/>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6" name="Google Shape;9976;p20"/>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7" name="Google Shape;9977;p20"/>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8" name="Google Shape;9978;p20"/>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9" name="Google Shape;9979;p20"/>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0" name="Google Shape;9980;p20"/>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1" name="Google Shape;9981;p20"/>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2" name="Google Shape;9982;p20"/>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3" name="Google Shape;9983;p20"/>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4" name="Google Shape;9984;p20"/>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5" name="Google Shape;9985;p20"/>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986" name="Google Shape;9986;p20"/>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header 3">
  <p:cSld name="CUSTOM_8">
    <p:spTree>
      <p:nvGrpSpPr>
        <p:cNvPr id="1" name="Shape 10515"/>
        <p:cNvGrpSpPr/>
        <p:nvPr/>
      </p:nvGrpSpPr>
      <p:grpSpPr>
        <a:xfrm>
          <a:off x="0" y="0"/>
          <a:ext cx="0" cy="0"/>
          <a:chOff x="0" y="0"/>
          <a:chExt cx="0" cy="0"/>
        </a:xfrm>
      </p:grpSpPr>
      <p:grpSp>
        <p:nvGrpSpPr>
          <p:cNvPr id="10516" name="Google Shape;10516;p22"/>
          <p:cNvGrpSpPr/>
          <p:nvPr/>
        </p:nvGrpSpPr>
        <p:grpSpPr>
          <a:xfrm>
            <a:off x="-151417" y="4511474"/>
            <a:ext cx="9446833" cy="1136997"/>
            <a:chOff x="7" y="4511474"/>
            <a:chExt cx="9446833" cy="1136997"/>
          </a:xfrm>
        </p:grpSpPr>
        <p:grpSp>
          <p:nvGrpSpPr>
            <p:cNvPr id="10517" name="Google Shape;10517;p22"/>
            <p:cNvGrpSpPr/>
            <p:nvPr/>
          </p:nvGrpSpPr>
          <p:grpSpPr>
            <a:xfrm>
              <a:off x="7" y="4511474"/>
              <a:ext cx="1049633" cy="1136997"/>
              <a:chOff x="2130300" y="2121375"/>
              <a:chExt cx="212000" cy="229650"/>
            </a:xfrm>
          </p:grpSpPr>
          <p:sp>
            <p:nvSpPr>
              <p:cNvPr id="10518" name="Google Shape;10518;p2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9" name="Google Shape;10519;p2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0" name="Google Shape;10520;p2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1" name="Google Shape;10521;p2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2" name="Google Shape;10522;p2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3" name="Google Shape;10523;p2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4" name="Google Shape;10524;p2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5" name="Google Shape;10525;p2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6" name="Google Shape;10526;p2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7" name="Google Shape;10527;p2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8" name="Google Shape;10528;p2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9" name="Google Shape;10529;p2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0" name="Google Shape;10530;p2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1" name="Google Shape;10531;p2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2" name="Google Shape;10532;p2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3" name="Google Shape;10533;p2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4" name="Google Shape;10534;p2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5" name="Google Shape;10535;p2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6" name="Google Shape;10536;p2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7" name="Google Shape;10537;p2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8" name="Google Shape;10538;p2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9" name="Google Shape;10539;p2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0" name="Google Shape;10540;p2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1" name="Google Shape;10541;p2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2" name="Google Shape;10542;p2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3" name="Google Shape;10543;p2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4" name="Google Shape;10544;p2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5" name="Google Shape;10545;p2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6" name="Google Shape;10546;p2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7" name="Google Shape;10547;p2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8" name="Google Shape;10548;p2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9" name="Google Shape;10549;p2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0" name="Google Shape;10550;p2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1" name="Google Shape;10551;p2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2" name="Google Shape;10552;p2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3" name="Google Shape;10553;p2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4" name="Google Shape;10554;p2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5" name="Google Shape;10555;p2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6" name="Google Shape;10556;p2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7" name="Google Shape;10557;p2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8" name="Google Shape;10558;p2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9" name="Google Shape;10559;p2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0" name="Google Shape;10560;p2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61" name="Google Shape;10561;p22"/>
            <p:cNvGrpSpPr/>
            <p:nvPr/>
          </p:nvGrpSpPr>
          <p:grpSpPr>
            <a:xfrm>
              <a:off x="1049657" y="4511474"/>
              <a:ext cx="1049633" cy="1136997"/>
              <a:chOff x="2130300" y="2121375"/>
              <a:chExt cx="212000" cy="229650"/>
            </a:xfrm>
          </p:grpSpPr>
          <p:sp>
            <p:nvSpPr>
              <p:cNvPr id="10562" name="Google Shape;10562;p2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3" name="Google Shape;10563;p2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4" name="Google Shape;10564;p2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5" name="Google Shape;10565;p2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6" name="Google Shape;10566;p2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7" name="Google Shape;10567;p2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8" name="Google Shape;10568;p2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9" name="Google Shape;10569;p2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0" name="Google Shape;10570;p2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1" name="Google Shape;10571;p2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2" name="Google Shape;10572;p2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3" name="Google Shape;10573;p2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4" name="Google Shape;10574;p2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5" name="Google Shape;10575;p2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6" name="Google Shape;10576;p2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7" name="Google Shape;10577;p2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8" name="Google Shape;10578;p2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9" name="Google Shape;10579;p2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0" name="Google Shape;10580;p2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1" name="Google Shape;10581;p2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2" name="Google Shape;10582;p2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3" name="Google Shape;10583;p2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4" name="Google Shape;10584;p2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5" name="Google Shape;10585;p2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6" name="Google Shape;10586;p2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7" name="Google Shape;10587;p2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8" name="Google Shape;10588;p2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9" name="Google Shape;10589;p2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0" name="Google Shape;10590;p2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1" name="Google Shape;10591;p2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2" name="Google Shape;10592;p2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3" name="Google Shape;10593;p2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4" name="Google Shape;10594;p2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5" name="Google Shape;10595;p2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6" name="Google Shape;10596;p2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7" name="Google Shape;10597;p2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8" name="Google Shape;10598;p2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9" name="Google Shape;10599;p2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0" name="Google Shape;10600;p2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1" name="Google Shape;10601;p2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2" name="Google Shape;10602;p2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3" name="Google Shape;10603;p2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4" name="Google Shape;10604;p2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05" name="Google Shape;10605;p22"/>
            <p:cNvGrpSpPr/>
            <p:nvPr/>
          </p:nvGrpSpPr>
          <p:grpSpPr>
            <a:xfrm>
              <a:off x="2099307" y="4511474"/>
              <a:ext cx="1049633" cy="1136997"/>
              <a:chOff x="2130300" y="2121375"/>
              <a:chExt cx="212000" cy="229650"/>
            </a:xfrm>
          </p:grpSpPr>
          <p:sp>
            <p:nvSpPr>
              <p:cNvPr id="10606" name="Google Shape;10606;p2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7" name="Google Shape;10607;p2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8" name="Google Shape;10608;p2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9" name="Google Shape;10609;p2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0" name="Google Shape;10610;p2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1" name="Google Shape;10611;p2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2" name="Google Shape;10612;p2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3" name="Google Shape;10613;p2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4" name="Google Shape;10614;p2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5" name="Google Shape;10615;p2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6" name="Google Shape;10616;p2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7" name="Google Shape;10617;p2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8" name="Google Shape;10618;p2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9" name="Google Shape;10619;p2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0" name="Google Shape;10620;p2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1" name="Google Shape;10621;p2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2" name="Google Shape;10622;p2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3" name="Google Shape;10623;p2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4" name="Google Shape;10624;p2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5" name="Google Shape;10625;p2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6" name="Google Shape;10626;p2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7" name="Google Shape;10627;p2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8" name="Google Shape;10628;p2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9" name="Google Shape;10629;p2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0" name="Google Shape;10630;p2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1" name="Google Shape;10631;p2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2" name="Google Shape;10632;p2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3" name="Google Shape;10633;p2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4" name="Google Shape;10634;p2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5" name="Google Shape;10635;p2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6" name="Google Shape;10636;p2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7" name="Google Shape;10637;p2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8" name="Google Shape;10638;p2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9" name="Google Shape;10639;p2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0" name="Google Shape;10640;p2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1" name="Google Shape;10641;p2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2" name="Google Shape;10642;p2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3" name="Google Shape;10643;p2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4" name="Google Shape;10644;p2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5" name="Google Shape;10645;p2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6" name="Google Shape;10646;p2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7" name="Google Shape;10647;p2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8" name="Google Shape;10648;p2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49" name="Google Shape;10649;p22"/>
            <p:cNvGrpSpPr/>
            <p:nvPr/>
          </p:nvGrpSpPr>
          <p:grpSpPr>
            <a:xfrm>
              <a:off x="3148957" y="4511474"/>
              <a:ext cx="1049633" cy="1136997"/>
              <a:chOff x="2130300" y="2121375"/>
              <a:chExt cx="212000" cy="229650"/>
            </a:xfrm>
          </p:grpSpPr>
          <p:sp>
            <p:nvSpPr>
              <p:cNvPr id="10650" name="Google Shape;10650;p2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1" name="Google Shape;10651;p2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2" name="Google Shape;10652;p2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3" name="Google Shape;10653;p2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4" name="Google Shape;10654;p2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5" name="Google Shape;10655;p2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6" name="Google Shape;10656;p2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7" name="Google Shape;10657;p2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8" name="Google Shape;10658;p2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9" name="Google Shape;10659;p2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0" name="Google Shape;10660;p2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1" name="Google Shape;10661;p2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2" name="Google Shape;10662;p2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3" name="Google Shape;10663;p2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4" name="Google Shape;10664;p2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5" name="Google Shape;10665;p2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6" name="Google Shape;10666;p2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7" name="Google Shape;10667;p2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8" name="Google Shape;10668;p2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9" name="Google Shape;10669;p2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0" name="Google Shape;10670;p2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1" name="Google Shape;10671;p2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2" name="Google Shape;10672;p2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3" name="Google Shape;10673;p2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4" name="Google Shape;10674;p2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5" name="Google Shape;10675;p2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6" name="Google Shape;10676;p2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7" name="Google Shape;10677;p2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8" name="Google Shape;10678;p2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9" name="Google Shape;10679;p2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0" name="Google Shape;10680;p2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1" name="Google Shape;10681;p2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2" name="Google Shape;10682;p2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3" name="Google Shape;10683;p2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4" name="Google Shape;10684;p2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5" name="Google Shape;10685;p2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6" name="Google Shape;10686;p2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7" name="Google Shape;10687;p2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8" name="Google Shape;10688;p2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9" name="Google Shape;10689;p2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0" name="Google Shape;10690;p2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1" name="Google Shape;10691;p2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2" name="Google Shape;10692;p2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693" name="Google Shape;10693;p22"/>
            <p:cNvGrpSpPr/>
            <p:nvPr/>
          </p:nvGrpSpPr>
          <p:grpSpPr>
            <a:xfrm>
              <a:off x="4198607" y="4511474"/>
              <a:ext cx="1049633" cy="1136997"/>
              <a:chOff x="2130300" y="2121375"/>
              <a:chExt cx="212000" cy="229650"/>
            </a:xfrm>
          </p:grpSpPr>
          <p:sp>
            <p:nvSpPr>
              <p:cNvPr id="10694" name="Google Shape;10694;p2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5" name="Google Shape;10695;p2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6" name="Google Shape;10696;p2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7" name="Google Shape;10697;p2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8" name="Google Shape;10698;p2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9" name="Google Shape;10699;p2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0" name="Google Shape;10700;p2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1" name="Google Shape;10701;p2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2" name="Google Shape;10702;p2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3" name="Google Shape;10703;p2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4" name="Google Shape;10704;p2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5" name="Google Shape;10705;p2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6" name="Google Shape;10706;p2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7" name="Google Shape;10707;p2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8" name="Google Shape;10708;p2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9" name="Google Shape;10709;p2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0" name="Google Shape;10710;p2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1" name="Google Shape;10711;p2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2" name="Google Shape;10712;p2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3" name="Google Shape;10713;p2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4" name="Google Shape;10714;p2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5" name="Google Shape;10715;p2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6" name="Google Shape;10716;p2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7" name="Google Shape;10717;p2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8" name="Google Shape;10718;p2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9" name="Google Shape;10719;p2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0" name="Google Shape;10720;p2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1" name="Google Shape;10721;p2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2" name="Google Shape;10722;p2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3" name="Google Shape;10723;p2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4" name="Google Shape;10724;p2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5" name="Google Shape;10725;p2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6" name="Google Shape;10726;p2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7" name="Google Shape;10727;p2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8" name="Google Shape;10728;p2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9" name="Google Shape;10729;p2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0" name="Google Shape;10730;p2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1" name="Google Shape;10731;p2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2" name="Google Shape;10732;p2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3" name="Google Shape;10733;p2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4" name="Google Shape;10734;p2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5" name="Google Shape;10735;p2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6" name="Google Shape;10736;p2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37" name="Google Shape;10737;p22"/>
            <p:cNvGrpSpPr/>
            <p:nvPr/>
          </p:nvGrpSpPr>
          <p:grpSpPr>
            <a:xfrm>
              <a:off x="5248257" y="4511474"/>
              <a:ext cx="1049633" cy="1136997"/>
              <a:chOff x="2130300" y="2121375"/>
              <a:chExt cx="212000" cy="229650"/>
            </a:xfrm>
          </p:grpSpPr>
          <p:sp>
            <p:nvSpPr>
              <p:cNvPr id="10738" name="Google Shape;10738;p2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9" name="Google Shape;10739;p2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0" name="Google Shape;10740;p2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1" name="Google Shape;10741;p2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2" name="Google Shape;10742;p2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3" name="Google Shape;10743;p2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4" name="Google Shape;10744;p2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5" name="Google Shape;10745;p2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6" name="Google Shape;10746;p2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7" name="Google Shape;10747;p2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8" name="Google Shape;10748;p2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9" name="Google Shape;10749;p2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0" name="Google Shape;10750;p2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1" name="Google Shape;10751;p2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2" name="Google Shape;10752;p2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3" name="Google Shape;10753;p2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4" name="Google Shape;10754;p2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5" name="Google Shape;10755;p2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6" name="Google Shape;10756;p2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7" name="Google Shape;10757;p2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8" name="Google Shape;10758;p2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9" name="Google Shape;10759;p2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0" name="Google Shape;10760;p2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1" name="Google Shape;10761;p2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2" name="Google Shape;10762;p2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3" name="Google Shape;10763;p2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4" name="Google Shape;10764;p2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5" name="Google Shape;10765;p2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6" name="Google Shape;10766;p2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7" name="Google Shape;10767;p2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8" name="Google Shape;10768;p2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9" name="Google Shape;10769;p2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0" name="Google Shape;10770;p2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1" name="Google Shape;10771;p2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2" name="Google Shape;10772;p2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3" name="Google Shape;10773;p2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4" name="Google Shape;10774;p2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5" name="Google Shape;10775;p2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6" name="Google Shape;10776;p2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7" name="Google Shape;10777;p2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8" name="Google Shape;10778;p2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9" name="Google Shape;10779;p2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0" name="Google Shape;10780;p2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781" name="Google Shape;10781;p22"/>
            <p:cNvGrpSpPr/>
            <p:nvPr/>
          </p:nvGrpSpPr>
          <p:grpSpPr>
            <a:xfrm>
              <a:off x="6297907" y="4511474"/>
              <a:ext cx="1049633" cy="1136997"/>
              <a:chOff x="2130300" y="2121375"/>
              <a:chExt cx="212000" cy="229650"/>
            </a:xfrm>
          </p:grpSpPr>
          <p:sp>
            <p:nvSpPr>
              <p:cNvPr id="10782" name="Google Shape;10782;p2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3" name="Google Shape;10783;p2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4" name="Google Shape;10784;p2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5" name="Google Shape;10785;p2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6" name="Google Shape;10786;p2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7" name="Google Shape;10787;p2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8" name="Google Shape;10788;p2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9" name="Google Shape;10789;p2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0" name="Google Shape;10790;p2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1" name="Google Shape;10791;p2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2" name="Google Shape;10792;p2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3" name="Google Shape;10793;p2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4" name="Google Shape;10794;p2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5" name="Google Shape;10795;p2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6" name="Google Shape;10796;p2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7" name="Google Shape;10797;p2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8" name="Google Shape;10798;p2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9" name="Google Shape;10799;p2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0" name="Google Shape;10800;p2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1" name="Google Shape;10801;p2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2" name="Google Shape;10802;p2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3" name="Google Shape;10803;p2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4" name="Google Shape;10804;p2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5" name="Google Shape;10805;p2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6" name="Google Shape;10806;p2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7" name="Google Shape;10807;p2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8" name="Google Shape;10808;p2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9" name="Google Shape;10809;p2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0" name="Google Shape;10810;p2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1" name="Google Shape;10811;p2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2" name="Google Shape;10812;p2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3" name="Google Shape;10813;p2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4" name="Google Shape;10814;p2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5" name="Google Shape;10815;p2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6" name="Google Shape;10816;p2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7" name="Google Shape;10817;p2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8" name="Google Shape;10818;p2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9" name="Google Shape;10819;p2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0" name="Google Shape;10820;p2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1" name="Google Shape;10821;p2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2" name="Google Shape;10822;p2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3" name="Google Shape;10823;p2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4" name="Google Shape;10824;p2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25" name="Google Shape;10825;p22"/>
            <p:cNvGrpSpPr/>
            <p:nvPr/>
          </p:nvGrpSpPr>
          <p:grpSpPr>
            <a:xfrm>
              <a:off x="7347557" y="4511474"/>
              <a:ext cx="1049633" cy="1136997"/>
              <a:chOff x="2130300" y="2121375"/>
              <a:chExt cx="212000" cy="229650"/>
            </a:xfrm>
          </p:grpSpPr>
          <p:sp>
            <p:nvSpPr>
              <p:cNvPr id="10826" name="Google Shape;10826;p2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7" name="Google Shape;10827;p2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8" name="Google Shape;10828;p2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9" name="Google Shape;10829;p2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0" name="Google Shape;10830;p2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1" name="Google Shape;10831;p2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2" name="Google Shape;10832;p2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3" name="Google Shape;10833;p2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4" name="Google Shape;10834;p2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5" name="Google Shape;10835;p2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6" name="Google Shape;10836;p2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7" name="Google Shape;10837;p2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8" name="Google Shape;10838;p2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9" name="Google Shape;10839;p2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0" name="Google Shape;10840;p2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1" name="Google Shape;10841;p2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2" name="Google Shape;10842;p2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3" name="Google Shape;10843;p2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4" name="Google Shape;10844;p2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5" name="Google Shape;10845;p2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6" name="Google Shape;10846;p2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7" name="Google Shape;10847;p2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8" name="Google Shape;10848;p2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9" name="Google Shape;10849;p2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0" name="Google Shape;10850;p2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1" name="Google Shape;10851;p2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2" name="Google Shape;10852;p2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3" name="Google Shape;10853;p2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4" name="Google Shape;10854;p2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5" name="Google Shape;10855;p2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6" name="Google Shape;10856;p2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7" name="Google Shape;10857;p2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8" name="Google Shape;10858;p2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9" name="Google Shape;10859;p2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0" name="Google Shape;10860;p2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1" name="Google Shape;10861;p2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2" name="Google Shape;10862;p2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3" name="Google Shape;10863;p2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4" name="Google Shape;10864;p2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5" name="Google Shape;10865;p2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6" name="Google Shape;10866;p2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7" name="Google Shape;10867;p2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8" name="Google Shape;10868;p2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69" name="Google Shape;10869;p22"/>
            <p:cNvGrpSpPr/>
            <p:nvPr/>
          </p:nvGrpSpPr>
          <p:grpSpPr>
            <a:xfrm>
              <a:off x="8397207" y="4511474"/>
              <a:ext cx="1049633" cy="1136997"/>
              <a:chOff x="2130300" y="2121375"/>
              <a:chExt cx="212000" cy="229650"/>
            </a:xfrm>
          </p:grpSpPr>
          <p:sp>
            <p:nvSpPr>
              <p:cNvPr id="10870" name="Google Shape;10870;p22"/>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1" name="Google Shape;10871;p22"/>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2" name="Google Shape;10872;p22"/>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3" name="Google Shape;10873;p22"/>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4" name="Google Shape;10874;p22"/>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5" name="Google Shape;10875;p22"/>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6" name="Google Shape;10876;p22"/>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7" name="Google Shape;10877;p22"/>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8" name="Google Shape;10878;p22"/>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9" name="Google Shape;10879;p22"/>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0" name="Google Shape;10880;p22"/>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1" name="Google Shape;10881;p22"/>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2" name="Google Shape;10882;p22"/>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3" name="Google Shape;10883;p22"/>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4" name="Google Shape;10884;p22"/>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5" name="Google Shape;10885;p22"/>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6" name="Google Shape;10886;p22"/>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7" name="Google Shape;10887;p22"/>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8" name="Google Shape;10888;p22"/>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9" name="Google Shape;10889;p22"/>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0" name="Google Shape;10890;p22"/>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1" name="Google Shape;10891;p22"/>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2" name="Google Shape;10892;p22"/>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3" name="Google Shape;10893;p22"/>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4" name="Google Shape;10894;p22"/>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5" name="Google Shape;10895;p22"/>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6" name="Google Shape;10896;p22"/>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7" name="Google Shape;10897;p22"/>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8" name="Google Shape;10898;p22"/>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9" name="Google Shape;10899;p22"/>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0" name="Google Shape;10900;p22"/>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1" name="Google Shape;10901;p22"/>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2" name="Google Shape;10902;p22"/>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3" name="Google Shape;10903;p22"/>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4" name="Google Shape;10904;p22"/>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5" name="Google Shape;10905;p22"/>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6" name="Google Shape;10906;p22"/>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7" name="Google Shape;10907;p22"/>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8" name="Google Shape;10908;p22"/>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9" name="Google Shape;10909;p22"/>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0" name="Google Shape;10910;p22"/>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1" name="Google Shape;10911;p22"/>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2" name="Google Shape;10912;p22"/>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0913" name="Google Shape;10913;p22"/>
          <p:cNvGrpSpPr/>
          <p:nvPr/>
        </p:nvGrpSpPr>
        <p:grpSpPr>
          <a:xfrm>
            <a:off x="256301" y="147620"/>
            <a:ext cx="926943" cy="228568"/>
            <a:chOff x="256301" y="147620"/>
            <a:chExt cx="926943" cy="228568"/>
          </a:xfrm>
        </p:grpSpPr>
        <p:grpSp>
          <p:nvGrpSpPr>
            <p:cNvPr id="10914" name="Google Shape;10914;p22"/>
            <p:cNvGrpSpPr/>
            <p:nvPr/>
          </p:nvGrpSpPr>
          <p:grpSpPr>
            <a:xfrm>
              <a:off x="256301" y="147620"/>
              <a:ext cx="266546" cy="228568"/>
              <a:chOff x="256301" y="147620"/>
              <a:chExt cx="266546" cy="228568"/>
            </a:xfrm>
          </p:grpSpPr>
          <p:sp>
            <p:nvSpPr>
              <p:cNvPr id="10915" name="Google Shape;10915;p22"/>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6" name="Google Shape;10916;p22"/>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7" name="Google Shape;10917;p22"/>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8" name="Google Shape;10918;p22"/>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9" name="Google Shape;10919;p22"/>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0" name="Google Shape;10920;p22"/>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1" name="Google Shape;10921;p22"/>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2" name="Google Shape;10922;p22"/>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3" name="Google Shape;10923;p22"/>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4" name="Google Shape;10924;p22"/>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5" name="Google Shape;10925;p22"/>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6" name="Google Shape;10926;p22"/>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7" name="Google Shape;10927;p22"/>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8" name="Google Shape;10928;p22"/>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9" name="Google Shape;10929;p22"/>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0" name="Google Shape;10930;p22"/>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1" name="Google Shape;10931;p22"/>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2" name="Google Shape;10932;p22"/>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3" name="Google Shape;10933;p22"/>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4" name="Google Shape;10934;p22"/>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5" name="Google Shape;10935;p22"/>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6" name="Google Shape;10936;p22"/>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7" name="Google Shape;10937;p22"/>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8" name="Google Shape;10938;p22"/>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9" name="Google Shape;10939;p22"/>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0" name="Google Shape;10940;p22"/>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1" name="Google Shape;10941;p22"/>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42" name="Google Shape;10942;p22"/>
            <p:cNvGrpSpPr/>
            <p:nvPr/>
          </p:nvGrpSpPr>
          <p:grpSpPr>
            <a:xfrm>
              <a:off x="586498" y="147620"/>
              <a:ext cx="266546" cy="228568"/>
              <a:chOff x="586498" y="147620"/>
              <a:chExt cx="266546" cy="228568"/>
            </a:xfrm>
          </p:grpSpPr>
          <p:sp>
            <p:nvSpPr>
              <p:cNvPr id="10943" name="Google Shape;10943;p22"/>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4" name="Google Shape;10944;p22"/>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5" name="Google Shape;10945;p22"/>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6" name="Google Shape;10946;p22"/>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7" name="Google Shape;10947;p22"/>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8" name="Google Shape;10948;p22"/>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9" name="Google Shape;10949;p22"/>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0" name="Google Shape;10950;p22"/>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1" name="Google Shape;10951;p22"/>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2" name="Google Shape;10952;p22"/>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3" name="Google Shape;10953;p22"/>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4" name="Google Shape;10954;p22"/>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5" name="Google Shape;10955;p22"/>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6" name="Google Shape;10956;p22"/>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7" name="Google Shape;10957;p22"/>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8" name="Google Shape;10958;p22"/>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9" name="Google Shape;10959;p22"/>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0" name="Google Shape;10960;p22"/>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1" name="Google Shape;10961;p22"/>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2" name="Google Shape;10962;p22"/>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3" name="Google Shape;10963;p22"/>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4" name="Google Shape;10964;p22"/>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5" name="Google Shape;10965;p22"/>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6" name="Google Shape;10966;p22"/>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7" name="Google Shape;10967;p22"/>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8" name="Google Shape;10968;p22"/>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9" name="Google Shape;10969;p22"/>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970" name="Google Shape;10970;p22"/>
            <p:cNvGrpSpPr/>
            <p:nvPr/>
          </p:nvGrpSpPr>
          <p:grpSpPr>
            <a:xfrm>
              <a:off x="916698" y="147620"/>
              <a:ext cx="266546" cy="228568"/>
              <a:chOff x="586498" y="147620"/>
              <a:chExt cx="266546" cy="228568"/>
            </a:xfrm>
          </p:grpSpPr>
          <p:sp>
            <p:nvSpPr>
              <p:cNvPr id="10971" name="Google Shape;10971;p22"/>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2" name="Google Shape;10972;p22"/>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3" name="Google Shape;10973;p22"/>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4" name="Google Shape;10974;p22"/>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5" name="Google Shape;10975;p22"/>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6" name="Google Shape;10976;p22"/>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7" name="Google Shape;10977;p22"/>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8" name="Google Shape;10978;p22"/>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9" name="Google Shape;10979;p22"/>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0" name="Google Shape;10980;p22"/>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1" name="Google Shape;10981;p22"/>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2" name="Google Shape;10982;p22"/>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3" name="Google Shape;10983;p22"/>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4" name="Google Shape;10984;p22"/>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5" name="Google Shape;10985;p22"/>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6" name="Google Shape;10986;p22"/>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7" name="Google Shape;10987;p22"/>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8" name="Google Shape;10988;p22"/>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9" name="Google Shape;10989;p22"/>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0" name="Google Shape;10990;p22"/>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1" name="Google Shape;10991;p22"/>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2" name="Google Shape;10992;p22"/>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3" name="Google Shape;10993;p22"/>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4" name="Google Shape;10994;p22"/>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5" name="Google Shape;10995;p22"/>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6" name="Google Shape;10996;p22"/>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7" name="Google Shape;10997;p22"/>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0998" name="Google Shape;10998;p22"/>
          <p:cNvSpPr txBox="1">
            <a:spLocks noGrp="1"/>
          </p:cNvSpPr>
          <p:nvPr>
            <p:ph type="title"/>
          </p:nvPr>
        </p:nvSpPr>
        <p:spPr>
          <a:xfrm>
            <a:off x="2126100" y="2751613"/>
            <a:ext cx="4891800" cy="7485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3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0999" name="Google Shape;10999;p22"/>
          <p:cNvSpPr txBox="1">
            <a:spLocks noGrp="1"/>
          </p:cNvSpPr>
          <p:nvPr>
            <p:ph type="subTitle" idx="1"/>
          </p:nvPr>
        </p:nvSpPr>
        <p:spPr>
          <a:xfrm>
            <a:off x="2126100" y="3500100"/>
            <a:ext cx="4891800" cy="468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000" name="Google Shape;11000;p22"/>
          <p:cNvSpPr txBox="1">
            <a:spLocks noGrp="1"/>
          </p:cNvSpPr>
          <p:nvPr>
            <p:ph type="title" idx="2" hasCustomPrompt="1"/>
          </p:nvPr>
        </p:nvSpPr>
        <p:spPr>
          <a:xfrm>
            <a:off x="3871375" y="1355863"/>
            <a:ext cx="1624800" cy="7485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3600">
                <a:solidFill>
                  <a:schemeClr val="accent3"/>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grpSp>
        <p:nvGrpSpPr>
          <p:cNvPr id="11001" name="Google Shape;11001;p22"/>
          <p:cNvGrpSpPr/>
          <p:nvPr/>
        </p:nvGrpSpPr>
        <p:grpSpPr>
          <a:xfrm>
            <a:off x="720005" y="4128446"/>
            <a:ext cx="610887" cy="475057"/>
            <a:chOff x="2136175" y="3290300"/>
            <a:chExt cx="241400" cy="187725"/>
          </a:xfrm>
        </p:grpSpPr>
        <p:sp>
          <p:nvSpPr>
            <p:cNvPr id="11002" name="Google Shape;11002;p22"/>
            <p:cNvSpPr/>
            <p:nvPr/>
          </p:nvSpPr>
          <p:spPr>
            <a:xfrm>
              <a:off x="2136175" y="3290300"/>
              <a:ext cx="26650" cy="27050"/>
            </a:xfrm>
            <a:custGeom>
              <a:avLst/>
              <a:gdLst/>
              <a:ahLst/>
              <a:cxnLst/>
              <a:rect l="l" t="t" r="r" b="b"/>
              <a:pathLst>
                <a:path w="1066" h="1082" extrusionOk="0">
                  <a:moveTo>
                    <a:pt x="0" y="0"/>
                  </a:moveTo>
                  <a:lnTo>
                    <a:pt x="0" y="1082"/>
                  </a:lnTo>
                  <a:lnTo>
                    <a:pt x="1066" y="1082"/>
                  </a:lnTo>
                  <a:lnTo>
                    <a:pt x="1066" y="0"/>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3" name="Google Shape;11003;p22"/>
            <p:cNvSpPr/>
            <p:nvPr/>
          </p:nvSpPr>
          <p:spPr>
            <a:xfrm>
              <a:off x="2162800" y="3290300"/>
              <a:ext cx="27075" cy="27050"/>
            </a:xfrm>
            <a:custGeom>
              <a:avLst/>
              <a:gdLst/>
              <a:ahLst/>
              <a:cxnLst/>
              <a:rect l="l" t="t" r="r" b="b"/>
              <a:pathLst>
                <a:path w="1083" h="1082" extrusionOk="0">
                  <a:moveTo>
                    <a:pt x="1" y="0"/>
                  </a:moveTo>
                  <a:lnTo>
                    <a:pt x="1" y="1082"/>
                  </a:lnTo>
                  <a:lnTo>
                    <a:pt x="1083" y="1082"/>
                  </a:lnTo>
                  <a:lnTo>
                    <a:pt x="10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4" name="Google Shape;11004;p22"/>
            <p:cNvSpPr/>
            <p:nvPr/>
          </p:nvSpPr>
          <p:spPr>
            <a:xfrm>
              <a:off x="2189850" y="3290300"/>
              <a:ext cx="26675" cy="27050"/>
            </a:xfrm>
            <a:custGeom>
              <a:avLst/>
              <a:gdLst/>
              <a:ahLst/>
              <a:cxnLst/>
              <a:rect l="l" t="t" r="r" b="b"/>
              <a:pathLst>
                <a:path w="1067" h="1082" extrusionOk="0">
                  <a:moveTo>
                    <a:pt x="1" y="0"/>
                  </a:moveTo>
                  <a:lnTo>
                    <a:pt x="1" y="1082"/>
                  </a:lnTo>
                  <a:lnTo>
                    <a:pt x="1066" y="1082"/>
                  </a:lnTo>
                  <a:lnTo>
                    <a:pt x="10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5" name="Google Shape;11005;p22"/>
            <p:cNvSpPr/>
            <p:nvPr/>
          </p:nvSpPr>
          <p:spPr>
            <a:xfrm>
              <a:off x="2216500" y="3290300"/>
              <a:ext cx="27050" cy="27050"/>
            </a:xfrm>
            <a:custGeom>
              <a:avLst/>
              <a:gdLst/>
              <a:ahLst/>
              <a:cxnLst/>
              <a:rect l="l" t="t" r="r" b="b"/>
              <a:pathLst>
                <a:path w="1082" h="1082" extrusionOk="0">
                  <a:moveTo>
                    <a:pt x="0" y="0"/>
                  </a:moveTo>
                  <a:lnTo>
                    <a:pt x="0" y="1082"/>
                  </a:lnTo>
                  <a:lnTo>
                    <a:pt x="1082" y="1082"/>
                  </a:lnTo>
                  <a:lnTo>
                    <a:pt x="10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6" name="Google Shape;11006;p22"/>
            <p:cNvSpPr/>
            <p:nvPr/>
          </p:nvSpPr>
          <p:spPr>
            <a:xfrm>
              <a:off x="2243525" y="3290300"/>
              <a:ext cx="26675" cy="27050"/>
            </a:xfrm>
            <a:custGeom>
              <a:avLst/>
              <a:gdLst/>
              <a:ahLst/>
              <a:cxnLst/>
              <a:rect l="l" t="t" r="r" b="b"/>
              <a:pathLst>
                <a:path w="1067" h="1082" extrusionOk="0">
                  <a:moveTo>
                    <a:pt x="1" y="0"/>
                  </a:moveTo>
                  <a:lnTo>
                    <a:pt x="1" y="1082"/>
                  </a:lnTo>
                  <a:lnTo>
                    <a:pt x="1067" y="1082"/>
                  </a:lnTo>
                  <a:lnTo>
                    <a:pt x="10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7" name="Google Shape;11007;p22"/>
            <p:cNvSpPr/>
            <p:nvPr/>
          </p:nvSpPr>
          <p:spPr>
            <a:xfrm>
              <a:off x="2270175" y="3290300"/>
              <a:ext cx="27075" cy="27050"/>
            </a:xfrm>
            <a:custGeom>
              <a:avLst/>
              <a:gdLst/>
              <a:ahLst/>
              <a:cxnLst/>
              <a:rect l="l" t="t" r="r" b="b"/>
              <a:pathLst>
                <a:path w="1083" h="1082" extrusionOk="0">
                  <a:moveTo>
                    <a:pt x="1" y="0"/>
                  </a:moveTo>
                  <a:lnTo>
                    <a:pt x="1" y="1082"/>
                  </a:lnTo>
                  <a:lnTo>
                    <a:pt x="1082" y="1082"/>
                  </a:lnTo>
                  <a:lnTo>
                    <a:pt x="10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8" name="Google Shape;11008;p22"/>
            <p:cNvSpPr/>
            <p:nvPr/>
          </p:nvSpPr>
          <p:spPr>
            <a:xfrm>
              <a:off x="2297225" y="3290300"/>
              <a:ext cx="26675" cy="27050"/>
            </a:xfrm>
            <a:custGeom>
              <a:avLst/>
              <a:gdLst/>
              <a:ahLst/>
              <a:cxnLst/>
              <a:rect l="l" t="t" r="r" b="b"/>
              <a:pathLst>
                <a:path w="1067" h="1082" extrusionOk="0">
                  <a:moveTo>
                    <a:pt x="0" y="0"/>
                  </a:moveTo>
                  <a:lnTo>
                    <a:pt x="0" y="1082"/>
                  </a:lnTo>
                  <a:lnTo>
                    <a:pt x="1066" y="1082"/>
                  </a:lnTo>
                  <a:lnTo>
                    <a:pt x="10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9" name="Google Shape;11009;p22"/>
            <p:cNvSpPr/>
            <p:nvPr/>
          </p:nvSpPr>
          <p:spPr>
            <a:xfrm>
              <a:off x="2323875" y="3290300"/>
              <a:ext cx="27050" cy="27050"/>
            </a:xfrm>
            <a:custGeom>
              <a:avLst/>
              <a:gdLst/>
              <a:ahLst/>
              <a:cxnLst/>
              <a:rect l="l" t="t" r="r" b="b"/>
              <a:pathLst>
                <a:path w="1082" h="1082" extrusionOk="0">
                  <a:moveTo>
                    <a:pt x="0" y="0"/>
                  </a:moveTo>
                  <a:lnTo>
                    <a:pt x="0" y="1082"/>
                  </a:lnTo>
                  <a:lnTo>
                    <a:pt x="1082" y="1082"/>
                  </a:lnTo>
                  <a:lnTo>
                    <a:pt x="10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0" name="Google Shape;11010;p22"/>
            <p:cNvSpPr/>
            <p:nvPr/>
          </p:nvSpPr>
          <p:spPr>
            <a:xfrm>
              <a:off x="2136175" y="3317325"/>
              <a:ext cx="26650" cy="26675"/>
            </a:xfrm>
            <a:custGeom>
              <a:avLst/>
              <a:gdLst/>
              <a:ahLst/>
              <a:cxnLst/>
              <a:rect l="l" t="t" r="r" b="b"/>
              <a:pathLst>
                <a:path w="1066" h="1067" extrusionOk="0">
                  <a:moveTo>
                    <a:pt x="0" y="1"/>
                  </a:moveTo>
                  <a:lnTo>
                    <a:pt x="0" y="1067"/>
                  </a:lnTo>
                  <a:lnTo>
                    <a:pt x="1066" y="1067"/>
                  </a:lnTo>
                  <a:lnTo>
                    <a:pt x="10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1" name="Google Shape;11011;p22"/>
            <p:cNvSpPr/>
            <p:nvPr/>
          </p:nvSpPr>
          <p:spPr>
            <a:xfrm>
              <a:off x="2162800" y="3317325"/>
              <a:ext cx="27075" cy="26675"/>
            </a:xfrm>
            <a:custGeom>
              <a:avLst/>
              <a:gdLst/>
              <a:ahLst/>
              <a:cxnLst/>
              <a:rect l="l" t="t" r="r" b="b"/>
              <a:pathLst>
                <a:path w="1083" h="1067" extrusionOk="0">
                  <a:moveTo>
                    <a:pt x="1" y="1"/>
                  </a:moveTo>
                  <a:lnTo>
                    <a:pt x="1" y="1067"/>
                  </a:lnTo>
                  <a:lnTo>
                    <a:pt x="1083" y="1067"/>
                  </a:lnTo>
                  <a:lnTo>
                    <a:pt x="1083"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2" name="Google Shape;11012;p22"/>
            <p:cNvSpPr/>
            <p:nvPr/>
          </p:nvSpPr>
          <p:spPr>
            <a:xfrm>
              <a:off x="2189850" y="3317325"/>
              <a:ext cx="26675" cy="26675"/>
            </a:xfrm>
            <a:custGeom>
              <a:avLst/>
              <a:gdLst/>
              <a:ahLst/>
              <a:cxnLst/>
              <a:rect l="l" t="t" r="r" b="b"/>
              <a:pathLst>
                <a:path w="1067" h="1067" extrusionOk="0">
                  <a:moveTo>
                    <a:pt x="1" y="1"/>
                  </a:moveTo>
                  <a:lnTo>
                    <a:pt x="1" y="1067"/>
                  </a:lnTo>
                  <a:lnTo>
                    <a:pt x="1066" y="1067"/>
                  </a:lnTo>
                  <a:lnTo>
                    <a:pt x="1066"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3" name="Google Shape;11013;p22"/>
            <p:cNvSpPr/>
            <p:nvPr/>
          </p:nvSpPr>
          <p:spPr>
            <a:xfrm>
              <a:off x="2216500" y="3317325"/>
              <a:ext cx="27050" cy="26675"/>
            </a:xfrm>
            <a:custGeom>
              <a:avLst/>
              <a:gdLst/>
              <a:ahLst/>
              <a:cxnLst/>
              <a:rect l="l" t="t" r="r" b="b"/>
              <a:pathLst>
                <a:path w="1082" h="1067" extrusionOk="0">
                  <a:moveTo>
                    <a:pt x="0" y="1"/>
                  </a:moveTo>
                  <a:lnTo>
                    <a:pt x="0" y="1067"/>
                  </a:lnTo>
                  <a:lnTo>
                    <a:pt x="1082" y="1067"/>
                  </a:lnTo>
                  <a:lnTo>
                    <a:pt x="1082"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4" name="Google Shape;11014;p22"/>
            <p:cNvSpPr/>
            <p:nvPr/>
          </p:nvSpPr>
          <p:spPr>
            <a:xfrm>
              <a:off x="2243525" y="3317325"/>
              <a:ext cx="26675" cy="26675"/>
            </a:xfrm>
            <a:custGeom>
              <a:avLst/>
              <a:gdLst/>
              <a:ahLst/>
              <a:cxnLst/>
              <a:rect l="l" t="t" r="r" b="b"/>
              <a:pathLst>
                <a:path w="1067" h="1067" extrusionOk="0">
                  <a:moveTo>
                    <a:pt x="1" y="1"/>
                  </a:moveTo>
                  <a:lnTo>
                    <a:pt x="1" y="1067"/>
                  </a:lnTo>
                  <a:lnTo>
                    <a:pt x="1067" y="1067"/>
                  </a:lnTo>
                  <a:lnTo>
                    <a:pt x="1067"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5" name="Google Shape;11015;p22"/>
            <p:cNvSpPr/>
            <p:nvPr/>
          </p:nvSpPr>
          <p:spPr>
            <a:xfrm>
              <a:off x="2270175" y="3317325"/>
              <a:ext cx="27075" cy="26675"/>
            </a:xfrm>
            <a:custGeom>
              <a:avLst/>
              <a:gdLst/>
              <a:ahLst/>
              <a:cxnLst/>
              <a:rect l="l" t="t" r="r" b="b"/>
              <a:pathLst>
                <a:path w="1083" h="1067" extrusionOk="0">
                  <a:moveTo>
                    <a:pt x="1" y="1"/>
                  </a:moveTo>
                  <a:lnTo>
                    <a:pt x="1" y="1067"/>
                  </a:lnTo>
                  <a:lnTo>
                    <a:pt x="1082" y="1067"/>
                  </a:lnTo>
                  <a:lnTo>
                    <a:pt x="1082"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6" name="Google Shape;11016;p22"/>
            <p:cNvSpPr/>
            <p:nvPr/>
          </p:nvSpPr>
          <p:spPr>
            <a:xfrm>
              <a:off x="2297225" y="3317325"/>
              <a:ext cx="26675" cy="26675"/>
            </a:xfrm>
            <a:custGeom>
              <a:avLst/>
              <a:gdLst/>
              <a:ahLst/>
              <a:cxnLst/>
              <a:rect l="l" t="t" r="r" b="b"/>
              <a:pathLst>
                <a:path w="1067" h="1067" extrusionOk="0">
                  <a:moveTo>
                    <a:pt x="0" y="1"/>
                  </a:moveTo>
                  <a:lnTo>
                    <a:pt x="0" y="1067"/>
                  </a:lnTo>
                  <a:lnTo>
                    <a:pt x="1066" y="1067"/>
                  </a:lnTo>
                  <a:lnTo>
                    <a:pt x="1066"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7" name="Google Shape;11017;p22"/>
            <p:cNvSpPr/>
            <p:nvPr/>
          </p:nvSpPr>
          <p:spPr>
            <a:xfrm>
              <a:off x="2323875" y="3317325"/>
              <a:ext cx="27050" cy="26675"/>
            </a:xfrm>
            <a:custGeom>
              <a:avLst/>
              <a:gdLst/>
              <a:ahLst/>
              <a:cxnLst/>
              <a:rect l="l" t="t" r="r" b="b"/>
              <a:pathLst>
                <a:path w="1082" h="1067" extrusionOk="0">
                  <a:moveTo>
                    <a:pt x="0" y="1"/>
                  </a:moveTo>
                  <a:lnTo>
                    <a:pt x="0" y="1067"/>
                  </a:lnTo>
                  <a:lnTo>
                    <a:pt x="1082" y="1067"/>
                  </a:lnTo>
                  <a:lnTo>
                    <a:pt x="10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8" name="Google Shape;11018;p22"/>
            <p:cNvSpPr/>
            <p:nvPr/>
          </p:nvSpPr>
          <p:spPr>
            <a:xfrm>
              <a:off x="2136175" y="3343975"/>
              <a:ext cx="26650" cy="27075"/>
            </a:xfrm>
            <a:custGeom>
              <a:avLst/>
              <a:gdLst/>
              <a:ahLst/>
              <a:cxnLst/>
              <a:rect l="l" t="t" r="r" b="b"/>
              <a:pathLst>
                <a:path w="1066" h="1083" extrusionOk="0">
                  <a:moveTo>
                    <a:pt x="0" y="1"/>
                  </a:moveTo>
                  <a:lnTo>
                    <a:pt x="0" y="1082"/>
                  </a:lnTo>
                  <a:lnTo>
                    <a:pt x="1066" y="1082"/>
                  </a:lnTo>
                  <a:lnTo>
                    <a:pt x="10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9" name="Google Shape;11019;p22"/>
            <p:cNvSpPr/>
            <p:nvPr/>
          </p:nvSpPr>
          <p:spPr>
            <a:xfrm>
              <a:off x="2162800" y="3343975"/>
              <a:ext cx="27075" cy="27075"/>
            </a:xfrm>
            <a:custGeom>
              <a:avLst/>
              <a:gdLst/>
              <a:ahLst/>
              <a:cxnLst/>
              <a:rect l="l" t="t" r="r" b="b"/>
              <a:pathLst>
                <a:path w="1083" h="1083" extrusionOk="0">
                  <a:moveTo>
                    <a:pt x="1" y="1"/>
                  </a:moveTo>
                  <a:lnTo>
                    <a:pt x="1" y="1082"/>
                  </a:lnTo>
                  <a:lnTo>
                    <a:pt x="1083" y="1082"/>
                  </a:lnTo>
                  <a:lnTo>
                    <a:pt x="1083"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0" name="Google Shape;11020;p22"/>
            <p:cNvSpPr/>
            <p:nvPr/>
          </p:nvSpPr>
          <p:spPr>
            <a:xfrm>
              <a:off x="2189850" y="3343975"/>
              <a:ext cx="26675" cy="27075"/>
            </a:xfrm>
            <a:custGeom>
              <a:avLst/>
              <a:gdLst/>
              <a:ahLst/>
              <a:cxnLst/>
              <a:rect l="l" t="t" r="r" b="b"/>
              <a:pathLst>
                <a:path w="1067" h="1083" extrusionOk="0">
                  <a:moveTo>
                    <a:pt x="1" y="1"/>
                  </a:moveTo>
                  <a:lnTo>
                    <a:pt x="1" y="1082"/>
                  </a:lnTo>
                  <a:lnTo>
                    <a:pt x="1066" y="1082"/>
                  </a:lnTo>
                  <a:lnTo>
                    <a:pt x="10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1" name="Google Shape;11021;p22"/>
            <p:cNvSpPr/>
            <p:nvPr/>
          </p:nvSpPr>
          <p:spPr>
            <a:xfrm>
              <a:off x="2216500" y="3343975"/>
              <a:ext cx="27050" cy="27075"/>
            </a:xfrm>
            <a:custGeom>
              <a:avLst/>
              <a:gdLst/>
              <a:ahLst/>
              <a:cxnLst/>
              <a:rect l="l" t="t" r="r" b="b"/>
              <a:pathLst>
                <a:path w="1082" h="1083" extrusionOk="0">
                  <a:moveTo>
                    <a:pt x="0" y="1"/>
                  </a:moveTo>
                  <a:lnTo>
                    <a:pt x="0" y="1082"/>
                  </a:lnTo>
                  <a:lnTo>
                    <a:pt x="1082" y="1082"/>
                  </a:lnTo>
                  <a:lnTo>
                    <a:pt x="1082"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2" name="Google Shape;11022;p22"/>
            <p:cNvSpPr/>
            <p:nvPr/>
          </p:nvSpPr>
          <p:spPr>
            <a:xfrm>
              <a:off x="2243525" y="3343975"/>
              <a:ext cx="26675" cy="27075"/>
            </a:xfrm>
            <a:custGeom>
              <a:avLst/>
              <a:gdLst/>
              <a:ahLst/>
              <a:cxnLst/>
              <a:rect l="l" t="t" r="r" b="b"/>
              <a:pathLst>
                <a:path w="1067" h="1083" extrusionOk="0">
                  <a:moveTo>
                    <a:pt x="1" y="1"/>
                  </a:moveTo>
                  <a:lnTo>
                    <a:pt x="1" y="1082"/>
                  </a:lnTo>
                  <a:lnTo>
                    <a:pt x="1067" y="1082"/>
                  </a:lnTo>
                  <a:lnTo>
                    <a:pt x="1067"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3" name="Google Shape;11023;p22"/>
            <p:cNvSpPr/>
            <p:nvPr/>
          </p:nvSpPr>
          <p:spPr>
            <a:xfrm>
              <a:off x="2270175" y="3343975"/>
              <a:ext cx="27075" cy="27075"/>
            </a:xfrm>
            <a:custGeom>
              <a:avLst/>
              <a:gdLst/>
              <a:ahLst/>
              <a:cxnLst/>
              <a:rect l="l" t="t" r="r" b="b"/>
              <a:pathLst>
                <a:path w="1083" h="1083" extrusionOk="0">
                  <a:moveTo>
                    <a:pt x="1" y="1"/>
                  </a:moveTo>
                  <a:lnTo>
                    <a:pt x="1" y="1082"/>
                  </a:lnTo>
                  <a:lnTo>
                    <a:pt x="1082" y="1082"/>
                  </a:lnTo>
                  <a:lnTo>
                    <a:pt x="1082"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4" name="Google Shape;11024;p22"/>
            <p:cNvSpPr/>
            <p:nvPr/>
          </p:nvSpPr>
          <p:spPr>
            <a:xfrm>
              <a:off x="2297225" y="3343975"/>
              <a:ext cx="26675" cy="27075"/>
            </a:xfrm>
            <a:custGeom>
              <a:avLst/>
              <a:gdLst/>
              <a:ahLst/>
              <a:cxnLst/>
              <a:rect l="l" t="t" r="r" b="b"/>
              <a:pathLst>
                <a:path w="1067" h="1083" extrusionOk="0">
                  <a:moveTo>
                    <a:pt x="0" y="1"/>
                  </a:moveTo>
                  <a:lnTo>
                    <a:pt x="0" y="1082"/>
                  </a:lnTo>
                  <a:lnTo>
                    <a:pt x="1066" y="1082"/>
                  </a:lnTo>
                  <a:lnTo>
                    <a:pt x="10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5" name="Google Shape;11025;p22"/>
            <p:cNvSpPr/>
            <p:nvPr/>
          </p:nvSpPr>
          <p:spPr>
            <a:xfrm>
              <a:off x="2323875" y="3343975"/>
              <a:ext cx="27050" cy="27075"/>
            </a:xfrm>
            <a:custGeom>
              <a:avLst/>
              <a:gdLst/>
              <a:ahLst/>
              <a:cxnLst/>
              <a:rect l="l" t="t" r="r" b="b"/>
              <a:pathLst>
                <a:path w="1082" h="1083" extrusionOk="0">
                  <a:moveTo>
                    <a:pt x="0" y="1"/>
                  </a:moveTo>
                  <a:lnTo>
                    <a:pt x="0" y="1082"/>
                  </a:lnTo>
                  <a:lnTo>
                    <a:pt x="1082" y="1082"/>
                  </a:lnTo>
                  <a:lnTo>
                    <a:pt x="1082"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6" name="Google Shape;11026;p22"/>
            <p:cNvSpPr/>
            <p:nvPr/>
          </p:nvSpPr>
          <p:spPr>
            <a:xfrm>
              <a:off x="2136175" y="3371025"/>
              <a:ext cx="26650" cy="26675"/>
            </a:xfrm>
            <a:custGeom>
              <a:avLst/>
              <a:gdLst/>
              <a:ahLst/>
              <a:cxnLst/>
              <a:rect l="l" t="t" r="r" b="b"/>
              <a:pathLst>
                <a:path w="1066" h="1067" extrusionOk="0">
                  <a:moveTo>
                    <a:pt x="0" y="0"/>
                  </a:moveTo>
                  <a:lnTo>
                    <a:pt x="0" y="1066"/>
                  </a:lnTo>
                  <a:lnTo>
                    <a:pt x="1066" y="1066"/>
                  </a:lnTo>
                  <a:lnTo>
                    <a:pt x="10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7" name="Google Shape;11027;p22"/>
            <p:cNvSpPr/>
            <p:nvPr/>
          </p:nvSpPr>
          <p:spPr>
            <a:xfrm>
              <a:off x="2162800" y="3371025"/>
              <a:ext cx="27075" cy="26675"/>
            </a:xfrm>
            <a:custGeom>
              <a:avLst/>
              <a:gdLst/>
              <a:ahLst/>
              <a:cxnLst/>
              <a:rect l="l" t="t" r="r" b="b"/>
              <a:pathLst>
                <a:path w="1083" h="1067" extrusionOk="0">
                  <a:moveTo>
                    <a:pt x="1" y="0"/>
                  </a:moveTo>
                  <a:lnTo>
                    <a:pt x="1" y="1066"/>
                  </a:lnTo>
                  <a:lnTo>
                    <a:pt x="1083" y="1066"/>
                  </a:lnTo>
                  <a:lnTo>
                    <a:pt x="1083"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8" name="Google Shape;11028;p22"/>
            <p:cNvSpPr/>
            <p:nvPr/>
          </p:nvSpPr>
          <p:spPr>
            <a:xfrm>
              <a:off x="2189850" y="3371025"/>
              <a:ext cx="26675" cy="26675"/>
            </a:xfrm>
            <a:custGeom>
              <a:avLst/>
              <a:gdLst/>
              <a:ahLst/>
              <a:cxnLst/>
              <a:rect l="l" t="t" r="r" b="b"/>
              <a:pathLst>
                <a:path w="1067" h="1067" extrusionOk="0">
                  <a:moveTo>
                    <a:pt x="1" y="0"/>
                  </a:moveTo>
                  <a:lnTo>
                    <a:pt x="1" y="1066"/>
                  </a:lnTo>
                  <a:lnTo>
                    <a:pt x="1066" y="1066"/>
                  </a:lnTo>
                  <a:lnTo>
                    <a:pt x="1066"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9" name="Google Shape;11029;p22"/>
            <p:cNvSpPr/>
            <p:nvPr/>
          </p:nvSpPr>
          <p:spPr>
            <a:xfrm>
              <a:off x="2216500" y="3371025"/>
              <a:ext cx="27050" cy="26675"/>
            </a:xfrm>
            <a:custGeom>
              <a:avLst/>
              <a:gdLst/>
              <a:ahLst/>
              <a:cxnLst/>
              <a:rect l="l" t="t" r="r" b="b"/>
              <a:pathLst>
                <a:path w="1082" h="1067" extrusionOk="0">
                  <a:moveTo>
                    <a:pt x="0" y="0"/>
                  </a:moveTo>
                  <a:lnTo>
                    <a:pt x="0" y="1066"/>
                  </a:lnTo>
                  <a:lnTo>
                    <a:pt x="1082" y="1066"/>
                  </a:lnTo>
                  <a:lnTo>
                    <a:pt x="10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0" name="Google Shape;11030;p22"/>
            <p:cNvSpPr/>
            <p:nvPr/>
          </p:nvSpPr>
          <p:spPr>
            <a:xfrm>
              <a:off x="2243525" y="3371025"/>
              <a:ext cx="26675" cy="26675"/>
            </a:xfrm>
            <a:custGeom>
              <a:avLst/>
              <a:gdLst/>
              <a:ahLst/>
              <a:cxnLst/>
              <a:rect l="l" t="t" r="r" b="b"/>
              <a:pathLst>
                <a:path w="1067" h="1067" extrusionOk="0">
                  <a:moveTo>
                    <a:pt x="1" y="0"/>
                  </a:moveTo>
                  <a:lnTo>
                    <a:pt x="1" y="1066"/>
                  </a:lnTo>
                  <a:lnTo>
                    <a:pt x="1067" y="1066"/>
                  </a:lnTo>
                  <a:lnTo>
                    <a:pt x="1067"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1" name="Google Shape;11031;p22"/>
            <p:cNvSpPr/>
            <p:nvPr/>
          </p:nvSpPr>
          <p:spPr>
            <a:xfrm>
              <a:off x="2270175" y="3371025"/>
              <a:ext cx="27075" cy="26675"/>
            </a:xfrm>
            <a:custGeom>
              <a:avLst/>
              <a:gdLst/>
              <a:ahLst/>
              <a:cxnLst/>
              <a:rect l="l" t="t" r="r" b="b"/>
              <a:pathLst>
                <a:path w="1083" h="1067" extrusionOk="0">
                  <a:moveTo>
                    <a:pt x="1" y="0"/>
                  </a:moveTo>
                  <a:lnTo>
                    <a:pt x="1" y="1066"/>
                  </a:lnTo>
                  <a:lnTo>
                    <a:pt x="1082" y="1066"/>
                  </a:lnTo>
                  <a:lnTo>
                    <a:pt x="10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2" name="Google Shape;11032;p22"/>
            <p:cNvSpPr/>
            <p:nvPr/>
          </p:nvSpPr>
          <p:spPr>
            <a:xfrm>
              <a:off x="2297225" y="3371025"/>
              <a:ext cx="26675" cy="26675"/>
            </a:xfrm>
            <a:custGeom>
              <a:avLst/>
              <a:gdLst/>
              <a:ahLst/>
              <a:cxnLst/>
              <a:rect l="l" t="t" r="r" b="b"/>
              <a:pathLst>
                <a:path w="1067" h="1067" extrusionOk="0">
                  <a:moveTo>
                    <a:pt x="0" y="0"/>
                  </a:moveTo>
                  <a:lnTo>
                    <a:pt x="0" y="1066"/>
                  </a:lnTo>
                  <a:lnTo>
                    <a:pt x="1066" y="1066"/>
                  </a:lnTo>
                  <a:lnTo>
                    <a:pt x="1066"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3" name="Google Shape;11033;p22"/>
            <p:cNvSpPr/>
            <p:nvPr/>
          </p:nvSpPr>
          <p:spPr>
            <a:xfrm>
              <a:off x="2323875" y="3371025"/>
              <a:ext cx="27050" cy="26675"/>
            </a:xfrm>
            <a:custGeom>
              <a:avLst/>
              <a:gdLst/>
              <a:ahLst/>
              <a:cxnLst/>
              <a:rect l="l" t="t" r="r" b="b"/>
              <a:pathLst>
                <a:path w="1082" h="1067" extrusionOk="0">
                  <a:moveTo>
                    <a:pt x="0" y="0"/>
                  </a:moveTo>
                  <a:lnTo>
                    <a:pt x="0" y="1066"/>
                  </a:lnTo>
                  <a:lnTo>
                    <a:pt x="1082" y="1066"/>
                  </a:lnTo>
                  <a:lnTo>
                    <a:pt x="1082"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4" name="Google Shape;11034;p22"/>
            <p:cNvSpPr/>
            <p:nvPr/>
          </p:nvSpPr>
          <p:spPr>
            <a:xfrm>
              <a:off x="2136175" y="3397675"/>
              <a:ext cx="26650" cy="26650"/>
            </a:xfrm>
            <a:custGeom>
              <a:avLst/>
              <a:gdLst/>
              <a:ahLst/>
              <a:cxnLst/>
              <a:rect l="l" t="t" r="r" b="b"/>
              <a:pathLst>
                <a:path w="1066" h="1066" extrusionOk="0">
                  <a:moveTo>
                    <a:pt x="0" y="0"/>
                  </a:moveTo>
                  <a:lnTo>
                    <a:pt x="0" y="1066"/>
                  </a:lnTo>
                  <a:lnTo>
                    <a:pt x="1066" y="1066"/>
                  </a:lnTo>
                  <a:lnTo>
                    <a:pt x="10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5" name="Google Shape;11035;p22"/>
            <p:cNvSpPr/>
            <p:nvPr/>
          </p:nvSpPr>
          <p:spPr>
            <a:xfrm>
              <a:off x="2162800" y="3397675"/>
              <a:ext cx="27075" cy="26650"/>
            </a:xfrm>
            <a:custGeom>
              <a:avLst/>
              <a:gdLst/>
              <a:ahLst/>
              <a:cxnLst/>
              <a:rect l="l" t="t" r="r" b="b"/>
              <a:pathLst>
                <a:path w="1083" h="1066" extrusionOk="0">
                  <a:moveTo>
                    <a:pt x="1" y="0"/>
                  </a:moveTo>
                  <a:lnTo>
                    <a:pt x="1" y="1066"/>
                  </a:lnTo>
                  <a:lnTo>
                    <a:pt x="1083" y="1066"/>
                  </a:lnTo>
                  <a:lnTo>
                    <a:pt x="1083"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6" name="Google Shape;11036;p22"/>
            <p:cNvSpPr/>
            <p:nvPr/>
          </p:nvSpPr>
          <p:spPr>
            <a:xfrm>
              <a:off x="2189850" y="3397675"/>
              <a:ext cx="26675" cy="26650"/>
            </a:xfrm>
            <a:custGeom>
              <a:avLst/>
              <a:gdLst/>
              <a:ahLst/>
              <a:cxnLst/>
              <a:rect l="l" t="t" r="r" b="b"/>
              <a:pathLst>
                <a:path w="1067" h="1066" extrusionOk="0">
                  <a:moveTo>
                    <a:pt x="1" y="0"/>
                  </a:moveTo>
                  <a:lnTo>
                    <a:pt x="1" y="1066"/>
                  </a:lnTo>
                  <a:lnTo>
                    <a:pt x="1066" y="1066"/>
                  </a:lnTo>
                  <a:lnTo>
                    <a:pt x="1066"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7" name="Google Shape;11037;p22"/>
            <p:cNvSpPr/>
            <p:nvPr/>
          </p:nvSpPr>
          <p:spPr>
            <a:xfrm>
              <a:off x="2216500" y="3397675"/>
              <a:ext cx="27050" cy="26650"/>
            </a:xfrm>
            <a:custGeom>
              <a:avLst/>
              <a:gdLst/>
              <a:ahLst/>
              <a:cxnLst/>
              <a:rect l="l" t="t" r="r" b="b"/>
              <a:pathLst>
                <a:path w="1082" h="1066" extrusionOk="0">
                  <a:moveTo>
                    <a:pt x="0" y="0"/>
                  </a:moveTo>
                  <a:lnTo>
                    <a:pt x="0" y="1066"/>
                  </a:lnTo>
                  <a:lnTo>
                    <a:pt x="1082" y="1066"/>
                  </a:lnTo>
                  <a:lnTo>
                    <a:pt x="1082"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8" name="Google Shape;11038;p22"/>
            <p:cNvSpPr/>
            <p:nvPr/>
          </p:nvSpPr>
          <p:spPr>
            <a:xfrm>
              <a:off x="2243525" y="3397675"/>
              <a:ext cx="26675" cy="26650"/>
            </a:xfrm>
            <a:custGeom>
              <a:avLst/>
              <a:gdLst/>
              <a:ahLst/>
              <a:cxnLst/>
              <a:rect l="l" t="t" r="r" b="b"/>
              <a:pathLst>
                <a:path w="1067" h="1066" extrusionOk="0">
                  <a:moveTo>
                    <a:pt x="1" y="0"/>
                  </a:moveTo>
                  <a:lnTo>
                    <a:pt x="1" y="1066"/>
                  </a:lnTo>
                  <a:lnTo>
                    <a:pt x="1067" y="1066"/>
                  </a:lnTo>
                  <a:lnTo>
                    <a:pt x="10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9" name="Google Shape;11039;p22"/>
            <p:cNvSpPr/>
            <p:nvPr/>
          </p:nvSpPr>
          <p:spPr>
            <a:xfrm>
              <a:off x="2270175" y="3397675"/>
              <a:ext cx="27075" cy="26650"/>
            </a:xfrm>
            <a:custGeom>
              <a:avLst/>
              <a:gdLst/>
              <a:ahLst/>
              <a:cxnLst/>
              <a:rect l="l" t="t" r="r" b="b"/>
              <a:pathLst>
                <a:path w="1083" h="1066" extrusionOk="0">
                  <a:moveTo>
                    <a:pt x="1" y="0"/>
                  </a:moveTo>
                  <a:lnTo>
                    <a:pt x="1" y="1066"/>
                  </a:lnTo>
                  <a:lnTo>
                    <a:pt x="1082" y="1066"/>
                  </a:lnTo>
                  <a:lnTo>
                    <a:pt x="1082"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0" name="Google Shape;11040;p22"/>
            <p:cNvSpPr/>
            <p:nvPr/>
          </p:nvSpPr>
          <p:spPr>
            <a:xfrm>
              <a:off x="2297225" y="3397675"/>
              <a:ext cx="26675" cy="26650"/>
            </a:xfrm>
            <a:custGeom>
              <a:avLst/>
              <a:gdLst/>
              <a:ahLst/>
              <a:cxnLst/>
              <a:rect l="l" t="t" r="r" b="b"/>
              <a:pathLst>
                <a:path w="1067" h="1066" extrusionOk="0">
                  <a:moveTo>
                    <a:pt x="0" y="0"/>
                  </a:moveTo>
                  <a:lnTo>
                    <a:pt x="0" y="1066"/>
                  </a:lnTo>
                  <a:lnTo>
                    <a:pt x="1066" y="1066"/>
                  </a:lnTo>
                  <a:lnTo>
                    <a:pt x="1066"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1" name="Google Shape;11041;p22"/>
            <p:cNvSpPr/>
            <p:nvPr/>
          </p:nvSpPr>
          <p:spPr>
            <a:xfrm>
              <a:off x="2323875" y="3397675"/>
              <a:ext cx="27050" cy="26650"/>
            </a:xfrm>
            <a:custGeom>
              <a:avLst/>
              <a:gdLst/>
              <a:ahLst/>
              <a:cxnLst/>
              <a:rect l="l" t="t" r="r" b="b"/>
              <a:pathLst>
                <a:path w="1082" h="1066" extrusionOk="0">
                  <a:moveTo>
                    <a:pt x="0" y="0"/>
                  </a:moveTo>
                  <a:lnTo>
                    <a:pt x="0" y="1066"/>
                  </a:lnTo>
                  <a:lnTo>
                    <a:pt x="1082" y="1066"/>
                  </a:lnTo>
                  <a:lnTo>
                    <a:pt x="1082"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2" name="Google Shape;11042;p22"/>
            <p:cNvSpPr/>
            <p:nvPr/>
          </p:nvSpPr>
          <p:spPr>
            <a:xfrm>
              <a:off x="2136175" y="3424300"/>
              <a:ext cx="26650" cy="27075"/>
            </a:xfrm>
            <a:custGeom>
              <a:avLst/>
              <a:gdLst/>
              <a:ahLst/>
              <a:cxnLst/>
              <a:rect l="l" t="t" r="r" b="b"/>
              <a:pathLst>
                <a:path w="1066" h="1083" extrusionOk="0">
                  <a:moveTo>
                    <a:pt x="0" y="1"/>
                  </a:moveTo>
                  <a:lnTo>
                    <a:pt x="0" y="1082"/>
                  </a:lnTo>
                  <a:lnTo>
                    <a:pt x="1066" y="1082"/>
                  </a:lnTo>
                  <a:lnTo>
                    <a:pt x="1066"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3" name="Google Shape;11043;p22"/>
            <p:cNvSpPr/>
            <p:nvPr/>
          </p:nvSpPr>
          <p:spPr>
            <a:xfrm>
              <a:off x="2162800" y="3424300"/>
              <a:ext cx="27075" cy="27075"/>
            </a:xfrm>
            <a:custGeom>
              <a:avLst/>
              <a:gdLst/>
              <a:ahLst/>
              <a:cxnLst/>
              <a:rect l="l" t="t" r="r" b="b"/>
              <a:pathLst>
                <a:path w="1083" h="1083" extrusionOk="0">
                  <a:moveTo>
                    <a:pt x="1" y="1"/>
                  </a:moveTo>
                  <a:lnTo>
                    <a:pt x="1" y="1082"/>
                  </a:lnTo>
                  <a:lnTo>
                    <a:pt x="1083" y="1082"/>
                  </a:lnTo>
                  <a:lnTo>
                    <a:pt x="1083"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4" name="Google Shape;11044;p22"/>
            <p:cNvSpPr/>
            <p:nvPr/>
          </p:nvSpPr>
          <p:spPr>
            <a:xfrm>
              <a:off x="2189850" y="3424300"/>
              <a:ext cx="26675" cy="27075"/>
            </a:xfrm>
            <a:custGeom>
              <a:avLst/>
              <a:gdLst/>
              <a:ahLst/>
              <a:cxnLst/>
              <a:rect l="l" t="t" r="r" b="b"/>
              <a:pathLst>
                <a:path w="1067" h="1083" extrusionOk="0">
                  <a:moveTo>
                    <a:pt x="1" y="1"/>
                  </a:moveTo>
                  <a:lnTo>
                    <a:pt x="1" y="1082"/>
                  </a:lnTo>
                  <a:lnTo>
                    <a:pt x="1066" y="1082"/>
                  </a:lnTo>
                  <a:lnTo>
                    <a:pt x="1066"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5" name="Google Shape;11045;p22"/>
            <p:cNvSpPr/>
            <p:nvPr/>
          </p:nvSpPr>
          <p:spPr>
            <a:xfrm>
              <a:off x="2216500" y="3424300"/>
              <a:ext cx="27050" cy="27075"/>
            </a:xfrm>
            <a:custGeom>
              <a:avLst/>
              <a:gdLst/>
              <a:ahLst/>
              <a:cxnLst/>
              <a:rect l="l" t="t" r="r" b="b"/>
              <a:pathLst>
                <a:path w="1082" h="1083" extrusionOk="0">
                  <a:moveTo>
                    <a:pt x="0" y="1"/>
                  </a:moveTo>
                  <a:lnTo>
                    <a:pt x="0" y="1082"/>
                  </a:lnTo>
                  <a:lnTo>
                    <a:pt x="1082" y="1082"/>
                  </a:lnTo>
                  <a:lnTo>
                    <a:pt x="1082"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6" name="Google Shape;11046;p22"/>
            <p:cNvSpPr/>
            <p:nvPr/>
          </p:nvSpPr>
          <p:spPr>
            <a:xfrm>
              <a:off x="2243525" y="3424300"/>
              <a:ext cx="26675" cy="27075"/>
            </a:xfrm>
            <a:custGeom>
              <a:avLst/>
              <a:gdLst/>
              <a:ahLst/>
              <a:cxnLst/>
              <a:rect l="l" t="t" r="r" b="b"/>
              <a:pathLst>
                <a:path w="1067" h="1083" extrusionOk="0">
                  <a:moveTo>
                    <a:pt x="1" y="1"/>
                  </a:moveTo>
                  <a:lnTo>
                    <a:pt x="1" y="1082"/>
                  </a:lnTo>
                  <a:lnTo>
                    <a:pt x="1067" y="1082"/>
                  </a:lnTo>
                  <a:lnTo>
                    <a:pt x="1067"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7" name="Google Shape;11047;p22"/>
            <p:cNvSpPr/>
            <p:nvPr/>
          </p:nvSpPr>
          <p:spPr>
            <a:xfrm>
              <a:off x="2270175" y="3424300"/>
              <a:ext cx="27075" cy="27075"/>
            </a:xfrm>
            <a:custGeom>
              <a:avLst/>
              <a:gdLst/>
              <a:ahLst/>
              <a:cxnLst/>
              <a:rect l="l" t="t" r="r" b="b"/>
              <a:pathLst>
                <a:path w="1083" h="1083" extrusionOk="0">
                  <a:moveTo>
                    <a:pt x="1" y="1"/>
                  </a:moveTo>
                  <a:lnTo>
                    <a:pt x="1" y="1082"/>
                  </a:lnTo>
                  <a:lnTo>
                    <a:pt x="1082" y="1082"/>
                  </a:lnTo>
                  <a:lnTo>
                    <a:pt x="1082"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8" name="Google Shape;11048;p22"/>
            <p:cNvSpPr/>
            <p:nvPr/>
          </p:nvSpPr>
          <p:spPr>
            <a:xfrm>
              <a:off x="2297225" y="3424300"/>
              <a:ext cx="26675" cy="27075"/>
            </a:xfrm>
            <a:custGeom>
              <a:avLst/>
              <a:gdLst/>
              <a:ahLst/>
              <a:cxnLst/>
              <a:rect l="l" t="t" r="r" b="b"/>
              <a:pathLst>
                <a:path w="1067" h="1083" extrusionOk="0">
                  <a:moveTo>
                    <a:pt x="0" y="1"/>
                  </a:moveTo>
                  <a:lnTo>
                    <a:pt x="0" y="1082"/>
                  </a:lnTo>
                  <a:lnTo>
                    <a:pt x="1066" y="1082"/>
                  </a:lnTo>
                  <a:lnTo>
                    <a:pt x="1066"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9" name="Google Shape;11049;p22"/>
            <p:cNvSpPr/>
            <p:nvPr/>
          </p:nvSpPr>
          <p:spPr>
            <a:xfrm>
              <a:off x="2323875" y="3424300"/>
              <a:ext cx="27050" cy="27075"/>
            </a:xfrm>
            <a:custGeom>
              <a:avLst/>
              <a:gdLst/>
              <a:ahLst/>
              <a:cxnLst/>
              <a:rect l="l" t="t" r="r" b="b"/>
              <a:pathLst>
                <a:path w="1082" h="1083" extrusionOk="0">
                  <a:moveTo>
                    <a:pt x="0" y="1"/>
                  </a:moveTo>
                  <a:lnTo>
                    <a:pt x="0" y="1082"/>
                  </a:lnTo>
                  <a:lnTo>
                    <a:pt x="1082" y="1082"/>
                  </a:lnTo>
                  <a:lnTo>
                    <a:pt x="1082"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0" name="Google Shape;11050;p22"/>
            <p:cNvSpPr/>
            <p:nvPr/>
          </p:nvSpPr>
          <p:spPr>
            <a:xfrm>
              <a:off x="2136175" y="3451350"/>
              <a:ext cx="26650" cy="26675"/>
            </a:xfrm>
            <a:custGeom>
              <a:avLst/>
              <a:gdLst/>
              <a:ahLst/>
              <a:cxnLst/>
              <a:rect l="l" t="t" r="r" b="b"/>
              <a:pathLst>
                <a:path w="1066" h="1067" extrusionOk="0">
                  <a:moveTo>
                    <a:pt x="0" y="0"/>
                  </a:moveTo>
                  <a:lnTo>
                    <a:pt x="0" y="1066"/>
                  </a:lnTo>
                  <a:lnTo>
                    <a:pt x="1066" y="1066"/>
                  </a:lnTo>
                  <a:lnTo>
                    <a:pt x="1066" y="0"/>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1" name="Google Shape;11051;p22"/>
            <p:cNvSpPr/>
            <p:nvPr/>
          </p:nvSpPr>
          <p:spPr>
            <a:xfrm>
              <a:off x="2162800" y="3451350"/>
              <a:ext cx="27075" cy="26675"/>
            </a:xfrm>
            <a:custGeom>
              <a:avLst/>
              <a:gdLst/>
              <a:ahLst/>
              <a:cxnLst/>
              <a:rect l="l" t="t" r="r" b="b"/>
              <a:pathLst>
                <a:path w="1083" h="1067" extrusionOk="0">
                  <a:moveTo>
                    <a:pt x="1" y="0"/>
                  </a:moveTo>
                  <a:lnTo>
                    <a:pt x="1" y="1066"/>
                  </a:lnTo>
                  <a:lnTo>
                    <a:pt x="1083" y="1066"/>
                  </a:lnTo>
                  <a:lnTo>
                    <a:pt x="108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2" name="Google Shape;11052;p22"/>
            <p:cNvSpPr/>
            <p:nvPr/>
          </p:nvSpPr>
          <p:spPr>
            <a:xfrm>
              <a:off x="2189850" y="3451350"/>
              <a:ext cx="26675" cy="26675"/>
            </a:xfrm>
            <a:custGeom>
              <a:avLst/>
              <a:gdLst/>
              <a:ahLst/>
              <a:cxnLst/>
              <a:rect l="l" t="t" r="r" b="b"/>
              <a:pathLst>
                <a:path w="1067" h="1067" extrusionOk="0">
                  <a:moveTo>
                    <a:pt x="1" y="0"/>
                  </a:moveTo>
                  <a:lnTo>
                    <a:pt x="1" y="1066"/>
                  </a:lnTo>
                  <a:lnTo>
                    <a:pt x="1066" y="1066"/>
                  </a:lnTo>
                  <a:lnTo>
                    <a:pt x="10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3" name="Google Shape;11053;p22"/>
            <p:cNvSpPr/>
            <p:nvPr/>
          </p:nvSpPr>
          <p:spPr>
            <a:xfrm>
              <a:off x="2216500" y="3451350"/>
              <a:ext cx="27050" cy="26675"/>
            </a:xfrm>
            <a:custGeom>
              <a:avLst/>
              <a:gdLst/>
              <a:ahLst/>
              <a:cxnLst/>
              <a:rect l="l" t="t" r="r" b="b"/>
              <a:pathLst>
                <a:path w="1082" h="1067" extrusionOk="0">
                  <a:moveTo>
                    <a:pt x="0" y="0"/>
                  </a:moveTo>
                  <a:lnTo>
                    <a:pt x="0" y="1066"/>
                  </a:lnTo>
                  <a:lnTo>
                    <a:pt x="1082" y="1066"/>
                  </a:lnTo>
                  <a:lnTo>
                    <a:pt x="10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4" name="Google Shape;11054;p22"/>
            <p:cNvSpPr/>
            <p:nvPr/>
          </p:nvSpPr>
          <p:spPr>
            <a:xfrm>
              <a:off x="2243525" y="3451350"/>
              <a:ext cx="26675" cy="26675"/>
            </a:xfrm>
            <a:custGeom>
              <a:avLst/>
              <a:gdLst/>
              <a:ahLst/>
              <a:cxnLst/>
              <a:rect l="l" t="t" r="r" b="b"/>
              <a:pathLst>
                <a:path w="1067" h="1067" extrusionOk="0">
                  <a:moveTo>
                    <a:pt x="1" y="0"/>
                  </a:moveTo>
                  <a:lnTo>
                    <a:pt x="1" y="1066"/>
                  </a:lnTo>
                  <a:lnTo>
                    <a:pt x="1067" y="1066"/>
                  </a:lnTo>
                  <a:lnTo>
                    <a:pt x="10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5" name="Google Shape;11055;p22"/>
            <p:cNvSpPr/>
            <p:nvPr/>
          </p:nvSpPr>
          <p:spPr>
            <a:xfrm>
              <a:off x="2270175" y="3451350"/>
              <a:ext cx="27075" cy="26675"/>
            </a:xfrm>
            <a:custGeom>
              <a:avLst/>
              <a:gdLst/>
              <a:ahLst/>
              <a:cxnLst/>
              <a:rect l="l" t="t" r="r" b="b"/>
              <a:pathLst>
                <a:path w="1083" h="1067" extrusionOk="0">
                  <a:moveTo>
                    <a:pt x="1" y="0"/>
                  </a:moveTo>
                  <a:lnTo>
                    <a:pt x="1" y="1066"/>
                  </a:lnTo>
                  <a:lnTo>
                    <a:pt x="1082" y="1066"/>
                  </a:lnTo>
                  <a:lnTo>
                    <a:pt x="10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6" name="Google Shape;11056;p22"/>
            <p:cNvSpPr/>
            <p:nvPr/>
          </p:nvSpPr>
          <p:spPr>
            <a:xfrm>
              <a:off x="2297225" y="3451350"/>
              <a:ext cx="26675" cy="26675"/>
            </a:xfrm>
            <a:custGeom>
              <a:avLst/>
              <a:gdLst/>
              <a:ahLst/>
              <a:cxnLst/>
              <a:rect l="l" t="t" r="r" b="b"/>
              <a:pathLst>
                <a:path w="1067" h="1067" extrusionOk="0">
                  <a:moveTo>
                    <a:pt x="0" y="0"/>
                  </a:moveTo>
                  <a:lnTo>
                    <a:pt x="0" y="1066"/>
                  </a:lnTo>
                  <a:lnTo>
                    <a:pt x="1066" y="1066"/>
                  </a:lnTo>
                  <a:lnTo>
                    <a:pt x="1066"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7" name="Google Shape;11057;p22"/>
            <p:cNvSpPr/>
            <p:nvPr/>
          </p:nvSpPr>
          <p:spPr>
            <a:xfrm>
              <a:off x="2323875" y="3451350"/>
              <a:ext cx="27050" cy="26675"/>
            </a:xfrm>
            <a:custGeom>
              <a:avLst/>
              <a:gdLst/>
              <a:ahLst/>
              <a:cxnLst/>
              <a:rect l="l" t="t" r="r" b="b"/>
              <a:pathLst>
                <a:path w="1082" h="1067" extrusionOk="0">
                  <a:moveTo>
                    <a:pt x="0" y="0"/>
                  </a:moveTo>
                  <a:lnTo>
                    <a:pt x="0" y="1066"/>
                  </a:lnTo>
                  <a:lnTo>
                    <a:pt x="1082" y="1066"/>
                  </a:lnTo>
                  <a:lnTo>
                    <a:pt x="10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8" name="Google Shape;11058;p22"/>
            <p:cNvSpPr/>
            <p:nvPr/>
          </p:nvSpPr>
          <p:spPr>
            <a:xfrm>
              <a:off x="2350900" y="3290300"/>
              <a:ext cx="26675" cy="27050"/>
            </a:xfrm>
            <a:custGeom>
              <a:avLst/>
              <a:gdLst/>
              <a:ahLst/>
              <a:cxnLst/>
              <a:rect l="l" t="t" r="r" b="b"/>
              <a:pathLst>
                <a:path w="1067" h="1082" extrusionOk="0">
                  <a:moveTo>
                    <a:pt x="1" y="0"/>
                  </a:moveTo>
                  <a:lnTo>
                    <a:pt x="1" y="1082"/>
                  </a:lnTo>
                  <a:lnTo>
                    <a:pt x="1067" y="1082"/>
                  </a:lnTo>
                  <a:lnTo>
                    <a:pt x="1067" y="0"/>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9" name="Google Shape;11059;p22"/>
            <p:cNvSpPr/>
            <p:nvPr/>
          </p:nvSpPr>
          <p:spPr>
            <a:xfrm>
              <a:off x="2350900" y="3317325"/>
              <a:ext cx="26675" cy="26675"/>
            </a:xfrm>
            <a:custGeom>
              <a:avLst/>
              <a:gdLst/>
              <a:ahLst/>
              <a:cxnLst/>
              <a:rect l="l" t="t" r="r" b="b"/>
              <a:pathLst>
                <a:path w="1067" h="1067" extrusionOk="0">
                  <a:moveTo>
                    <a:pt x="1" y="1"/>
                  </a:moveTo>
                  <a:lnTo>
                    <a:pt x="1" y="1067"/>
                  </a:lnTo>
                  <a:lnTo>
                    <a:pt x="1067" y="1067"/>
                  </a:lnTo>
                  <a:lnTo>
                    <a:pt x="10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0" name="Google Shape;11060;p22"/>
            <p:cNvSpPr/>
            <p:nvPr/>
          </p:nvSpPr>
          <p:spPr>
            <a:xfrm>
              <a:off x="2350900" y="3343975"/>
              <a:ext cx="26675" cy="27075"/>
            </a:xfrm>
            <a:custGeom>
              <a:avLst/>
              <a:gdLst/>
              <a:ahLst/>
              <a:cxnLst/>
              <a:rect l="l" t="t" r="r" b="b"/>
              <a:pathLst>
                <a:path w="1067" h="1083" extrusionOk="0">
                  <a:moveTo>
                    <a:pt x="1" y="1"/>
                  </a:moveTo>
                  <a:lnTo>
                    <a:pt x="1" y="1082"/>
                  </a:lnTo>
                  <a:lnTo>
                    <a:pt x="1067" y="1082"/>
                  </a:lnTo>
                  <a:lnTo>
                    <a:pt x="10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1" name="Google Shape;11061;p22"/>
            <p:cNvSpPr/>
            <p:nvPr/>
          </p:nvSpPr>
          <p:spPr>
            <a:xfrm>
              <a:off x="2350900" y="3371025"/>
              <a:ext cx="26675" cy="26675"/>
            </a:xfrm>
            <a:custGeom>
              <a:avLst/>
              <a:gdLst/>
              <a:ahLst/>
              <a:cxnLst/>
              <a:rect l="l" t="t" r="r" b="b"/>
              <a:pathLst>
                <a:path w="1067" h="1067" extrusionOk="0">
                  <a:moveTo>
                    <a:pt x="1" y="0"/>
                  </a:moveTo>
                  <a:lnTo>
                    <a:pt x="1" y="1066"/>
                  </a:lnTo>
                  <a:lnTo>
                    <a:pt x="1067" y="1066"/>
                  </a:lnTo>
                  <a:lnTo>
                    <a:pt x="10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2" name="Google Shape;11062;p22"/>
            <p:cNvSpPr/>
            <p:nvPr/>
          </p:nvSpPr>
          <p:spPr>
            <a:xfrm>
              <a:off x="2350900" y="3397675"/>
              <a:ext cx="26675" cy="26650"/>
            </a:xfrm>
            <a:custGeom>
              <a:avLst/>
              <a:gdLst/>
              <a:ahLst/>
              <a:cxnLst/>
              <a:rect l="l" t="t" r="r" b="b"/>
              <a:pathLst>
                <a:path w="1067" h="1066" extrusionOk="0">
                  <a:moveTo>
                    <a:pt x="1" y="0"/>
                  </a:moveTo>
                  <a:lnTo>
                    <a:pt x="1" y="1066"/>
                  </a:lnTo>
                  <a:lnTo>
                    <a:pt x="1067" y="1066"/>
                  </a:lnTo>
                  <a:lnTo>
                    <a:pt x="10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3" name="Google Shape;11063;p22"/>
            <p:cNvSpPr/>
            <p:nvPr/>
          </p:nvSpPr>
          <p:spPr>
            <a:xfrm>
              <a:off x="2350900" y="3424300"/>
              <a:ext cx="26675" cy="27075"/>
            </a:xfrm>
            <a:custGeom>
              <a:avLst/>
              <a:gdLst/>
              <a:ahLst/>
              <a:cxnLst/>
              <a:rect l="l" t="t" r="r" b="b"/>
              <a:pathLst>
                <a:path w="1067" h="1083" extrusionOk="0">
                  <a:moveTo>
                    <a:pt x="1" y="1"/>
                  </a:moveTo>
                  <a:lnTo>
                    <a:pt x="1" y="1082"/>
                  </a:lnTo>
                  <a:lnTo>
                    <a:pt x="1067" y="1082"/>
                  </a:lnTo>
                  <a:lnTo>
                    <a:pt x="10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4" name="Google Shape;11064;p22"/>
            <p:cNvSpPr/>
            <p:nvPr/>
          </p:nvSpPr>
          <p:spPr>
            <a:xfrm>
              <a:off x="2350900" y="3451350"/>
              <a:ext cx="26675" cy="26675"/>
            </a:xfrm>
            <a:custGeom>
              <a:avLst/>
              <a:gdLst/>
              <a:ahLst/>
              <a:cxnLst/>
              <a:rect l="l" t="t" r="r" b="b"/>
              <a:pathLst>
                <a:path w="1067" h="1067" extrusionOk="0">
                  <a:moveTo>
                    <a:pt x="1" y="0"/>
                  </a:moveTo>
                  <a:lnTo>
                    <a:pt x="1" y="1066"/>
                  </a:lnTo>
                  <a:lnTo>
                    <a:pt x="1067" y="1066"/>
                  </a:lnTo>
                  <a:lnTo>
                    <a:pt x="1067" y="0"/>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65" name="Google Shape;11065;p22"/>
          <p:cNvGrpSpPr/>
          <p:nvPr/>
        </p:nvGrpSpPr>
        <p:grpSpPr>
          <a:xfrm rot="2700000">
            <a:off x="7604780" y="3991717"/>
            <a:ext cx="746807" cy="748501"/>
            <a:chOff x="2895575" y="3314200"/>
            <a:chExt cx="165400" cy="165775"/>
          </a:xfrm>
        </p:grpSpPr>
        <p:sp>
          <p:nvSpPr>
            <p:cNvPr id="11066" name="Google Shape;11066;p22"/>
            <p:cNvSpPr/>
            <p:nvPr/>
          </p:nvSpPr>
          <p:spPr>
            <a:xfrm>
              <a:off x="2990025" y="3314200"/>
              <a:ext cx="23925" cy="23525"/>
            </a:xfrm>
            <a:custGeom>
              <a:avLst/>
              <a:gdLst/>
              <a:ahLst/>
              <a:cxnLst/>
              <a:rect l="l" t="t" r="r" b="b"/>
              <a:pathLst>
                <a:path w="957" h="941" extrusionOk="0">
                  <a:moveTo>
                    <a:pt x="0" y="0"/>
                  </a:moveTo>
                  <a:lnTo>
                    <a:pt x="0" y="941"/>
                  </a:lnTo>
                  <a:lnTo>
                    <a:pt x="957" y="941"/>
                  </a:lnTo>
                  <a:lnTo>
                    <a:pt x="957"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7" name="Google Shape;11067;p22"/>
            <p:cNvSpPr/>
            <p:nvPr/>
          </p:nvSpPr>
          <p:spPr>
            <a:xfrm>
              <a:off x="3013925" y="3314200"/>
              <a:ext cx="23550" cy="23525"/>
            </a:xfrm>
            <a:custGeom>
              <a:avLst/>
              <a:gdLst/>
              <a:ahLst/>
              <a:cxnLst/>
              <a:rect l="l" t="t" r="r" b="b"/>
              <a:pathLst>
                <a:path w="942" h="941" extrusionOk="0">
                  <a:moveTo>
                    <a:pt x="1" y="0"/>
                  </a:moveTo>
                  <a:lnTo>
                    <a:pt x="1" y="941"/>
                  </a:lnTo>
                  <a:lnTo>
                    <a:pt x="941" y="941"/>
                  </a:lnTo>
                  <a:lnTo>
                    <a:pt x="9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8" name="Google Shape;11068;p22"/>
            <p:cNvSpPr/>
            <p:nvPr/>
          </p:nvSpPr>
          <p:spPr>
            <a:xfrm>
              <a:off x="3037450" y="3314200"/>
              <a:ext cx="23525" cy="23525"/>
            </a:xfrm>
            <a:custGeom>
              <a:avLst/>
              <a:gdLst/>
              <a:ahLst/>
              <a:cxnLst/>
              <a:rect l="l" t="t" r="r" b="b"/>
              <a:pathLst>
                <a:path w="941" h="941" extrusionOk="0">
                  <a:moveTo>
                    <a:pt x="0" y="0"/>
                  </a:moveTo>
                  <a:lnTo>
                    <a:pt x="0" y="941"/>
                  </a:lnTo>
                  <a:lnTo>
                    <a:pt x="941" y="941"/>
                  </a:lnTo>
                  <a:lnTo>
                    <a:pt x="9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9" name="Google Shape;11069;p22"/>
            <p:cNvSpPr/>
            <p:nvPr/>
          </p:nvSpPr>
          <p:spPr>
            <a:xfrm>
              <a:off x="2966525" y="3337700"/>
              <a:ext cx="23525" cy="23550"/>
            </a:xfrm>
            <a:custGeom>
              <a:avLst/>
              <a:gdLst/>
              <a:ahLst/>
              <a:cxnLst/>
              <a:rect l="l" t="t" r="r" b="b"/>
              <a:pathLst>
                <a:path w="941" h="942" extrusionOk="0">
                  <a:moveTo>
                    <a:pt x="0" y="1"/>
                  </a:moveTo>
                  <a:lnTo>
                    <a:pt x="0" y="941"/>
                  </a:lnTo>
                  <a:lnTo>
                    <a:pt x="940" y="941"/>
                  </a:lnTo>
                  <a:lnTo>
                    <a:pt x="94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0" name="Google Shape;11070;p22"/>
            <p:cNvSpPr/>
            <p:nvPr/>
          </p:nvSpPr>
          <p:spPr>
            <a:xfrm>
              <a:off x="2990025" y="3337700"/>
              <a:ext cx="23925" cy="23550"/>
            </a:xfrm>
            <a:custGeom>
              <a:avLst/>
              <a:gdLst/>
              <a:ahLst/>
              <a:cxnLst/>
              <a:rect l="l" t="t" r="r" b="b"/>
              <a:pathLst>
                <a:path w="957" h="942" extrusionOk="0">
                  <a:moveTo>
                    <a:pt x="0" y="1"/>
                  </a:moveTo>
                  <a:lnTo>
                    <a:pt x="0" y="941"/>
                  </a:lnTo>
                  <a:lnTo>
                    <a:pt x="957" y="941"/>
                  </a:lnTo>
                  <a:lnTo>
                    <a:pt x="957"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1" name="Google Shape;11071;p22"/>
            <p:cNvSpPr/>
            <p:nvPr/>
          </p:nvSpPr>
          <p:spPr>
            <a:xfrm>
              <a:off x="3013925" y="3337700"/>
              <a:ext cx="23550" cy="23550"/>
            </a:xfrm>
            <a:custGeom>
              <a:avLst/>
              <a:gdLst/>
              <a:ahLst/>
              <a:cxnLst/>
              <a:rect l="l" t="t" r="r" b="b"/>
              <a:pathLst>
                <a:path w="942" h="942" extrusionOk="0">
                  <a:moveTo>
                    <a:pt x="1" y="1"/>
                  </a:moveTo>
                  <a:lnTo>
                    <a:pt x="1" y="941"/>
                  </a:lnTo>
                  <a:lnTo>
                    <a:pt x="941" y="941"/>
                  </a:lnTo>
                  <a:lnTo>
                    <a:pt x="9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2" name="Google Shape;11072;p22"/>
            <p:cNvSpPr/>
            <p:nvPr/>
          </p:nvSpPr>
          <p:spPr>
            <a:xfrm>
              <a:off x="3037450" y="3337700"/>
              <a:ext cx="23525" cy="23550"/>
            </a:xfrm>
            <a:custGeom>
              <a:avLst/>
              <a:gdLst/>
              <a:ahLst/>
              <a:cxnLst/>
              <a:rect l="l" t="t" r="r" b="b"/>
              <a:pathLst>
                <a:path w="941" h="942" extrusionOk="0">
                  <a:moveTo>
                    <a:pt x="0" y="1"/>
                  </a:moveTo>
                  <a:lnTo>
                    <a:pt x="0" y="941"/>
                  </a:lnTo>
                  <a:lnTo>
                    <a:pt x="941" y="941"/>
                  </a:lnTo>
                  <a:lnTo>
                    <a:pt x="9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3" name="Google Shape;11073;p22"/>
            <p:cNvSpPr/>
            <p:nvPr/>
          </p:nvSpPr>
          <p:spPr>
            <a:xfrm>
              <a:off x="2942600" y="3361225"/>
              <a:ext cx="23950" cy="23925"/>
            </a:xfrm>
            <a:custGeom>
              <a:avLst/>
              <a:gdLst/>
              <a:ahLst/>
              <a:cxnLst/>
              <a:rect l="l" t="t" r="r" b="b"/>
              <a:pathLst>
                <a:path w="958" h="957" extrusionOk="0">
                  <a:moveTo>
                    <a:pt x="1" y="0"/>
                  </a:moveTo>
                  <a:lnTo>
                    <a:pt x="1" y="956"/>
                  </a:lnTo>
                  <a:lnTo>
                    <a:pt x="957" y="956"/>
                  </a:lnTo>
                  <a:lnTo>
                    <a:pt x="957"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4" name="Google Shape;11074;p22"/>
            <p:cNvSpPr/>
            <p:nvPr/>
          </p:nvSpPr>
          <p:spPr>
            <a:xfrm>
              <a:off x="2966525" y="3361225"/>
              <a:ext cx="23525" cy="23925"/>
            </a:xfrm>
            <a:custGeom>
              <a:avLst/>
              <a:gdLst/>
              <a:ahLst/>
              <a:cxnLst/>
              <a:rect l="l" t="t" r="r" b="b"/>
              <a:pathLst>
                <a:path w="941" h="957" extrusionOk="0">
                  <a:moveTo>
                    <a:pt x="0" y="0"/>
                  </a:moveTo>
                  <a:lnTo>
                    <a:pt x="0" y="956"/>
                  </a:lnTo>
                  <a:lnTo>
                    <a:pt x="940" y="956"/>
                  </a:lnTo>
                  <a:lnTo>
                    <a:pt x="9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5" name="Google Shape;11075;p22"/>
            <p:cNvSpPr/>
            <p:nvPr/>
          </p:nvSpPr>
          <p:spPr>
            <a:xfrm>
              <a:off x="2990025" y="3361225"/>
              <a:ext cx="23925" cy="23925"/>
            </a:xfrm>
            <a:custGeom>
              <a:avLst/>
              <a:gdLst/>
              <a:ahLst/>
              <a:cxnLst/>
              <a:rect l="l" t="t" r="r" b="b"/>
              <a:pathLst>
                <a:path w="957" h="957" extrusionOk="0">
                  <a:moveTo>
                    <a:pt x="0" y="0"/>
                  </a:moveTo>
                  <a:lnTo>
                    <a:pt x="0" y="956"/>
                  </a:lnTo>
                  <a:lnTo>
                    <a:pt x="957" y="956"/>
                  </a:lnTo>
                  <a:lnTo>
                    <a:pt x="957"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6" name="Google Shape;11076;p22"/>
            <p:cNvSpPr/>
            <p:nvPr/>
          </p:nvSpPr>
          <p:spPr>
            <a:xfrm>
              <a:off x="3013925" y="3361225"/>
              <a:ext cx="23550" cy="23925"/>
            </a:xfrm>
            <a:custGeom>
              <a:avLst/>
              <a:gdLst/>
              <a:ahLst/>
              <a:cxnLst/>
              <a:rect l="l" t="t" r="r" b="b"/>
              <a:pathLst>
                <a:path w="942" h="957" extrusionOk="0">
                  <a:moveTo>
                    <a:pt x="1" y="0"/>
                  </a:moveTo>
                  <a:lnTo>
                    <a:pt x="1" y="956"/>
                  </a:lnTo>
                  <a:lnTo>
                    <a:pt x="941" y="956"/>
                  </a:lnTo>
                  <a:lnTo>
                    <a:pt x="941"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7" name="Google Shape;11077;p22"/>
            <p:cNvSpPr/>
            <p:nvPr/>
          </p:nvSpPr>
          <p:spPr>
            <a:xfrm>
              <a:off x="3037450" y="3361225"/>
              <a:ext cx="23525" cy="23925"/>
            </a:xfrm>
            <a:custGeom>
              <a:avLst/>
              <a:gdLst/>
              <a:ahLst/>
              <a:cxnLst/>
              <a:rect l="l" t="t" r="r" b="b"/>
              <a:pathLst>
                <a:path w="941" h="957" extrusionOk="0">
                  <a:moveTo>
                    <a:pt x="0" y="0"/>
                  </a:moveTo>
                  <a:lnTo>
                    <a:pt x="0" y="956"/>
                  </a:lnTo>
                  <a:lnTo>
                    <a:pt x="941" y="956"/>
                  </a:lnTo>
                  <a:lnTo>
                    <a:pt x="941"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8" name="Google Shape;11078;p22"/>
            <p:cNvSpPr/>
            <p:nvPr/>
          </p:nvSpPr>
          <p:spPr>
            <a:xfrm>
              <a:off x="2919100" y="3385125"/>
              <a:ext cx="23525" cy="23525"/>
            </a:xfrm>
            <a:custGeom>
              <a:avLst/>
              <a:gdLst/>
              <a:ahLst/>
              <a:cxnLst/>
              <a:rect l="l" t="t" r="r" b="b"/>
              <a:pathLst>
                <a:path w="941" h="941" extrusionOk="0">
                  <a:moveTo>
                    <a:pt x="0" y="0"/>
                  </a:moveTo>
                  <a:lnTo>
                    <a:pt x="0" y="941"/>
                  </a:lnTo>
                  <a:lnTo>
                    <a:pt x="941" y="941"/>
                  </a:lnTo>
                  <a:lnTo>
                    <a:pt x="9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9" name="Google Shape;11079;p22"/>
            <p:cNvSpPr/>
            <p:nvPr/>
          </p:nvSpPr>
          <p:spPr>
            <a:xfrm>
              <a:off x="2942600" y="3385125"/>
              <a:ext cx="23950" cy="23525"/>
            </a:xfrm>
            <a:custGeom>
              <a:avLst/>
              <a:gdLst/>
              <a:ahLst/>
              <a:cxnLst/>
              <a:rect l="l" t="t" r="r" b="b"/>
              <a:pathLst>
                <a:path w="958" h="941" extrusionOk="0">
                  <a:moveTo>
                    <a:pt x="1" y="0"/>
                  </a:moveTo>
                  <a:lnTo>
                    <a:pt x="1" y="941"/>
                  </a:lnTo>
                  <a:lnTo>
                    <a:pt x="957" y="941"/>
                  </a:lnTo>
                  <a:lnTo>
                    <a:pt x="957"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0" name="Google Shape;11080;p22"/>
            <p:cNvSpPr/>
            <p:nvPr/>
          </p:nvSpPr>
          <p:spPr>
            <a:xfrm>
              <a:off x="2966525" y="3385125"/>
              <a:ext cx="23525" cy="23525"/>
            </a:xfrm>
            <a:custGeom>
              <a:avLst/>
              <a:gdLst/>
              <a:ahLst/>
              <a:cxnLst/>
              <a:rect l="l" t="t" r="r" b="b"/>
              <a:pathLst>
                <a:path w="941" h="941" extrusionOk="0">
                  <a:moveTo>
                    <a:pt x="0" y="0"/>
                  </a:moveTo>
                  <a:lnTo>
                    <a:pt x="0" y="941"/>
                  </a:lnTo>
                  <a:lnTo>
                    <a:pt x="940" y="941"/>
                  </a:lnTo>
                  <a:lnTo>
                    <a:pt x="94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1" name="Google Shape;11081;p22"/>
            <p:cNvSpPr/>
            <p:nvPr/>
          </p:nvSpPr>
          <p:spPr>
            <a:xfrm>
              <a:off x="2895575" y="3456050"/>
              <a:ext cx="23550" cy="23925"/>
            </a:xfrm>
            <a:custGeom>
              <a:avLst/>
              <a:gdLst/>
              <a:ahLst/>
              <a:cxnLst/>
              <a:rect l="l" t="t" r="r" b="b"/>
              <a:pathLst>
                <a:path w="942" h="957" extrusionOk="0">
                  <a:moveTo>
                    <a:pt x="1" y="1"/>
                  </a:moveTo>
                  <a:lnTo>
                    <a:pt x="1" y="957"/>
                  </a:lnTo>
                  <a:lnTo>
                    <a:pt x="941" y="957"/>
                  </a:lnTo>
                  <a:lnTo>
                    <a:pt x="94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2" name="Google Shape;11082;p22"/>
            <p:cNvSpPr/>
            <p:nvPr/>
          </p:nvSpPr>
          <p:spPr>
            <a:xfrm>
              <a:off x="2990025" y="3385125"/>
              <a:ext cx="23925" cy="23525"/>
            </a:xfrm>
            <a:custGeom>
              <a:avLst/>
              <a:gdLst/>
              <a:ahLst/>
              <a:cxnLst/>
              <a:rect l="l" t="t" r="r" b="b"/>
              <a:pathLst>
                <a:path w="957" h="941" extrusionOk="0">
                  <a:moveTo>
                    <a:pt x="0" y="0"/>
                  </a:moveTo>
                  <a:lnTo>
                    <a:pt x="0" y="941"/>
                  </a:lnTo>
                  <a:lnTo>
                    <a:pt x="957" y="941"/>
                  </a:lnTo>
                  <a:lnTo>
                    <a:pt x="9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3" name="Google Shape;11083;p22"/>
            <p:cNvSpPr/>
            <p:nvPr/>
          </p:nvSpPr>
          <p:spPr>
            <a:xfrm>
              <a:off x="3013925" y="3385125"/>
              <a:ext cx="23550" cy="23525"/>
            </a:xfrm>
            <a:custGeom>
              <a:avLst/>
              <a:gdLst/>
              <a:ahLst/>
              <a:cxnLst/>
              <a:rect l="l" t="t" r="r" b="b"/>
              <a:pathLst>
                <a:path w="942" h="941" extrusionOk="0">
                  <a:moveTo>
                    <a:pt x="1" y="0"/>
                  </a:moveTo>
                  <a:lnTo>
                    <a:pt x="1" y="941"/>
                  </a:lnTo>
                  <a:lnTo>
                    <a:pt x="941" y="941"/>
                  </a:lnTo>
                  <a:lnTo>
                    <a:pt x="941"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4" name="Google Shape;11084;p22"/>
            <p:cNvSpPr/>
            <p:nvPr/>
          </p:nvSpPr>
          <p:spPr>
            <a:xfrm>
              <a:off x="2919100" y="3408625"/>
              <a:ext cx="23525" cy="23950"/>
            </a:xfrm>
            <a:custGeom>
              <a:avLst/>
              <a:gdLst/>
              <a:ahLst/>
              <a:cxnLst/>
              <a:rect l="l" t="t" r="r" b="b"/>
              <a:pathLst>
                <a:path w="941" h="958" extrusionOk="0">
                  <a:moveTo>
                    <a:pt x="0" y="1"/>
                  </a:moveTo>
                  <a:lnTo>
                    <a:pt x="0" y="957"/>
                  </a:lnTo>
                  <a:lnTo>
                    <a:pt x="941" y="957"/>
                  </a:lnTo>
                  <a:lnTo>
                    <a:pt x="94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5" name="Google Shape;11085;p22"/>
            <p:cNvSpPr/>
            <p:nvPr/>
          </p:nvSpPr>
          <p:spPr>
            <a:xfrm>
              <a:off x="2942600" y="3408625"/>
              <a:ext cx="23950" cy="23950"/>
            </a:xfrm>
            <a:custGeom>
              <a:avLst/>
              <a:gdLst/>
              <a:ahLst/>
              <a:cxnLst/>
              <a:rect l="l" t="t" r="r" b="b"/>
              <a:pathLst>
                <a:path w="958" h="958" extrusionOk="0">
                  <a:moveTo>
                    <a:pt x="1" y="1"/>
                  </a:moveTo>
                  <a:lnTo>
                    <a:pt x="1" y="957"/>
                  </a:lnTo>
                  <a:lnTo>
                    <a:pt x="957" y="957"/>
                  </a:lnTo>
                  <a:lnTo>
                    <a:pt x="957"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6" name="Google Shape;11086;p22"/>
            <p:cNvSpPr/>
            <p:nvPr/>
          </p:nvSpPr>
          <p:spPr>
            <a:xfrm>
              <a:off x="2966525" y="3408625"/>
              <a:ext cx="23525" cy="23950"/>
            </a:xfrm>
            <a:custGeom>
              <a:avLst/>
              <a:gdLst/>
              <a:ahLst/>
              <a:cxnLst/>
              <a:rect l="l" t="t" r="r" b="b"/>
              <a:pathLst>
                <a:path w="941" h="958" extrusionOk="0">
                  <a:moveTo>
                    <a:pt x="0" y="1"/>
                  </a:moveTo>
                  <a:lnTo>
                    <a:pt x="0" y="957"/>
                  </a:lnTo>
                  <a:lnTo>
                    <a:pt x="940" y="957"/>
                  </a:lnTo>
                  <a:lnTo>
                    <a:pt x="940"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7" name="Google Shape;11087;p22"/>
            <p:cNvSpPr/>
            <p:nvPr/>
          </p:nvSpPr>
          <p:spPr>
            <a:xfrm>
              <a:off x="2990025" y="3408625"/>
              <a:ext cx="23925" cy="23950"/>
            </a:xfrm>
            <a:custGeom>
              <a:avLst/>
              <a:gdLst/>
              <a:ahLst/>
              <a:cxnLst/>
              <a:rect l="l" t="t" r="r" b="b"/>
              <a:pathLst>
                <a:path w="957" h="958" extrusionOk="0">
                  <a:moveTo>
                    <a:pt x="0" y="1"/>
                  </a:moveTo>
                  <a:lnTo>
                    <a:pt x="0" y="957"/>
                  </a:lnTo>
                  <a:lnTo>
                    <a:pt x="957" y="957"/>
                  </a:lnTo>
                  <a:lnTo>
                    <a:pt x="957"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8" name="Google Shape;11088;p22"/>
            <p:cNvSpPr/>
            <p:nvPr/>
          </p:nvSpPr>
          <p:spPr>
            <a:xfrm>
              <a:off x="2919100" y="3432550"/>
              <a:ext cx="23525" cy="23525"/>
            </a:xfrm>
            <a:custGeom>
              <a:avLst/>
              <a:gdLst/>
              <a:ahLst/>
              <a:cxnLst/>
              <a:rect l="l" t="t" r="r" b="b"/>
              <a:pathLst>
                <a:path w="941" h="941" extrusionOk="0">
                  <a:moveTo>
                    <a:pt x="0" y="0"/>
                  </a:moveTo>
                  <a:lnTo>
                    <a:pt x="0" y="941"/>
                  </a:lnTo>
                  <a:lnTo>
                    <a:pt x="941" y="941"/>
                  </a:lnTo>
                  <a:lnTo>
                    <a:pt x="94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9" name="Google Shape;11089;p22"/>
            <p:cNvSpPr/>
            <p:nvPr/>
          </p:nvSpPr>
          <p:spPr>
            <a:xfrm>
              <a:off x="2942600" y="3432550"/>
              <a:ext cx="23950" cy="23525"/>
            </a:xfrm>
            <a:custGeom>
              <a:avLst/>
              <a:gdLst/>
              <a:ahLst/>
              <a:cxnLst/>
              <a:rect l="l" t="t" r="r" b="b"/>
              <a:pathLst>
                <a:path w="958" h="941" extrusionOk="0">
                  <a:moveTo>
                    <a:pt x="1" y="0"/>
                  </a:moveTo>
                  <a:lnTo>
                    <a:pt x="1" y="941"/>
                  </a:lnTo>
                  <a:lnTo>
                    <a:pt x="957" y="941"/>
                  </a:lnTo>
                  <a:lnTo>
                    <a:pt x="957"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0" name="Google Shape;11090;p22"/>
            <p:cNvSpPr/>
            <p:nvPr/>
          </p:nvSpPr>
          <p:spPr>
            <a:xfrm>
              <a:off x="2966525" y="3432550"/>
              <a:ext cx="23525" cy="23525"/>
            </a:xfrm>
            <a:custGeom>
              <a:avLst/>
              <a:gdLst/>
              <a:ahLst/>
              <a:cxnLst/>
              <a:rect l="l" t="t" r="r" b="b"/>
              <a:pathLst>
                <a:path w="941" h="941" extrusionOk="0">
                  <a:moveTo>
                    <a:pt x="0" y="0"/>
                  </a:moveTo>
                  <a:lnTo>
                    <a:pt x="0" y="941"/>
                  </a:lnTo>
                  <a:lnTo>
                    <a:pt x="940" y="941"/>
                  </a:lnTo>
                  <a:lnTo>
                    <a:pt x="94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091" name="Google Shape;11091;p22"/>
          <p:cNvGrpSpPr/>
          <p:nvPr/>
        </p:nvGrpSpPr>
        <p:grpSpPr>
          <a:xfrm>
            <a:off x="7453370" y="977231"/>
            <a:ext cx="1049633" cy="523940"/>
            <a:chOff x="138482" y="584556"/>
            <a:chExt cx="1049633" cy="523940"/>
          </a:xfrm>
        </p:grpSpPr>
        <p:sp>
          <p:nvSpPr>
            <p:cNvPr id="11092" name="Google Shape;11092;p22"/>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3" name="Google Shape;11093;p22"/>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4" name="Google Shape;11094;p22"/>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5" name="Google Shape;11095;p22"/>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6" name="Google Shape;11096;p22"/>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7" name="Google Shape;11097;p22"/>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8" name="Google Shape;11098;p22"/>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9" name="Google Shape;11099;p22"/>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0" name="Google Shape;11100;p22"/>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1" name="Google Shape;11101;p22"/>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2" name="Google Shape;11102;p22"/>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3" name="Google Shape;11103;p22"/>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4" name="Google Shape;11104;p22"/>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5" name="Google Shape;11105;p22"/>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6" name="Google Shape;11106;p22"/>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07" name="Google Shape;11107;p22"/>
          <p:cNvGrpSpPr/>
          <p:nvPr/>
        </p:nvGrpSpPr>
        <p:grpSpPr>
          <a:xfrm flipH="1">
            <a:off x="281257" y="1753131"/>
            <a:ext cx="1049633" cy="523940"/>
            <a:chOff x="138482" y="584556"/>
            <a:chExt cx="1049633" cy="523940"/>
          </a:xfrm>
        </p:grpSpPr>
        <p:sp>
          <p:nvSpPr>
            <p:cNvPr id="11108" name="Google Shape;11108;p22"/>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9" name="Google Shape;11109;p22"/>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0" name="Google Shape;11110;p22"/>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1" name="Google Shape;11111;p22"/>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2" name="Google Shape;11112;p22"/>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3" name="Google Shape;11113;p22"/>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4" name="Google Shape;11114;p22"/>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5" name="Google Shape;11115;p22"/>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6" name="Google Shape;11116;p22"/>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7" name="Google Shape;11117;p22"/>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8" name="Google Shape;11118;p22"/>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9" name="Google Shape;11119;p22"/>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0" name="Google Shape;11120;p22"/>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1" name="Google Shape;11121;p22"/>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2" name="Google Shape;11122;p22"/>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123" name="Google Shape;11123;p22"/>
          <p:cNvGrpSpPr/>
          <p:nvPr/>
        </p:nvGrpSpPr>
        <p:grpSpPr>
          <a:xfrm>
            <a:off x="1330939" y="4028942"/>
            <a:ext cx="574607" cy="574607"/>
            <a:chOff x="2836800" y="2121375"/>
            <a:chExt cx="229650" cy="229650"/>
          </a:xfrm>
        </p:grpSpPr>
        <p:sp>
          <p:nvSpPr>
            <p:cNvPr id="11124" name="Google Shape;11124;p22"/>
            <p:cNvSpPr/>
            <p:nvPr/>
          </p:nvSpPr>
          <p:spPr>
            <a:xfrm>
              <a:off x="2894400" y="2121375"/>
              <a:ext cx="28650" cy="28650"/>
            </a:xfrm>
            <a:custGeom>
              <a:avLst/>
              <a:gdLst/>
              <a:ahLst/>
              <a:cxnLst/>
              <a:rect l="l" t="t" r="r" b="b"/>
              <a:pathLst>
                <a:path w="1146" h="1146" extrusionOk="0">
                  <a:moveTo>
                    <a:pt x="1" y="1"/>
                  </a:moveTo>
                  <a:lnTo>
                    <a:pt x="1" y="1145"/>
                  </a:lnTo>
                  <a:lnTo>
                    <a:pt x="1145" y="1145"/>
                  </a:lnTo>
                  <a:lnTo>
                    <a:pt x="114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5" name="Google Shape;11125;p22"/>
            <p:cNvSpPr/>
            <p:nvPr/>
          </p:nvSpPr>
          <p:spPr>
            <a:xfrm>
              <a:off x="2923025" y="2121375"/>
              <a:ext cx="28625" cy="28650"/>
            </a:xfrm>
            <a:custGeom>
              <a:avLst/>
              <a:gdLst/>
              <a:ahLst/>
              <a:cxnLst/>
              <a:rect l="l" t="t" r="r" b="b"/>
              <a:pathLst>
                <a:path w="1145" h="1146" extrusionOk="0">
                  <a:moveTo>
                    <a:pt x="0" y="1"/>
                  </a:moveTo>
                  <a:lnTo>
                    <a:pt x="0" y="1145"/>
                  </a:lnTo>
                  <a:lnTo>
                    <a:pt x="1144" y="1145"/>
                  </a:lnTo>
                  <a:lnTo>
                    <a:pt x="1144"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6" name="Google Shape;11126;p22"/>
            <p:cNvSpPr/>
            <p:nvPr/>
          </p:nvSpPr>
          <p:spPr>
            <a:xfrm>
              <a:off x="2865800" y="2150000"/>
              <a:ext cx="28625" cy="29000"/>
            </a:xfrm>
            <a:custGeom>
              <a:avLst/>
              <a:gdLst/>
              <a:ahLst/>
              <a:cxnLst/>
              <a:rect l="l" t="t" r="r" b="b"/>
              <a:pathLst>
                <a:path w="1145" h="1160" extrusionOk="0">
                  <a:moveTo>
                    <a:pt x="1" y="0"/>
                  </a:moveTo>
                  <a:lnTo>
                    <a:pt x="1" y="1160"/>
                  </a:lnTo>
                  <a:lnTo>
                    <a:pt x="1145" y="1160"/>
                  </a:lnTo>
                  <a:lnTo>
                    <a:pt x="1145"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7" name="Google Shape;11127;p22"/>
            <p:cNvSpPr/>
            <p:nvPr/>
          </p:nvSpPr>
          <p:spPr>
            <a:xfrm>
              <a:off x="2894400" y="2150000"/>
              <a:ext cx="28650" cy="29000"/>
            </a:xfrm>
            <a:custGeom>
              <a:avLst/>
              <a:gdLst/>
              <a:ahLst/>
              <a:cxnLst/>
              <a:rect l="l" t="t" r="r" b="b"/>
              <a:pathLst>
                <a:path w="1146" h="1160" extrusionOk="0">
                  <a:moveTo>
                    <a:pt x="1" y="0"/>
                  </a:moveTo>
                  <a:lnTo>
                    <a:pt x="1" y="1160"/>
                  </a:lnTo>
                  <a:lnTo>
                    <a:pt x="1145" y="1160"/>
                  </a:lnTo>
                  <a:lnTo>
                    <a:pt x="114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8" name="Google Shape;11128;p22"/>
            <p:cNvSpPr/>
            <p:nvPr/>
          </p:nvSpPr>
          <p:spPr>
            <a:xfrm>
              <a:off x="2923025" y="2150000"/>
              <a:ext cx="28625" cy="29000"/>
            </a:xfrm>
            <a:custGeom>
              <a:avLst/>
              <a:gdLst/>
              <a:ahLst/>
              <a:cxnLst/>
              <a:rect l="l" t="t" r="r" b="b"/>
              <a:pathLst>
                <a:path w="1145" h="1160" extrusionOk="0">
                  <a:moveTo>
                    <a:pt x="0" y="0"/>
                  </a:moveTo>
                  <a:lnTo>
                    <a:pt x="0" y="1160"/>
                  </a:lnTo>
                  <a:lnTo>
                    <a:pt x="1144" y="1160"/>
                  </a:lnTo>
                  <a:lnTo>
                    <a:pt x="1144"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9" name="Google Shape;11129;p22"/>
            <p:cNvSpPr/>
            <p:nvPr/>
          </p:nvSpPr>
          <p:spPr>
            <a:xfrm>
              <a:off x="2951625" y="2150000"/>
              <a:ext cx="29025" cy="29000"/>
            </a:xfrm>
            <a:custGeom>
              <a:avLst/>
              <a:gdLst/>
              <a:ahLst/>
              <a:cxnLst/>
              <a:rect l="l" t="t" r="r" b="b"/>
              <a:pathLst>
                <a:path w="1161" h="1160" extrusionOk="0">
                  <a:moveTo>
                    <a:pt x="0" y="0"/>
                  </a:moveTo>
                  <a:lnTo>
                    <a:pt x="0" y="1160"/>
                  </a:lnTo>
                  <a:lnTo>
                    <a:pt x="1160" y="1160"/>
                  </a:lnTo>
                  <a:lnTo>
                    <a:pt x="1160"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0" name="Google Shape;11130;p22"/>
            <p:cNvSpPr/>
            <p:nvPr/>
          </p:nvSpPr>
          <p:spPr>
            <a:xfrm>
              <a:off x="2836800" y="2178975"/>
              <a:ext cx="29025" cy="28650"/>
            </a:xfrm>
            <a:custGeom>
              <a:avLst/>
              <a:gdLst/>
              <a:ahLst/>
              <a:cxnLst/>
              <a:rect l="l" t="t" r="r" b="b"/>
              <a:pathLst>
                <a:path w="1161" h="1146" extrusionOk="0">
                  <a:moveTo>
                    <a:pt x="1" y="1"/>
                  </a:moveTo>
                  <a:lnTo>
                    <a:pt x="1" y="1145"/>
                  </a:lnTo>
                  <a:lnTo>
                    <a:pt x="1161" y="1145"/>
                  </a:lnTo>
                  <a:lnTo>
                    <a:pt x="1161"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1" name="Google Shape;11131;p22"/>
            <p:cNvSpPr/>
            <p:nvPr/>
          </p:nvSpPr>
          <p:spPr>
            <a:xfrm>
              <a:off x="2865800" y="2178975"/>
              <a:ext cx="28625" cy="28650"/>
            </a:xfrm>
            <a:custGeom>
              <a:avLst/>
              <a:gdLst/>
              <a:ahLst/>
              <a:cxnLst/>
              <a:rect l="l" t="t" r="r" b="b"/>
              <a:pathLst>
                <a:path w="1145" h="1146" extrusionOk="0">
                  <a:moveTo>
                    <a:pt x="1" y="1"/>
                  </a:moveTo>
                  <a:lnTo>
                    <a:pt x="1" y="1145"/>
                  </a:lnTo>
                  <a:lnTo>
                    <a:pt x="1145" y="1145"/>
                  </a:lnTo>
                  <a:lnTo>
                    <a:pt x="11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2" name="Google Shape;11132;p22"/>
            <p:cNvSpPr/>
            <p:nvPr/>
          </p:nvSpPr>
          <p:spPr>
            <a:xfrm>
              <a:off x="2894400" y="2178975"/>
              <a:ext cx="28650" cy="28650"/>
            </a:xfrm>
            <a:custGeom>
              <a:avLst/>
              <a:gdLst/>
              <a:ahLst/>
              <a:cxnLst/>
              <a:rect l="l" t="t" r="r" b="b"/>
              <a:pathLst>
                <a:path w="1146" h="1146" extrusionOk="0">
                  <a:moveTo>
                    <a:pt x="1" y="1"/>
                  </a:moveTo>
                  <a:lnTo>
                    <a:pt x="1" y="1145"/>
                  </a:lnTo>
                  <a:lnTo>
                    <a:pt x="1145" y="1145"/>
                  </a:lnTo>
                  <a:lnTo>
                    <a:pt x="114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3" name="Google Shape;11133;p22"/>
            <p:cNvSpPr/>
            <p:nvPr/>
          </p:nvSpPr>
          <p:spPr>
            <a:xfrm>
              <a:off x="2923025" y="2178975"/>
              <a:ext cx="28625" cy="28650"/>
            </a:xfrm>
            <a:custGeom>
              <a:avLst/>
              <a:gdLst/>
              <a:ahLst/>
              <a:cxnLst/>
              <a:rect l="l" t="t" r="r" b="b"/>
              <a:pathLst>
                <a:path w="1145" h="1146" extrusionOk="0">
                  <a:moveTo>
                    <a:pt x="0" y="1"/>
                  </a:moveTo>
                  <a:lnTo>
                    <a:pt x="0" y="1145"/>
                  </a:lnTo>
                  <a:lnTo>
                    <a:pt x="1144" y="1145"/>
                  </a:lnTo>
                  <a:lnTo>
                    <a:pt x="1144"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4" name="Google Shape;11134;p22"/>
            <p:cNvSpPr/>
            <p:nvPr/>
          </p:nvSpPr>
          <p:spPr>
            <a:xfrm>
              <a:off x="2951625" y="2178975"/>
              <a:ext cx="29025" cy="28650"/>
            </a:xfrm>
            <a:custGeom>
              <a:avLst/>
              <a:gdLst/>
              <a:ahLst/>
              <a:cxnLst/>
              <a:rect l="l" t="t" r="r" b="b"/>
              <a:pathLst>
                <a:path w="1161" h="1146" extrusionOk="0">
                  <a:moveTo>
                    <a:pt x="0" y="1"/>
                  </a:moveTo>
                  <a:lnTo>
                    <a:pt x="0" y="1145"/>
                  </a:lnTo>
                  <a:lnTo>
                    <a:pt x="1160" y="1145"/>
                  </a:lnTo>
                  <a:lnTo>
                    <a:pt x="116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5" name="Google Shape;11135;p22"/>
            <p:cNvSpPr/>
            <p:nvPr/>
          </p:nvSpPr>
          <p:spPr>
            <a:xfrm>
              <a:off x="2980625" y="2178975"/>
              <a:ext cx="28625" cy="28650"/>
            </a:xfrm>
            <a:custGeom>
              <a:avLst/>
              <a:gdLst/>
              <a:ahLst/>
              <a:cxnLst/>
              <a:rect l="l" t="t" r="r" b="b"/>
              <a:pathLst>
                <a:path w="1145" h="1146" extrusionOk="0">
                  <a:moveTo>
                    <a:pt x="0" y="1"/>
                  </a:moveTo>
                  <a:lnTo>
                    <a:pt x="0" y="1145"/>
                  </a:lnTo>
                  <a:lnTo>
                    <a:pt x="1145" y="1145"/>
                  </a:lnTo>
                  <a:lnTo>
                    <a:pt x="114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6" name="Google Shape;11136;p22"/>
            <p:cNvSpPr/>
            <p:nvPr/>
          </p:nvSpPr>
          <p:spPr>
            <a:xfrm>
              <a:off x="2836800" y="2207600"/>
              <a:ext cx="29025" cy="28625"/>
            </a:xfrm>
            <a:custGeom>
              <a:avLst/>
              <a:gdLst/>
              <a:ahLst/>
              <a:cxnLst/>
              <a:rect l="l" t="t" r="r" b="b"/>
              <a:pathLst>
                <a:path w="1161" h="1145" extrusionOk="0">
                  <a:moveTo>
                    <a:pt x="1" y="0"/>
                  </a:moveTo>
                  <a:lnTo>
                    <a:pt x="1" y="1144"/>
                  </a:lnTo>
                  <a:lnTo>
                    <a:pt x="1161" y="1144"/>
                  </a:lnTo>
                  <a:lnTo>
                    <a:pt x="1161"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7" name="Google Shape;11137;p22"/>
            <p:cNvSpPr/>
            <p:nvPr/>
          </p:nvSpPr>
          <p:spPr>
            <a:xfrm>
              <a:off x="2865800" y="2207600"/>
              <a:ext cx="28625" cy="28625"/>
            </a:xfrm>
            <a:custGeom>
              <a:avLst/>
              <a:gdLst/>
              <a:ahLst/>
              <a:cxnLst/>
              <a:rect l="l" t="t" r="r" b="b"/>
              <a:pathLst>
                <a:path w="1145" h="1145" extrusionOk="0">
                  <a:moveTo>
                    <a:pt x="1" y="0"/>
                  </a:moveTo>
                  <a:lnTo>
                    <a:pt x="1" y="1144"/>
                  </a:lnTo>
                  <a:lnTo>
                    <a:pt x="1145" y="1144"/>
                  </a:lnTo>
                  <a:lnTo>
                    <a:pt x="1145"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8" name="Google Shape;11138;p22"/>
            <p:cNvSpPr/>
            <p:nvPr/>
          </p:nvSpPr>
          <p:spPr>
            <a:xfrm>
              <a:off x="2894400" y="2207600"/>
              <a:ext cx="28650" cy="28625"/>
            </a:xfrm>
            <a:custGeom>
              <a:avLst/>
              <a:gdLst/>
              <a:ahLst/>
              <a:cxnLst/>
              <a:rect l="l" t="t" r="r" b="b"/>
              <a:pathLst>
                <a:path w="1146" h="1145" extrusionOk="0">
                  <a:moveTo>
                    <a:pt x="1" y="0"/>
                  </a:moveTo>
                  <a:lnTo>
                    <a:pt x="1" y="1144"/>
                  </a:lnTo>
                  <a:lnTo>
                    <a:pt x="1145" y="1144"/>
                  </a:lnTo>
                  <a:lnTo>
                    <a:pt x="1145"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9" name="Google Shape;11139;p22"/>
            <p:cNvSpPr/>
            <p:nvPr/>
          </p:nvSpPr>
          <p:spPr>
            <a:xfrm>
              <a:off x="2923025" y="2207600"/>
              <a:ext cx="28625" cy="28625"/>
            </a:xfrm>
            <a:custGeom>
              <a:avLst/>
              <a:gdLst/>
              <a:ahLst/>
              <a:cxnLst/>
              <a:rect l="l" t="t" r="r" b="b"/>
              <a:pathLst>
                <a:path w="1145" h="1145" extrusionOk="0">
                  <a:moveTo>
                    <a:pt x="0" y="0"/>
                  </a:moveTo>
                  <a:lnTo>
                    <a:pt x="0" y="1144"/>
                  </a:lnTo>
                  <a:lnTo>
                    <a:pt x="1144" y="1144"/>
                  </a:lnTo>
                  <a:lnTo>
                    <a:pt x="1144"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0" name="Google Shape;11140;p22"/>
            <p:cNvSpPr/>
            <p:nvPr/>
          </p:nvSpPr>
          <p:spPr>
            <a:xfrm>
              <a:off x="2951625" y="2207600"/>
              <a:ext cx="29025" cy="28625"/>
            </a:xfrm>
            <a:custGeom>
              <a:avLst/>
              <a:gdLst/>
              <a:ahLst/>
              <a:cxnLst/>
              <a:rect l="l" t="t" r="r" b="b"/>
              <a:pathLst>
                <a:path w="1161" h="1145" extrusionOk="0">
                  <a:moveTo>
                    <a:pt x="0" y="0"/>
                  </a:moveTo>
                  <a:lnTo>
                    <a:pt x="0" y="1144"/>
                  </a:lnTo>
                  <a:lnTo>
                    <a:pt x="1160" y="1144"/>
                  </a:lnTo>
                  <a:lnTo>
                    <a:pt x="1160"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1" name="Google Shape;11141;p22"/>
            <p:cNvSpPr/>
            <p:nvPr/>
          </p:nvSpPr>
          <p:spPr>
            <a:xfrm>
              <a:off x="2980625" y="2207600"/>
              <a:ext cx="28625" cy="28625"/>
            </a:xfrm>
            <a:custGeom>
              <a:avLst/>
              <a:gdLst/>
              <a:ahLst/>
              <a:cxnLst/>
              <a:rect l="l" t="t" r="r" b="b"/>
              <a:pathLst>
                <a:path w="1145" h="1145" extrusionOk="0">
                  <a:moveTo>
                    <a:pt x="0" y="0"/>
                  </a:moveTo>
                  <a:lnTo>
                    <a:pt x="0" y="1144"/>
                  </a:lnTo>
                  <a:lnTo>
                    <a:pt x="1145" y="1144"/>
                  </a:lnTo>
                  <a:lnTo>
                    <a:pt x="114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2" name="Google Shape;11142;p22"/>
            <p:cNvSpPr/>
            <p:nvPr/>
          </p:nvSpPr>
          <p:spPr>
            <a:xfrm>
              <a:off x="2865800" y="2236200"/>
              <a:ext cx="28625" cy="28625"/>
            </a:xfrm>
            <a:custGeom>
              <a:avLst/>
              <a:gdLst/>
              <a:ahLst/>
              <a:cxnLst/>
              <a:rect l="l" t="t" r="r" b="b"/>
              <a:pathLst>
                <a:path w="1145" h="1145" extrusionOk="0">
                  <a:moveTo>
                    <a:pt x="1" y="0"/>
                  </a:moveTo>
                  <a:lnTo>
                    <a:pt x="1" y="1145"/>
                  </a:lnTo>
                  <a:lnTo>
                    <a:pt x="1145" y="1145"/>
                  </a:lnTo>
                  <a:lnTo>
                    <a:pt x="1145"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3" name="Google Shape;11143;p22"/>
            <p:cNvSpPr/>
            <p:nvPr/>
          </p:nvSpPr>
          <p:spPr>
            <a:xfrm>
              <a:off x="2894400" y="2236200"/>
              <a:ext cx="28650" cy="28625"/>
            </a:xfrm>
            <a:custGeom>
              <a:avLst/>
              <a:gdLst/>
              <a:ahLst/>
              <a:cxnLst/>
              <a:rect l="l" t="t" r="r" b="b"/>
              <a:pathLst>
                <a:path w="1146" h="1145" extrusionOk="0">
                  <a:moveTo>
                    <a:pt x="1" y="0"/>
                  </a:moveTo>
                  <a:lnTo>
                    <a:pt x="1" y="1145"/>
                  </a:lnTo>
                  <a:lnTo>
                    <a:pt x="1145" y="1145"/>
                  </a:lnTo>
                  <a:lnTo>
                    <a:pt x="114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4" name="Google Shape;11144;p22"/>
            <p:cNvSpPr/>
            <p:nvPr/>
          </p:nvSpPr>
          <p:spPr>
            <a:xfrm>
              <a:off x="2923025" y="2236200"/>
              <a:ext cx="28625" cy="28625"/>
            </a:xfrm>
            <a:custGeom>
              <a:avLst/>
              <a:gdLst/>
              <a:ahLst/>
              <a:cxnLst/>
              <a:rect l="l" t="t" r="r" b="b"/>
              <a:pathLst>
                <a:path w="1145" h="1145" extrusionOk="0">
                  <a:moveTo>
                    <a:pt x="0" y="0"/>
                  </a:moveTo>
                  <a:lnTo>
                    <a:pt x="0" y="1145"/>
                  </a:lnTo>
                  <a:lnTo>
                    <a:pt x="1144" y="1145"/>
                  </a:lnTo>
                  <a:lnTo>
                    <a:pt x="114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5" name="Google Shape;11145;p22"/>
            <p:cNvSpPr/>
            <p:nvPr/>
          </p:nvSpPr>
          <p:spPr>
            <a:xfrm>
              <a:off x="2951625" y="2236200"/>
              <a:ext cx="29025" cy="28625"/>
            </a:xfrm>
            <a:custGeom>
              <a:avLst/>
              <a:gdLst/>
              <a:ahLst/>
              <a:cxnLst/>
              <a:rect l="l" t="t" r="r" b="b"/>
              <a:pathLst>
                <a:path w="1161" h="1145" extrusionOk="0">
                  <a:moveTo>
                    <a:pt x="0" y="0"/>
                  </a:moveTo>
                  <a:lnTo>
                    <a:pt x="0" y="1145"/>
                  </a:lnTo>
                  <a:lnTo>
                    <a:pt x="1160" y="1145"/>
                  </a:lnTo>
                  <a:lnTo>
                    <a:pt x="1160"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6" name="Google Shape;11146;p22"/>
            <p:cNvSpPr/>
            <p:nvPr/>
          </p:nvSpPr>
          <p:spPr>
            <a:xfrm>
              <a:off x="2894400" y="2264800"/>
              <a:ext cx="28650" cy="29025"/>
            </a:xfrm>
            <a:custGeom>
              <a:avLst/>
              <a:gdLst/>
              <a:ahLst/>
              <a:cxnLst/>
              <a:rect l="l" t="t" r="r" b="b"/>
              <a:pathLst>
                <a:path w="1146" h="1161" extrusionOk="0">
                  <a:moveTo>
                    <a:pt x="1" y="1"/>
                  </a:moveTo>
                  <a:lnTo>
                    <a:pt x="1" y="1160"/>
                  </a:lnTo>
                  <a:lnTo>
                    <a:pt x="1145" y="1160"/>
                  </a:lnTo>
                  <a:lnTo>
                    <a:pt x="114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7" name="Google Shape;11147;p22"/>
            <p:cNvSpPr/>
            <p:nvPr/>
          </p:nvSpPr>
          <p:spPr>
            <a:xfrm>
              <a:off x="2923025" y="2264800"/>
              <a:ext cx="28625" cy="29025"/>
            </a:xfrm>
            <a:custGeom>
              <a:avLst/>
              <a:gdLst/>
              <a:ahLst/>
              <a:cxnLst/>
              <a:rect l="l" t="t" r="r" b="b"/>
              <a:pathLst>
                <a:path w="1145" h="1161" extrusionOk="0">
                  <a:moveTo>
                    <a:pt x="0" y="1"/>
                  </a:moveTo>
                  <a:lnTo>
                    <a:pt x="0" y="1160"/>
                  </a:lnTo>
                  <a:lnTo>
                    <a:pt x="1144" y="1160"/>
                  </a:lnTo>
                  <a:lnTo>
                    <a:pt x="114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8" name="Google Shape;11148;p22"/>
            <p:cNvSpPr/>
            <p:nvPr/>
          </p:nvSpPr>
          <p:spPr>
            <a:xfrm>
              <a:off x="2980625" y="2264800"/>
              <a:ext cx="28625" cy="29025"/>
            </a:xfrm>
            <a:custGeom>
              <a:avLst/>
              <a:gdLst/>
              <a:ahLst/>
              <a:cxnLst/>
              <a:rect l="l" t="t" r="r" b="b"/>
              <a:pathLst>
                <a:path w="1145" h="1161" extrusionOk="0">
                  <a:moveTo>
                    <a:pt x="0" y="1"/>
                  </a:moveTo>
                  <a:lnTo>
                    <a:pt x="0" y="1160"/>
                  </a:lnTo>
                  <a:lnTo>
                    <a:pt x="1145" y="1160"/>
                  </a:lnTo>
                  <a:lnTo>
                    <a:pt x="114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9" name="Google Shape;11149;p22"/>
            <p:cNvSpPr/>
            <p:nvPr/>
          </p:nvSpPr>
          <p:spPr>
            <a:xfrm>
              <a:off x="3009225" y="2293800"/>
              <a:ext cx="28625" cy="28625"/>
            </a:xfrm>
            <a:custGeom>
              <a:avLst/>
              <a:gdLst/>
              <a:ahLst/>
              <a:cxnLst/>
              <a:rect l="l" t="t" r="r" b="b"/>
              <a:pathLst>
                <a:path w="1145" h="1145" extrusionOk="0">
                  <a:moveTo>
                    <a:pt x="1" y="0"/>
                  </a:moveTo>
                  <a:lnTo>
                    <a:pt x="1" y="1145"/>
                  </a:lnTo>
                  <a:lnTo>
                    <a:pt x="1145" y="1145"/>
                  </a:lnTo>
                  <a:lnTo>
                    <a:pt x="1145"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0" name="Google Shape;11150;p22"/>
            <p:cNvSpPr/>
            <p:nvPr/>
          </p:nvSpPr>
          <p:spPr>
            <a:xfrm>
              <a:off x="3037825" y="2322400"/>
              <a:ext cx="28625" cy="28625"/>
            </a:xfrm>
            <a:custGeom>
              <a:avLst/>
              <a:gdLst/>
              <a:ahLst/>
              <a:cxnLst/>
              <a:rect l="l" t="t" r="r" b="b"/>
              <a:pathLst>
                <a:path w="1145" h="1145" extrusionOk="0">
                  <a:moveTo>
                    <a:pt x="1" y="1"/>
                  </a:moveTo>
                  <a:lnTo>
                    <a:pt x="1" y="1145"/>
                  </a:lnTo>
                  <a:lnTo>
                    <a:pt x="1145" y="1145"/>
                  </a:lnTo>
                  <a:lnTo>
                    <a:pt x="1145"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Background">
  <p:cSld name="CUSTOM_12">
    <p:spTree>
      <p:nvGrpSpPr>
        <p:cNvPr id="1" name="Shape 13297"/>
        <p:cNvGrpSpPr/>
        <p:nvPr/>
      </p:nvGrpSpPr>
      <p:grpSpPr>
        <a:xfrm>
          <a:off x="0" y="0"/>
          <a:ext cx="0" cy="0"/>
          <a:chOff x="0" y="0"/>
          <a:chExt cx="0" cy="0"/>
        </a:xfrm>
      </p:grpSpPr>
      <p:grpSp>
        <p:nvGrpSpPr>
          <p:cNvPr id="13298" name="Google Shape;13298;p27"/>
          <p:cNvGrpSpPr/>
          <p:nvPr/>
        </p:nvGrpSpPr>
        <p:grpSpPr>
          <a:xfrm>
            <a:off x="-151417" y="4511474"/>
            <a:ext cx="9446833" cy="1136997"/>
            <a:chOff x="7" y="4511474"/>
            <a:chExt cx="9446833" cy="1136997"/>
          </a:xfrm>
        </p:grpSpPr>
        <p:grpSp>
          <p:nvGrpSpPr>
            <p:cNvPr id="13299" name="Google Shape;13299;p27"/>
            <p:cNvGrpSpPr/>
            <p:nvPr/>
          </p:nvGrpSpPr>
          <p:grpSpPr>
            <a:xfrm>
              <a:off x="7" y="4511474"/>
              <a:ext cx="1049633" cy="1136997"/>
              <a:chOff x="2130300" y="2121375"/>
              <a:chExt cx="212000" cy="229650"/>
            </a:xfrm>
          </p:grpSpPr>
          <p:sp>
            <p:nvSpPr>
              <p:cNvPr id="13300" name="Google Shape;13300;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1" name="Google Shape;13301;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2" name="Google Shape;13302;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3" name="Google Shape;13303;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4" name="Google Shape;13304;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5" name="Google Shape;13305;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6" name="Google Shape;13306;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7" name="Google Shape;13307;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8" name="Google Shape;13308;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9" name="Google Shape;13309;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0" name="Google Shape;13310;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1" name="Google Shape;13311;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2" name="Google Shape;13312;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3" name="Google Shape;13313;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4" name="Google Shape;13314;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5" name="Google Shape;13315;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6" name="Google Shape;13316;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7" name="Google Shape;13317;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8" name="Google Shape;13318;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9" name="Google Shape;13319;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0" name="Google Shape;13320;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1" name="Google Shape;13321;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2" name="Google Shape;13322;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3" name="Google Shape;13323;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4" name="Google Shape;13324;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5" name="Google Shape;13325;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6" name="Google Shape;13326;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7" name="Google Shape;13327;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8" name="Google Shape;13328;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9" name="Google Shape;13329;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0" name="Google Shape;13330;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1" name="Google Shape;13331;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2" name="Google Shape;13332;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3" name="Google Shape;13333;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4" name="Google Shape;13334;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5" name="Google Shape;13335;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6" name="Google Shape;13336;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7" name="Google Shape;13337;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8" name="Google Shape;13338;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9" name="Google Shape;13339;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0" name="Google Shape;13340;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1" name="Google Shape;13341;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2" name="Google Shape;13342;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43" name="Google Shape;13343;p27"/>
            <p:cNvGrpSpPr/>
            <p:nvPr/>
          </p:nvGrpSpPr>
          <p:grpSpPr>
            <a:xfrm>
              <a:off x="1049657" y="4511474"/>
              <a:ext cx="1049633" cy="1136997"/>
              <a:chOff x="2130300" y="2121375"/>
              <a:chExt cx="212000" cy="229650"/>
            </a:xfrm>
          </p:grpSpPr>
          <p:sp>
            <p:nvSpPr>
              <p:cNvPr id="13344" name="Google Shape;13344;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5" name="Google Shape;13345;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6" name="Google Shape;13346;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7" name="Google Shape;13347;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8" name="Google Shape;13348;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9" name="Google Shape;13349;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0" name="Google Shape;13350;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1" name="Google Shape;13351;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2" name="Google Shape;13352;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3" name="Google Shape;13353;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4" name="Google Shape;13354;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5" name="Google Shape;13355;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6" name="Google Shape;13356;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7" name="Google Shape;13357;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8" name="Google Shape;13358;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9" name="Google Shape;13359;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0" name="Google Shape;13360;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1" name="Google Shape;13361;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2" name="Google Shape;13362;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3" name="Google Shape;13363;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4" name="Google Shape;13364;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5" name="Google Shape;13365;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6" name="Google Shape;13366;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7" name="Google Shape;13367;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8" name="Google Shape;13368;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9" name="Google Shape;13369;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0" name="Google Shape;13370;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1" name="Google Shape;13371;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2" name="Google Shape;13372;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3" name="Google Shape;13373;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4" name="Google Shape;13374;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5" name="Google Shape;13375;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6" name="Google Shape;13376;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7" name="Google Shape;13377;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8" name="Google Shape;13378;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9" name="Google Shape;13379;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0" name="Google Shape;13380;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1" name="Google Shape;13381;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2" name="Google Shape;13382;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3" name="Google Shape;13383;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4" name="Google Shape;13384;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5" name="Google Shape;13385;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6" name="Google Shape;13386;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387" name="Google Shape;13387;p27"/>
            <p:cNvGrpSpPr/>
            <p:nvPr/>
          </p:nvGrpSpPr>
          <p:grpSpPr>
            <a:xfrm>
              <a:off x="2099307" y="4511474"/>
              <a:ext cx="1049633" cy="1136997"/>
              <a:chOff x="2130300" y="2121375"/>
              <a:chExt cx="212000" cy="229650"/>
            </a:xfrm>
          </p:grpSpPr>
          <p:sp>
            <p:nvSpPr>
              <p:cNvPr id="13388" name="Google Shape;13388;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9" name="Google Shape;13389;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0" name="Google Shape;13390;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1" name="Google Shape;13391;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2" name="Google Shape;13392;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3" name="Google Shape;13393;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4" name="Google Shape;13394;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5" name="Google Shape;13395;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6" name="Google Shape;13396;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7" name="Google Shape;13397;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8" name="Google Shape;13398;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9" name="Google Shape;13399;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0" name="Google Shape;13400;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1" name="Google Shape;13401;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2" name="Google Shape;13402;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3" name="Google Shape;13403;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4" name="Google Shape;13404;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5" name="Google Shape;13405;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6" name="Google Shape;13406;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7" name="Google Shape;13407;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8" name="Google Shape;13408;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9" name="Google Shape;13409;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0" name="Google Shape;13410;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1" name="Google Shape;13411;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2" name="Google Shape;13412;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3" name="Google Shape;13413;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4" name="Google Shape;13414;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5" name="Google Shape;13415;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6" name="Google Shape;13416;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7" name="Google Shape;13417;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8" name="Google Shape;13418;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9" name="Google Shape;13419;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0" name="Google Shape;13420;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1" name="Google Shape;13421;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2" name="Google Shape;13422;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3" name="Google Shape;13423;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4" name="Google Shape;13424;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5" name="Google Shape;13425;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6" name="Google Shape;13426;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7" name="Google Shape;13427;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8" name="Google Shape;13428;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9" name="Google Shape;13429;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0" name="Google Shape;13430;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31" name="Google Shape;13431;p27"/>
            <p:cNvGrpSpPr/>
            <p:nvPr/>
          </p:nvGrpSpPr>
          <p:grpSpPr>
            <a:xfrm>
              <a:off x="3148957" y="4511474"/>
              <a:ext cx="1049633" cy="1136997"/>
              <a:chOff x="2130300" y="2121375"/>
              <a:chExt cx="212000" cy="229650"/>
            </a:xfrm>
          </p:grpSpPr>
          <p:sp>
            <p:nvSpPr>
              <p:cNvPr id="13432" name="Google Shape;13432;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3" name="Google Shape;13433;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4" name="Google Shape;13434;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5" name="Google Shape;13435;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6" name="Google Shape;13436;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7" name="Google Shape;13437;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8" name="Google Shape;13438;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9" name="Google Shape;13439;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0" name="Google Shape;13440;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1" name="Google Shape;13441;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2" name="Google Shape;13442;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3" name="Google Shape;13443;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4" name="Google Shape;13444;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5" name="Google Shape;13445;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6" name="Google Shape;13446;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7" name="Google Shape;13447;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8" name="Google Shape;13448;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9" name="Google Shape;13449;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0" name="Google Shape;13450;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1" name="Google Shape;13451;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2" name="Google Shape;13452;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3" name="Google Shape;13453;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4" name="Google Shape;13454;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5" name="Google Shape;13455;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6" name="Google Shape;13456;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7" name="Google Shape;13457;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8" name="Google Shape;13458;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9" name="Google Shape;13459;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0" name="Google Shape;13460;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1" name="Google Shape;13461;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2" name="Google Shape;13462;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3" name="Google Shape;13463;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4" name="Google Shape;13464;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5" name="Google Shape;13465;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6" name="Google Shape;13466;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7" name="Google Shape;13467;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8" name="Google Shape;13468;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9" name="Google Shape;13469;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0" name="Google Shape;13470;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1" name="Google Shape;13471;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2" name="Google Shape;13472;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3" name="Google Shape;13473;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4" name="Google Shape;13474;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5" name="Google Shape;13475;p27"/>
            <p:cNvGrpSpPr/>
            <p:nvPr/>
          </p:nvGrpSpPr>
          <p:grpSpPr>
            <a:xfrm>
              <a:off x="4198607" y="4511474"/>
              <a:ext cx="1049633" cy="1136997"/>
              <a:chOff x="2130300" y="2121375"/>
              <a:chExt cx="212000" cy="229650"/>
            </a:xfrm>
          </p:grpSpPr>
          <p:sp>
            <p:nvSpPr>
              <p:cNvPr id="13476" name="Google Shape;13476;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7" name="Google Shape;13477;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8" name="Google Shape;13478;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9" name="Google Shape;13479;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0" name="Google Shape;13480;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1" name="Google Shape;13481;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2" name="Google Shape;13482;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3" name="Google Shape;13483;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4" name="Google Shape;13484;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5" name="Google Shape;13485;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6" name="Google Shape;13486;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7" name="Google Shape;13487;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8" name="Google Shape;13488;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9" name="Google Shape;13489;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0" name="Google Shape;13490;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1" name="Google Shape;13491;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2" name="Google Shape;13492;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3" name="Google Shape;13493;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4" name="Google Shape;13494;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5" name="Google Shape;13495;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6" name="Google Shape;13496;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7" name="Google Shape;13497;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8" name="Google Shape;13498;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9" name="Google Shape;13499;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0" name="Google Shape;13500;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1" name="Google Shape;13501;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2" name="Google Shape;13502;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3" name="Google Shape;13503;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4" name="Google Shape;13504;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5" name="Google Shape;13505;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6" name="Google Shape;13506;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7" name="Google Shape;13507;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8" name="Google Shape;13508;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9" name="Google Shape;13509;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0" name="Google Shape;13510;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1" name="Google Shape;13511;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2" name="Google Shape;13512;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3" name="Google Shape;13513;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4" name="Google Shape;13514;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5" name="Google Shape;13515;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6" name="Google Shape;13516;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7" name="Google Shape;13517;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8" name="Google Shape;13518;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19" name="Google Shape;13519;p27"/>
            <p:cNvGrpSpPr/>
            <p:nvPr/>
          </p:nvGrpSpPr>
          <p:grpSpPr>
            <a:xfrm>
              <a:off x="5248257" y="4511474"/>
              <a:ext cx="1049633" cy="1136997"/>
              <a:chOff x="2130300" y="2121375"/>
              <a:chExt cx="212000" cy="229650"/>
            </a:xfrm>
          </p:grpSpPr>
          <p:sp>
            <p:nvSpPr>
              <p:cNvPr id="13520" name="Google Shape;13520;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1" name="Google Shape;13521;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2" name="Google Shape;13522;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3" name="Google Shape;13523;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4" name="Google Shape;13524;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5" name="Google Shape;13525;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6" name="Google Shape;13526;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7" name="Google Shape;13527;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8" name="Google Shape;13528;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9" name="Google Shape;13529;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0" name="Google Shape;13530;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1" name="Google Shape;13531;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2" name="Google Shape;13532;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3" name="Google Shape;13533;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4" name="Google Shape;13534;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5" name="Google Shape;13535;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6" name="Google Shape;13536;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7" name="Google Shape;13537;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8" name="Google Shape;13538;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9" name="Google Shape;13539;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0" name="Google Shape;13540;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1" name="Google Shape;13541;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2" name="Google Shape;13542;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3" name="Google Shape;13543;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4" name="Google Shape;13544;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5" name="Google Shape;13545;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6" name="Google Shape;13546;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7" name="Google Shape;13547;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8" name="Google Shape;13548;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9" name="Google Shape;13549;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0" name="Google Shape;13550;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1" name="Google Shape;13551;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2" name="Google Shape;13552;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3" name="Google Shape;13553;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4" name="Google Shape;13554;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5" name="Google Shape;13555;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6" name="Google Shape;13556;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7" name="Google Shape;13557;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8" name="Google Shape;13558;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9" name="Google Shape;13559;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0" name="Google Shape;13560;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1" name="Google Shape;13561;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2" name="Google Shape;13562;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563" name="Google Shape;13563;p27"/>
            <p:cNvGrpSpPr/>
            <p:nvPr/>
          </p:nvGrpSpPr>
          <p:grpSpPr>
            <a:xfrm>
              <a:off x="6297907" y="4511474"/>
              <a:ext cx="1049633" cy="1136997"/>
              <a:chOff x="2130300" y="2121375"/>
              <a:chExt cx="212000" cy="229650"/>
            </a:xfrm>
          </p:grpSpPr>
          <p:sp>
            <p:nvSpPr>
              <p:cNvPr id="13564" name="Google Shape;13564;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5" name="Google Shape;13565;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6" name="Google Shape;13566;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7" name="Google Shape;13567;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8" name="Google Shape;13568;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9" name="Google Shape;13569;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0" name="Google Shape;13570;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1" name="Google Shape;13571;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2" name="Google Shape;13572;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3" name="Google Shape;13573;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4" name="Google Shape;13574;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5" name="Google Shape;13575;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6" name="Google Shape;13576;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7" name="Google Shape;13577;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8" name="Google Shape;13578;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9" name="Google Shape;13579;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0" name="Google Shape;13580;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1" name="Google Shape;13581;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2" name="Google Shape;13582;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3" name="Google Shape;13583;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4" name="Google Shape;13584;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5" name="Google Shape;13585;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6" name="Google Shape;13586;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7" name="Google Shape;13587;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8" name="Google Shape;13588;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9" name="Google Shape;13589;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0" name="Google Shape;13590;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1" name="Google Shape;13591;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2" name="Google Shape;13592;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3" name="Google Shape;13593;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4" name="Google Shape;13594;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5" name="Google Shape;13595;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6" name="Google Shape;13596;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7" name="Google Shape;13597;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8" name="Google Shape;13598;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9" name="Google Shape;13599;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0" name="Google Shape;13600;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1" name="Google Shape;13601;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2" name="Google Shape;13602;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3" name="Google Shape;13603;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4" name="Google Shape;13604;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5" name="Google Shape;13605;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6" name="Google Shape;13606;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07" name="Google Shape;13607;p27"/>
            <p:cNvGrpSpPr/>
            <p:nvPr/>
          </p:nvGrpSpPr>
          <p:grpSpPr>
            <a:xfrm>
              <a:off x="7347557" y="4511474"/>
              <a:ext cx="1049633" cy="1136997"/>
              <a:chOff x="2130300" y="2121375"/>
              <a:chExt cx="212000" cy="229650"/>
            </a:xfrm>
          </p:grpSpPr>
          <p:sp>
            <p:nvSpPr>
              <p:cNvPr id="13608" name="Google Shape;13608;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9" name="Google Shape;13609;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0" name="Google Shape;13610;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1" name="Google Shape;13611;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2" name="Google Shape;13612;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3" name="Google Shape;13613;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4" name="Google Shape;13614;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5" name="Google Shape;13615;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6" name="Google Shape;13616;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7" name="Google Shape;13617;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8" name="Google Shape;13618;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9" name="Google Shape;13619;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0" name="Google Shape;13620;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1" name="Google Shape;13621;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2" name="Google Shape;13622;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3" name="Google Shape;13623;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4" name="Google Shape;13624;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5" name="Google Shape;13625;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6" name="Google Shape;13626;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7" name="Google Shape;13627;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8" name="Google Shape;13628;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9" name="Google Shape;13629;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0" name="Google Shape;13630;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1" name="Google Shape;13631;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2" name="Google Shape;13632;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3" name="Google Shape;13633;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4" name="Google Shape;13634;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5" name="Google Shape;13635;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6" name="Google Shape;13636;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7" name="Google Shape;13637;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8" name="Google Shape;13638;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9" name="Google Shape;13639;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0" name="Google Shape;13640;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1" name="Google Shape;13641;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2" name="Google Shape;13642;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3" name="Google Shape;13643;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4" name="Google Shape;13644;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5" name="Google Shape;13645;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6" name="Google Shape;13646;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7" name="Google Shape;13647;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8" name="Google Shape;13648;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9" name="Google Shape;13649;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0" name="Google Shape;13650;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651" name="Google Shape;13651;p27"/>
            <p:cNvGrpSpPr/>
            <p:nvPr/>
          </p:nvGrpSpPr>
          <p:grpSpPr>
            <a:xfrm>
              <a:off x="8397207" y="4511474"/>
              <a:ext cx="1049633" cy="1136997"/>
              <a:chOff x="2130300" y="2121375"/>
              <a:chExt cx="212000" cy="229650"/>
            </a:xfrm>
          </p:grpSpPr>
          <p:sp>
            <p:nvSpPr>
              <p:cNvPr id="13652" name="Google Shape;13652;p2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3" name="Google Shape;13653;p2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4" name="Google Shape;13654;p2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5" name="Google Shape;13655;p2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6" name="Google Shape;13656;p2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7" name="Google Shape;13657;p2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8" name="Google Shape;13658;p2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9" name="Google Shape;13659;p2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0" name="Google Shape;13660;p2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1" name="Google Shape;13661;p2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2" name="Google Shape;13662;p2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3" name="Google Shape;13663;p2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4" name="Google Shape;13664;p2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5" name="Google Shape;13665;p2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6" name="Google Shape;13666;p2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7" name="Google Shape;13667;p2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8" name="Google Shape;13668;p2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9" name="Google Shape;13669;p2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0" name="Google Shape;13670;p2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1" name="Google Shape;13671;p2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2" name="Google Shape;13672;p2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3" name="Google Shape;13673;p2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4" name="Google Shape;13674;p2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5" name="Google Shape;13675;p2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6" name="Google Shape;13676;p2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7" name="Google Shape;13677;p2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8" name="Google Shape;13678;p2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9" name="Google Shape;13679;p2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0" name="Google Shape;13680;p2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1" name="Google Shape;13681;p2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2" name="Google Shape;13682;p2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3" name="Google Shape;13683;p2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4" name="Google Shape;13684;p2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5" name="Google Shape;13685;p2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6" name="Google Shape;13686;p2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7" name="Google Shape;13687;p2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8" name="Google Shape;13688;p2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9" name="Google Shape;13689;p2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0" name="Google Shape;13690;p2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1" name="Google Shape;13691;p2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2" name="Google Shape;13692;p2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3" name="Google Shape;13693;p2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4" name="Google Shape;13694;p2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695" name="Google Shape;13695;p27"/>
          <p:cNvGrpSpPr/>
          <p:nvPr/>
        </p:nvGrpSpPr>
        <p:grpSpPr>
          <a:xfrm>
            <a:off x="256301" y="147620"/>
            <a:ext cx="926943" cy="228568"/>
            <a:chOff x="256301" y="147620"/>
            <a:chExt cx="926943" cy="228568"/>
          </a:xfrm>
        </p:grpSpPr>
        <p:grpSp>
          <p:nvGrpSpPr>
            <p:cNvPr id="13696" name="Google Shape;13696;p27"/>
            <p:cNvGrpSpPr/>
            <p:nvPr/>
          </p:nvGrpSpPr>
          <p:grpSpPr>
            <a:xfrm>
              <a:off x="256301" y="147620"/>
              <a:ext cx="266546" cy="228568"/>
              <a:chOff x="256301" y="147620"/>
              <a:chExt cx="266546" cy="228568"/>
            </a:xfrm>
          </p:grpSpPr>
          <p:sp>
            <p:nvSpPr>
              <p:cNvPr id="13697" name="Google Shape;13697;p27"/>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8" name="Google Shape;13698;p27"/>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9" name="Google Shape;13699;p27"/>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0" name="Google Shape;13700;p27"/>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1" name="Google Shape;13701;p27"/>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2" name="Google Shape;13702;p27"/>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3" name="Google Shape;13703;p27"/>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4" name="Google Shape;13704;p27"/>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5" name="Google Shape;13705;p27"/>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6" name="Google Shape;13706;p27"/>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7" name="Google Shape;13707;p27"/>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8" name="Google Shape;13708;p27"/>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9" name="Google Shape;13709;p27"/>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0" name="Google Shape;13710;p27"/>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1" name="Google Shape;13711;p27"/>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2" name="Google Shape;13712;p27"/>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3" name="Google Shape;13713;p27"/>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4" name="Google Shape;13714;p27"/>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5" name="Google Shape;13715;p27"/>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6" name="Google Shape;13716;p27"/>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7" name="Google Shape;13717;p27"/>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8" name="Google Shape;13718;p27"/>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9" name="Google Shape;13719;p27"/>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0" name="Google Shape;13720;p27"/>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1" name="Google Shape;13721;p27"/>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2" name="Google Shape;13722;p27"/>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3" name="Google Shape;13723;p27"/>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24" name="Google Shape;13724;p27"/>
            <p:cNvGrpSpPr/>
            <p:nvPr/>
          </p:nvGrpSpPr>
          <p:grpSpPr>
            <a:xfrm>
              <a:off x="586498" y="147620"/>
              <a:ext cx="266546" cy="228568"/>
              <a:chOff x="586498" y="147620"/>
              <a:chExt cx="266546" cy="228568"/>
            </a:xfrm>
          </p:grpSpPr>
          <p:sp>
            <p:nvSpPr>
              <p:cNvPr id="13725" name="Google Shape;13725;p27"/>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6" name="Google Shape;13726;p27"/>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7" name="Google Shape;13727;p27"/>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8" name="Google Shape;13728;p27"/>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9" name="Google Shape;13729;p27"/>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0" name="Google Shape;13730;p27"/>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1" name="Google Shape;13731;p27"/>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2" name="Google Shape;13732;p27"/>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3" name="Google Shape;13733;p27"/>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4" name="Google Shape;13734;p27"/>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5" name="Google Shape;13735;p27"/>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6" name="Google Shape;13736;p27"/>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7" name="Google Shape;13737;p27"/>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8" name="Google Shape;13738;p27"/>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9" name="Google Shape;13739;p27"/>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0" name="Google Shape;13740;p27"/>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1" name="Google Shape;13741;p27"/>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2" name="Google Shape;13742;p27"/>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3" name="Google Shape;13743;p27"/>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4" name="Google Shape;13744;p27"/>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5" name="Google Shape;13745;p27"/>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6" name="Google Shape;13746;p27"/>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7" name="Google Shape;13747;p27"/>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8" name="Google Shape;13748;p27"/>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9" name="Google Shape;13749;p27"/>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0" name="Google Shape;13750;p27"/>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1" name="Google Shape;13751;p27"/>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52" name="Google Shape;13752;p27"/>
            <p:cNvGrpSpPr/>
            <p:nvPr/>
          </p:nvGrpSpPr>
          <p:grpSpPr>
            <a:xfrm>
              <a:off x="916698" y="147620"/>
              <a:ext cx="266546" cy="228568"/>
              <a:chOff x="586498" y="147620"/>
              <a:chExt cx="266546" cy="228568"/>
            </a:xfrm>
          </p:grpSpPr>
          <p:sp>
            <p:nvSpPr>
              <p:cNvPr id="13753" name="Google Shape;13753;p27"/>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4" name="Google Shape;13754;p27"/>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5" name="Google Shape;13755;p27"/>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6" name="Google Shape;13756;p27"/>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7" name="Google Shape;13757;p27"/>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8" name="Google Shape;13758;p27"/>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9" name="Google Shape;13759;p27"/>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0" name="Google Shape;13760;p27"/>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1" name="Google Shape;13761;p27"/>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2" name="Google Shape;13762;p27"/>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3" name="Google Shape;13763;p27"/>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4" name="Google Shape;13764;p27"/>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5" name="Google Shape;13765;p27"/>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6" name="Google Shape;13766;p27"/>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7" name="Google Shape;13767;p27"/>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8" name="Google Shape;13768;p27"/>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9" name="Google Shape;13769;p27"/>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0" name="Google Shape;13770;p27"/>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1" name="Google Shape;13771;p27"/>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2" name="Google Shape;13772;p27"/>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3" name="Google Shape;13773;p27"/>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4" name="Google Shape;13774;p27"/>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5" name="Google Shape;13775;p27"/>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6" name="Google Shape;13776;p27"/>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7" name="Google Shape;13777;p27"/>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8" name="Google Shape;13778;p27"/>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9" name="Google Shape;13779;p27"/>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780" name="Google Shape;13780;p27"/>
          <p:cNvGrpSpPr/>
          <p:nvPr/>
        </p:nvGrpSpPr>
        <p:grpSpPr>
          <a:xfrm>
            <a:off x="8581282" y="539994"/>
            <a:ext cx="1049633" cy="523940"/>
            <a:chOff x="138482" y="584556"/>
            <a:chExt cx="1049633" cy="523940"/>
          </a:xfrm>
        </p:grpSpPr>
        <p:sp>
          <p:nvSpPr>
            <p:cNvPr id="13781" name="Google Shape;13781;p27"/>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2" name="Google Shape;13782;p27"/>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3" name="Google Shape;13783;p27"/>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4" name="Google Shape;13784;p27"/>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5" name="Google Shape;13785;p27"/>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6" name="Google Shape;13786;p27"/>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7" name="Google Shape;13787;p27"/>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8" name="Google Shape;13788;p27"/>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9" name="Google Shape;13789;p27"/>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0" name="Google Shape;13790;p27"/>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1" name="Google Shape;13791;p27"/>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2" name="Google Shape;13792;p27"/>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3" name="Google Shape;13793;p27"/>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4" name="Google Shape;13794;p27"/>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5" name="Google Shape;13795;p27"/>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796" name="Google Shape;13796;p27"/>
          <p:cNvGrpSpPr/>
          <p:nvPr/>
        </p:nvGrpSpPr>
        <p:grpSpPr>
          <a:xfrm flipH="1">
            <a:off x="-463618" y="3516531"/>
            <a:ext cx="1049633" cy="523940"/>
            <a:chOff x="138482" y="584556"/>
            <a:chExt cx="1049633" cy="523940"/>
          </a:xfrm>
        </p:grpSpPr>
        <p:sp>
          <p:nvSpPr>
            <p:cNvPr id="13797" name="Google Shape;13797;p27"/>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8" name="Google Shape;13798;p27"/>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9" name="Google Shape;13799;p27"/>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0" name="Google Shape;13800;p27"/>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1" name="Google Shape;13801;p27"/>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2" name="Google Shape;13802;p27"/>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3" name="Google Shape;13803;p27"/>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4" name="Google Shape;13804;p27"/>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5" name="Google Shape;13805;p27"/>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6" name="Google Shape;13806;p27"/>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7" name="Google Shape;13807;p27"/>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8" name="Google Shape;13808;p27"/>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9" name="Google Shape;13809;p27"/>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0" name="Google Shape;13810;p27"/>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1" name="Google Shape;13811;p27"/>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One column text">
  <p:cSld name="One column text">
    <p:spTree>
      <p:nvGrpSpPr>
        <p:cNvPr id="1" name="Shape 2649"/>
        <p:cNvGrpSpPr/>
        <p:nvPr/>
      </p:nvGrpSpPr>
      <p:grpSpPr>
        <a:xfrm>
          <a:off x="0" y="0"/>
          <a:ext cx="0" cy="0"/>
          <a:chOff x="0" y="0"/>
          <a:chExt cx="0" cy="0"/>
        </a:xfrm>
      </p:grpSpPr>
      <p:grpSp>
        <p:nvGrpSpPr>
          <p:cNvPr id="2650" name="Google Shape;2650;p7"/>
          <p:cNvGrpSpPr/>
          <p:nvPr/>
        </p:nvGrpSpPr>
        <p:grpSpPr>
          <a:xfrm>
            <a:off x="-151417" y="4511474"/>
            <a:ext cx="9446833" cy="1136997"/>
            <a:chOff x="7" y="4511474"/>
            <a:chExt cx="9446833" cy="1136997"/>
          </a:xfrm>
        </p:grpSpPr>
        <p:grpSp>
          <p:nvGrpSpPr>
            <p:cNvPr id="2651" name="Google Shape;2651;p7"/>
            <p:cNvGrpSpPr/>
            <p:nvPr/>
          </p:nvGrpSpPr>
          <p:grpSpPr>
            <a:xfrm>
              <a:off x="7" y="4511474"/>
              <a:ext cx="1049633" cy="1136997"/>
              <a:chOff x="2130300" y="2121375"/>
              <a:chExt cx="212000" cy="229650"/>
            </a:xfrm>
          </p:grpSpPr>
          <p:sp>
            <p:nvSpPr>
              <p:cNvPr id="2652" name="Google Shape;2652;p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95" name="Google Shape;2695;p7"/>
            <p:cNvGrpSpPr/>
            <p:nvPr/>
          </p:nvGrpSpPr>
          <p:grpSpPr>
            <a:xfrm>
              <a:off x="1049657" y="4511474"/>
              <a:ext cx="1049633" cy="1136997"/>
              <a:chOff x="2130300" y="2121375"/>
              <a:chExt cx="212000" cy="229650"/>
            </a:xfrm>
          </p:grpSpPr>
          <p:sp>
            <p:nvSpPr>
              <p:cNvPr id="2696" name="Google Shape;2696;p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39" name="Google Shape;2739;p7"/>
            <p:cNvGrpSpPr/>
            <p:nvPr/>
          </p:nvGrpSpPr>
          <p:grpSpPr>
            <a:xfrm>
              <a:off x="2099307" y="4511474"/>
              <a:ext cx="1049633" cy="1136997"/>
              <a:chOff x="2130300" y="2121375"/>
              <a:chExt cx="212000" cy="229650"/>
            </a:xfrm>
          </p:grpSpPr>
          <p:sp>
            <p:nvSpPr>
              <p:cNvPr id="2740" name="Google Shape;2740;p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0" name="Google Shape;2780;p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1" name="Google Shape;2781;p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2" name="Google Shape;2782;p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83" name="Google Shape;2783;p7"/>
            <p:cNvGrpSpPr/>
            <p:nvPr/>
          </p:nvGrpSpPr>
          <p:grpSpPr>
            <a:xfrm>
              <a:off x="3148957" y="4511474"/>
              <a:ext cx="1049633" cy="1136997"/>
              <a:chOff x="2130300" y="2121375"/>
              <a:chExt cx="212000" cy="229650"/>
            </a:xfrm>
          </p:grpSpPr>
          <p:sp>
            <p:nvSpPr>
              <p:cNvPr id="2784" name="Google Shape;2784;p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5" name="Google Shape;2785;p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6" name="Google Shape;2786;p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7" name="Google Shape;2787;p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8" name="Google Shape;2788;p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89" name="Google Shape;2789;p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0" name="Google Shape;2790;p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1" name="Google Shape;2791;p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2" name="Google Shape;2792;p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3" name="Google Shape;2793;p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4" name="Google Shape;2794;p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0" name="Google Shape;2800;p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1" name="Google Shape;2801;p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2" name="Google Shape;2802;p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3" name="Google Shape;2803;p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4" name="Google Shape;2804;p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5" name="Google Shape;2805;p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9" name="Google Shape;2809;p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0" name="Google Shape;2810;p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1" name="Google Shape;2811;p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2" name="Google Shape;2812;p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3" name="Google Shape;2813;p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8" name="Google Shape;2818;p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9" name="Google Shape;2819;p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4" name="Google Shape;2824;p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5" name="Google Shape;2825;p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6" name="Google Shape;2826;p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27" name="Google Shape;2827;p7"/>
            <p:cNvGrpSpPr/>
            <p:nvPr/>
          </p:nvGrpSpPr>
          <p:grpSpPr>
            <a:xfrm>
              <a:off x="4198607" y="4511474"/>
              <a:ext cx="1049633" cy="1136997"/>
              <a:chOff x="2130300" y="2121375"/>
              <a:chExt cx="212000" cy="229650"/>
            </a:xfrm>
          </p:grpSpPr>
          <p:sp>
            <p:nvSpPr>
              <p:cNvPr id="2828" name="Google Shape;2828;p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9" name="Google Shape;2829;p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1" name="Google Shape;2831;p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2" name="Google Shape;2832;p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3" name="Google Shape;2833;p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4" name="Google Shape;2834;p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5" name="Google Shape;2835;p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0" name="Google Shape;2840;p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1" name="Google Shape;2841;p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6" name="Google Shape;2846;p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7" name="Google Shape;2847;p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8" name="Google Shape;2848;p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9" name="Google Shape;2849;p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0" name="Google Shape;2850;p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1" name="Google Shape;2851;p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2" name="Google Shape;2852;p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3" name="Google Shape;2853;p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4" name="Google Shape;2854;p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5" name="Google Shape;2855;p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6" name="Google Shape;2856;p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7" name="Google Shape;2857;p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8" name="Google Shape;2858;p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9" name="Google Shape;2859;p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0" name="Google Shape;2860;p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1" name="Google Shape;2861;p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2" name="Google Shape;2862;p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3" name="Google Shape;2863;p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4" name="Google Shape;2864;p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5" name="Google Shape;2865;p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6" name="Google Shape;2866;p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7" name="Google Shape;2867;p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8" name="Google Shape;2868;p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69" name="Google Shape;2869;p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0" name="Google Shape;2870;p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71" name="Google Shape;2871;p7"/>
            <p:cNvGrpSpPr/>
            <p:nvPr/>
          </p:nvGrpSpPr>
          <p:grpSpPr>
            <a:xfrm>
              <a:off x="5248257" y="4511474"/>
              <a:ext cx="1049633" cy="1136997"/>
              <a:chOff x="2130300" y="2121375"/>
              <a:chExt cx="212000" cy="229650"/>
            </a:xfrm>
          </p:grpSpPr>
          <p:sp>
            <p:nvSpPr>
              <p:cNvPr id="2872" name="Google Shape;2872;p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3" name="Google Shape;2873;p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4" name="Google Shape;2874;p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5" name="Google Shape;2875;p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6" name="Google Shape;2876;p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7" name="Google Shape;2877;p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8" name="Google Shape;2878;p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79" name="Google Shape;2879;p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0" name="Google Shape;2880;p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1" name="Google Shape;2881;p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2" name="Google Shape;2882;p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3" name="Google Shape;2883;p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4" name="Google Shape;2884;p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5" name="Google Shape;2885;p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6" name="Google Shape;2886;p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7" name="Google Shape;2887;p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8" name="Google Shape;2888;p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9" name="Google Shape;2889;p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0" name="Google Shape;2890;p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1" name="Google Shape;2891;p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2" name="Google Shape;2892;p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3" name="Google Shape;2893;p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4" name="Google Shape;2894;p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5" name="Google Shape;2895;p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6" name="Google Shape;2896;p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7" name="Google Shape;2897;p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8" name="Google Shape;2898;p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9" name="Google Shape;2899;p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0" name="Google Shape;2900;p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1" name="Google Shape;2901;p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2" name="Google Shape;2902;p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3" name="Google Shape;2903;p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4" name="Google Shape;2904;p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5" name="Google Shape;2905;p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6" name="Google Shape;2906;p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7" name="Google Shape;2907;p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8" name="Google Shape;2908;p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9" name="Google Shape;2909;p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0" name="Google Shape;2910;p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1" name="Google Shape;2911;p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2" name="Google Shape;2912;p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3" name="Google Shape;2913;p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4" name="Google Shape;2914;p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15" name="Google Shape;2915;p7"/>
            <p:cNvGrpSpPr/>
            <p:nvPr/>
          </p:nvGrpSpPr>
          <p:grpSpPr>
            <a:xfrm>
              <a:off x="6297907" y="4511474"/>
              <a:ext cx="1049633" cy="1136997"/>
              <a:chOff x="2130300" y="2121375"/>
              <a:chExt cx="212000" cy="229650"/>
            </a:xfrm>
          </p:grpSpPr>
          <p:sp>
            <p:nvSpPr>
              <p:cNvPr id="2916" name="Google Shape;2916;p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7" name="Google Shape;2917;p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8" name="Google Shape;2918;p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9" name="Google Shape;2919;p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0" name="Google Shape;2920;p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1" name="Google Shape;2921;p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2" name="Google Shape;2922;p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3" name="Google Shape;2923;p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4" name="Google Shape;2924;p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5" name="Google Shape;2925;p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6" name="Google Shape;2926;p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7" name="Google Shape;2927;p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8" name="Google Shape;2928;p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29" name="Google Shape;2929;p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0" name="Google Shape;2930;p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1" name="Google Shape;2931;p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2" name="Google Shape;2932;p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3" name="Google Shape;2933;p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4" name="Google Shape;2934;p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5" name="Google Shape;2935;p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6" name="Google Shape;2936;p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7" name="Google Shape;2937;p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8" name="Google Shape;2938;p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39" name="Google Shape;2939;p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0" name="Google Shape;2940;p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5" name="Google Shape;2945;p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6" name="Google Shape;2946;p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7" name="Google Shape;2947;p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8" name="Google Shape;2948;p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9" name="Google Shape;2949;p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0" name="Google Shape;2950;p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1" name="Google Shape;2951;p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2" name="Google Shape;2952;p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3" name="Google Shape;2953;p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4" name="Google Shape;2954;p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5" name="Google Shape;2955;p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6" name="Google Shape;2956;p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7" name="Google Shape;2957;p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59" name="Google Shape;2959;p7"/>
            <p:cNvGrpSpPr/>
            <p:nvPr/>
          </p:nvGrpSpPr>
          <p:grpSpPr>
            <a:xfrm>
              <a:off x="7347557" y="4511474"/>
              <a:ext cx="1049633" cy="1136997"/>
              <a:chOff x="2130300" y="2121375"/>
              <a:chExt cx="212000" cy="229650"/>
            </a:xfrm>
          </p:grpSpPr>
          <p:sp>
            <p:nvSpPr>
              <p:cNvPr id="2960" name="Google Shape;2960;p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1" name="Google Shape;2961;p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2" name="Google Shape;2962;p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5" name="Google Shape;2965;p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6" name="Google Shape;2966;p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2" name="Google Shape;2972;p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3" name="Google Shape;2973;p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6" name="Google Shape;2976;p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7" name="Google Shape;2977;p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8" name="Google Shape;2978;p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9" name="Google Shape;2979;p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0" name="Google Shape;2980;p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1" name="Google Shape;2981;p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6" name="Google Shape;2986;p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7" name="Google Shape;2987;p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8" name="Google Shape;2988;p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9" name="Google Shape;2989;p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0" name="Google Shape;2990;p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1" name="Google Shape;2991;p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2" name="Google Shape;2992;p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3" name="Google Shape;2993;p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4" name="Google Shape;2994;p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5" name="Google Shape;2995;p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9" name="Google Shape;2999;p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0" name="Google Shape;3000;p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1" name="Google Shape;3001;p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2" name="Google Shape;3002;p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3" name="Google Shape;3003;p7"/>
            <p:cNvGrpSpPr/>
            <p:nvPr/>
          </p:nvGrpSpPr>
          <p:grpSpPr>
            <a:xfrm>
              <a:off x="8397207" y="4511474"/>
              <a:ext cx="1049633" cy="1136997"/>
              <a:chOff x="2130300" y="2121375"/>
              <a:chExt cx="212000" cy="229650"/>
            </a:xfrm>
          </p:grpSpPr>
          <p:sp>
            <p:nvSpPr>
              <p:cNvPr id="3004" name="Google Shape;3004;p7"/>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5" name="Google Shape;3005;p7"/>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6" name="Google Shape;3006;p7"/>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7" name="Google Shape;3007;p7"/>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8" name="Google Shape;3008;p7"/>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09" name="Google Shape;3009;p7"/>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0" name="Google Shape;3010;p7"/>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1" name="Google Shape;3011;p7"/>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2" name="Google Shape;3012;p7"/>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3" name="Google Shape;3013;p7"/>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4" name="Google Shape;3014;p7"/>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5" name="Google Shape;3015;p7"/>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6" name="Google Shape;3016;p7"/>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7" name="Google Shape;3017;p7"/>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8" name="Google Shape;3018;p7"/>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19" name="Google Shape;3019;p7"/>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7"/>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7"/>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7"/>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3" name="Google Shape;3023;p7"/>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4" name="Google Shape;3024;p7"/>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5" name="Google Shape;3025;p7"/>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6" name="Google Shape;3026;p7"/>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7" name="Google Shape;3027;p7"/>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8" name="Google Shape;3028;p7"/>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9" name="Google Shape;3029;p7"/>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0" name="Google Shape;3030;p7"/>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1" name="Google Shape;3031;p7"/>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2" name="Google Shape;3032;p7"/>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3" name="Google Shape;3033;p7"/>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4" name="Google Shape;3034;p7"/>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5" name="Google Shape;3035;p7"/>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6" name="Google Shape;3036;p7"/>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7" name="Google Shape;3037;p7"/>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7"/>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7"/>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7"/>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7"/>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2" name="Google Shape;3042;p7"/>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3" name="Google Shape;3043;p7"/>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7"/>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7"/>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7"/>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047" name="Google Shape;3047;p7"/>
          <p:cNvGrpSpPr/>
          <p:nvPr/>
        </p:nvGrpSpPr>
        <p:grpSpPr>
          <a:xfrm>
            <a:off x="256301" y="147620"/>
            <a:ext cx="926943" cy="228568"/>
            <a:chOff x="256301" y="147620"/>
            <a:chExt cx="926943" cy="228568"/>
          </a:xfrm>
        </p:grpSpPr>
        <p:grpSp>
          <p:nvGrpSpPr>
            <p:cNvPr id="3048" name="Google Shape;3048;p7"/>
            <p:cNvGrpSpPr/>
            <p:nvPr/>
          </p:nvGrpSpPr>
          <p:grpSpPr>
            <a:xfrm>
              <a:off x="256301" y="147620"/>
              <a:ext cx="266546" cy="228568"/>
              <a:chOff x="256301" y="147620"/>
              <a:chExt cx="266546" cy="228568"/>
            </a:xfrm>
          </p:grpSpPr>
          <p:sp>
            <p:nvSpPr>
              <p:cNvPr id="3049" name="Google Shape;3049;p7"/>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7"/>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7"/>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7"/>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7"/>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7"/>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7"/>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7"/>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7" name="Google Shape;3057;p7"/>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8" name="Google Shape;3058;p7"/>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7"/>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7"/>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7"/>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7"/>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3" name="Google Shape;3063;p7"/>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4" name="Google Shape;3064;p7"/>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7"/>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7"/>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7"/>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8" name="Google Shape;3068;p7"/>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9" name="Google Shape;3069;p7"/>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7"/>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7"/>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7"/>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7"/>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7"/>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5" name="Google Shape;3075;p7"/>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76" name="Google Shape;3076;p7"/>
            <p:cNvGrpSpPr/>
            <p:nvPr/>
          </p:nvGrpSpPr>
          <p:grpSpPr>
            <a:xfrm>
              <a:off x="586498" y="147620"/>
              <a:ext cx="266546" cy="228568"/>
              <a:chOff x="586498" y="147620"/>
              <a:chExt cx="266546" cy="228568"/>
            </a:xfrm>
          </p:grpSpPr>
          <p:sp>
            <p:nvSpPr>
              <p:cNvPr id="3077" name="Google Shape;3077;p7"/>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8" name="Google Shape;3078;p7"/>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9" name="Google Shape;3079;p7"/>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0" name="Google Shape;3080;p7"/>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1" name="Google Shape;3081;p7"/>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2" name="Google Shape;3082;p7"/>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3" name="Google Shape;3083;p7"/>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4" name="Google Shape;3084;p7"/>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5" name="Google Shape;3085;p7"/>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6" name="Google Shape;3086;p7"/>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7" name="Google Shape;3087;p7"/>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8" name="Google Shape;3088;p7"/>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89" name="Google Shape;3089;p7"/>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0" name="Google Shape;3090;p7"/>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1" name="Google Shape;3091;p7"/>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2" name="Google Shape;3092;p7"/>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3" name="Google Shape;3093;p7"/>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4" name="Google Shape;3094;p7"/>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5" name="Google Shape;3095;p7"/>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6" name="Google Shape;3096;p7"/>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7" name="Google Shape;3097;p7"/>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8" name="Google Shape;3098;p7"/>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99" name="Google Shape;3099;p7"/>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0" name="Google Shape;3100;p7"/>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1" name="Google Shape;3101;p7"/>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2" name="Google Shape;3102;p7"/>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3" name="Google Shape;3103;p7"/>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04" name="Google Shape;3104;p7"/>
            <p:cNvGrpSpPr/>
            <p:nvPr/>
          </p:nvGrpSpPr>
          <p:grpSpPr>
            <a:xfrm>
              <a:off x="916698" y="147620"/>
              <a:ext cx="266546" cy="228568"/>
              <a:chOff x="586498" y="147620"/>
              <a:chExt cx="266546" cy="228568"/>
            </a:xfrm>
          </p:grpSpPr>
          <p:sp>
            <p:nvSpPr>
              <p:cNvPr id="3105" name="Google Shape;3105;p7"/>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6" name="Google Shape;3106;p7"/>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7" name="Google Shape;3107;p7"/>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8" name="Google Shape;3108;p7"/>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09" name="Google Shape;3109;p7"/>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0" name="Google Shape;3110;p7"/>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1" name="Google Shape;3111;p7"/>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2" name="Google Shape;3112;p7"/>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7"/>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7"/>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7"/>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7"/>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7"/>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7"/>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9" name="Google Shape;3119;p7"/>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0" name="Google Shape;3120;p7"/>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7"/>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7"/>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7"/>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7"/>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7"/>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7"/>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7"/>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7"/>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7"/>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0" name="Google Shape;3130;p7"/>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1" name="Google Shape;3131;p7"/>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132" name="Google Shape;3132;p7"/>
          <p:cNvSpPr txBox="1">
            <a:spLocks noGrp="1"/>
          </p:cNvSpPr>
          <p:nvPr>
            <p:ph type="title"/>
          </p:nvPr>
        </p:nvSpPr>
        <p:spPr>
          <a:xfrm>
            <a:off x="1224938" y="1269813"/>
            <a:ext cx="3042000" cy="755700"/>
          </a:xfrm>
          <a:prstGeom prst="rect">
            <a:avLst/>
          </a:prstGeom>
        </p:spPr>
        <p:txBody>
          <a:bodyPr spcFirstLastPara="1" wrap="square" lIns="0" tIns="0" rIns="0" bIns="0" anchor="ctr" anchorCtr="0">
            <a:noAutofit/>
          </a:bodyPr>
          <a:lstStyle>
            <a:lvl1pPr lvl="0">
              <a:spcBef>
                <a:spcPts val="0"/>
              </a:spcBef>
              <a:spcAft>
                <a:spcPts val="0"/>
              </a:spcAft>
              <a:buSzPts val="2000"/>
              <a:buNone/>
              <a:defRPr/>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133" name="Google Shape;3133;p7"/>
          <p:cNvSpPr txBox="1">
            <a:spLocks noGrp="1"/>
          </p:cNvSpPr>
          <p:nvPr>
            <p:ph type="subTitle" idx="1"/>
          </p:nvPr>
        </p:nvSpPr>
        <p:spPr>
          <a:xfrm>
            <a:off x="1224938" y="2025513"/>
            <a:ext cx="3042000" cy="13059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grpSp>
        <p:nvGrpSpPr>
          <p:cNvPr id="3134" name="Google Shape;3134;p7"/>
          <p:cNvGrpSpPr/>
          <p:nvPr/>
        </p:nvGrpSpPr>
        <p:grpSpPr>
          <a:xfrm>
            <a:off x="-498068" y="3818306"/>
            <a:ext cx="1049633" cy="523940"/>
            <a:chOff x="138482" y="584556"/>
            <a:chExt cx="1049633" cy="523940"/>
          </a:xfrm>
        </p:grpSpPr>
        <p:sp>
          <p:nvSpPr>
            <p:cNvPr id="3135" name="Google Shape;3135;p7"/>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6" name="Google Shape;3136;p7"/>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7" name="Google Shape;3137;p7"/>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8" name="Google Shape;3138;p7"/>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39" name="Google Shape;3139;p7"/>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0" name="Google Shape;3140;p7"/>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1" name="Google Shape;3141;p7"/>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2" name="Google Shape;3142;p7"/>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3" name="Google Shape;3143;p7"/>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4" name="Google Shape;3144;p7"/>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5" name="Google Shape;3145;p7"/>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6" name="Google Shape;3146;p7"/>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7" name="Google Shape;3147;p7"/>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8" name="Google Shape;3148;p7"/>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9" name="Google Shape;3149;p7"/>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50" name="Google Shape;3150;p7"/>
          <p:cNvGrpSpPr/>
          <p:nvPr/>
        </p:nvGrpSpPr>
        <p:grpSpPr>
          <a:xfrm flipH="1">
            <a:off x="6565232" y="367856"/>
            <a:ext cx="1049633" cy="523940"/>
            <a:chOff x="138482" y="584556"/>
            <a:chExt cx="1049633" cy="523940"/>
          </a:xfrm>
        </p:grpSpPr>
        <p:sp>
          <p:nvSpPr>
            <p:cNvPr id="3151" name="Google Shape;3151;p7"/>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2" name="Google Shape;3152;p7"/>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3" name="Google Shape;3153;p7"/>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4" name="Google Shape;3154;p7"/>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5" name="Google Shape;3155;p7"/>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6" name="Google Shape;3156;p7"/>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7" name="Google Shape;3157;p7"/>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8" name="Google Shape;3158;p7"/>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9" name="Google Shape;3159;p7"/>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0" name="Google Shape;3160;p7"/>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1" name="Google Shape;3161;p7"/>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2" name="Google Shape;3162;p7"/>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3" name="Google Shape;3163;p7"/>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4" name="Google Shape;3164;p7"/>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5" name="Google Shape;3165;p7"/>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69646945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Title and six columns">
    <p:spTree>
      <p:nvGrpSpPr>
        <p:cNvPr id="1" name="Shape 8943"/>
        <p:cNvGrpSpPr/>
        <p:nvPr/>
      </p:nvGrpSpPr>
      <p:grpSpPr>
        <a:xfrm>
          <a:off x="0" y="0"/>
          <a:ext cx="0" cy="0"/>
          <a:chOff x="0" y="0"/>
          <a:chExt cx="0" cy="0"/>
        </a:xfrm>
      </p:grpSpPr>
      <p:grpSp>
        <p:nvGrpSpPr>
          <p:cNvPr id="8944" name="Google Shape;8944;p19"/>
          <p:cNvGrpSpPr/>
          <p:nvPr/>
        </p:nvGrpSpPr>
        <p:grpSpPr>
          <a:xfrm>
            <a:off x="256301" y="147620"/>
            <a:ext cx="926943" cy="228568"/>
            <a:chOff x="256301" y="147620"/>
            <a:chExt cx="926943" cy="228568"/>
          </a:xfrm>
        </p:grpSpPr>
        <p:grpSp>
          <p:nvGrpSpPr>
            <p:cNvPr id="8945" name="Google Shape;8945;p19"/>
            <p:cNvGrpSpPr/>
            <p:nvPr/>
          </p:nvGrpSpPr>
          <p:grpSpPr>
            <a:xfrm>
              <a:off x="256301" y="147620"/>
              <a:ext cx="266546" cy="228568"/>
              <a:chOff x="256301" y="147620"/>
              <a:chExt cx="266546" cy="228568"/>
            </a:xfrm>
          </p:grpSpPr>
          <p:sp>
            <p:nvSpPr>
              <p:cNvPr id="8946" name="Google Shape;8946;p19"/>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7" name="Google Shape;8947;p19"/>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8" name="Google Shape;8948;p19"/>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9" name="Google Shape;8949;p19"/>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0" name="Google Shape;8950;p19"/>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1" name="Google Shape;8951;p19"/>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2" name="Google Shape;8952;p19"/>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3" name="Google Shape;8953;p19"/>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4" name="Google Shape;8954;p19"/>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5" name="Google Shape;8955;p19"/>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6" name="Google Shape;8956;p19"/>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7" name="Google Shape;8957;p19"/>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8" name="Google Shape;8958;p19"/>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9" name="Google Shape;8959;p19"/>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0" name="Google Shape;8960;p19"/>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1" name="Google Shape;8961;p19"/>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2" name="Google Shape;8962;p19"/>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3" name="Google Shape;8963;p19"/>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4" name="Google Shape;8964;p19"/>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5" name="Google Shape;8965;p19"/>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6" name="Google Shape;8966;p19"/>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7" name="Google Shape;8967;p19"/>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8" name="Google Shape;8968;p19"/>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9" name="Google Shape;8969;p19"/>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0" name="Google Shape;8970;p19"/>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1" name="Google Shape;8971;p19"/>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2" name="Google Shape;8972;p19"/>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973" name="Google Shape;8973;p19"/>
            <p:cNvGrpSpPr/>
            <p:nvPr/>
          </p:nvGrpSpPr>
          <p:grpSpPr>
            <a:xfrm>
              <a:off x="586498" y="147620"/>
              <a:ext cx="266546" cy="228568"/>
              <a:chOff x="586498" y="147620"/>
              <a:chExt cx="266546" cy="228568"/>
            </a:xfrm>
          </p:grpSpPr>
          <p:sp>
            <p:nvSpPr>
              <p:cNvPr id="8974" name="Google Shape;8974;p19"/>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5" name="Google Shape;8975;p19"/>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6" name="Google Shape;8976;p19"/>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7" name="Google Shape;8977;p19"/>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8" name="Google Shape;8978;p19"/>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9" name="Google Shape;8979;p19"/>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0" name="Google Shape;8980;p19"/>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1" name="Google Shape;8981;p19"/>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2" name="Google Shape;8982;p19"/>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3" name="Google Shape;8983;p19"/>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4" name="Google Shape;8984;p19"/>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5" name="Google Shape;8985;p19"/>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6" name="Google Shape;8986;p19"/>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7" name="Google Shape;8987;p19"/>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8" name="Google Shape;8988;p19"/>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9" name="Google Shape;8989;p19"/>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0" name="Google Shape;8990;p19"/>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1" name="Google Shape;8991;p19"/>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2" name="Google Shape;8992;p19"/>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3" name="Google Shape;8993;p19"/>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4" name="Google Shape;8994;p19"/>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5" name="Google Shape;8995;p19"/>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6" name="Google Shape;8996;p19"/>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7" name="Google Shape;8997;p19"/>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8" name="Google Shape;8998;p19"/>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9" name="Google Shape;8999;p19"/>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0" name="Google Shape;9000;p19"/>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01" name="Google Shape;9001;p19"/>
            <p:cNvGrpSpPr/>
            <p:nvPr/>
          </p:nvGrpSpPr>
          <p:grpSpPr>
            <a:xfrm>
              <a:off x="916698" y="147620"/>
              <a:ext cx="266546" cy="228568"/>
              <a:chOff x="586498" y="147620"/>
              <a:chExt cx="266546" cy="228568"/>
            </a:xfrm>
          </p:grpSpPr>
          <p:sp>
            <p:nvSpPr>
              <p:cNvPr id="9002" name="Google Shape;9002;p19"/>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3" name="Google Shape;9003;p19"/>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4" name="Google Shape;9004;p19"/>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5" name="Google Shape;9005;p19"/>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6" name="Google Shape;9006;p19"/>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7" name="Google Shape;9007;p19"/>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8" name="Google Shape;9008;p19"/>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9" name="Google Shape;9009;p19"/>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0" name="Google Shape;9010;p19"/>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1" name="Google Shape;9011;p19"/>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2" name="Google Shape;9012;p19"/>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3" name="Google Shape;9013;p19"/>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4" name="Google Shape;9014;p19"/>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5" name="Google Shape;9015;p19"/>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6" name="Google Shape;9016;p19"/>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7" name="Google Shape;9017;p19"/>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8" name="Google Shape;9018;p19"/>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9" name="Google Shape;9019;p19"/>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0" name="Google Shape;9020;p19"/>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1" name="Google Shape;9021;p19"/>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2" name="Google Shape;9022;p19"/>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3" name="Google Shape;9023;p19"/>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4" name="Google Shape;9024;p19"/>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5" name="Google Shape;9025;p19"/>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6" name="Google Shape;9026;p19"/>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7" name="Google Shape;9027;p19"/>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8" name="Google Shape;9028;p19"/>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9029" name="Google Shape;9029;p19"/>
          <p:cNvGrpSpPr/>
          <p:nvPr/>
        </p:nvGrpSpPr>
        <p:grpSpPr>
          <a:xfrm>
            <a:off x="-151417" y="4511474"/>
            <a:ext cx="9446833" cy="1136997"/>
            <a:chOff x="7" y="4511474"/>
            <a:chExt cx="9446833" cy="1136997"/>
          </a:xfrm>
        </p:grpSpPr>
        <p:grpSp>
          <p:nvGrpSpPr>
            <p:cNvPr id="9030" name="Google Shape;9030;p19"/>
            <p:cNvGrpSpPr/>
            <p:nvPr/>
          </p:nvGrpSpPr>
          <p:grpSpPr>
            <a:xfrm>
              <a:off x="7" y="4511474"/>
              <a:ext cx="1049633" cy="1136997"/>
              <a:chOff x="2130300" y="2121375"/>
              <a:chExt cx="212000" cy="229650"/>
            </a:xfrm>
          </p:grpSpPr>
          <p:sp>
            <p:nvSpPr>
              <p:cNvPr id="9031" name="Google Shape;9031;p1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2" name="Google Shape;9032;p1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3" name="Google Shape;9033;p1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4" name="Google Shape;9034;p1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5" name="Google Shape;9035;p1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6" name="Google Shape;9036;p1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7" name="Google Shape;9037;p1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8" name="Google Shape;9038;p1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9" name="Google Shape;9039;p1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0" name="Google Shape;9040;p1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1" name="Google Shape;9041;p1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2" name="Google Shape;9042;p1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3" name="Google Shape;9043;p1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4" name="Google Shape;9044;p1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5" name="Google Shape;9045;p1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6" name="Google Shape;9046;p1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7" name="Google Shape;9047;p1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8" name="Google Shape;9048;p1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9" name="Google Shape;9049;p1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0" name="Google Shape;9050;p1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1" name="Google Shape;9051;p1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2" name="Google Shape;9052;p1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3" name="Google Shape;9053;p1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4" name="Google Shape;9054;p1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5" name="Google Shape;9055;p1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6" name="Google Shape;9056;p1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7" name="Google Shape;9057;p1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8" name="Google Shape;9058;p1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9" name="Google Shape;9059;p1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0" name="Google Shape;9060;p1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1" name="Google Shape;9061;p1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2" name="Google Shape;9062;p1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3" name="Google Shape;9063;p1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4" name="Google Shape;9064;p1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5" name="Google Shape;9065;p1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6" name="Google Shape;9066;p1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7" name="Google Shape;9067;p1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8" name="Google Shape;9068;p1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9" name="Google Shape;9069;p1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0" name="Google Shape;9070;p1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1" name="Google Shape;9071;p1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2" name="Google Shape;9072;p1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3" name="Google Shape;9073;p1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074" name="Google Shape;9074;p19"/>
            <p:cNvGrpSpPr/>
            <p:nvPr/>
          </p:nvGrpSpPr>
          <p:grpSpPr>
            <a:xfrm>
              <a:off x="1049657" y="4511474"/>
              <a:ext cx="1049633" cy="1136997"/>
              <a:chOff x="2130300" y="2121375"/>
              <a:chExt cx="212000" cy="229650"/>
            </a:xfrm>
          </p:grpSpPr>
          <p:sp>
            <p:nvSpPr>
              <p:cNvPr id="9075" name="Google Shape;9075;p1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6" name="Google Shape;9076;p1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7" name="Google Shape;9077;p1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8" name="Google Shape;9078;p1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9" name="Google Shape;9079;p1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0" name="Google Shape;9080;p1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1" name="Google Shape;9081;p1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2" name="Google Shape;9082;p1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3" name="Google Shape;9083;p1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4" name="Google Shape;9084;p1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5" name="Google Shape;9085;p1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6" name="Google Shape;9086;p1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7" name="Google Shape;9087;p1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8" name="Google Shape;9088;p1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9" name="Google Shape;9089;p1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0" name="Google Shape;9090;p1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1" name="Google Shape;9091;p1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2" name="Google Shape;9092;p1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3" name="Google Shape;9093;p1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4" name="Google Shape;9094;p1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5" name="Google Shape;9095;p1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6" name="Google Shape;9096;p1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7" name="Google Shape;9097;p1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8" name="Google Shape;9098;p1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9" name="Google Shape;9099;p1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0" name="Google Shape;9100;p1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1" name="Google Shape;9101;p1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2" name="Google Shape;9102;p1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3" name="Google Shape;9103;p1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4" name="Google Shape;9104;p1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5" name="Google Shape;9105;p1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6" name="Google Shape;9106;p1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7" name="Google Shape;9107;p1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8" name="Google Shape;9108;p1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9" name="Google Shape;9109;p1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0" name="Google Shape;9110;p1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1" name="Google Shape;9111;p1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2" name="Google Shape;9112;p1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3" name="Google Shape;9113;p1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4" name="Google Shape;9114;p1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5" name="Google Shape;9115;p1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6" name="Google Shape;9116;p1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7" name="Google Shape;9117;p1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18" name="Google Shape;9118;p19"/>
            <p:cNvGrpSpPr/>
            <p:nvPr/>
          </p:nvGrpSpPr>
          <p:grpSpPr>
            <a:xfrm>
              <a:off x="2099307" y="4511474"/>
              <a:ext cx="1049633" cy="1136997"/>
              <a:chOff x="2130300" y="2121375"/>
              <a:chExt cx="212000" cy="229650"/>
            </a:xfrm>
          </p:grpSpPr>
          <p:sp>
            <p:nvSpPr>
              <p:cNvPr id="9119" name="Google Shape;9119;p1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0" name="Google Shape;9120;p1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1" name="Google Shape;9121;p1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2" name="Google Shape;9122;p1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3" name="Google Shape;9123;p1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4" name="Google Shape;9124;p1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5" name="Google Shape;9125;p1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6" name="Google Shape;9126;p1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7" name="Google Shape;9127;p1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8" name="Google Shape;9128;p1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9" name="Google Shape;9129;p1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0" name="Google Shape;9130;p1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1" name="Google Shape;9131;p1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2" name="Google Shape;9132;p1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3" name="Google Shape;9133;p1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4" name="Google Shape;9134;p1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5" name="Google Shape;9135;p1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6" name="Google Shape;9136;p1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7" name="Google Shape;9137;p1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8" name="Google Shape;9138;p1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9" name="Google Shape;9139;p1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0" name="Google Shape;9140;p1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1" name="Google Shape;9141;p1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2" name="Google Shape;9142;p1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3" name="Google Shape;9143;p1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4" name="Google Shape;9144;p1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5" name="Google Shape;9145;p1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6" name="Google Shape;9146;p1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7" name="Google Shape;9147;p1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8" name="Google Shape;9148;p1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9" name="Google Shape;9149;p1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0" name="Google Shape;9150;p1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1" name="Google Shape;9151;p1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2" name="Google Shape;9152;p1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3" name="Google Shape;9153;p1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4" name="Google Shape;9154;p1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5" name="Google Shape;9155;p1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6" name="Google Shape;9156;p1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7" name="Google Shape;9157;p1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8" name="Google Shape;9158;p1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9" name="Google Shape;9159;p1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0" name="Google Shape;9160;p1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1" name="Google Shape;9161;p1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62" name="Google Shape;9162;p19"/>
            <p:cNvGrpSpPr/>
            <p:nvPr/>
          </p:nvGrpSpPr>
          <p:grpSpPr>
            <a:xfrm>
              <a:off x="3148957" y="4511474"/>
              <a:ext cx="1049633" cy="1136997"/>
              <a:chOff x="2130300" y="2121375"/>
              <a:chExt cx="212000" cy="229650"/>
            </a:xfrm>
          </p:grpSpPr>
          <p:sp>
            <p:nvSpPr>
              <p:cNvPr id="9163" name="Google Shape;9163;p1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4" name="Google Shape;9164;p1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5" name="Google Shape;9165;p1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6" name="Google Shape;9166;p1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7" name="Google Shape;9167;p1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8" name="Google Shape;9168;p1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9" name="Google Shape;9169;p1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0" name="Google Shape;9170;p1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1" name="Google Shape;9171;p1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2" name="Google Shape;9172;p1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3" name="Google Shape;9173;p1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4" name="Google Shape;9174;p1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5" name="Google Shape;9175;p1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6" name="Google Shape;9176;p1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7" name="Google Shape;9177;p1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8" name="Google Shape;9178;p1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9" name="Google Shape;9179;p1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0" name="Google Shape;9180;p1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1" name="Google Shape;9181;p1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2" name="Google Shape;9182;p1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3" name="Google Shape;9183;p1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4" name="Google Shape;9184;p1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5" name="Google Shape;9185;p1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6" name="Google Shape;9186;p1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7" name="Google Shape;9187;p1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8" name="Google Shape;9188;p1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9" name="Google Shape;9189;p1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0" name="Google Shape;9190;p1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1" name="Google Shape;9191;p1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2" name="Google Shape;9192;p1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3" name="Google Shape;9193;p1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4" name="Google Shape;9194;p1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5" name="Google Shape;9195;p1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6" name="Google Shape;9196;p1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7" name="Google Shape;9197;p1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8" name="Google Shape;9198;p1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9" name="Google Shape;9199;p1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0" name="Google Shape;9200;p1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1" name="Google Shape;9201;p1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2" name="Google Shape;9202;p1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3" name="Google Shape;9203;p1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4" name="Google Shape;9204;p1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5" name="Google Shape;9205;p1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06" name="Google Shape;9206;p19"/>
            <p:cNvGrpSpPr/>
            <p:nvPr/>
          </p:nvGrpSpPr>
          <p:grpSpPr>
            <a:xfrm>
              <a:off x="4198607" y="4511474"/>
              <a:ext cx="1049633" cy="1136997"/>
              <a:chOff x="2130300" y="2121375"/>
              <a:chExt cx="212000" cy="229650"/>
            </a:xfrm>
          </p:grpSpPr>
          <p:sp>
            <p:nvSpPr>
              <p:cNvPr id="9207" name="Google Shape;9207;p1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8" name="Google Shape;9208;p1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9" name="Google Shape;9209;p1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0" name="Google Shape;9210;p1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1" name="Google Shape;9211;p1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2" name="Google Shape;9212;p1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3" name="Google Shape;9213;p1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4" name="Google Shape;9214;p1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5" name="Google Shape;9215;p1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6" name="Google Shape;9216;p1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7" name="Google Shape;9217;p1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8" name="Google Shape;9218;p1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9" name="Google Shape;9219;p1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0" name="Google Shape;9220;p1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1" name="Google Shape;9221;p1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2" name="Google Shape;9222;p1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3" name="Google Shape;9223;p1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4" name="Google Shape;9224;p1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5" name="Google Shape;9225;p1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6" name="Google Shape;9226;p1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7" name="Google Shape;9227;p1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8" name="Google Shape;9228;p1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9" name="Google Shape;9229;p1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0" name="Google Shape;9230;p1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1" name="Google Shape;9231;p1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2" name="Google Shape;9232;p1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3" name="Google Shape;9233;p1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4" name="Google Shape;9234;p1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5" name="Google Shape;9235;p1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6" name="Google Shape;9236;p1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7" name="Google Shape;9237;p1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8" name="Google Shape;9238;p1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9" name="Google Shape;9239;p1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0" name="Google Shape;9240;p1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1" name="Google Shape;9241;p1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2" name="Google Shape;9242;p1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3" name="Google Shape;9243;p1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4" name="Google Shape;9244;p1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5" name="Google Shape;9245;p1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6" name="Google Shape;9246;p1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7" name="Google Shape;9247;p1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8" name="Google Shape;9248;p1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9" name="Google Shape;9249;p1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50" name="Google Shape;9250;p19"/>
            <p:cNvGrpSpPr/>
            <p:nvPr/>
          </p:nvGrpSpPr>
          <p:grpSpPr>
            <a:xfrm>
              <a:off x="5248257" y="4511474"/>
              <a:ext cx="1049633" cy="1136997"/>
              <a:chOff x="2130300" y="2121375"/>
              <a:chExt cx="212000" cy="229650"/>
            </a:xfrm>
          </p:grpSpPr>
          <p:sp>
            <p:nvSpPr>
              <p:cNvPr id="9251" name="Google Shape;9251;p1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2" name="Google Shape;9252;p1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3" name="Google Shape;9253;p1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4" name="Google Shape;9254;p1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5" name="Google Shape;9255;p1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6" name="Google Shape;9256;p1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7" name="Google Shape;9257;p1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8" name="Google Shape;9258;p1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9" name="Google Shape;9259;p1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0" name="Google Shape;9260;p1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1" name="Google Shape;9261;p1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2" name="Google Shape;9262;p1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3" name="Google Shape;9263;p1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4" name="Google Shape;9264;p1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5" name="Google Shape;9265;p1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6" name="Google Shape;9266;p1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7" name="Google Shape;9267;p1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8" name="Google Shape;9268;p1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9" name="Google Shape;9269;p1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0" name="Google Shape;9270;p1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1" name="Google Shape;9271;p1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2" name="Google Shape;9272;p1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3" name="Google Shape;9273;p1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4" name="Google Shape;9274;p1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5" name="Google Shape;9275;p1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6" name="Google Shape;9276;p1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7" name="Google Shape;9277;p1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8" name="Google Shape;9278;p1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9" name="Google Shape;9279;p1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0" name="Google Shape;9280;p1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1" name="Google Shape;9281;p1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2" name="Google Shape;9282;p1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3" name="Google Shape;9283;p1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4" name="Google Shape;9284;p1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5" name="Google Shape;9285;p1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6" name="Google Shape;9286;p1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7" name="Google Shape;9287;p1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8" name="Google Shape;9288;p1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9" name="Google Shape;9289;p1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0" name="Google Shape;9290;p1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1" name="Google Shape;9291;p1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2" name="Google Shape;9292;p1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3" name="Google Shape;9293;p1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94" name="Google Shape;9294;p19"/>
            <p:cNvGrpSpPr/>
            <p:nvPr/>
          </p:nvGrpSpPr>
          <p:grpSpPr>
            <a:xfrm>
              <a:off x="6297907" y="4511474"/>
              <a:ext cx="1049633" cy="1136997"/>
              <a:chOff x="2130300" y="2121375"/>
              <a:chExt cx="212000" cy="229650"/>
            </a:xfrm>
          </p:grpSpPr>
          <p:sp>
            <p:nvSpPr>
              <p:cNvPr id="9295" name="Google Shape;9295;p1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6" name="Google Shape;9296;p1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7" name="Google Shape;9297;p1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8" name="Google Shape;9298;p1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9" name="Google Shape;9299;p1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0" name="Google Shape;9300;p1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1" name="Google Shape;9301;p1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2" name="Google Shape;9302;p1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3" name="Google Shape;9303;p1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4" name="Google Shape;9304;p1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5" name="Google Shape;9305;p1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6" name="Google Shape;9306;p1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7" name="Google Shape;9307;p1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8" name="Google Shape;9308;p1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9" name="Google Shape;9309;p1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0" name="Google Shape;9310;p1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1" name="Google Shape;9311;p1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2" name="Google Shape;9312;p1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3" name="Google Shape;9313;p1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4" name="Google Shape;9314;p1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5" name="Google Shape;9315;p1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6" name="Google Shape;9316;p1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7" name="Google Shape;9317;p1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8" name="Google Shape;9318;p1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9" name="Google Shape;9319;p1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0" name="Google Shape;9320;p1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1" name="Google Shape;9321;p1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2" name="Google Shape;9322;p1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3" name="Google Shape;9323;p1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4" name="Google Shape;9324;p1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5" name="Google Shape;9325;p1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6" name="Google Shape;9326;p1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7" name="Google Shape;9327;p1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8" name="Google Shape;9328;p1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9" name="Google Shape;9329;p1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0" name="Google Shape;9330;p1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1" name="Google Shape;9331;p1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2" name="Google Shape;9332;p1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3" name="Google Shape;9333;p1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4" name="Google Shape;9334;p1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5" name="Google Shape;9335;p1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6" name="Google Shape;9336;p1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7" name="Google Shape;9337;p1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38" name="Google Shape;9338;p19"/>
            <p:cNvGrpSpPr/>
            <p:nvPr/>
          </p:nvGrpSpPr>
          <p:grpSpPr>
            <a:xfrm>
              <a:off x="7347557" y="4511474"/>
              <a:ext cx="1049633" cy="1136997"/>
              <a:chOff x="2130300" y="2121375"/>
              <a:chExt cx="212000" cy="229650"/>
            </a:xfrm>
          </p:grpSpPr>
          <p:sp>
            <p:nvSpPr>
              <p:cNvPr id="9339" name="Google Shape;9339;p1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0" name="Google Shape;9340;p1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1" name="Google Shape;9341;p1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2" name="Google Shape;9342;p1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3" name="Google Shape;9343;p1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4" name="Google Shape;9344;p1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5" name="Google Shape;9345;p1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6" name="Google Shape;9346;p1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7" name="Google Shape;9347;p1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8" name="Google Shape;9348;p1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9" name="Google Shape;9349;p1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0" name="Google Shape;9350;p1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1" name="Google Shape;9351;p1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2" name="Google Shape;9352;p1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3" name="Google Shape;9353;p1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4" name="Google Shape;9354;p1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5" name="Google Shape;9355;p1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6" name="Google Shape;9356;p1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7" name="Google Shape;9357;p1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8" name="Google Shape;9358;p1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9" name="Google Shape;9359;p1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0" name="Google Shape;9360;p1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1" name="Google Shape;9361;p1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2" name="Google Shape;9362;p1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3" name="Google Shape;9363;p1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4" name="Google Shape;9364;p1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5" name="Google Shape;9365;p1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6" name="Google Shape;9366;p1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7" name="Google Shape;9367;p1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8" name="Google Shape;9368;p1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9" name="Google Shape;9369;p1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0" name="Google Shape;9370;p1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1" name="Google Shape;9371;p1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2" name="Google Shape;9372;p1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3" name="Google Shape;9373;p1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4" name="Google Shape;9374;p1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5" name="Google Shape;9375;p1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6" name="Google Shape;9376;p1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7" name="Google Shape;9377;p1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8" name="Google Shape;9378;p1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9" name="Google Shape;9379;p1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0" name="Google Shape;9380;p1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1" name="Google Shape;9381;p1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382" name="Google Shape;9382;p19"/>
            <p:cNvGrpSpPr/>
            <p:nvPr/>
          </p:nvGrpSpPr>
          <p:grpSpPr>
            <a:xfrm>
              <a:off x="8397207" y="4511474"/>
              <a:ext cx="1049633" cy="1136997"/>
              <a:chOff x="2130300" y="2121375"/>
              <a:chExt cx="212000" cy="229650"/>
            </a:xfrm>
          </p:grpSpPr>
          <p:sp>
            <p:nvSpPr>
              <p:cNvPr id="9383" name="Google Shape;9383;p1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4" name="Google Shape;9384;p1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5" name="Google Shape;9385;p1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6" name="Google Shape;9386;p1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7" name="Google Shape;9387;p1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8" name="Google Shape;9388;p1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9" name="Google Shape;9389;p1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0" name="Google Shape;9390;p1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1" name="Google Shape;9391;p1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2" name="Google Shape;9392;p1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3" name="Google Shape;9393;p1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4" name="Google Shape;9394;p1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5" name="Google Shape;9395;p1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6" name="Google Shape;9396;p1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7" name="Google Shape;9397;p1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8" name="Google Shape;9398;p1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9" name="Google Shape;9399;p1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0" name="Google Shape;9400;p1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1" name="Google Shape;9401;p1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2" name="Google Shape;9402;p1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3" name="Google Shape;9403;p1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4" name="Google Shape;9404;p1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5" name="Google Shape;9405;p1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6" name="Google Shape;9406;p1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7" name="Google Shape;9407;p1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8" name="Google Shape;9408;p1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9" name="Google Shape;9409;p1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0" name="Google Shape;9410;p1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1" name="Google Shape;9411;p1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2" name="Google Shape;9412;p1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3" name="Google Shape;9413;p1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4" name="Google Shape;9414;p1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5" name="Google Shape;9415;p1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6" name="Google Shape;9416;p1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7" name="Google Shape;9417;p1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8" name="Google Shape;9418;p1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9" name="Google Shape;9419;p1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0" name="Google Shape;9420;p1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1" name="Google Shape;9421;p1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2" name="Google Shape;9422;p1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3" name="Google Shape;9423;p1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4" name="Google Shape;9424;p1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5" name="Google Shape;9425;p1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9426" name="Google Shape;9426;p19"/>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9427" name="Google Shape;9427;p19"/>
          <p:cNvSpPr txBox="1">
            <a:spLocks noGrp="1"/>
          </p:cNvSpPr>
          <p:nvPr>
            <p:ph type="subTitle" idx="1"/>
          </p:nvPr>
        </p:nvSpPr>
        <p:spPr>
          <a:xfrm>
            <a:off x="720000" y="3399050"/>
            <a:ext cx="2095200" cy="459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1400"/>
              <a:buFont typeface="Press Start 2P"/>
              <a:buNone/>
              <a:defRPr sz="15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9pPr>
          </a:lstStyle>
          <a:p>
            <a:endParaRPr/>
          </a:p>
        </p:txBody>
      </p:sp>
      <p:sp>
        <p:nvSpPr>
          <p:cNvPr id="9428" name="Google Shape;9428;p19"/>
          <p:cNvSpPr txBox="1">
            <a:spLocks noGrp="1"/>
          </p:cNvSpPr>
          <p:nvPr>
            <p:ph type="subTitle" idx="2"/>
          </p:nvPr>
        </p:nvSpPr>
        <p:spPr>
          <a:xfrm>
            <a:off x="720000" y="3782250"/>
            <a:ext cx="2095200" cy="459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9429" name="Google Shape;9429;p19"/>
          <p:cNvSpPr txBox="1">
            <a:spLocks noGrp="1"/>
          </p:cNvSpPr>
          <p:nvPr>
            <p:ph type="subTitle" idx="3"/>
          </p:nvPr>
        </p:nvSpPr>
        <p:spPr>
          <a:xfrm>
            <a:off x="3524400" y="3399050"/>
            <a:ext cx="2095200" cy="459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1400"/>
              <a:buFont typeface="Press Start 2P"/>
              <a:buNone/>
              <a:defRPr sz="15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9pPr>
          </a:lstStyle>
          <a:p>
            <a:endParaRPr/>
          </a:p>
        </p:txBody>
      </p:sp>
      <p:sp>
        <p:nvSpPr>
          <p:cNvPr id="9430" name="Google Shape;9430;p19"/>
          <p:cNvSpPr txBox="1">
            <a:spLocks noGrp="1"/>
          </p:cNvSpPr>
          <p:nvPr>
            <p:ph type="subTitle" idx="4"/>
          </p:nvPr>
        </p:nvSpPr>
        <p:spPr>
          <a:xfrm>
            <a:off x="3524400" y="3782250"/>
            <a:ext cx="2095200" cy="459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9431" name="Google Shape;9431;p19"/>
          <p:cNvSpPr txBox="1">
            <a:spLocks noGrp="1"/>
          </p:cNvSpPr>
          <p:nvPr>
            <p:ph type="subTitle" idx="5"/>
          </p:nvPr>
        </p:nvSpPr>
        <p:spPr>
          <a:xfrm>
            <a:off x="6328800" y="3399050"/>
            <a:ext cx="2095200" cy="459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1400"/>
              <a:buFont typeface="Press Start 2P"/>
              <a:buNone/>
              <a:defRPr sz="15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9pPr>
          </a:lstStyle>
          <a:p>
            <a:endParaRPr/>
          </a:p>
        </p:txBody>
      </p:sp>
      <p:sp>
        <p:nvSpPr>
          <p:cNvPr id="9432" name="Google Shape;9432;p19"/>
          <p:cNvSpPr txBox="1">
            <a:spLocks noGrp="1"/>
          </p:cNvSpPr>
          <p:nvPr>
            <p:ph type="subTitle" idx="6"/>
          </p:nvPr>
        </p:nvSpPr>
        <p:spPr>
          <a:xfrm>
            <a:off x="6328800" y="3782250"/>
            <a:ext cx="2095200" cy="459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9433" name="Google Shape;9433;p19"/>
          <p:cNvSpPr txBox="1">
            <a:spLocks noGrp="1"/>
          </p:cNvSpPr>
          <p:nvPr>
            <p:ph type="subTitle" idx="7"/>
          </p:nvPr>
        </p:nvSpPr>
        <p:spPr>
          <a:xfrm>
            <a:off x="720000" y="1652738"/>
            <a:ext cx="2095200" cy="459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1400"/>
              <a:buFont typeface="Press Start 2P"/>
              <a:buNone/>
              <a:defRPr sz="15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9pPr>
          </a:lstStyle>
          <a:p>
            <a:endParaRPr/>
          </a:p>
        </p:txBody>
      </p:sp>
      <p:sp>
        <p:nvSpPr>
          <p:cNvPr id="9434" name="Google Shape;9434;p19"/>
          <p:cNvSpPr txBox="1">
            <a:spLocks noGrp="1"/>
          </p:cNvSpPr>
          <p:nvPr>
            <p:ph type="subTitle" idx="8"/>
          </p:nvPr>
        </p:nvSpPr>
        <p:spPr>
          <a:xfrm>
            <a:off x="720000" y="2035938"/>
            <a:ext cx="2095200" cy="459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9435" name="Google Shape;9435;p19"/>
          <p:cNvSpPr txBox="1">
            <a:spLocks noGrp="1"/>
          </p:cNvSpPr>
          <p:nvPr>
            <p:ph type="subTitle" idx="9"/>
          </p:nvPr>
        </p:nvSpPr>
        <p:spPr>
          <a:xfrm>
            <a:off x="3524400" y="1652738"/>
            <a:ext cx="2095200" cy="459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1400"/>
              <a:buFont typeface="Press Start 2P"/>
              <a:buNone/>
              <a:defRPr sz="15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9pPr>
          </a:lstStyle>
          <a:p>
            <a:endParaRPr/>
          </a:p>
        </p:txBody>
      </p:sp>
      <p:sp>
        <p:nvSpPr>
          <p:cNvPr id="9436" name="Google Shape;9436;p19"/>
          <p:cNvSpPr txBox="1">
            <a:spLocks noGrp="1"/>
          </p:cNvSpPr>
          <p:nvPr>
            <p:ph type="subTitle" idx="13"/>
          </p:nvPr>
        </p:nvSpPr>
        <p:spPr>
          <a:xfrm>
            <a:off x="3524400" y="2035938"/>
            <a:ext cx="2095200" cy="459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9437" name="Google Shape;9437;p19"/>
          <p:cNvSpPr txBox="1">
            <a:spLocks noGrp="1"/>
          </p:cNvSpPr>
          <p:nvPr>
            <p:ph type="subTitle" idx="14"/>
          </p:nvPr>
        </p:nvSpPr>
        <p:spPr>
          <a:xfrm>
            <a:off x="6328800" y="1652738"/>
            <a:ext cx="2095200" cy="459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1400"/>
              <a:buFont typeface="Press Start 2P"/>
              <a:buNone/>
              <a:defRPr sz="15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9pPr>
          </a:lstStyle>
          <a:p>
            <a:endParaRPr/>
          </a:p>
        </p:txBody>
      </p:sp>
      <p:grpSp>
        <p:nvGrpSpPr>
          <p:cNvPr id="9438" name="Google Shape;9438;p19"/>
          <p:cNvGrpSpPr/>
          <p:nvPr/>
        </p:nvGrpSpPr>
        <p:grpSpPr>
          <a:xfrm>
            <a:off x="-385118" y="1174981"/>
            <a:ext cx="1049633" cy="523940"/>
            <a:chOff x="138482" y="584556"/>
            <a:chExt cx="1049633" cy="523940"/>
          </a:xfrm>
        </p:grpSpPr>
        <p:sp>
          <p:nvSpPr>
            <p:cNvPr id="9439" name="Google Shape;9439;p19"/>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0" name="Google Shape;9440;p19"/>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1" name="Google Shape;9441;p19"/>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2" name="Google Shape;9442;p19"/>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3" name="Google Shape;9443;p19"/>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4" name="Google Shape;9444;p19"/>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5" name="Google Shape;9445;p19"/>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6" name="Google Shape;9446;p19"/>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7" name="Google Shape;9447;p19"/>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8" name="Google Shape;9448;p19"/>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9" name="Google Shape;9449;p19"/>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0" name="Google Shape;9450;p19"/>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1" name="Google Shape;9451;p19"/>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2" name="Google Shape;9452;p19"/>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3" name="Google Shape;9453;p19"/>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454" name="Google Shape;9454;p19"/>
          <p:cNvGrpSpPr/>
          <p:nvPr/>
        </p:nvGrpSpPr>
        <p:grpSpPr>
          <a:xfrm flipH="1">
            <a:off x="8424007" y="2723431"/>
            <a:ext cx="1049633" cy="523940"/>
            <a:chOff x="138482" y="584556"/>
            <a:chExt cx="1049633" cy="523940"/>
          </a:xfrm>
        </p:grpSpPr>
        <p:sp>
          <p:nvSpPr>
            <p:cNvPr id="9455" name="Google Shape;9455;p19"/>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6" name="Google Shape;9456;p19"/>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7" name="Google Shape;9457;p19"/>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8" name="Google Shape;9458;p19"/>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9" name="Google Shape;9459;p19"/>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0" name="Google Shape;9460;p19"/>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1" name="Google Shape;9461;p19"/>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2" name="Google Shape;9462;p19"/>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3" name="Google Shape;9463;p19"/>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4" name="Google Shape;9464;p19"/>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5" name="Google Shape;9465;p19"/>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6" name="Google Shape;9466;p19"/>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7" name="Google Shape;9467;p19"/>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8" name="Google Shape;9468;p19"/>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9" name="Google Shape;9469;p19"/>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470" name="Google Shape;9470;p19"/>
          <p:cNvSpPr txBox="1">
            <a:spLocks noGrp="1"/>
          </p:cNvSpPr>
          <p:nvPr>
            <p:ph type="subTitle" idx="15"/>
          </p:nvPr>
        </p:nvSpPr>
        <p:spPr>
          <a:xfrm>
            <a:off x="6328800" y="2035938"/>
            <a:ext cx="2095200" cy="4596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extLst>
      <p:ext uri="{BB962C8B-B14F-4D97-AF65-F5344CB8AC3E}">
        <p14:creationId xmlns:p14="http://schemas.microsoft.com/office/powerpoint/2010/main" val="4130234529"/>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Main point">
  <p:cSld name="Main point">
    <p:spTree>
      <p:nvGrpSpPr>
        <p:cNvPr id="1" name="Shape 3166"/>
        <p:cNvGrpSpPr/>
        <p:nvPr/>
      </p:nvGrpSpPr>
      <p:grpSpPr>
        <a:xfrm>
          <a:off x="0" y="0"/>
          <a:ext cx="0" cy="0"/>
          <a:chOff x="0" y="0"/>
          <a:chExt cx="0" cy="0"/>
        </a:xfrm>
      </p:grpSpPr>
      <p:grpSp>
        <p:nvGrpSpPr>
          <p:cNvPr id="3167" name="Google Shape;3167;p8"/>
          <p:cNvGrpSpPr/>
          <p:nvPr/>
        </p:nvGrpSpPr>
        <p:grpSpPr>
          <a:xfrm>
            <a:off x="-151417" y="4511474"/>
            <a:ext cx="9446833" cy="1136997"/>
            <a:chOff x="7" y="4511474"/>
            <a:chExt cx="9446833" cy="1136997"/>
          </a:xfrm>
        </p:grpSpPr>
        <p:grpSp>
          <p:nvGrpSpPr>
            <p:cNvPr id="3168" name="Google Shape;3168;p8"/>
            <p:cNvGrpSpPr/>
            <p:nvPr/>
          </p:nvGrpSpPr>
          <p:grpSpPr>
            <a:xfrm>
              <a:off x="7" y="4511474"/>
              <a:ext cx="1049633" cy="1136997"/>
              <a:chOff x="2130300" y="2121375"/>
              <a:chExt cx="212000" cy="229650"/>
            </a:xfrm>
          </p:grpSpPr>
          <p:sp>
            <p:nvSpPr>
              <p:cNvPr id="3169" name="Google Shape;3169;p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0" name="Google Shape;3170;p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1" name="Google Shape;3171;p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2" name="Google Shape;3172;p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3" name="Google Shape;3173;p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4" name="Google Shape;3174;p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5" name="Google Shape;3175;p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6" name="Google Shape;3176;p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7" name="Google Shape;3177;p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8" name="Google Shape;3178;p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9" name="Google Shape;3179;p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0" name="Google Shape;3180;p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1" name="Google Shape;3181;p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2" name="Google Shape;3182;p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4" name="Google Shape;3184;p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5" name="Google Shape;3185;p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6" name="Google Shape;3186;p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7" name="Google Shape;3187;p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8" name="Google Shape;3188;p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9" name="Google Shape;3189;p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0" name="Google Shape;3190;p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1" name="Google Shape;3191;p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2" name="Google Shape;3192;p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3" name="Google Shape;3193;p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5" name="Google Shape;3195;p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6" name="Google Shape;3196;p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7" name="Google Shape;3197;p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9" name="Google Shape;3199;p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0" name="Google Shape;3200;p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1" name="Google Shape;3201;p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3" name="Google Shape;3203;p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4" name="Google Shape;3204;p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5" name="Google Shape;3205;p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0" name="Google Shape;3210;p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1" name="Google Shape;3211;p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12" name="Google Shape;3212;p8"/>
            <p:cNvGrpSpPr/>
            <p:nvPr/>
          </p:nvGrpSpPr>
          <p:grpSpPr>
            <a:xfrm>
              <a:off x="1049657" y="4511474"/>
              <a:ext cx="1049633" cy="1136997"/>
              <a:chOff x="2130300" y="2121375"/>
              <a:chExt cx="212000" cy="229650"/>
            </a:xfrm>
          </p:grpSpPr>
          <p:sp>
            <p:nvSpPr>
              <p:cNvPr id="3213" name="Google Shape;3213;p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4" name="Google Shape;3214;p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5" name="Google Shape;3215;p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6" name="Google Shape;3216;p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7" name="Google Shape;3217;p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8" name="Google Shape;3218;p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9" name="Google Shape;3219;p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0" name="Google Shape;3220;p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1" name="Google Shape;3221;p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2" name="Google Shape;3222;p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3" name="Google Shape;3223;p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4" name="Google Shape;3224;p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5" name="Google Shape;3225;p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6" name="Google Shape;3226;p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7" name="Google Shape;3227;p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8" name="Google Shape;3228;p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9" name="Google Shape;3229;p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0" name="Google Shape;3230;p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1" name="Google Shape;3231;p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2" name="Google Shape;3232;p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3" name="Google Shape;3233;p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4" name="Google Shape;3234;p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5" name="Google Shape;3235;p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6" name="Google Shape;3236;p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7" name="Google Shape;3237;p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8" name="Google Shape;3238;p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9" name="Google Shape;3239;p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0" name="Google Shape;3240;p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1" name="Google Shape;3241;p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2" name="Google Shape;3242;p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3" name="Google Shape;3243;p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4" name="Google Shape;3244;p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5" name="Google Shape;3245;p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6" name="Google Shape;3246;p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7" name="Google Shape;3247;p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8" name="Google Shape;3248;p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49" name="Google Shape;3249;p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0" name="Google Shape;3250;p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1" name="Google Shape;3251;p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2" name="Google Shape;3252;p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3" name="Google Shape;3253;p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4" name="Google Shape;3254;p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5" name="Google Shape;3255;p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256" name="Google Shape;3256;p8"/>
            <p:cNvGrpSpPr/>
            <p:nvPr/>
          </p:nvGrpSpPr>
          <p:grpSpPr>
            <a:xfrm>
              <a:off x="2099307" y="4511474"/>
              <a:ext cx="1049633" cy="1136997"/>
              <a:chOff x="2130300" y="2121375"/>
              <a:chExt cx="212000" cy="229650"/>
            </a:xfrm>
          </p:grpSpPr>
          <p:sp>
            <p:nvSpPr>
              <p:cNvPr id="3257" name="Google Shape;3257;p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8" name="Google Shape;3258;p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59" name="Google Shape;3259;p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0" name="Google Shape;3260;p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1" name="Google Shape;3261;p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2" name="Google Shape;3262;p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3" name="Google Shape;3263;p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4" name="Google Shape;3264;p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5" name="Google Shape;3265;p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6" name="Google Shape;3266;p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7" name="Google Shape;3267;p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8" name="Google Shape;3268;p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69" name="Google Shape;3269;p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0" name="Google Shape;3270;p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1" name="Google Shape;3271;p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2" name="Google Shape;3272;p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3" name="Google Shape;3273;p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4" name="Google Shape;3274;p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5" name="Google Shape;3275;p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6" name="Google Shape;3276;p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7" name="Google Shape;3277;p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8" name="Google Shape;3278;p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9" name="Google Shape;3279;p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0" name="Google Shape;3280;p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1" name="Google Shape;3281;p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2" name="Google Shape;3282;p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3" name="Google Shape;3283;p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4" name="Google Shape;3284;p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5" name="Google Shape;3285;p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6" name="Google Shape;3286;p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7" name="Google Shape;3287;p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8" name="Google Shape;3288;p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9" name="Google Shape;3289;p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0" name="Google Shape;3290;p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1" name="Google Shape;3291;p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2" name="Google Shape;3292;p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3" name="Google Shape;3293;p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4" name="Google Shape;3294;p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5" name="Google Shape;3295;p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6" name="Google Shape;3296;p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7" name="Google Shape;3297;p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8" name="Google Shape;3298;p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9" name="Google Shape;3299;p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00" name="Google Shape;3300;p8"/>
            <p:cNvGrpSpPr/>
            <p:nvPr/>
          </p:nvGrpSpPr>
          <p:grpSpPr>
            <a:xfrm>
              <a:off x="3148957" y="4511474"/>
              <a:ext cx="1049633" cy="1136997"/>
              <a:chOff x="2130300" y="2121375"/>
              <a:chExt cx="212000" cy="229650"/>
            </a:xfrm>
          </p:grpSpPr>
          <p:sp>
            <p:nvSpPr>
              <p:cNvPr id="3301" name="Google Shape;3301;p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2" name="Google Shape;3302;p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3" name="Google Shape;3303;p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4" name="Google Shape;3304;p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5" name="Google Shape;3305;p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6" name="Google Shape;3306;p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7" name="Google Shape;3307;p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8" name="Google Shape;3308;p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9" name="Google Shape;3309;p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0" name="Google Shape;3310;p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1" name="Google Shape;3311;p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2" name="Google Shape;3312;p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3" name="Google Shape;3313;p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4" name="Google Shape;3314;p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5" name="Google Shape;3315;p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6" name="Google Shape;3316;p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7" name="Google Shape;3317;p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8" name="Google Shape;3318;p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19" name="Google Shape;3319;p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0" name="Google Shape;3320;p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1" name="Google Shape;3321;p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2" name="Google Shape;3322;p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3" name="Google Shape;3323;p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4" name="Google Shape;3324;p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5" name="Google Shape;3325;p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6" name="Google Shape;3326;p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7" name="Google Shape;3327;p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8" name="Google Shape;3328;p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29" name="Google Shape;3329;p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0" name="Google Shape;3330;p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1" name="Google Shape;3331;p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2" name="Google Shape;3332;p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3" name="Google Shape;3333;p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4" name="Google Shape;3334;p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5" name="Google Shape;3335;p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6" name="Google Shape;3336;p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7" name="Google Shape;3337;p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8" name="Google Shape;3338;p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9" name="Google Shape;3339;p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0" name="Google Shape;3340;p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1" name="Google Shape;3341;p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2" name="Google Shape;3342;p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3" name="Google Shape;3343;p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44" name="Google Shape;3344;p8"/>
            <p:cNvGrpSpPr/>
            <p:nvPr/>
          </p:nvGrpSpPr>
          <p:grpSpPr>
            <a:xfrm>
              <a:off x="4198607" y="4511474"/>
              <a:ext cx="1049633" cy="1136997"/>
              <a:chOff x="2130300" y="2121375"/>
              <a:chExt cx="212000" cy="229650"/>
            </a:xfrm>
          </p:grpSpPr>
          <p:sp>
            <p:nvSpPr>
              <p:cNvPr id="3345" name="Google Shape;3345;p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6" name="Google Shape;3346;p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7" name="Google Shape;3347;p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8" name="Google Shape;3348;p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9" name="Google Shape;3349;p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0" name="Google Shape;3350;p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1" name="Google Shape;3351;p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2" name="Google Shape;3352;p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3" name="Google Shape;3353;p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4" name="Google Shape;3354;p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5" name="Google Shape;3355;p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6" name="Google Shape;3356;p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7" name="Google Shape;3357;p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8" name="Google Shape;3358;p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9" name="Google Shape;3359;p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0" name="Google Shape;3360;p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1" name="Google Shape;3361;p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2" name="Google Shape;3362;p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3" name="Google Shape;3363;p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4" name="Google Shape;3364;p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5" name="Google Shape;3365;p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6" name="Google Shape;3366;p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7" name="Google Shape;3367;p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8" name="Google Shape;3368;p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9" name="Google Shape;3369;p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0" name="Google Shape;3370;p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1" name="Google Shape;3371;p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2" name="Google Shape;3372;p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3" name="Google Shape;3373;p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4" name="Google Shape;3374;p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5" name="Google Shape;3375;p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6" name="Google Shape;3376;p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7" name="Google Shape;3377;p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8" name="Google Shape;3378;p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79" name="Google Shape;3379;p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0" name="Google Shape;3380;p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1" name="Google Shape;3381;p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2" name="Google Shape;3382;p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3" name="Google Shape;3383;p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4" name="Google Shape;3384;p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5" name="Google Shape;3385;p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6" name="Google Shape;3386;p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87" name="Google Shape;3387;p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88" name="Google Shape;3388;p8"/>
            <p:cNvGrpSpPr/>
            <p:nvPr/>
          </p:nvGrpSpPr>
          <p:grpSpPr>
            <a:xfrm>
              <a:off x="5248257" y="4511474"/>
              <a:ext cx="1049633" cy="1136997"/>
              <a:chOff x="2130300" y="2121375"/>
              <a:chExt cx="212000" cy="229650"/>
            </a:xfrm>
          </p:grpSpPr>
          <p:sp>
            <p:nvSpPr>
              <p:cNvPr id="3389" name="Google Shape;3389;p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0" name="Google Shape;3390;p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1" name="Google Shape;3391;p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2" name="Google Shape;3392;p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3" name="Google Shape;3393;p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4" name="Google Shape;3394;p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5" name="Google Shape;3395;p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6" name="Google Shape;3396;p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7" name="Google Shape;3397;p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8" name="Google Shape;3398;p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99" name="Google Shape;3399;p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0" name="Google Shape;3400;p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1" name="Google Shape;3401;p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2" name="Google Shape;3402;p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3" name="Google Shape;3403;p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4" name="Google Shape;3404;p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5" name="Google Shape;3405;p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6" name="Google Shape;3406;p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7" name="Google Shape;3407;p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8" name="Google Shape;3408;p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09" name="Google Shape;3409;p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0" name="Google Shape;3410;p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1" name="Google Shape;3411;p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2" name="Google Shape;3412;p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3" name="Google Shape;3413;p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4" name="Google Shape;3414;p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5" name="Google Shape;3415;p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6" name="Google Shape;3416;p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7" name="Google Shape;3417;p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8" name="Google Shape;3418;p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19" name="Google Shape;3419;p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0" name="Google Shape;3420;p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1" name="Google Shape;3421;p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2" name="Google Shape;3422;p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3" name="Google Shape;3423;p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4" name="Google Shape;3424;p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5" name="Google Shape;3425;p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6" name="Google Shape;3426;p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7" name="Google Shape;3427;p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8" name="Google Shape;3428;p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29" name="Google Shape;3429;p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0" name="Google Shape;3430;p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1" name="Google Shape;3431;p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32" name="Google Shape;3432;p8"/>
            <p:cNvGrpSpPr/>
            <p:nvPr/>
          </p:nvGrpSpPr>
          <p:grpSpPr>
            <a:xfrm>
              <a:off x="6297907" y="4511474"/>
              <a:ext cx="1049633" cy="1136997"/>
              <a:chOff x="2130300" y="2121375"/>
              <a:chExt cx="212000" cy="229650"/>
            </a:xfrm>
          </p:grpSpPr>
          <p:sp>
            <p:nvSpPr>
              <p:cNvPr id="3433" name="Google Shape;3433;p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4" name="Google Shape;3434;p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5" name="Google Shape;3435;p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6" name="Google Shape;3436;p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7" name="Google Shape;3437;p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8" name="Google Shape;3438;p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39" name="Google Shape;3439;p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0" name="Google Shape;3440;p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1" name="Google Shape;3441;p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2" name="Google Shape;3442;p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3" name="Google Shape;3443;p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4" name="Google Shape;3444;p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5" name="Google Shape;3445;p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6" name="Google Shape;3446;p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7" name="Google Shape;3447;p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8" name="Google Shape;3448;p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49" name="Google Shape;3449;p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0" name="Google Shape;3450;p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1" name="Google Shape;3451;p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2" name="Google Shape;3452;p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3" name="Google Shape;3453;p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4" name="Google Shape;3454;p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5" name="Google Shape;3455;p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6" name="Google Shape;3456;p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7" name="Google Shape;3457;p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8" name="Google Shape;3458;p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59" name="Google Shape;3459;p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0" name="Google Shape;3460;p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1" name="Google Shape;3461;p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2" name="Google Shape;3462;p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3" name="Google Shape;3463;p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4" name="Google Shape;3464;p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5" name="Google Shape;3465;p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6" name="Google Shape;3466;p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7" name="Google Shape;3467;p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8" name="Google Shape;3468;p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69" name="Google Shape;3469;p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0" name="Google Shape;3470;p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1" name="Google Shape;3471;p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2" name="Google Shape;3472;p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3" name="Google Shape;3473;p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4" name="Google Shape;3474;p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5" name="Google Shape;3475;p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476" name="Google Shape;3476;p8"/>
            <p:cNvGrpSpPr/>
            <p:nvPr/>
          </p:nvGrpSpPr>
          <p:grpSpPr>
            <a:xfrm>
              <a:off x="7347557" y="4511474"/>
              <a:ext cx="1049633" cy="1136997"/>
              <a:chOff x="2130300" y="2121375"/>
              <a:chExt cx="212000" cy="229650"/>
            </a:xfrm>
          </p:grpSpPr>
          <p:sp>
            <p:nvSpPr>
              <p:cNvPr id="3477" name="Google Shape;3477;p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8" name="Google Shape;3478;p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79" name="Google Shape;3479;p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0" name="Google Shape;3480;p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1" name="Google Shape;3481;p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2" name="Google Shape;3482;p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3" name="Google Shape;3483;p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4" name="Google Shape;3484;p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5" name="Google Shape;3485;p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6" name="Google Shape;3486;p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7" name="Google Shape;3487;p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8" name="Google Shape;3488;p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89" name="Google Shape;3489;p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0" name="Google Shape;3490;p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1" name="Google Shape;3491;p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2" name="Google Shape;3492;p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3" name="Google Shape;3493;p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4" name="Google Shape;3494;p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5" name="Google Shape;3495;p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6" name="Google Shape;3496;p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7" name="Google Shape;3497;p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8" name="Google Shape;3498;p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99" name="Google Shape;3499;p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0" name="Google Shape;3500;p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1" name="Google Shape;3501;p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2" name="Google Shape;3502;p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3" name="Google Shape;3503;p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4" name="Google Shape;3504;p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5" name="Google Shape;3505;p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6" name="Google Shape;3506;p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7" name="Google Shape;3507;p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8" name="Google Shape;3508;p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09" name="Google Shape;3509;p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0" name="Google Shape;3510;p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1" name="Google Shape;3511;p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2" name="Google Shape;3512;p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3" name="Google Shape;3513;p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4" name="Google Shape;3514;p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5" name="Google Shape;3515;p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6" name="Google Shape;3516;p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7" name="Google Shape;3517;p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8" name="Google Shape;3518;p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9" name="Google Shape;3519;p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520" name="Google Shape;3520;p8"/>
            <p:cNvGrpSpPr/>
            <p:nvPr/>
          </p:nvGrpSpPr>
          <p:grpSpPr>
            <a:xfrm>
              <a:off x="8397207" y="4511474"/>
              <a:ext cx="1049633" cy="1136997"/>
              <a:chOff x="2130300" y="2121375"/>
              <a:chExt cx="212000" cy="229650"/>
            </a:xfrm>
          </p:grpSpPr>
          <p:sp>
            <p:nvSpPr>
              <p:cNvPr id="3521" name="Google Shape;3521;p8"/>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2" name="Google Shape;3522;p8"/>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3" name="Google Shape;3523;p8"/>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4" name="Google Shape;3524;p8"/>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5" name="Google Shape;3525;p8"/>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6" name="Google Shape;3526;p8"/>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7" name="Google Shape;3527;p8"/>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8" name="Google Shape;3528;p8"/>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9" name="Google Shape;3529;p8"/>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0" name="Google Shape;3530;p8"/>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1" name="Google Shape;3531;p8"/>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2" name="Google Shape;3532;p8"/>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3" name="Google Shape;3533;p8"/>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4" name="Google Shape;3534;p8"/>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5" name="Google Shape;3535;p8"/>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6" name="Google Shape;3536;p8"/>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7" name="Google Shape;3537;p8"/>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8" name="Google Shape;3538;p8"/>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9" name="Google Shape;3539;p8"/>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0" name="Google Shape;3540;p8"/>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1" name="Google Shape;3541;p8"/>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2" name="Google Shape;3542;p8"/>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3" name="Google Shape;3543;p8"/>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4" name="Google Shape;3544;p8"/>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5" name="Google Shape;3545;p8"/>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6" name="Google Shape;3546;p8"/>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7" name="Google Shape;3547;p8"/>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8" name="Google Shape;3548;p8"/>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9" name="Google Shape;3549;p8"/>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0" name="Google Shape;3550;p8"/>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1" name="Google Shape;3551;p8"/>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2" name="Google Shape;3552;p8"/>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3" name="Google Shape;3553;p8"/>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4" name="Google Shape;3554;p8"/>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5" name="Google Shape;3555;p8"/>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6" name="Google Shape;3556;p8"/>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7" name="Google Shape;3557;p8"/>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8" name="Google Shape;3558;p8"/>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59" name="Google Shape;3559;p8"/>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0" name="Google Shape;3560;p8"/>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1" name="Google Shape;3561;p8"/>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2" name="Google Shape;3562;p8"/>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3" name="Google Shape;3563;p8"/>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3564" name="Google Shape;3564;p8"/>
          <p:cNvGrpSpPr/>
          <p:nvPr/>
        </p:nvGrpSpPr>
        <p:grpSpPr>
          <a:xfrm flipH="1">
            <a:off x="7444550" y="3868733"/>
            <a:ext cx="979461" cy="734884"/>
            <a:chOff x="4815700" y="3267175"/>
            <a:chExt cx="376600" cy="282550"/>
          </a:xfrm>
        </p:grpSpPr>
        <p:sp>
          <p:nvSpPr>
            <p:cNvPr id="3565" name="Google Shape;3565;p8"/>
            <p:cNvSpPr/>
            <p:nvPr/>
          </p:nvSpPr>
          <p:spPr>
            <a:xfrm>
              <a:off x="4847050" y="3267175"/>
              <a:ext cx="31375" cy="31375"/>
            </a:xfrm>
            <a:custGeom>
              <a:avLst/>
              <a:gdLst/>
              <a:ahLst/>
              <a:cxnLst/>
              <a:rect l="l" t="t" r="r" b="b"/>
              <a:pathLst>
                <a:path w="1255" h="1255" extrusionOk="0">
                  <a:moveTo>
                    <a:pt x="0" y="1"/>
                  </a:moveTo>
                  <a:lnTo>
                    <a:pt x="0" y="1254"/>
                  </a:lnTo>
                  <a:lnTo>
                    <a:pt x="1254" y="1254"/>
                  </a:lnTo>
                  <a:lnTo>
                    <a:pt x="1254"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6" name="Google Shape;3566;p8"/>
            <p:cNvSpPr/>
            <p:nvPr/>
          </p:nvSpPr>
          <p:spPr>
            <a:xfrm>
              <a:off x="4878400" y="3267175"/>
              <a:ext cx="31350" cy="31375"/>
            </a:xfrm>
            <a:custGeom>
              <a:avLst/>
              <a:gdLst/>
              <a:ahLst/>
              <a:cxnLst/>
              <a:rect l="l" t="t" r="r" b="b"/>
              <a:pathLst>
                <a:path w="1254" h="1255" extrusionOk="0">
                  <a:moveTo>
                    <a:pt x="0" y="1"/>
                  </a:moveTo>
                  <a:lnTo>
                    <a:pt x="0" y="1254"/>
                  </a:lnTo>
                  <a:lnTo>
                    <a:pt x="1254" y="1254"/>
                  </a:lnTo>
                  <a:lnTo>
                    <a:pt x="1254"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7" name="Google Shape;3567;p8"/>
            <p:cNvSpPr/>
            <p:nvPr/>
          </p:nvSpPr>
          <p:spPr>
            <a:xfrm>
              <a:off x="4909725" y="3267175"/>
              <a:ext cx="31375" cy="31375"/>
            </a:xfrm>
            <a:custGeom>
              <a:avLst/>
              <a:gdLst/>
              <a:ahLst/>
              <a:cxnLst/>
              <a:rect l="l" t="t" r="r" b="b"/>
              <a:pathLst>
                <a:path w="1255" h="1255" extrusionOk="0">
                  <a:moveTo>
                    <a:pt x="1" y="1"/>
                  </a:moveTo>
                  <a:lnTo>
                    <a:pt x="1" y="1254"/>
                  </a:lnTo>
                  <a:lnTo>
                    <a:pt x="1255" y="1254"/>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8" name="Google Shape;3568;p8"/>
            <p:cNvSpPr/>
            <p:nvPr/>
          </p:nvSpPr>
          <p:spPr>
            <a:xfrm>
              <a:off x="4941075" y="3267175"/>
              <a:ext cx="31375" cy="31375"/>
            </a:xfrm>
            <a:custGeom>
              <a:avLst/>
              <a:gdLst/>
              <a:ahLst/>
              <a:cxnLst/>
              <a:rect l="l" t="t" r="r" b="b"/>
              <a:pathLst>
                <a:path w="1255" h="1255" extrusionOk="0">
                  <a:moveTo>
                    <a:pt x="1" y="1"/>
                  </a:moveTo>
                  <a:lnTo>
                    <a:pt x="1" y="1254"/>
                  </a:lnTo>
                  <a:lnTo>
                    <a:pt x="1255" y="1254"/>
                  </a:lnTo>
                  <a:lnTo>
                    <a:pt x="12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69" name="Google Shape;3569;p8"/>
            <p:cNvSpPr/>
            <p:nvPr/>
          </p:nvSpPr>
          <p:spPr>
            <a:xfrm>
              <a:off x="4972425" y="3267175"/>
              <a:ext cx="31375" cy="31375"/>
            </a:xfrm>
            <a:custGeom>
              <a:avLst/>
              <a:gdLst/>
              <a:ahLst/>
              <a:cxnLst/>
              <a:rect l="l" t="t" r="r" b="b"/>
              <a:pathLst>
                <a:path w="1255" h="1255" extrusionOk="0">
                  <a:moveTo>
                    <a:pt x="1" y="1"/>
                  </a:moveTo>
                  <a:lnTo>
                    <a:pt x="1" y="1254"/>
                  </a:lnTo>
                  <a:lnTo>
                    <a:pt x="1255" y="1254"/>
                  </a:lnTo>
                  <a:lnTo>
                    <a:pt x="1255"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0" name="Google Shape;3570;p8"/>
            <p:cNvSpPr/>
            <p:nvPr/>
          </p:nvSpPr>
          <p:spPr>
            <a:xfrm>
              <a:off x="5003775" y="3267175"/>
              <a:ext cx="31775" cy="31375"/>
            </a:xfrm>
            <a:custGeom>
              <a:avLst/>
              <a:gdLst/>
              <a:ahLst/>
              <a:cxnLst/>
              <a:rect l="l" t="t" r="r" b="b"/>
              <a:pathLst>
                <a:path w="1271" h="1255" extrusionOk="0">
                  <a:moveTo>
                    <a:pt x="1" y="1"/>
                  </a:moveTo>
                  <a:lnTo>
                    <a:pt x="1" y="1254"/>
                  </a:lnTo>
                  <a:lnTo>
                    <a:pt x="1270" y="1254"/>
                  </a:lnTo>
                  <a:lnTo>
                    <a:pt x="12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1" name="Google Shape;3571;p8"/>
            <p:cNvSpPr/>
            <p:nvPr/>
          </p:nvSpPr>
          <p:spPr>
            <a:xfrm>
              <a:off x="5035525" y="3267175"/>
              <a:ext cx="31375" cy="31375"/>
            </a:xfrm>
            <a:custGeom>
              <a:avLst/>
              <a:gdLst/>
              <a:ahLst/>
              <a:cxnLst/>
              <a:rect l="l" t="t" r="r" b="b"/>
              <a:pathLst>
                <a:path w="1255" h="1255" extrusionOk="0">
                  <a:moveTo>
                    <a:pt x="0" y="1"/>
                  </a:moveTo>
                  <a:lnTo>
                    <a:pt x="0" y="1254"/>
                  </a:lnTo>
                  <a:lnTo>
                    <a:pt x="1254" y="1254"/>
                  </a:lnTo>
                  <a:lnTo>
                    <a:pt x="125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2" name="Google Shape;3572;p8"/>
            <p:cNvSpPr/>
            <p:nvPr/>
          </p:nvSpPr>
          <p:spPr>
            <a:xfrm>
              <a:off x="5066875" y="3267175"/>
              <a:ext cx="31375" cy="31375"/>
            </a:xfrm>
            <a:custGeom>
              <a:avLst/>
              <a:gdLst/>
              <a:ahLst/>
              <a:cxnLst/>
              <a:rect l="l" t="t" r="r" b="b"/>
              <a:pathLst>
                <a:path w="1255" h="1255" extrusionOk="0">
                  <a:moveTo>
                    <a:pt x="0" y="1"/>
                  </a:moveTo>
                  <a:lnTo>
                    <a:pt x="0" y="1254"/>
                  </a:lnTo>
                  <a:lnTo>
                    <a:pt x="1254" y="1254"/>
                  </a:lnTo>
                  <a:lnTo>
                    <a:pt x="12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3" name="Google Shape;3573;p8"/>
            <p:cNvSpPr/>
            <p:nvPr/>
          </p:nvSpPr>
          <p:spPr>
            <a:xfrm>
              <a:off x="5098225" y="3267175"/>
              <a:ext cx="31375" cy="31375"/>
            </a:xfrm>
            <a:custGeom>
              <a:avLst/>
              <a:gdLst/>
              <a:ahLst/>
              <a:cxnLst/>
              <a:rect l="l" t="t" r="r" b="b"/>
              <a:pathLst>
                <a:path w="1255" h="1255" extrusionOk="0">
                  <a:moveTo>
                    <a:pt x="0" y="1"/>
                  </a:moveTo>
                  <a:lnTo>
                    <a:pt x="0" y="1254"/>
                  </a:lnTo>
                  <a:lnTo>
                    <a:pt x="1254" y="1254"/>
                  </a:lnTo>
                  <a:lnTo>
                    <a:pt x="125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4" name="Google Shape;3574;p8"/>
            <p:cNvSpPr/>
            <p:nvPr/>
          </p:nvSpPr>
          <p:spPr>
            <a:xfrm>
              <a:off x="5129575" y="3267175"/>
              <a:ext cx="31375" cy="31375"/>
            </a:xfrm>
            <a:custGeom>
              <a:avLst/>
              <a:gdLst/>
              <a:ahLst/>
              <a:cxnLst/>
              <a:rect l="l" t="t" r="r" b="b"/>
              <a:pathLst>
                <a:path w="1255" h="1255" extrusionOk="0">
                  <a:moveTo>
                    <a:pt x="0" y="1"/>
                  </a:moveTo>
                  <a:lnTo>
                    <a:pt x="0" y="1254"/>
                  </a:lnTo>
                  <a:lnTo>
                    <a:pt x="1254" y="1254"/>
                  </a:lnTo>
                  <a:lnTo>
                    <a:pt x="1254"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5" name="Google Shape;3575;p8"/>
            <p:cNvSpPr/>
            <p:nvPr/>
          </p:nvSpPr>
          <p:spPr>
            <a:xfrm>
              <a:off x="4815700" y="329852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6" name="Google Shape;3576;p8"/>
            <p:cNvSpPr/>
            <p:nvPr/>
          </p:nvSpPr>
          <p:spPr>
            <a:xfrm>
              <a:off x="4847050" y="3298525"/>
              <a:ext cx="31375" cy="31375"/>
            </a:xfrm>
            <a:custGeom>
              <a:avLst/>
              <a:gdLst/>
              <a:ahLst/>
              <a:cxnLst/>
              <a:rect l="l" t="t" r="r" b="b"/>
              <a:pathLst>
                <a:path w="1255" h="1255" extrusionOk="0">
                  <a:moveTo>
                    <a:pt x="0" y="0"/>
                  </a:moveTo>
                  <a:lnTo>
                    <a:pt x="0" y="1254"/>
                  </a:lnTo>
                  <a:lnTo>
                    <a:pt x="1254" y="1254"/>
                  </a:lnTo>
                  <a:lnTo>
                    <a:pt x="12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7" name="Google Shape;3577;p8"/>
            <p:cNvSpPr/>
            <p:nvPr/>
          </p:nvSpPr>
          <p:spPr>
            <a:xfrm>
              <a:off x="4878400" y="3298525"/>
              <a:ext cx="31350" cy="31375"/>
            </a:xfrm>
            <a:custGeom>
              <a:avLst/>
              <a:gdLst/>
              <a:ahLst/>
              <a:cxnLst/>
              <a:rect l="l" t="t" r="r" b="b"/>
              <a:pathLst>
                <a:path w="1254" h="1255" extrusionOk="0">
                  <a:moveTo>
                    <a:pt x="0" y="0"/>
                  </a:moveTo>
                  <a:lnTo>
                    <a:pt x="0" y="1254"/>
                  </a:lnTo>
                  <a:lnTo>
                    <a:pt x="1254" y="1254"/>
                  </a:lnTo>
                  <a:lnTo>
                    <a:pt x="125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8" name="Google Shape;3578;p8"/>
            <p:cNvSpPr/>
            <p:nvPr/>
          </p:nvSpPr>
          <p:spPr>
            <a:xfrm>
              <a:off x="4909725" y="329852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79" name="Google Shape;3579;p8"/>
            <p:cNvSpPr/>
            <p:nvPr/>
          </p:nvSpPr>
          <p:spPr>
            <a:xfrm>
              <a:off x="4941075" y="329852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0" name="Google Shape;3580;p8"/>
            <p:cNvSpPr/>
            <p:nvPr/>
          </p:nvSpPr>
          <p:spPr>
            <a:xfrm>
              <a:off x="4972425" y="3298525"/>
              <a:ext cx="31375" cy="31375"/>
            </a:xfrm>
            <a:custGeom>
              <a:avLst/>
              <a:gdLst/>
              <a:ahLst/>
              <a:cxnLst/>
              <a:rect l="l" t="t" r="r" b="b"/>
              <a:pathLst>
                <a:path w="1255" h="1255" extrusionOk="0">
                  <a:moveTo>
                    <a:pt x="1" y="0"/>
                  </a:moveTo>
                  <a:lnTo>
                    <a:pt x="1" y="1254"/>
                  </a:lnTo>
                  <a:lnTo>
                    <a:pt x="1255" y="1254"/>
                  </a:lnTo>
                  <a:lnTo>
                    <a:pt x="12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1" name="Google Shape;3581;p8"/>
            <p:cNvSpPr/>
            <p:nvPr/>
          </p:nvSpPr>
          <p:spPr>
            <a:xfrm>
              <a:off x="5003775" y="3298525"/>
              <a:ext cx="31775" cy="31375"/>
            </a:xfrm>
            <a:custGeom>
              <a:avLst/>
              <a:gdLst/>
              <a:ahLst/>
              <a:cxnLst/>
              <a:rect l="l" t="t" r="r" b="b"/>
              <a:pathLst>
                <a:path w="1271" h="1255" extrusionOk="0">
                  <a:moveTo>
                    <a:pt x="1" y="0"/>
                  </a:moveTo>
                  <a:lnTo>
                    <a:pt x="1" y="1254"/>
                  </a:lnTo>
                  <a:lnTo>
                    <a:pt x="1270" y="1254"/>
                  </a:lnTo>
                  <a:lnTo>
                    <a:pt x="1270"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2" name="Google Shape;3582;p8"/>
            <p:cNvSpPr/>
            <p:nvPr/>
          </p:nvSpPr>
          <p:spPr>
            <a:xfrm>
              <a:off x="5035525" y="3298525"/>
              <a:ext cx="31375" cy="31375"/>
            </a:xfrm>
            <a:custGeom>
              <a:avLst/>
              <a:gdLst/>
              <a:ahLst/>
              <a:cxnLst/>
              <a:rect l="l" t="t" r="r" b="b"/>
              <a:pathLst>
                <a:path w="1255" h="1255" extrusionOk="0">
                  <a:moveTo>
                    <a:pt x="0" y="0"/>
                  </a:moveTo>
                  <a:lnTo>
                    <a:pt x="0" y="1254"/>
                  </a:lnTo>
                  <a:lnTo>
                    <a:pt x="1254" y="1254"/>
                  </a:lnTo>
                  <a:lnTo>
                    <a:pt x="12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3" name="Google Shape;3583;p8"/>
            <p:cNvSpPr/>
            <p:nvPr/>
          </p:nvSpPr>
          <p:spPr>
            <a:xfrm>
              <a:off x="5066875" y="329852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4" name="Google Shape;3584;p8"/>
            <p:cNvSpPr/>
            <p:nvPr/>
          </p:nvSpPr>
          <p:spPr>
            <a:xfrm>
              <a:off x="5098225" y="3298525"/>
              <a:ext cx="31375" cy="31375"/>
            </a:xfrm>
            <a:custGeom>
              <a:avLst/>
              <a:gdLst/>
              <a:ahLst/>
              <a:cxnLst/>
              <a:rect l="l" t="t" r="r" b="b"/>
              <a:pathLst>
                <a:path w="1255" h="1255" extrusionOk="0">
                  <a:moveTo>
                    <a:pt x="0" y="0"/>
                  </a:moveTo>
                  <a:lnTo>
                    <a:pt x="0" y="1254"/>
                  </a:lnTo>
                  <a:lnTo>
                    <a:pt x="1254" y="1254"/>
                  </a:lnTo>
                  <a:lnTo>
                    <a:pt x="12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5" name="Google Shape;3585;p8"/>
            <p:cNvSpPr/>
            <p:nvPr/>
          </p:nvSpPr>
          <p:spPr>
            <a:xfrm>
              <a:off x="5129575" y="329852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6" name="Google Shape;3586;p8"/>
            <p:cNvSpPr/>
            <p:nvPr/>
          </p:nvSpPr>
          <p:spPr>
            <a:xfrm>
              <a:off x="5160925" y="329852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7" name="Google Shape;3587;p8"/>
            <p:cNvSpPr/>
            <p:nvPr/>
          </p:nvSpPr>
          <p:spPr>
            <a:xfrm>
              <a:off x="4815700" y="332987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8" name="Google Shape;3588;p8"/>
            <p:cNvSpPr/>
            <p:nvPr/>
          </p:nvSpPr>
          <p:spPr>
            <a:xfrm>
              <a:off x="4847050" y="332987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89" name="Google Shape;3589;p8"/>
            <p:cNvSpPr/>
            <p:nvPr/>
          </p:nvSpPr>
          <p:spPr>
            <a:xfrm>
              <a:off x="4878400" y="3329875"/>
              <a:ext cx="31350" cy="31375"/>
            </a:xfrm>
            <a:custGeom>
              <a:avLst/>
              <a:gdLst/>
              <a:ahLst/>
              <a:cxnLst/>
              <a:rect l="l" t="t" r="r" b="b"/>
              <a:pathLst>
                <a:path w="1254" h="1255" extrusionOk="0">
                  <a:moveTo>
                    <a:pt x="0" y="0"/>
                  </a:moveTo>
                  <a:lnTo>
                    <a:pt x="0" y="1254"/>
                  </a:lnTo>
                  <a:lnTo>
                    <a:pt x="1254" y="1254"/>
                  </a:lnTo>
                  <a:lnTo>
                    <a:pt x="1254"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0" name="Google Shape;3590;p8"/>
            <p:cNvSpPr/>
            <p:nvPr/>
          </p:nvSpPr>
          <p:spPr>
            <a:xfrm>
              <a:off x="4909725" y="332987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1" name="Google Shape;3591;p8"/>
            <p:cNvSpPr/>
            <p:nvPr/>
          </p:nvSpPr>
          <p:spPr>
            <a:xfrm>
              <a:off x="4941075" y="332987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2" name="Google Shape;3592;p8"/>
            <p:cNvSpPr/>
            <p:nvPr/>
          </p:nvSpPr>
          <p:spPr>
            <a:xfrm>
              <a:off x="4972425" y="332987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3" name="Google Shape;3593;p8"/>
            <p:cNvSpPr/>
            <p:nvPr/>
          </p:nvSpPr>
          <p:spPr>
            <a:xfrm>
              <a:off x="5003775" y="3329875"/>
              <a:ext cx="31775" cy="31375"/>
            </a:xfrm>
            <a:custGeom>
              <a:avLst/>
              <a:gdLst/>
              <a:ahLst/>
              <a:cxnLst/>
              <a:rect l="l" t="t" r="r" b="b"/>
              <a:pathLst>
                <a:path w="1271" h="1255" extrusionOk="0">
                  <a:moveTo>
                    <a:pt x="1" y="0"/>
                  </a:moveTo>
                  <a:lnTo>
                    <a:pt x="1" y="1254"/>
                  </a:lnTo>
                  <a:lnTo>
                    <a:pt x="1270" y="1254"/>
                  </a:lnTo>
                  <a:lnTo>
                    <a:pt x="1270"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4" name="Google Shape;3594;p8"/>
            <p:cNvSpPr/>
            <p:nvPr/>
          </p:nvSpPr>
          <p:spPr>
            <a:xfrm>
              <a:off x="5035525" y="332987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5" name="Google Shape;3595;p8"/>
            <p:cNvSpPr/>
            <p:nvPr/>
          </p:nvSpPr>
          <p:spPr>
            <a:xfrm>
              <a:off x="5066875" y="332987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6" name="Google Shape;3596;p8"/>
            <p:cNvSpPr/>
            <p:nvPr/>
          </p:nvSpPr>
          <p:spPr>
            <a:xfrm>
              <a:off x="5098225" y="332987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7" name="Google Shape;3597;p8"/>
            <p:cNvSpPr/>
            <p:nvPr/>
          </p:nvSpPr>
          <p:spPr>
            <a:xfrm>
              <a:off x="5129575" y="332987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8" name="Google Shape;3598;p8"/>
            <p:cNvSpPr/>
            <p:nvPr/>
          </p:nvSpPr>
          <p:spPr>
            <a:xfrm>
              <a:off x="5160925" y="332987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99" name="Google Shape;3599;p8"/>
            <p:cNvSpPr/>
            <p:nvPr/>
          </p:nvSpPr>
          <p:spPr>
            <a:xfrm>
              <a:off x="4815700" y="3361225"/>
              <a:ext cx="31375" cy="31375"/>
            </a:xfrm>
            <a:custGeom>
              <a:avLst/>
              <a:gdLst/>
              <a:ahLst/>
              <a:cxnLst/>
              <a:rect l="l" t="t" r="r" b="b"/>
              <a:pathLst>
                <a:path w="1255" h="1255" extrusionOk="0">
                  <a:moveTo>
                    <a:pt x="0" y="0"/>
                  </a:moveTo>
                  <a:lnTo>
                    <a:pt x="0" y="1254"/>
                  </a:lnTo>
                  <a:lnTo>
                    <a:pt x="1254" y="1254"/>
                  </a:lnTo>
                  <a:lnTo>
                    <a:pt x="12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0" name="Google Shape;3600;p8"/>
            <p:cNvSpPr/>
            <p:nvPr/>
          </p:nvSpPr>
          <p:spPr>
            <a:xfrm>
              <a:off x="4847050" y="3361225"/>
              <a:ext cx="31375" cy="31375"/>
            </a:xfrm>
            <a:custGeom>
              <a:avLst/>
              <a:gdLst/>
              <a:ahLst/>
              <a:cxnLst/>
              <a:rect l="l" t="t" r="r" b="b"/>
              <a:pathLst>
                <a:path w="1255" h="1255" extrusionOk="0">
                  <a:moveTo>
                    <a:pt x="0" y="0"/>
                  </a:moveTo>
                  <a:lnTo>
                    <a:pt x="0" y="1254"/>
                  </a:lnTo>
                  <a:lnTo>
                    <a:pt x="1254" y="1254"/>
                  </a:lnTo>
                  <a:lnTo>
                    <a:pt x="12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1" name="Google Shape;3601;p8"/>
            <p:cNvSpPr/>
            <p:nvPr/>
          </p:nvSpPr>
          <p:spPr>
            <a:xfrm>
              <a:off x="4878400" y="3361225"/>
              <a:ext cx="31350" cy="31375"/>
            </a:xfrm>
            <a:custGeom>
              <a:avLst/>
              <a:gdLst/>
              <a:ahLst/>
              <a:cxnLst/>
              <a:rect l="l" t="t" r="r" b="b"/>
              <a:pathLst>
                <a:path w="1254" h="1255" extrusionOk="0">
                  <a:moveTo>
                    <a:pt x="0" y="0"/>
                  </a:moveTo>
                  <a:lnTo>
                    <a:pt x="0" y="1254"/>
                  </a:lnTo>
                  <a:lnTo>
                    <a:pt x="1254" y="1254"/>
                  </a:lnTo>
                  <a:lnTo>
                    <a:pt x="12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2" name="Google Shape;3602;p8"/>
            <p:cNvSpPr/>
            <p:nvPr/>
          </p:nvSpPr>
          <p:spPr>
            <a:xfrm>
              <a:off x="4909725" y="336122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3" name="Google Shape;3603;p8"/>
            <p:cNvSpPr/>
            <p:nvPr/>
          </p:nvSpPr>
          <p:spPr>
            <a:xfrm>
              <a:off x="4941075" y="336122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4" name="Google Shape;3604;p8"/>
            <p:cNvSpPr/>
            <p:nvPr/>
          </p:nvSpPr>
          <p:spPr>
            <a:xfrm>
              <a:off x="4972425" y="336122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5" name="Google Shape;3605;p8"/>
            <p:cNvSpPr/>
            <p:nvPr/>
          </p:nvSpPr>
          <p:spPr>
            <a:xfrm>
              <a:off x="5003775" y="3361225"/>
              <a:ext cx="31775" cy="31375"/>
            </a:xfrm>
            <a:custGeom>
              <a:avLst/>
              <a:gdLst/>
              <a:ahLst/>
              <a:cxnLst/>
              <a:rect l="l" t="t" r="r" b="b"/>
              <a:pathLst>
                <a:path w="1271" h="1255" extrusionOk="0">
                  <a:moveTo>
                    <a:pt x="1" y="0"/>
                  </a:moveTo>
                  <a:lnTo>
                    <a:pt x="1" y="1254"/>
                  </a:lnTo>
                  <a:lnTo>
                    <a:pt x="1270" y="1254"/>
                  </a:lnTo>
                  <a:lnTo>
                    <a:pt x="1270"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6" name="Google Shape;3606;p8"/>
            <p:cNvSpPr/>
            <p:nvPr/>
          </p:nvSpPr>
          <p:spPr>
            <a:xfrm>
              <a:off x="5035525" y="3361225"/>
              <a:ext cx="31375" cy="31375"/>
            </a:xfrm>
            <a:custGeom>
              <a:avLst/>
              <a:gdLst/>
              <a:ahLst/>
              <a:cxnLst/>
              <a:rect l="l" t="t" r="r" b="b"/>
              <a:pathLst>
                <a:path w="1255" h="1255" extrusionOk="0">
                  <a:moveTo>
                    <a:pt x="0" y="0"/>
                  </a:moveTo>
                  <a:lnTo>
                    <a:pt x="0" y="1254"/>
                  </a:lnTo>
                  <a:lnTo>
                    <a:pt x="1254" y="1254"/>
                  </a:lnTo>
                  <a:lnTo>
                    <a:pt x="12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7" name="Google Shape;3607;p8"/>
            <p:cNvSpPr/>
            <p:nvPr/>
          </p:nvSpPr>
          <p:spPr>
            <a:xfrm>
              <a:off x="5066875" y="3361225"/>
              <a:ext cx="31375" cy="31375"/>
            </a:xfrm>
            <a:custGeom>
              <a:avLst/>
              <a:gdLst/>
              <a:ahLst/>
              <a:cxnLst/>
              <a:rect l="l" t="t" r="r" b="b"/>
              <a:pathLst>
                <a:path w="1255" h="1255" extrusionOk="0">
                  <a:moveTo>
                    <a:pt x="0" y="0"/>
                  </a:moveTo>
                  <a:lnTo>
                    <a:pt x="0" y="1254"/>
                  </a:lnTo>
                  <a:lnTo>
                    <a:pt x="1254" y="1254"/>
                  </a:lnTo>
                  <a:lnTo>
                    <a:pt x="1254"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8" name="Google Shape;3608;p8"/>
            <p:cNvSpPr/>
            <p:nvPr/>
          </p:nvSpPr>
          <p:spPr>
            <a:xfrm>
              <a:off x="5098225" y="336122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09" name="Google Shape;3609;p8"/>
            <p:cNvSpPr/>
            <p:nvPr/>
          </p:nvSpPr>
          <p:spPr>
            <a:xfrm>
              <a:off x="5129575" y="336122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0" name="Google Shape;3610;p8"/>
            <p:cNvSpPr/>
            <p:nvPr/>
          </p:nvSpPr>
          <p:spPr>
            <a:xfrm>
              <a:off x="5160925" y="3361225"/>
              <a:ext cx="31375" cy="31375"/>
            </a:xfrm>
            <a:custGeom>
              <a:avLst/>
              <a:gdLst/>
              <a:ahLst/>
              <a:cxnLst/>
              <a:rect l="l" t="t" r="r" b="b"/>
              <a:pathLst>
                <a:path w="1255" h="1255" extrusionOk="0">
                  <a:moveTo>
                    <a:pt x="0" y="0"/>
                  </a:moveTo>
                  <a:lnTo>
                    <a:pt x="0" y="1254"/>
                  </a:lnTo>
                  <a:lnTo>
                    <a:pt x="1254" y="1254"/>
                  </a:lnTo>
                  <a:lnTo>
                    <a:pt x="12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1" name="Google Shape;3611;p8"/>
            <p:cNvSpPr/>
            <p:nvPr/>
          </p:nvSpPr>
          <p:spPr>
            <a:xfrm>
              <a:off x="4815700" y="3392575"/>
              <a:ext cx="31375" cy="31375"/>
            </a:xfrm>
            <a:custGeom>
              <a:avLst/>
              <a:gdLst/>
              <a:ahLst/>
              <a:cxnLst/>
              <a:rect l="l" t="t" r="r" b="b"/>
              <a:pathLst>
                <a:path w="1255" h="1255" extrusionOk="0">
                  <a:moveTo>
                    <a:pt x="0" y="0"/>
                  </a:moveTo>
                  <a:lnTo>
                    <a:pt x="0" y="1254"/>
                  </a:lnTo>
                  <a:lnTo>
                    <a:pt x="1254" y="1254"/>
                  </a:lnTo>
                  <a:lnTo>
                    <a:pt x="12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2" name="Google Shape;3612;p8"/>
            <p:cNvSpPr/>
            <p:nvPr/>
          </p:nvSpPr>
          <p:spPr>
            <a:xfrm>
              <a:off x="4847050" y="3392575"/>
              <a:ext cx="31375" cy="31375"/>
            </a:xfrm>
            <a:custGeom>
              <a:avLst/>
              <a:gdLst/>
              <a:ahLst/>
              <a:cxnLst/>
              <a:rect l="l" t="t" r="r" b="b"/>
              <a:pathLst>
                <a:path w="1255" h="1255" extrusionOk="0">
                  <a:moveTo>
                    <a:pt x="0" y="0"/>
                  </a:moveTo>
                  <a:lnTo>
                    <a:pt x="0" y="1254"/>
                  </a:lnTo>
                  <a:lnTo>
                    <a:pt x="1254" y="1254"/>
                  </a:lnTo>
                  <a:lnTo>
                    <a:pt x="12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3" name="Google Shape;3613;p8"/>
            <p:cNvSpPr/>
            <p:nvPr/>
          </p:nvSpPr>
          <p:spPr>
            <a:xfrm>
              <a:off x="4878400" y="3392575"/>
              <a:ext cx="31350" cy="31375"/>
            </a:xfrm>
            <a:custGeom>
              <a:avLst/>
              <a:gdLst/>
              <a:ahLst/>
              <a:cxnLst/>
              <a:rect l="l" t="t" r="r" b="b"/>
              <a:pathLst>
                <a:path w="1254" h="1255" extrusionOk="0">
                  <a:moveTo>
                    <a:pt x="0" y="0"/>
                  </a:moveTo>
                  <a:lnTo>
                    <a:pt x="0" y="1254"/>
                  </a:lnTo>
                  <a:lnTo>
                    <a:pt x="1254" y="1254"/>
                  </a:lnTo>
                  <a:lnTo>
                    <a:pt x="12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4" name="Google Shape;3614;p8"/>
            <p:cNvSpPr/>
            <p:nvPr/>
          </p:nvSpPr>
          <p:spPr>
            <a:xfrm>
              <a:off x="4909725" y="339257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5" name="Google Shape;3615;p8"/>
            <p:cNvSpPr/>
            <p:nvPr/>
          </p:nvSpPr>
          <p:spPr>
            <a:xfrm>
              <a:off x="4941075" y="339257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6" name="Google Shape;3616;p8"/>
            <p:cNvSpPr/>
            <p:nvPr/>
          </p:nvSpPr>
          <p:spPr>
            <a:xfrm>
              <a:off x="4972425" y="3392575"/>
              <a:ext cx="31375" cy="31375"/>
            </a:xfrm>
            <a:custGeom>
              <a:avLst/>
              <a:gdLst/>
              <a:ahLst/>
              <a:cxnLst/>
              <a:rect l="l" t="t" r="r" b="b"/>
              <a:pathLst>
                <a:path w="1255" h="1255" extrusionOk="0">
                  <a:moveTo>
                    <a:pt x="1" y="0"/>
                  </a:moveTo>
                  <a:lnTo>
                    <a:pt x="1" y="1254"/>
                  </a:lnTo>
                  <a:lnTo>
                    <a:pt x="1255" y="1254"/>
                  </a:lnTo>
                  <a:lnTo>
                    <a:pt x="12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7" name="Google Shape;3617;p8"/>
            <p:cNvSpPr/>
            <p:nvPr/>
          </p:nvSpPr>
          <p:spPr>
            <a:xfrm>
              <a:off x="5003775" y="3392575"/>
              <a:ext cx="31775" cy="31375"/>
            </a:xfrm>
            <a:custGeom>
              <a:avLst/>
              <a:gdLst/>
              <a:ahLst/>
              <a:cxnLst/>
              <a:rect l="l" t="t" r="r" b="b"/>
              <a:pathLst>
                <a:path w="1271" h="1255" extrusionOk="0">
                  <a:moveTo>
                    <a:pt x="1" y="0"/>
                  </a:moveTo>
                  <a:lnTo>
                    <a:pt x="1" y="1254"/>
                  </a:lnTo>
                  <a:lnTo>
                    <a:pt x="1270" y="1254"/>
                  </a:lnTo>
                  <a:lnTo>
                    <a:pt x="1270"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8" name="Google Shape;3618;p8"/>
            <p:cNvSpPr/>
            <p:nvPr/>
          </p:nvSpPr>
          <p:spPr>
            <a:xfrm>
              <a:off x="5035525" y="3392575"/>
              <a:ext cx="31375" cy="31375"/>
            </a:xfrm>
            <a:custGeom>
              <a:avLst/>
              <a:gdLst/>
              <a:ahLst/>
              <a:cxnLst/>
              <a:rect l="l" t="t" r="r" b="b"/>
              <a:pathLst>
                <a:path w="1255" h="1255" extrusionOk="0">
                  <a:moveTo>
                    <a:pt x="0" y="0"/>
                  </a:moveTo>
                  <a:lnTo>
                    <a:pt x="0" y="1254"/>
                  </a:lnTo>
                  <a:lnTo>
                    <a:pt x="1254" y="1254"/>
                  </a:lnTo>
                  <a:lnTo>
                    <a:pt x="125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19" name="Google Shape;3619;p8"/>
            <p:cNvSpPr/>
            <p:nvPr/>
          </p:nvSpPr>
          <p:spPr>
            <a:xfrm>
              <a:off x="5066875" y="339257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0" name="Google Shape;3620;p8"/>
            <p:cNvSpPr/>
            <p:nvPr/>
          </p:nvSpPr>
          <p:spPr>
            <a:xfrm>
              <a:off x="5098225" y="339257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1" name="Google Shape;3621;p8"/>
            <p:cNvSpPr/>
            <p:nvPr/>
          </p:nvSpPr>
          <p:spPr>
            <a:xfrm>
              <a:off x="5129575" y="339257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2" name="Google Shape;3622;p8"/>
            <p:cNvSpPr/>
            <p:nvPr/>
          </p:nvSpPr>
          <p:spPr>
            <a:xfrm>
              <a:off x="5160925" y="339257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3" name="Google Shape;3623;p8"/>
            <p:cNvSpPr/>
            <p:nvPr/>
          </p:nvSpPr>
          <p:spPr>
            <a:xfrm>
              <a:off x="4815700" y="342392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4" name="Google Shape;3624;p8"/>
            <p:cNvSpPr/>
            <p:nvPr/>
          </p:nvSpPr>
          <p:spPr>
            <a:xfrm>
              <a:off x="4847050" y="3423925"/>
              <a:ext cx="31375" cy="31375"/>
            </a:xfrm>
            <a:custGeom>
              <a:avLst/>
              <a:gdLst/>
              <a:ahLst/>
              <a:cxnLst/>
              <a:rect l="l" t="t" r="r" b="b"/>
              <a:pathLst>
                <a:path w="1255" h="1255" extrusionOk="0">
                  <a:moveTo>
                    <a:pt x="0" y="0"/>
                  </a:moveTo>
                  <a:lnTo>
                    <a:pt x="0" y="1254"/>
                  </a:lnTo>
                  <a:lnTo>
                    <a:pt x="1254" y="1254"/>
                  </a:lnTo>
                  <a:lnTo>
                    <a:pt x="12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5" name="Google Shape;3625;p8"/>
            <p:cNvSpPr/>
            <p:nvPr/>
          </p:nvSpPr>
          <p:spPr>
            <a:xfrm>
              <a:off x="4878400" y="3423925"/>
              <a:ext cx="31350" cy="31375"/>
            </a:xfrm>
            <a:custGeom>
              <a:avLst/>
              <a:gdLst/>
              <a:ahLst/>
              <a:cxnLst/>
              <a:rect l="l" t="t" r="r" b="b"/>
              <a:pathLst>
                <a:path w="1254" h="1255" extrusionOk="0">
                  <a:moveTo>
                    <a:pt x="0" y="0"/>
                  </a:moveTo>
                  <a:lnTo>
                    <a:pt x="0" y="1254"/>
                  </a:lnTo>
                  <a:lnTo>
                    <a:pt x="1254" y="1254"/>
                  </a:lnTo>
                  <a:lnTo>
                    <a:pt x="12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6" name="Google Shape;3626;p8"/>
            <p:cNvSpPr/>
            <p:nvPr/>
          </p:nvSpPr>
          <p:spPr>
            <a:xfrm>
              <a:off x="4909725" y="342392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7" name="Google Shape;3627;p8"/>
            <p:cNvSpPr/>
            <p:nvPr/>
          </p:nvSpPr>
          <p:spPr>
            <a:xfrm>
              <a:off x="4941075" y="3423925"/>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8" name="Google Shape;3628;p8"/>
            <p:cNvSpPr/>
            <p:nvPr/>
          </p:nvSpPr>
          <p:spPr>
            <a:xfrm>
              <a:off x="4972425" y="3423925"/>
              <a:ext cx="31375" cy="31375"/>
            </a:xfrm>
            <a:custGeom>
              <a:avLst/>
              <a:gdLst/>
              <a:ahLst/>
              <a:cxnLst/>
              <a:rect l="l" t="t" r="r" b="b"/>
              <a:pathLst>
                <a:path w="1255" h="1255" extrusionOk="0">
                  <a:moveTo>
                    <a:pt x="1" y="0"/>
                  </a:moveTo>
                  <a:lnTo>
                    <a:pt x="1" y="1254"/>
                  </a:lnTo>
                  <a:lnTo>
                    <a:pt x="1255" y="1254"/>
                  </a:lnTo>
                  <a:lnTo>
                    <a:pt x="12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29" name="Google Shape;3629;p8"/>
            <p:cNvSpPr/>
            <p:nvPr/>
          </p:nvSpPr>
          <p:spPr>
            <a:xfrm>
              <a:off x="5003775" y="3423925"/>
              <a:ext cx="31775" cy="31375"/>
            </a:xfrm>
            <a:custGeom>
              <a:avLst/>
              <a:gdLst/>
              <a:ahLst/>
              <a:cxnLst/>
              <a:rect l="l" t="t" r="r" b="b"/>
              <a:pathLst>
                <a:path w="1271" h="1255" extrusionOk="0">
                  <a:moveTo>
                    <a:pt x="1" y="0"/>
                  </a:moveTo>
                  <a:lnTo>
                    <a:pt x="1" y="1254"/>
                  </a:lnTo>
                  <a:lnTo>
                    <a:pt x="1270" y="1254"/>
                  </a:lnTo>
                  <a:lnTo>
                    <a:pt x="12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0" name="Google Shape;3630;p8"/>
            <p:cNvSpPr/>
            <p:nvPr/>
          </p:nvSpPr>
          <p:spPr>
            <a:xfrm>
              <a:off x="5035525" y="3423925"/>
              <a:ext cx="31375" cy="31375"/>
            </a:xfrm>
            <a:custGeom>
              <a:avLst/>
              <a:gdLst/>
              <a:ahLst/>
              <a:cxnLst/>
              <a:rect l="l" t="t" r="r" b="b"/>
              <a:pathLst>
                <a:path w="1255" h="1255" extrusionOk="0">
                  <a:moveTo>
                    <a:pt x="0" y="0"/>
                  </a:moveTo>
                  <a:lnTo>
                    <a:pt x="0" y="1254"/>
                  </a:lnTo>
                  <a:lnTo>
                    <a:pt x="1254" y="1254"/>
                  </a:lnTo>
                  <a:lnTo>
                    <a:pt x="12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1" name="Google Shape;3631;p8"/>
            <p:cNvSpPr/>
            <p:nvPr/>
          </p:nvSpPr>
          <p:spPr>
            <a:xfrm>
              <a:off x="5066875" y="3423925"/>
              <a:ext cx="31375" cy="31375"/>
            </a:xfrm>
            <a:custGeom>
              <a:avLst/>
              <a:gdLst/>
              <a:ahLst/>
              <a:cxnLst/>
              <a:rect l="l" t="t" r="r" b="b"/>
              <a:pathLst>
                <a:path w="1255" h="1255" extrusionOk="0">
                  <a:moveTo>
                    <a:pt x="0" y="0"/>
                  </a:moveTo>
                  <a:lnTo>
                    <a:pt x="0" y="1254"/>
                  </a:lnTo>
                  <a:lnTo>
                    <a:pt x="1254" y="1254"/>
                  </a:lnTo>
                  <a:lnTo>
                    <a:pt x="12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2" name="Google Shape;3632;p8"/>
            <p:cNvSpPr/>
            <p:nvPr/>
          </p:nvSpPr>
          <p:spPr>
            <a:xfrm>
              <a:off x="5098225" y="342392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3" name="Google Shape;3633;p8"/>
            <p:cNvSpPr/>
            <p:nvPr/>
          </p:nvSpPr>
          <p:spPr>
            <a:xfrm>
              <a:off x="5129575" y="342392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4" name="Google Shape;3634;p8"/>
            <p:cNvSpPr/>
            <p:nvPr/>
          </p:nvSpPr>
          <p:spPr>
            <a:xfrm>
              <a:off x="5160925" y="3423925"/>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5" name="Google Shape;3635;p8"/>
            <p:cNvSpPr/>
            <p:nvPr/>
          </p:nvSpPr>
          <p:spPr>
            <a:xfrm>
              <a:off x="4815700" y="3455275"/>
              <a:ext cx="31375" cy="31750"/>
            </a:xfrm>
            <a:custGeom>
              <a:avLst/>
              <a:gdLst/>
              <a:ahLst/>
              <a:cxnLst/>
              <a:rect l="l" t="t" r="r" b="b"/>
              <a:pathLst>
                <a:path w="1255" h="1270" extrusionOk="0">
                  <a:moveTo>
                    <a:pt x="0" y="0"/>
                  </a:moveTo>
                  <a:lnTo>
                    <a:pt x="0" y="1270"/>
                  </a:lnTo>
                  <a:lnTo>
                    <a:pt x="1254" y="1270"/>
                  </a:lnTo>
                  <a:lnTo>
                    <a:pt x="125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6" name="Google Shape;3636;p8"/>
            <p:cNvSpPr/>
            <p:nvPr/>
          </p:nvSpPr>
          <p:spPr>
            <a:xfrm>
              <a:off x="4847050" y="3455275"/>
              <a:ext cx="31375" cy="31750"/>
            </a:xfrm>
            <a:custGeom>
              <a:avLst/>
              <a:gdLst/>
              <a:ahLst/>
              <a:cxnLst/>
              <a:rect l="l" t="t" r="r" b="b"/>
              <a:pathLst>
                <a:path w="1255" h="1270" extrusionOk="0">
                  <a:moveTo>
                    <a:pt x="0" y="0"/>
                  </a:moveTo>
                  <a:lnTo>
                    <a:pt x="0" y="1270"/>
                  </a:lnTo>
                  <a:lnTo>
                    <a:pt x="1254" y="1270"/>
                  </a:lnTo>
                  <a:lnTo>
                    <a:pt x="12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7" name="Google Shape;3637;p8"/>
            <p:cNvSpPr/>
            <p:nvPr/>
          </p:nvSpPr>
          <p:spPr>
            <a:xfrm>
              <a:off x="4878400" y="3455275"/>
              <a:ext cx="31350" cy="31750"/>
            </a:xfrm>
            <a:custGeom>
              <a:avLst/>
              <a:gdLst/>
              <a:ahLst/>
              <a:cxnLst/>
              <a:rect l="l" t="t" r="r" b="b"/>
              <a:pathLst>
                <a:path w="1254" h="1270" extrusionOk="0">
                  <a:moveTo>
                    <a:pt x="0" y="0"/>
                  </a:moveTo>
                  <a:lnTo>
                    <a:pt x="0" y="1270"/>
                  </a:lnTo>
                  <a:lnTo>
                    <a:pt x="1254" y="1270"/>
                  </a:lnTo>
                  <a:lnTo>
                    <a:pt x="12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8" name="Google Shape;3638;p8"/>
            <p:cNvSpPr/>
            <p:nvPr/>
          </p:nvSpPr>
          <p:spPr>
            <a:xfrm>
              <a:off x="4909725" y="3455275"/>
              <a:ext cx="31375" cy="31750"/>
            </a:xfrm>
            <a:custGeom>
              <a:avLst/>
              <a:gdLst/>
              <a:ahLst/>
              <a:cxnLst/>
              <a:rect l="l" t="t" r="r" b="b"/>
              <a:pathLst>
                <a:path w="1255" h="1270" extrusionOk="0">
                  <a:moveTo>
                    <a:pt x="1" y="0"/>
                  </a:moveTo>
                  <a:lnTo>
                    <a:pt x="1" y="1270"/>
                  </a:lnTo>
                  <a:lnTo>
                    <a:pt x="1255" y="1270"/>
                  </a:lnTo>
                  <a:lnTo>
                    <a:pt x="1255"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9" name="Google Shape;3639;p8"/>
            <p:cNvSpPr/>
            <p:nvPr/>
          </p:nvSpPr>
          <p:spPr>
            <a:xfrm>
              <a:off x="4941075" y="3455275"/>
              <a:ext cx="31375" cy="31750"/>
            </a:xfrm>
            <a:custGeom>
              <a:avLst/>
              <a:gdLst/>
              <a:ahLst/>
              <a:cxnLst/>
              <a:rect l="l" t="t" r="r" b="b"/>
              <a:pathLst>
                <a:path w="1255" h="1270" extrusionOk="0">
                  <a:moveTo>
                    <a:pt x="1" y="0"/>
                  </a:moveTo>
                  <a:lnTo>
                    <a:pt x="1" y="1270"/>
                  </a:lnTo>
                  <a:lnTo>
                    <a:pt x="1255" y="1270"/>
                  </a:lnTo>
                  <a:lnTo>
                    <a:pt x="1255"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0" name="Google Shape;3640;p8"/>
            <p:cNvSpPr/>
            <p:nvPr/>
          </p:nvSpPr>
          <p:spPr>
            <a:xfrm>
              <a:off x="4972425" y="3455275"/>
              <a:ext cx="31375" cy="31750"/>
            </a:xfrm>
            <a:custGeom>
              <a:avLst/>
              <a:gdLst/>
              <a:ahLst/>
              <a:cxnLst/>
              <a:rect l="l" t="t" r="r" b="b"/>
              <a:pathLst>
                <a:path w="1255" h="1270" extrusionOk="0">
                  <a:moveTo>
                    <a:pt x="1" y="0"/>
                  </a:moveTo>
                  <a:lnTo>
                    <a:pt x="1" y="1270"/>
                  </a:lnTo>
                  <a:lnTo>
                    <a:pt x="1255" y="1270"/>
                  </a:lnTo>
                  <a:lnTo>
                    <a:pt x="12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1" name="Google Shape;3641;p8"/>
            <p:cNvSpPr/>
            <p:nvPr/>
          </p:nvSpPr>
          <p:spPr>
            <a:xfrm>
              <a:off x="5003775" y="3455275"/>
              <a:ext cx="31775" cy="31750"/>
            </a:xfrm>
            <a:custGeom>
              <a:avLst/>
              <a:gdLst/>
              <a:ahLst/>
              <a:cxnLst/>
              <a:rect l="l" t="t" r="r" b="b"/>
              <a:pathLst>
                <a:path w="1271" h="1270" extrusionOk="0">
                  <a:moveTo>
                    <a:pt x="1" y="0"/>
                  </a:moveTo>
                  <a:lnTo>
                    <a:pt x="1" y="1270"/>
                  </a:lnTo>
                  <a:lnTo>
                    <a:pt x="1270" y="1270"/>
                  </a:lnTo>
                  <a:lnTo>
                    <a:pt x="1270"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2" name="Google Shape;3642;p8"/>
            <p:cNvSpPr/>
            <p:nvPr/>
          </p:nvSpPr>
          <p:spPr>
            <a:xfrm>
              <a:off x="5035525" y="3455275"/>
              <a:ext cx="31375" cy="31750"/>
            </a:xfrm>
            <a:custGeom>
              <a:avLst/>
              <a:gdLst/>
              <a:ahLst/>
              <a:cxnLst/>
              <a:rect l="l" t="t" r="r" b="b"/>
              <a:pathLst>
                <a:path w="1255" h="1270" extrusionOk="0">
                  <a:moveTo>
                    <a:pt x="0" y="0"/>
                  </a:moveTo>
                  <a:lnTo>
                    <a:pt x="0" y="1270"/>
                  </a:lnTo>
                  <a:lnTo>
                    <a:pt x="1254" y="1270"/>
                  </a:lnTo>
                  <a:lnTo>
                    <a:pt x="125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3" name="Google Shape;3643;p8"/>
            <p:cNvSpPr/>
            <p:nvPr/>
          </p:nvSpPr>
          <p:spPr>
            <a:xfrm>
              <a:off x="5066875" y="3455275"/>
              <a:ext cx="31375" cy="31750"/>
            </a:xfrm>
            <a:custGeom>
              <a:avLst/>
              <a:gdLst/>
              <a:ahLst/>
              <a:cxnLst/>
              <a:rect l="l" t="t" r="r" b="b"/>
              <a:pathLst>
                <a:path w="1255" h="1270" extrusionOk="0">
                  <a:moveTo>
                    <a:pt x="0" y="0"/>
                  </a:moveTo>
                  <a:lnTo>
                    <a:pt x="0" y="1270"/>
                  </a:lnTo>
                  <a:lnTo>
                    <a:pt x="1254" y="1270"/>
                  </a:lnTo>
                  <a:lnTo>
                    <a:pt x="125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4" name="Google Shape;3644;p8"/>
            <p:cNvSpPr/>
            <p:nvPr/>
          </p:nvSpPr>
          <p:spPr>
            <a:xfrm>
              <a:off x="5098225" y="3455275"/>
              <a:ext cx="31375" cy="31750"/>
            </a:xfrm>
            <a:custGeom>
              <a:avLst/>
              <a:gdLst/>
              <a:ahLst/>
              <a:cxnLst/>
              <a:rect l="l" t="t" r="r" b="b"/>
              <a:pathLst>
                <a:path w="1255" h="1270" extrusionOk="0">
                  <a:moveTo>
                    <a:pt x="0" y="0"/>
                  </a:moveTo>
                  <a:lnTo>
                    <a:pt x="0" y="1270"/>
                  </a:lnTo>
                  <a:lnTo>
                    <a:pt x="1254" y="1270"/>
                  </a:lnTo>
                  <a:lnTo>
                    <a:pt x="125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5" name="Google Shape;3645;p8"/>
            <p:cNvSpPr/>
            <p:nvPr/>
          </p:nvSpPr>
          <p:spPr>
            <a:xfrm>
              <a:off x="5129575" y="3455275"/>
              <a:ext cx="31375" cy="31750"/>
            </a:xfrm>
            <a:custGeom>
              <a:avLst/>
              <a:gdLst/>
              <a:ahLst/>
              <a:cxnLst/>
              <a:rect l="l" t="t" r="r" b="b"/>
              <a:pathLst>
                <a:path w="1255" h="1270" extrusionOk="0">
                  <a:moveTo>
                    <a:pt x="0" y="0"/>
                  </a:moveTo>
                  <a:lnTo>
                    <a:pt x="0" y="1270"/>
                  </a:lnTo>
                  <a:lnTo>
                    <a:pt x="1254" y="1270"/>
                  </a:lnTo>
                  <a:lnTo>
                    <a:pt x="125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6" name="Google Shape;3646;p8"/>
            <p:cNvSpPr/>
            <p:nvPr/>
          </p:nvSpPr>
          <p:spPr>
            <a:xfrm>
              <a:off x="5160925" y="3455275"/>
              <a:ext cx="31375" cy="31750"/>
            </a:xfrm>
            <a:custGeom>
              <a:avLst/>
              <a:gdLst/>
              <a:ahLst/>
              <a:cxnLst/>
              <a:rect l="l" t="t" r="r" b="b"/>
              <a:pathLst>
                <a:path w="1255" h="1270" extrusionOk="0">
                  <a:moveTo>
                    <a:pt x="0" y="0"/>
                  </a:moveTo>
                  <a:lnTo>
                    <a:pt x="0" y="1270"/>
                  </a:lnTo>
                  <a:lnTo>
                    <a:pt x="1254" y="1270"/>
                  </a:lnTo>
                  <a:lnTo>
                    <a:pt x="1254"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7" name="Google Shape;3647;p8"/>
            <p:cNvSpPr/>
            <p:nvPr/>
          </p:nvSpPr>
          <p:spPr>
            <a:xfrm>
              <a:off x="4815700" y="3487000"/>
              <a:ext cx="31375" cy="31375"/>
            </a:xfrm>
            <a:custGeom>
              <a:avLst/>
              <a:gdLst/>
              <a:ahLst/>
              <a:cxnLst/>
              <a:rect l="l" t="t" r="r" b="b"/>
              <a:pathLst>
                <a:path w="1255" h="1255" extrusionOk="0">
                  <a:moveTo>
                    <a:pt x="0" y="1"/>
                  </a:moveTo>
                  <a:lnTo>
                    <a:pt x="0" y="1255"/>
                  </a:lnTo>
                  <a:lnTo>
                    <a:pt x="1254" y="1255"/>
                  </a:lnTo>
                  <a:lnTo>
                    <a:pt x="1254"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8" name="Google Shape;3648;p8"/>
            <p:cNvSpPr/>
            <p:nvPr/>
          </p:nvSpPr>
          <p:spPr>
            <a:xfrm>
              <a:off x="4847050" y="3487000"/>
              <a:ext cx="31375" cy="31375"/>
            </a:xfrm>
            <a:custGeom>
              <a:avLst/>
              <a:gdLst/>
              <a:ahLst/>
              <a:cxnLst/>
              <a:rect l="l" t="t" r="r" b="b"/>
              <a:pathLst>
                <a:path w="1255" h="1255" extrusionOk="0">
                  <a:moveTo>
                    <a:pt x="0" y="1"/>
                  </a:moveTo>
                  <a:lnTo>
                    <a:pt x="0" y="1255"/>
                  </a:lnTo>
                  <a:lnTo>
                    <a:pt x="1254" y="1255"/>
                  </a:lnTo>
                  <a:lnTo>
                    <a:pt x="12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9" name="Google Shape;3649;p8"/>
            <p:cNvSpPr/>
            <p:nvPr/>
          </p:nvSpPr>
          <p:spPr>
            <a:xfrm>
              <a:off x="4878400" y="3487000"/>
              <a:ext cx="31350" cy="31375"/>
            </a:xfrm>
            <a:custGeom>
              <a:avLst/>
              <a:gdLst/>
              <a:ahLst/>
              <a:cxnLst/>
              <a:rect l="l" t="t" r="r" b="b"/>
              <a:pathLst>
                <a:path w="1254" h="1255" extrusionOk="0">
                  <a:moveTo>
                    <a:pt x="0" y="1"/>
                  </a:moveTo>
                  <a:lnTo>
                    <a:pt x="0" y="1255"/>
                  </a:lnTo>
                  <a:lnTo>
                    <a:pt x="1254" y="1255"/>
                  </a:lnTo>
                  <a:lnTo>
                    <a:pt x="125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0" name="Google Shape;3650;p8"/>
            <p:cNvSpPr/>
            <p:nvPr/>
          </p:nvSpPr>
          <p:spPr>
            <a:xfrm>
              <a:off x="4909725" y="3487000"/>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1" name="Google Shape;3651;p8"/>
            <p:cNvSpPr/>
            <p:nvPr/>
          </p:nvSpPr>
          <p:spPr>
            <a:xfrm>
              <a:off x="4941075" y="3487000"/>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2" name="Google Shape;3652;p8"/>
            <p:cNvSpPr/>
            <p:nvPr/>
          </p:nvSpPr>
          <p:spPr>
            <a:xfrm>
              <a:off x="4972425" y="3487000"/>
              <a:ext cx="31375" cy="31375"/>
            </a:xfrm>
            <a:custGeom>
              <a:avLst/>
              <a:gdLst/>
              <a:ahLst/>
              <a:cxnLst/>
              <a:rect l="l" t="t" r="r" b="b"/>
              <a:pathLst>
                <a:path w="1255" h="1255" extrusionOk="0">
                  <a:moveTo>
                    <a:pt x="1" y="1"/>
                  </a:moveTo>
                  <a:lnTo>
                    <a:pt x="1" y="1255"/>
                  </a:lnTo>
                  <a:lnTo>
                    <a:pt x="1255" y="1255"/>
                  </a:lnTo>
                  <a:lnTo>
                    <a:pt x="12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3" name="Google Shape;3653;p8"/>
            <p:cNvSpPr/>
            <p:nvPr/>
          </p:nvSpPr>
          <p:spPr>
            <a:xfrm>
              <a:off x="5003775" y="3487000"/>
              <a:ext cx="31775" cy="31375"/>
            </a:xfrm>
            <a:custGeom>
              <a:avLst/>
              <a:gdLst/>
              <a:ahLst/>
              <a:cxnLst/>
              <a:rect l="l" t="t" r="r" b="b"/>
              <a:pathLst>
                <a:path w="1271" h="1255" extrusionOk="0">
                  <a:moveTo>
                    <a:pt x="1" y="1"/>
                  </a:moveTo>
                  <a:lnTo>
                    <a:pt x="1" y="1255"/>
                  </a:lnTo>
                  <a:lnTo>
                    <a:pt x="1270" y="1255"/>
                  </a:lnTo>
                  <a:lnTo>
                    <a:pt x="12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4" name="Google Shape;3654;p8"/>
            <p:cNvSpPr/>
            <p:nvPr/>
          </p:nvSpPr>
          <p:spPr>
            <a:xfrm>
              <a:off x="5035525" y="3487000"/>
              <a:ext cx="31375" cy="31375"/>
            </a:xfrm>
            <a:custGeom>
              <a:avLst/>
              <a:gdLst/>
              <a:ahLst/>
              <a:cxnLst/>
              <a:rect l="l" t="t" r="r" b="b"/>
              <a:pathLst>
                <a:path w="1255" h="1255" extrusionOk="0">
                  <a:moveTo>
                    <a:pt x="0" y="1"/>
                  </a:moveTo>
                  <a:lnTo>
                    <a:pt x="0" y="1255"/>
                  </a:lnTo>
                  <a:lnTo>
                    <a:pt x="1254" y="1255"/>
                  </a:lnTo>
                  <a:lnTo>
                    <a:pt x="125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5" name="Google Shape;3655;p8"/>
            <p:cNvSpPr/>
            <p:nvPr/>
          </p:nvSpPr>
          <p:spPr>
            <a:xfrm>
              <a:off x="5066875" y="3487000"/>
              <a:ext cx="31375" cy="31375"/>
            </a:xfrm>
            <a:custGeom>
              <a:avLst/>
              <a:gdLst/>
              <a:ahLst/>
              <a:cxnLst/>
              <a:rect l="l" t="t" r="r" b="b"/>
              <a:pathLst>
                <a:path w="1255" h="1255" extrusionOk="0">
                  <a:moveTo>
                    <a:pt x="0" y="1"/>
                  </a:moveTo>
                  <a:lnTo>
                    <a:pt x="0" y="1255"/>
                  </a:lnTo>
                  <a:lnTo>
                    <a:pt x="1254" y="1255"/>
                  </a:lnTo>
                  <a:lnTo>
                    <a:pt x="125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6" name="Google Shape;3656;p8"/>
            <p:cNvSpPr/>
            <p:nvPr/>
          </p:nvSpPr>
          <p:spPr>
            <a:xfrm>
              <a:off x="5098225" y="3487000"/>
              <a:ext cx="31375" cy="31375"/>
            </a:xfrm>
            <a:custGeom>
              <a:avLst/>
              <a:gdLst/>
              <a:ahLst/>
              <a:cxnLst/>
              <a:rect l="l" t="t" r="r" b="b"/>
              <a:pathLst>
                <a:path w="1255" h="1255" extrusionOk="0">
                  <a:moveTo>
                    <a:pt x="0" y="1"/>
                  </a:moveTo>
                  <a:lnTo>
                    <a:pt x="0" y="1255"/>
                  </a:lnTo>
                  <a:lnTo>
                    <a:pt x="1254" y="1255"/>
                  </a:lnTo>
                  <a:lnTo>
                    <a:pt x="125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7" name="Google Shape;3657;p8"/>
            <p:cNvSpPr/>
            <p:nvPr/>
          </p:nvSpPr>
          <p:spPr>
            <a:xfrm>
              <a:off x="5129575" y="3487000"/>
              <a:ext cx="31375" cy="31375"/>
            </a:xfrm>
            <a:custGeom>
              <a:avLst/>
              <a:gdLst/>
              <a:ahLst/>
              <a:cxnLst/>
              <a:rect l="l" t="t" r="r" b="b"/>
              <a:pathLst>
                <a:path w="1255" h="1255" extrusionOk="0">
                  <a:moveTo>
                    <a:pt x="0" y="1"/>
                  </a:moveTo>
                  <a:lnTo>
                    <a:pt x="0" y="1255"/>
                  </a:lnTo>
                  <a:lnTo>
                    <a:pt x="1254" y="1255"/>
                  </a:lnTo>
                  <a:lnTo>
                    <a:pt x="125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8" name="Google Shape;3658;p8"/>
            <p:cNvSpPr/>
            <p:nvPr/>
          </p:nvSpPr>
          <p:spPr>
            <a:xfrm>
              <a:off x="5160925" y="3487000"/>
              <a:ext cx="31375" cy="31375"/>
            </a:xfrm>
            <a:custGeom>
              <a:avLst/>
              <a:gdLst/>
              <a:ahLst/>
              <a:cxnLst/>
              <a:rect l="l" t="t" r="r" b="b"/>
              <a:pathLst>
                <a:path w="1255" h="1255" extrusionOk="0">
                  <a:moveTo>
                    <a:pt x="0" y="1"/>
                  </a:moveTo>
                  <a:lnTo>
                    <a:pt x="0" y="1255"/>
                  </a:lnTo>
                  <a:lnTo>
                    <a:pt x="1254" y="1255"/>
                  </a:lnTo>
                  <a:lnTo>
                    <a:pt x="1254"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9" name="Google Shape;3659;p8"/>
            <p:cNvSpPr/>
            <p:nvPr/>
          </p:nvSpPr>
          <p:spPr>
            <a:xfrm>
              <a:off x="4815700" y="3518350"/>
              <a:ext cx="31375" cy="31375"/>
            </a:xfrm>
            <a:custGeom>
              <a:avLst/>
              <a:gdLst/>
              <a:ahLst/>
              <a:cxnLst/>
              <a:rect l="l" t="t" r="r" b="b"/>
              <a:pathLst>
                <a:path w="1255" h="1255" extrusionOk="0">
                  <a:moveTo>
                    <a:pt x="0" y="1"/>
                  </a:moveTo>
                  <a:lnTo>
                    <a:pt x="0" y="1255"/>
                  </a:lnTo>
                  <a:lnTo>
                    <a:pt x="1254" y="1255"/>
                  </a:lnTo>
                  <a:lnTo>
                    <a:pt x="125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0" name="Google Shape;3660;p8"/>
            <p:cNvSpPr/>
            <p:nvPr/>
          </p:nvSpPr>
          <p:spPr>
            <a:xfrm>
              <a:off x="4847050" y="3518350"/>
              <a:ext cx="31375" cy="31375"/>
            </a:xfrm>
            <a:custGeom>
              <a:avLst/>
              <a:gdLst/>
              <a:ahLst/>
              <a:cxnLst/>
              <a:rect l="l" t="t" r="r" b="b"/>
              <a:pathLst>
                <a:path w="1255" h="1255" extrusionOk="0">
                  <a:moveTo>
                    <a:pt x="0" y="1"/>
                  </a:moveTo>
                  <a:lnTo>
                    <a:pt x="0" y="1255"/>
                  </a:lnTo>
                  <a:lnTo>
                    <a:pt x="1254" y="1255"/>
                  </a:lnTo>
                  <a:lnTo>
                    <a:pt x="1254"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1" name="Google Shape;3661;p8"/>
            <p:cNvSpPr/>
            <p:nvPr/>
          </p:nvSpPr>
          <p:spPr>
            <a:xfrm>
              <a:off x="4878400" y="3518350"/>
              <a:ext cx="31350" cy="31375"/>
            </a:xfrm>
            <a:custGeom>
              <a:avLst/>
              <a:gdLst/>
              <a:ahLst/>
              <a:cxnLst/>
              <a:rect l="l" t="t" r="r" b="b"/>
              <a:pathLst>
                <a:path w="1254" h="1255" extrusionOk="0">
                  <a:moveTo>
                    <a:pt x="0" y="1"/>
                  </a:moveTo>
                  <a:lnTo>
                    <a:pt x="0" y="1255"/>
                  </a:lnTo>
                  <a:lnTo>
                    <a:pt x="1254" y="1255"/>
                  </a:lnTo>
                  <a:lnTo>
                    <a:pt x="1254"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2" name="Google Shape;3662;p8"/>
            <p:cNvSpPr/>
            <p:nvPr/>
          </p:nvSpPr>
          <p:spPr>
            <a:xfrm>
              <a:off x="4909725" y="3518350"/>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3" name="Google Shape;3663;p8"/>
            <p:cNvSpPr/>
            <p:nvPr/>
          </p:nvSpPr>
          <p:spPr>
            <a:xfrm>
              <a:off x="4941075" y="3518350"/>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4" name="Google Shape;3664;p8"/>
            <p:cNvSpPr/>
            <p:nvPr/>
          </p:nvSpPr>
          <p:spPr>
            <a:xfrm>
              <a:off x="4972425" y="3518350"/>
              <a:ext cx="31375" cy="31375"/>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5" name="Google Shape;3665;p8"/>
            <p:cNvSpPr/>
            <p:nvPr/>
          </p:nvSpPr>
          <p:spPr>
            <a:xfrm>
              <a:off x="5003775" y="3518350"/>
              <a:ext cx="31775" cy="31375"/>
            </a:xfrm>
            <a:custGeom>
              <a:avLst/>
              <a:gdLst/>
              <a:ahLst/>
              <a:cxnLst/>
              <a:rect l="l" t="t" r="r" b="b"/>
              <a:pathLst>
                <a:path w="1271" h="1255" extrusionOk="0">
                  <a:moveTo>
                    <a:pt x="1" y="1"/>
                  </a:moveTo>
                  <a:lnTo>
                    <a:pt x="1" y="1255"/>
                  </a:lnTo>
                  <a:lnTo>
                    <a:pt x="1270" y="1255"/>
                  </a:lnTo>
                  <a:lnTo>
                    <a:pt x="1270"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6" name="Google Shape;3666;p8"/>
            <p:cNvSpPr/>
            <p:nvPr/>
          </p:nvSpPr>
          <p:spPr>
            <a:xfrm>
              <a:off x="5035525" y="3518350"/>
              <a:ext cx="31375" cy="31375"/>
            </a:xfrm>
            <a:custGeom>
              <a:avLst/>
              <a:gdLst/>
              <a:ahLst/>
              <a:cxnLst/>
              <a:rect l="l" t="t" r="r" b="b"/>
              <a:pathLst>
                <a:path w="1255" h="1255" extrusionOk="0">
                  <a:moveTo>
                    <a:pt x="0" y="1"/>
                  </a:moveTo>
                  <a:lnTo>
                    <a:pt x="0" y="1255"/>
                  </a:lnTo>
                  <a:lnTo>
                    <a:pt x="1254" y="1255"/>
                  </a:lnTo>
                  <a:lnTo>
                    <a:pt x="1254"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7" name="Google Shape;3667;p8"/>
            <p:cNvSpPr/>
            <p:nvPr/>
          </p:nvSpPr>
          <p:spPr>
            <a:xfrm>
              <a:off x="5066875" y="3518350"/>
              <a:ext cx="31375" cy="31375"/>
            </a:xfrm>
            <a:custGeom>
              <a:avLst/>
              <a:gdLst/>
              <a:ahLst/>
              <a:cxnLst/>
              <a:rect l="l" t="t" r="r" b="b"/>
              <a:pathLst>
                <a:path w="1255" h="1255" extrusionOk="0">
                  <a:moveTo>
                    <a:pt x="0" y="1"/>
                  </a:moveTo>
                  <a:lnTo>
                    <a:pt x="0" y="1255"/>
                  </a:lnTo>
                  <a:lnTo>
                    <a:pt x="1254" y="1255"/>
                  </a:lnTo>
                  <a:lnTo>
                    <a:pt x="1254"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8" name="Google Shape;3668;p8"/>
            <p:cNvSpPr/>
            <p:nvPr/>
          </p:nvSpPr>
          <p:spPr>
            <a:xfrm>
              <a:off x="5098225" y="3518350"/>
              <a:ext cx="31375" cy="31375"/>
            </a:xfrm>
            <a:custGeom>
              <a:avLst/>
              <a:gdLst/>
              <a:ahLst/>
              <a:cxnLst/>
              <a:rect l="l" t="t" r="r" b="b"/>
              <a:pathLst>
                <a:path w="1255" h="1255" extrusionOk="0">
                  <a:moveTo>
                    <a:pt x="0" y="1"/>
                  </a:moveTo>
                  <a:lnTo>
                    <a:pt x="0" y="1255"/>
                  </a:lnTo>
                  <a:lnTo>
                    <a:pt x="1254" y="1255"/>
                  </a:lnTo>
                  <a:lnTo>
                    <a:pt x="1254"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9" name="Google Shape;3669;p8"/>
            <p:cNvSpPr/>
            <p:nvPr/>
          </p:nvSpPr>
          <p:spPr>
            <a:xfrm>
              <a:off x="5129575" y="3518350"/>
              <a:ext cx="31375" cy="31375"/>
            </a:xfrm>
            <a:custGeom>
              <a:avLst/>
              <a:gdLst/>
              <a:ahLst/>
              <a:cxnLst/>
              <a:rect l="l" t="t" r="r" b="b"/>
              <a:pathLst>
                <a:path w="1255" h="1255" extrusionOk="0">
                  <a:moveTo>
                    <a:pt x="0" y="1"/>
                  </a:moveTo>
                  <a:lnTo>
                    <a:pt x="0" y="1255"/>
                  </a:lnTo>
                  <a:lnTo>
                    <a:pt x="1254" y="1255"/>
                  </a:lnTo>
                  <a:lnTo>
                    <a:pt x="1254"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0" name="Google Shape;3670;p8"/>
            <p:cNvSpPr/>
            <p:nvPr/>
          </p:nvSpPr>
          <p:spPr>
            <a:xfrm>
              <a:off x="5160925" y="3518350"/>
              <a:ext cx="31375" cy="31375"/>
            </a:xfrm>
            <a:custGeom>
              <a:avLst/>
              <a:gdLst/>
              <a:ahLst/>
              <a:cxnLst/>
              <a:rect l="l" t="t" r="r" b="b"/>
              <a:pathLst>
                <a:path w="1255" h="1255" extrusionOk="0">
                  <a:moveTo>
                    <a:pt x="0" y="1"/>
                  </a:moveTo>
                  <a:lnTo>
                    <a:pt x="0" y="1255"/>
                  </a:lnTo>
                  <a:lnTo>
                    <a:pt x="1254" y="1255"/>
                  </a:lnTo>
                  <a:lnTo>
                    <a:pt x="1254"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71" name="Google Shape;3671;p8"/>
          <p:cNvGrpSpPr/>
          <p:nvPr/>
        </p:nvGrpSpPr>
        <p:grpSpPr>
          <a:xfrm rot="5400000">
            <a:off x="947028" y="4273455"/>
            <a:ext cx="282947" cy="377063"/>
            <a:chOff x="3324675" y="3184100"/>
            <a:chExt cx="212025" cy="282550"/>
          </a:xfrm>
        </p:grpSpPr>
        <p:sp>
          <p:nvSpPr>
            <p:cNvPr id="3672" name="Google Shape;3672;p8"/>
            <p:cNvSpPr/>
            <p:nvPr/>
          </p:nvSpPr>
          <p:spPr>
            <a:xfrm>
              <a:off x="3359950" y="3184100"/>
              <a:ext cx="35275" cy="35300"/>
            </a:xfrm>
            <a:custGeom>
              <a:avLst/>
              <a:gdLst/>
              <a:ahLst/>
              <a:cxnLst/>
              <a:rect l="l" t="t" r="r" b="b"/>
              <a:pathLst>
                <a:path w="1411" h="1412" extrusionOk="0">
                  <a:moveTo>
                    <a:pt x="0" y="1"/>
                  </a:moveTo>
                  <a:lnTo>
                    <a:pt x="0" y="1411"/>
                  </a:lnTo>
                  <a:lnTo>
                    <a:pt x="1411" y="1411"/>
                  </a:lnTo>
                  <a:lnTo>
                    <a:pt x="14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3" name="Google Shape;3673;p8"/>
            <p:cNvSpPr/>
            <p:nvPr/>
          </p:nvSpPr>
          <p:spPr>
            <a:xfrm>
              <a:off x="3395200" y="3184100"/>
              <a:ext cx="35700" cy="35300"/>
            </a:xfrm>
            <a:custGeom>
              <a:avLst/>
              <a:gdLst/>
              <a:ahLst/>
              <a:cxnLst/>
              <a:rect l="l" t="t" r="r" b="b"/>
              <a:pathLst>
                <a:path w="1428" h="1412" extrusionOk="0">
                  <a:moveTo>
                    <a:pt x="1" y="1"/>
                  </a:moveTo>
                  <a:lnTo>
                    <a:pt x="1" y="1411"/>
                  </a:lnTo>
                  <a:lnTo>
                    <a:pt x="1427" y="1411"/>
                  </a:lnTo>
                  <a:lnTo>
                    <a:pt x="1427"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4" name="Google Shape;3674;p8"/>
            <p:cNvSpPr/>
            <p:nvPr/>
          </p:nvSpPr>
          <p:spPr>
            <a:xfrm>
              <a:off x="3430875" y="3184100"/>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5" name="Google Shape;3675;p8"/>
            <p:cNvSpPr/>
            <p:nvPr/>
          </p:nvSpPr>
          <p:spPr>
            <a:xfrm>
              <a:off x="3466125" y="3184100"/>
              <a:ext cx="35300" cy="35300"/>
            </a:xfrm>
            <a:custGeom>
              <a:avLst/>
              <a:gdLst/>
              <a:ahLst/>
              <a:cxnLst/>
              <a:rect l="l" t="t" r="r" b="b"/>
              <a:pathLst>
                <a:path w="1412" h="1412" extrusionOk="0">
                  <a:moveTo>
                    <a:pt x="1" y="1"/>
                  </a:moveTo>
                  <a:lnTo>
                    <a:pt x="1"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6" name="Google Shape;3676;p8"/>
            <p:cNvSpPr/>
            <p:nvPr/>
          </p:nvSpPr>
          <p:spPr>
            <a:xfrm>
              <a:off x="3324675" y="321937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7" name="Google Shape;3677;p8"/>
            <p:cNvSpPr/>
            <p:nvPr/>
          </p:nvSpPr>
          <p:spPr>
            <a:xfrm>
              <a:off x="3359950" y="3219375"/>
              <a:ext cx="35275" cy="35275"/>
            </a:xfrm>
            <a:custGeom>
              <a:avLst/>
              <a:gdLst/>
              <a:ahLst/>
              <a:cxnLst/>
              <a:rect l="l" t="t" r="r" b="b"/>
              <a:pathLst>
                <a:path w="1411" h="1411" extrusionOk="0">
                  <a:moveTo>
                    <a:pt x="0" y="0"/>
                  </a:moveTo>
                  <a:lnTo>
                    <a:pt x="0" y="1411"/>
                  </a:lnTo>
                  <a:lnTo>
                    <a:pt x="1411" y="1411"/>
                  </a:lnTo>
                  <a:lnTo>
                    <a:pt x="1411" y="0"/>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8" name="Google Shape;3678;p8"/>
            <p:cNvSpPr/>
            <p:nvPr/>
          </p:nvSpPr>
          <p:spPr>
            <a:xfrm>
              <a:off x="3395200" y="3219375"/>
              <a:ext cx="35700" cy="35275"/>
            </a:xfrm>
            <a:custGeom>
              <a:avLst/>
              <a:gdLst/>
              <a:ahLst/>
              <a:cxnLst/>
              <a:rect l="l" t="t" r="r" b="b"/>
              <a:pathLst>
                <a:path w="1428" h="1411" extrusionOk="0">
                  <a:moveTo>
                    <a:pt x="1" y="0"/>
                  </a:moveTo>
                  <a:lnTo>
                    <a:pt x="1" y="1411"/>
                  </a:lnTo>
                  <a:lnTo>
                    <a:pt x="1427" y="1411"/>
                  </a:lnTo>
                  <a:lnTo>
                    <a:pt x="1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9" name="Google Shape;3679;p8"/>
            <p:cNvSpPr/>
            <p:nvPr/>
          </p:nvSpPr>
          <p:spPr>
            <a:xfrm>
              <a:off x="3430875" y="321937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0" name="Google Shape;3680;p8"/>
            <p:cNvSpPr/>
            <p:nvPr/>
          </p:nvSpPr>
          <p:spPr>
            <a:xfrm>
              <a:off x="3466125" y="321937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1" name="Google Shape;3681;p8"/>
            <p:cNvSpPr/>
            <p:nvPr/>
          </p:nvSpPr>
          <p:spPr>
            <a:xfrm>
              <a:off x="3324675" y="3254625"/>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2" name="Google Shape;3682;p8"/>
            <p:cNvSpPr/>
            <p:nvPr/>
          </p:nvSpPr>
          <p:spPr>
            <a:xfrm>
              <a:off x="3359950" y="325462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3" name="Google Shape;3683;p8"/>
            <p:cNvSpPr/>
            <p:nvPr/>
          </p:nvSpPr>
          <p:spPr>
            <a:xfrm>
              <a:off x="3395200" y="3254625"/>
              <a:ext cx="35700" cy="35300"/>
            </a:xfrm>
            <a:custGeom>
              <a:avLst/>
              <a:gdLst/>
              <a:ahLst/>
              <a:cxnLst/>
              <a:rect l="l" t="t" r="r" b="b"/>
              <a:pathLst>
                <a:path w="1428" h="1412" extrusionOk="0">
                  <a:moveTo>
                    <a:pt x="1" y="1"/>
                  </a:moveTo>
                  <a:lnTo>
                    <a:pt x="1" y="1412"/>
                  </a:lnTo>
                  <a:lnTo>
                    <a:pt x="1427" y="1412"/>
                  </a:lnTo>
                  <a:lnTo>
                    <a:pt x="1427"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4" name="Google Shape;3684;p8"/>
            <p:cNvSpPr/>
            <p:nvPr/>
          </p:nvSpPr>
          <p:spPr>
            <a:xfrm>
              <a:off x="3430875" y="3254625"/>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5" name="Google Shape;3685;p8"/>
            <p:cNvSpPr/>
            <p:nvPr/>
          </p:nvSpPr>
          <p:spPr>
            <a:xfrm>
              <a:off x="3466125" y="3254625"/>
              <a:ext cx="35300" cy="35300"/>
            </a:xfrm>
            <a:custGeom>
              <a:avLst/>
              <a:gdLst/>
              <a:ahLst/>
              <a:cxnLst/>
              <a:rect l="l" t="t" r="r" b="b"/>
              <a:pathLst>
                <a:path w="1412" h="1412" extrusionOk="0">
                  <a:moveTo>
                    <a:pt x="1" y="1"/>
                  </a:moveTo>
                  <a:lnTo>
                    <a:pt x="1" y="1412"/>
                  </a:lnTo>
                  <a:lnTo>
                    <a:pt x="1411" y="1412"/>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6" name="Google Shape;3686;p8"/>
            <p:cNvSpPr/>
            <p:nvPr/>
          </p:nvSpPr>
          <p:spPr>
            <a:xfrm>
              <a:off x="3324675" y="3289900"/>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7" name="Google Shape;3687;p8"/>
            <p:cNvSpPr/>
            <p:nvPr/>
          </p:nvSpPr>
          <p:spPr>
            <a:xfrm>
              <a:off x="3359950" y="3289900"/>
              <a:ext cx="35275" cy="35300"/>
            </a:xfrm>
            <a:custGeom>
              <a:avLst/>
              <a:gdLst/>
              <a:ahLst/>
              <a:cxnLst/>
              <a:rect l="l" t="t" r="r" b="b"/>
              <a:pathLst>
                <a:path w="1411" h="1412" extrusionOk="0">
                  <a:moveTo>
                    <a:pt x="0" y="1"/>
                  </a:moveTo>
                  <a:lnTo>
                    <a:pt x="0" y="1411"/>
                  </a:lnTo>
                  <a:lnTo>
                    <a:pt x="1411" y="1411"/>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8" name="Google Shape;3688;p8"/>
            <p:cNvSpPr/>
            <p:nvPr/>
          </p:nvSpPr>
          <p:spPr>
            <a:xfrm>
              <a:off x="3395200" y="3289900"/>
              <a:ext cx="35700" cy="35300"/>
            </a:xfrm>
            <a:custGeom>
              <a:avLst/>
              <a:gdLst/>
              <a:ahLst/>
              <a:cxnLst/>
              <a:rect l="l" t="t" r="r" b="b"/>
              <a:pathLst>
                <a:path w="1428" h="1412" extrusionOk="0">
                  <a:moveTo>
                    <a:pt x="1" y="1"/>
                  </a:moveTo>
                  <a:lnTo>
                    <a:pt x="1" y="1411"/>
                  </a:lnTo>
                  <a:lnTo>
                    <a:pt x="1427" y="1411"/>
                  </a:lnTo>
                  <a:lnTo>
                    <a:pt x="1427"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9" name="Google Shape;3689;p8"/>
            <p:cNvSpPr/>
            <p:nvPr/>
          </p:nvSpPr>
          <p:spPr>
            <a:xfrm>
              <a:off x="3430875" y="3289900"/>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0" name="Google Shape;3690;p8"/>
            <p:cNvSpPr/>
            <p:nvPr/>
          </p:nvSpPr>
          <p:spPr>
            <a:xfrm>
              <a:off x="3466125" y="3289900"/>
              <a:ext cx="35300" cy="35300"/>
            </a:xfrm>
            <a:custGeom>
              <a:avLst/>
              <a:gdLst/>
              <a:ahLst/>
              <a:cxnLst/>
              <a:rect l="l" t="t" r="r" b="b"/>
              <a:pathLst>
                <a:path w="1412" h="1412" extrusionOk="0">
                  <a:moveTo>
                    <a:pt x="1" y="1"/>
                  </a:moveTo>
                  <a:lnTo>
                    <a:pt x="1" y="1411"/>
                  </a:lnTo>
                  <a:lnTo>
                    <a:pt x="1411" y="1411"/>
                  </a:lnTo>
                  <a:lnTo>
                    <a:pt x="1411" y="1"/>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1" name="Google Shape;3691;p8"/>
            <p:cNvSpPr/>
            <p:nvPr/>
          </p:nvSpPr>
          <p:spPr>
            <a:xfrm>
              <a:off x="3324675" y="3325175"/>
              <a:ext cx="35300" cy="35275"/>
            </a:xfrm>
            <a:custGeom>
              <a:avLst/>
              <a:gdLst/>
              <a:ahLst/>
              <a:cxnLst/>
              <a:rect l="l" t="t" r="r" b="b"/>
              <a:pathLst>
                <a:path w="1412"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2" name="Google Shape;3692;p8"/>
            <p:cNvSpPr/>
            <p:nvPr/>
          </p:nvSpPr>
          <p:spPr>
            <a:xfrm>
              <a:off x="3359950" y="332517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3" name="Google Shape;3693;p8"/>
            <p:cNvSpPr/>
            <p:nvPr/>
          </p:nvSpPr>
          <p:spPr>
            <a:xfrm>
              <a:off x="3395200" y="3325175"/>
              <a:ext cx="35700" cy="35275"/>
            </a:xfrm>
            <a:custGeom>
              <a:avLst/>
              <a:gdLst/>
              <a:ahLst/>
              <a:cxnLst/>
              <a:rect l="l" t="t" r="r" b="b"/>
              <a:pathLst>
                <a:path w="1428" h="1411" extrusionOk="0">
                  <a:moveTo>
                    <a:pt x="1" y="0"/>
                  </a:moveTo>
                  <a:lnTo>
                    <a:pt x="1" y="1411"/>
                  </a:lnTo>
                  <a:lnTo>
                    <a:pt x="1427" y="1411"/>
                  </a:lnTo>
                  <a:lnTo>
                    <a:pt x="1427"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4" name="Google Shape;3694;p8"/>
            <p:cNvSpPr/>
            <p:nvPr/>
          </p:nvSpPr>
          <p:spPr>
            <a:xfrm>
              <a:off x="3430875" y="332517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5" name="Google Shape;3695;p8"/>
            <p:cNvSpPr/>
            <p:nvPr/>
          </p:nvSpPr>
          <p:spPr>
            <a:xfrm>
              <a:off x="3466125" y="332517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6" name="Google Shape;3696;p8"/>
            <p:cNvSpPr/>
            <p:nvPr/>
          </p:nvSpPr>
          <p:spPr>
            <a:xfrm>
              <a:off x="3324675" y="3360425"/>
              <a:ext cx="35300" cy="35700"/>
            </a:xfrm>
            <a:custGeom>
              <a:avLst/>
              <a:gdLst/>
              <a:ahLst/>
              <a:cxnLst/>
              <a:rect l="l" t="t" r="r" b="b"/>
              <a:pathLst>
                <a:path w="1412" h="1428" extrusionOk="0">
                  <a:moveTo>
                    <a:pt x="0" y="1"/>
                  </a:moveTo>
                  <a:lnTo>
                    <a:pt x="0" y="1427"/>
                  </a:lnTo>
                  <a:lnTo>
                    <a:pt x="1411" y="1427"/>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7" name="Google Shape;3697;p8"/>
            <p:cNvSpPr/>
            <p:nvPr/>
          </p:nvSpPr>
          <p:spPr>
            <a:xfrm>
              <a:off x="3359950" y="3360425"/>
              <a:ext cx="35275" cy="35700"/>
            </a:xfrm>
            <a:custGeom>
              <a:avLst/>
              <a:gdLst/>
              <a:ahLst/>
              <a:cxnLst/>
              <a:rect l="l" t="t" r="r" b="b"/>
              <a:pathLst>
                <a:path w="1411" h="1428" extrusionOk="0">
                  <a:moveTo>
                    <a:pt x="0" y="1"/>
                  </a:moveTo>
                  <a:lnTo>
                    <a:pt x="0"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8" name="Google Shape;3698;p8"/>
            <p:cNvSpPr/>
            <p:nvPr/>
          </p:nvSpPr>
          <p:spPr>
            <a:xfrm>
              <a:off x="3395200" y="3360425"/>
              <a:ext cx="35700" cy="35700"/>
            </a:xfrm>
            <a:custGeom>
              <a:avLst/>
              <a:gdLst/>
              <a:ahLst/>
              <a:cxnLst/>
              <a:rect l="l" t="t" r="r" b="b"/>
              <a:pathLst>
                <a:path w="1428" h="1428" extrusionOk="0">
                  <a:moveTo>
                    <a:pt x="1" y="1"/>
                  </a:moveTo>
                  <a:lnTo>
                    <a:pt x="1" y="1427"/>
                  </a:lnTo>
                  <a:lnTo>
                    <a:pt x="1427" y="1427"/>
                  </a:lnTo>
                  <a:lnTo>
                    <a:pt x="14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9" name="Google Shape;3699;p8"/>
            <p:cNvSpPr/>
            <p:nvPr/>
          </p:nvSpPr>
          <p:spPr>
            <a:xfrm>
              <a:off x="3430875" y="3360425"/>
              <a:ext cx="35275" cy="35700"/>
            </a:xfrm>
            <a:custGeom>
              <a:avLst/>
              <a:gdLst/>
              <a:ahLst/>
              <a:cxnLst/>
              <a:rect l="l" t="t" r="r" b="b"/>
              <a:pathLst>
                <a:path w="1411" h="1428" extrusionOk="0">
                  <a:moveTo>
                    <a:pt x="0" y="1"/>
                  </a:moveTo>
                  <a:lnTo>
                    <a:pt x="0" y="1427"/>
                  </a:lnTo>
                  <a:lnTo>
                    <a:pt x="1411" y="1427"/>
                  </a:lnTo>
                  <a:lnTo>
                    <a:pt x="1411" y="1"/>
                  </a:lnTo>
                  <a:close/>
                </a:path>
              </a:pathLst>
            </a:custGeom>
            <a:solidFill>
              <a:srgbClr val="FFB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0" name="Google Shape;3700;p8"/>
            <p:cNvSpPr/>
            <p:nvPr/>
          </p:nvSpPr>
          <p:spPr>
            <a:xfrm>
              <a:off x="3466125" y="3360425"/>
              <a:ext cx="35300" cy="35700"/>
            </a:xfrm>
            <a:custGeom>
              <a:avLst/>
              <a:gdLst/>
              <a:ahLst/>
              <a:cxnLst/>
              <a:rect l="l" t="t" r="r" b="b"/>
              <a:pathLst>
                <a:path w="1412" h="1428" extrusionOk="0">
                  <a:moveTo>
                    <a:pt x="1" y="1"/>
                  </a:moveTo>
                  <a:lnTo>
                    <a:pt x="1"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1" name="Google Shape;3701;p8"/>
            <p:cNvSpPr/>
            <p:nvPr/>
          </p:nvSpPr>
          <p:spPr>
            <a:xfrm>
              <a:off x="3324675" y="3396100"/>
              <a:ext cx="35300" cy="35300"/>
            </a:xfrm>
            <a:custGeom>
              <a:avLst/>
              <a:gdLst/>
              <a:ahLst/>
              <a:cxnLst/>
              <a:rect l="l" t="t" r="r" b="b"/>
              <a:pathLst>
                <a:path w="1412" h="1412"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2" name="Google Shape;3702;p8"/>
            <p:cNvSpPr/>
            <p:nvPr/>
          </p:nvSpPr>
          <p:spPr>
            <a:xfrm>
              <a:off x="3359950" y="3396100"/>
              <a:ext cx="35275" cy="35300"/>
            </a:xfrm>
            <a:custGeom>
              <a:avLst/>
              <a:gdLst/>
              <a:ahLst/>
              <a:cxnLst/>
              <a:rect l="l" t="t" r="r" b="b"/>
              <a:pathLst>
                <a:path w="1411" h="1412"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3" name="Google Shape;3703;p8"/>
            <p:cNvSpPr/>
            <p:nvPr/>
          </p:nvSpPr>
          <p:spPr>
            <a:xfrm>
              <a:off x="3395200" y="3396100"/>
              <a:ext cx="35700" cy="35300"/>
            </a:xfrm>
            <a:custGeom>
              <a:avLst/>
              <a:gdLst/>
              <a:ahLst/>
              <a:cxnLst/>
              <a:rect l="l" t="t" r="r" b="b"/>
              <a:pathLst>
                <a:path w="1428" h="1412" extrusionOk="0">
                  <a:moveTo>
                    <a:pt x="1" y="0"/>
                  </a:moveTo>
                  <a:lnTo>
                    <a:pt x="1" y="1411"/>
                  </a:lnTo>
                  <a:lnTo>
                    <a:pt x="1427" y="1411"/>
                  </a:lnTo>
                  <a:lnTo>
                    <a:pt x="1427" y="0"/>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4" name="Google Shape;3704;p8"/>
            <p:cNvSpPr/>
            <p:nvPr/>
          </p:nvSpPr>
          <p:spPr>
            <a:xfrm>
              <a:off x="3430875" y="3396100"/>
              <a:ext cx="35275" cy="35300"/>
            </a:xfrm>
            <a:custGeom>
              <a:avLst/>
              <a:gdLst/>
              <a:ahLst/>
              <a:cxnLst/>
              <a:rect l="l" t="t" r="r" b="b"/>
              <a:pathLst>
                <a:path w="1411" h="1412"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5" name="Google Shape;3705;p8"/>
            <p:cNvSpPr/>
            <p:nvPr/>
          </p:nvSpPr>
          <p:spPr>
            <a:xfrm>
              <a:off x="3466125" y="3396100"/>
              <a:ext cx="35300" cy="35300"/>
            </a:xfrm>
            <a:custGeom>
              <a:avLst/>
              <a:gdLst/>
              <a:ahLst/>
              <a:cxnLst/>
              <a:rect l="l" t="t" r="r" b="b"/>
              <a:pathLst>
                <a:path w="1412" h="1412" extrusionOk="0">
                  <a:moveTo>
                    <a:pt x="1" y="0"/>
                  </a:moveTo>
                  <a:lnTo>
                    <a:pt x="1" y="1411"/>
                  </a:lnTo>
                  <a:lnTo>
                    <a:pt x="1411" y="1411"/>
                  </a:lnTo>
                  <a:lnTo>
                    <a:pt x="1411" y="0"/>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6" name="Google Shape;3706;p8"/>
            <p:cNvSpPr/>
            <p:nvPr/>
          </p:nvSpPr>
          <p:spPr>
            <a:xfrm>
              <a:off x="3359950" y="3431375"/>
              <a:ext cx="35275" cy="35275"/>
            </a:xfrm>
            <a:custGeom>
              <a:avLst/>
              <a:gdLst/>
              <a:ahLst/>
              <a:cxnLst/>
              <a:rect l="l" t="t" r="r" b="b"/>
              <a:pathLst>
                <a:path w="1411"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7" name="Google Shape;3707;p8"/>
            <p:cNvSpPr/>
            <p:nvPr/>
          </p:nvSpPr>
          <p:spPr>
            <a:xfrm>
              <a:off x="3395200" y="3431375"/>
              <a:ext cx="35700" cy="35275"/>
            </a:xfrm>
            <a:custGeom>
              <a:avLst/>
              <a:gdLst/>
              <a:ahLst/>
              <a:cxnLst/>
              <a:rect l="l" t="t" r="r" b="b"/>
              <a:pathLst>
                <a:path w="1428" h="1411" extrusionOk="0">
                  <a:moveTo>
                    <a:pt x="1" y="0"/>
                  </a:moveTo>
                  <a:lnTo>
                    <a:pt x="1" y="1411"/>
                  </a:lnTo>
                  <a:lnTo>
                    <a:pt x="1427" y="1411"/>
                  </a:lnTo>
                  <a:lnTo>
                    <a:pt x="1427"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8" name="Google Shape;3708;p8"/>
            <p:cNvSpPr/>
            <p:nvPr/>
          </p:nvSpPr>
          <p:spPr>
            <a:xfrm>
              <a:off x="3430875" y="3431375"/>
              <a:ext cx="35275" cy="35275"/>
            </a:xfrm>
            <a:custGeom>
              <a:avLst/>
              <a:gdLst/>
              <a:ahLst/>
              <a:cxnLst/>
              <a:rect l="l" t="t" r="r" b="b"/>
              <a:pathLst>
                <a:path w="1411"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9" name="Google Shape;3709;p8"/>
            <p:cNvSpPr/>
            <p:nvPr/>
          </p:nvSpPr>
          <p:spPr>
            <a:xfrm>
              <a:off x="3466125" y="343137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0" name="Google Shape;3710;p8"/>
            <p:cNvSpPr/>
            <p:nvPr/>
          </p:nvSpPr>
          <p:spPr>
            <a:xfrm>
              <a:off x="3501400" y="3219375"/>
              <a:ext cx="35300" cy="35275"/>
            </a:xfrm>
            <a:custGeom>
              <a:avLst/>
              <a:gdLst/>
              <a:ahLst/>
              <a:cxnLst/>
              <a:rect l="l" t="t" r="r" b="b"/>
              <a:pathLst>
                <a:path w="1412"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1" name="Google Shape;3711;p8"/>
            <p:cNvSpPr/>
            <p:nvPr/>
          </p:nvSpPr>
          <p:spPr>
            <a:xfrm>
              <a:off x="3501400" y="325462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2" name="Google Shape;3712;p8"/>
            <p:cNvSpPr/>
            <p:nvPr/>
          </p:nvSpPr>
          <p:spPr>
            <a:xfrm>
              <a:off x="3501400" y="3289900"/>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3" name="Google Shape;3713;p8"/>
            <p:cNvSpPr/>
            <p:nvPr/>
          </p:nvSpPr>
          <p:spPr>
            <a:xfrm>
              <a:off x="3501400" y="3325175"/>
              <a:ext cx="35300" cy="35275"/>
            </a:xfrm>
            <a:custGeom>
              <a:avLst/>
              <a:gdLst/>
              <a:ahLst/>
              <a:cxnLst/>
              <a:rect l="l" t="t" r="r" b="b"/>
              <a:pathLst>
                <a:path w="1412"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4" name="Google Shape;3714;p8"/>
            <p:cNvSpPr/>
            <p:nvPr/>
          </p:nvSpPr>
          <p:spPr>
            <a:xfrm>
              <a:off x="3501400" y="3360425"/>
              <a:ext cx="35300" cy="35700"/>
            </a:xfrm>
            <a:custGeom>
              <a:avLst/>
              <a:gdLst/>
              <a:ahLst/>
              <a:cxnLst/>
              <a:rect l="l" t="t" r="r" b="b"/>
              <a:pathLst>
                <a:path w="1412" h="1428" extrusionOk="0">
                  <a:moveTo>
                    <a:pt x="0" y="1"/>
                  </a:moveTo>
                  <a:lnTo>
                    <a:pt x="0" y="1427"/>
                  </a:lnTo>
                  <a:lnTo>
                    <a:pt x="1411" y="1427"/>
                  </a:lnTo>
                  <a:lnTo>
                    <a:pt x="1411" y="1"/>
                  </a:lnTo>
                  <a:close/>
                </a:path>
              </a:pathLst>
            </a:custGeom>
            <a:solidFill>
              <a:srgbClr val="FFB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5" name="Google Shape;3715;p8"/>
            <p:cNvSpPr/>
            <p:nvPr/>
          </p:nvSpPr>
          <p:spPr>
            <a:xfrm>
              <a:off x="3501400" y="3396100"/>
              <a:ext cx="35300" cy="35300"/>
            </a:xfrm>
            <a:custGeom>
              <a:avLst/>
              <a:gdLst/>
              <a:ahLst/>
              <a:cxnLst/>
              <a:rect l="l" t="t" r="r" b="b"/>
              <a:pathLst>
                <a:path w="1412" h="1412" extrusionOk="0">
                  <a:moveTo>
                    <a:pt x="0" y="0"/>
                  </a:moveTo>
                  <a:lnTo>
                    <a:pt x="0" y="1411"/>
                  </a:lnTo>
                  <a:lnTo>
                    <a:pt x="1411" y="1411"/>
                  </a:lnTo>
                  <a:lnTo>
                    <a:pt x="1411" y="0"/>
                  </a:lnTo>
                  <a:close/>
                </a:path>
              </a:pathLst>
            </a:custGeom>
            <a:solidFill>
              <a:srgbClr val="FFB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16" name="Google Shape;3716;p8"/>
          <p:cNvGrpSpPr/>
          <p:nvPr/>
        </p:nvGrpSpPr>
        <p:grpSpPr>
          <a:xfrm rot="-2700000">
            <a:off x="1368903" y="4181590"/>
            <a:ext cx="282937" cy="377049"/>
            <a:chOff x="3324675" y="3184100"/>
            <a:chExt cx="212025" cy="282550"/>
          </a:xfrm>
        </p:grpSpPr>
        <p:sp>
          <p:nvSpPr>
            <p:cNvPr id="3717" name="Google Shape;3717;p8"/>
            <p:cNvSpPr/>
            <p:nvPr/>
          </p:nvSpPr>
          <p:spPr>
            <a:xfrm>
              <a:off x="3359950" y="3184100"/>
              <a:ext cx="35275" cy="35300"/>
            </a:xfrm>
            <a:custGeom>
              <a:avLst/>
              <a:gdLst/>
              <a:ahLst/>
              <a:cxnLst/>
              <a:rect l="l" t="t" r="r" b="b"/>
              <a:pathLst>
                <a:path w="1411" h="1412" extrusionOk="0">
                  <a:moveTo>
                    <a:pt x="0" y="1"/>
                  </a:moveTo>
                  <a:lnTo>
                    <a:pt x="0" y="1411"/>
                  </a:lnTo>
                  <a:lnTo>
                    <a:pt x="1411" y="1411"/>
                  </a:lnTo>
                  <a:lnTo>
                    <a:pt x="14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8" name="Google Shape;3718;p8"/>
            <p:cNvSpPr/>
            <p:nvPr/>
          </p:nvSpPr>
          <p:spPr>
            <a:xfrm>
              <a:off x="3395200" y="3184100"/>
              <a:ext cx="35700" cy="35300"/>
            </a:xfrm>
            <a:custGeom>
              <a:avLst/>
              <a:gdLst/>
              <a:ahLst/>
              <a:cxnLst/>
              <a:rect l="l" t="t" r="r" b="b"/>
              <a:pathLst>
                <a:path w="1428" h="1412" extrusionOk="0">
                  <a:moveTo>
                    <a:pt x="1" y="1"/>
                  </a:moveTo>
                  <a:lnTo>
                    <a:pt x="1" y="1411"/>
                  </a:lnTo>
                  <a:lnTo>
                    <a:pt x="1427" y="1411"/>
                  </a:lnTo>
                  <a:lnTo>
                    <a:pt x="1427"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9" name="Google Shape;3719;p8"/>
            <p:cNvSpPr/>
            <p:nvPr/>
          </p:nvSpPr>
          <p:spPr>
            <a:xfrm>
              <a:off x="3430875" y="3184100"/>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0" name="Google Shape;3720;p8"/>
            <p:cNvSpPr/>
            <p:nvPr/>
          </p:nvSpPr>
          <p:spPr>
            <a:xfrm>
              <a:off x="3466125" y="3184100"/>
              <a:ext cx="35300" cy="35300"/>
            </a:xfrm>
            <a:custGeom>
              <a:avLst/>
              <a:gdLst/>
              <a:ahLst/>
              <a:cxnLst/>
              <a:rect l="l" t="t" r="r" b="b"/>
              <a:pathLst>
                <a:path w="1412" h="1412" extrusionOk="0">
                  <a:moveTo>
                    <a:pt x="1" y="1"/>
                  </a:moveTo>
                  <a:lnTo>
                    <a:pt x="1"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1" name="Google Shape;3721;p8"/>
            <p:cNvSpPr/>
            <p:nvPr/>
          </p:nvSpPr>
          <p:spPr>
            <a:xfrm>
              <a:off x="3324675" y="321937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2" name="Google Shape;3722;p8"/>
            <p:cNvSpPr/>
            <p:nvPr/>
          </p:nvSpPr>
          <p:spPr>
            <a:xfrm>
              <a:off x="3359950" y="3219375"/>
              <a:ext cx="35275" cy="35275"/>
            </a:xfrm>
            <a:custGeom>
              <a:avLst/>
              <a:gdLst/>
              <a:ahLst/>
              <a:cxnLst/>
              <a:rect l="l" t="t" r="r" b="b"/>
              <a:pathLst>
                <a:path w="1411" h="1411" extrusionOk="0">
                  <a:moveTo>
                    <a:pt x="0" y="0"/>
                  </a:moveTo>
                  <a:lnTo>
                    <a:pt x="0" y="1411"/>
                  </a:lnTo>
                  <a:lnTo>
                    <a:pt x="1411" y="1411"/>
                  </a:lnTo>
                  <a:lnTo>
                    <a:pt x="1411" y="0"/>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3" name="Google Shape;3723;p8"/>
            <p:cNvSpPr/>
            <p:nvPr/>
          </p:nvSpPr>
          <p:spPr>
            <a:xfrm>
              <a:off x="3395200" y="3219375"/>
              <a:ext cx="35700" cy="35275"/>
            </a:xfrm>
            <a:custGeom>
              <a:avLst/>
              <a:gdLst/>
              <a:ahLst/>
              <a:cxnLst/>
              <a:rect l="l" t="t" r="r" b="b"/>
              <a:pathLst>
                <a:path w="1428" h="1411" extrusionOk="0">
                  <a:moveTo>
                    <a:pt x="1" y="0"/>
                  </a:moveTo>
                  <a:lnTo>
                    <a:pt x="1" y="1411"/>
                  </a:lnTo>
                  <a:lnTo>
                    <a:pt x="1427" y="1411"/>
                  </a:lnTo>
                  <a:lnTo>
                    <a:pt x="1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4" name="Google Shape;3724;p8"/>
            <p:cNvSpPr/>
            <p:nvPr/>
          </p:nvSpPr>
          <p:spPr>
            <a:xfrm>
              <a:off x="3430875" y="321937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5" name="Google Shape;3725;p8"/>
            <p:cNvSpPr/>
            <p:nvPr/>
          </p:nvSpPr>
          <p:spPr>
            <a:xfrm>
              <a:off x="3466125" y="321937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6" name="Google Shape;3726;p8"/>
            <p:cNvSpPr/>
            <p:nvPr/>
          </p:nvSpPr>
          <p:spPr>
            <a:xfrm>
              <a:off x="3324675" y="3254625"/>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7" name="Google Shape;3727;p8"/>
            <p:cNvSpPr/>
            <p:nvPr/>
          </p:nvSpPr>
          <p:spPr>
            <a:xfrm>
              <a:off x="3359950" y="325462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8" name="Google Shape;3728;p8"/>
            <p:cNvSpPr/>
            <p:nvPr/>
          </p:nvSpPr>
          <p:spPr>
            <a:xfrm>
              <a:off x="3395200" y="3254625"/>
              <a:ext cx="35700" cy="35300"/>
            </a:xfrm>
            <a:custGeom>
              <a:avLst/>
              <a:gdLst/>
              <a:ahLst/>
              <a:cxnLst/>
              <a:rect l="l" t="t" r="r" b="b"/>
              <a:pathLst>
                <a:path w="1428" h="1412" extrusionOk="0">
                  <a:moveTo>
                    <a:pt x="1" y="1"/>
                  </a:moveTo>
                  <a:lnTo>
                    <a:pt x="1" y="1412"/>
                  </a:lnTo>
                  <a:lnTo>
                    <a:pt x="1427" y="1412"/>
                  </a:lnTo>
                  <a:lnTo>
                    <a:pt x="1427"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9" name="Google Shape;3729;p8"/>
            <p:cNvSpPr/>
            <p:nvPr/>
          </p:nvSpPr>
          <p:spPr>
            <a:xfrm>
              <a:off x="3430875" y="3254625"/>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0" name="Google Shape;3730;p8"/>
            <p:cNvSpPr/>
            <p:nvPr/>
          </p:nvSpPr>
          <p:spPr>
            <a:xfrm>
              <a:off x="3466125" y="3254625"/>
              <a:ext cx="35300" cy="35300"/>
            </a:xfrm>
            <a:custGeom>
              <a:avLst/>
              <a:gdLst/>
              <a:ahLst/>
              <a:cxnLst/>
              <a:rect l="l" t="t" r="r" b="b"/>
              <a:pathLst>
                <a:path w="1412" h="1412" extrusionOk="0">
                  <a:moveTo>
                    <a:pt x="1" y="1"/>
                  </a:moveTo>
                  <a:lnTo>
                    <a:pt x="1" y="1412"/>
                  </a:lnTo>
                  <a:lnTo>
                    <a:pt x="1411" y="1412"/>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1" name="Google Shape;3731;p8"/>
            <p:cNvSpPr/>
            <p:nvPr/>
          </p:nvSpPr>
          <p:spPr>
            <a:xfrm>
              <a:off x="3324675" y="3289900"/>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2" name="Google Shape;3732;p8"/>
            <p:cNvSpPr/>
            <p:nvPr/>
          </p:nvSpPr>
          <p:spPr>
            <a:xfrm>
              <a:off x="3359950" y="3289900"/>
              <a:ext cx="35275" cy="35300"/>
            </a:xfrm>
            <a:custGeom>
              <a:avLst/>
              <a:gdLst/>
              <a:ahLst/>
              <a:cxnLst/>
              <a:rect l="l" t="t" r="r" b="b"/>
              <a:pathLst>
                <a:path w="1411" h="1412" extrusionOk="0">
                  <a:moveTo>
                    <a:pt x="0" y="1"/>
                  </a:moveTo>
                  <a:lnTo>
                    <a:pt x="0" y="1411"/>
                  </a:lnTo>
                  <a:lnTo>
                    <a:pt x="1411" y="1411"/>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3" name="Google Shape;3733;p8"/>
            <p:cNvSpPr/>
            <p:nvPr/>
          </p:nvSpPr>
          <p:spPr>
            <a:xfrm>
              <a:off x="3395200" y="3289900"/>
              <a:ext cx="35700" cy="35300"/>
            </a:xfrm>
            <a:custGeom>
              <a:avLst/>
              <a:gdLst/>
              <a:ahLst/>
              <a:cxnLst/>
              <a:rect l="l" t="t" r="r" b="b"/>
              <a:pathLst>
                <a:path w="1428" h="1412" extrusionOk="0">
                  <a:moveTo>
                    <a:pt x="1" y="1"/>
                  </a:moveTo>
                  <a:lnTo>
                    <a:pt x="1" y="1411"/>
                  </a:lnTo>
                  <a:lnTo>
                    <a:pt x="1427" y="1411"/>
                  </a:lnTo>
                  <a:lnTo>
                    <a:pt x="1427"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4" name="Google Shape;3734;p8"/>
            <p:cNvSpPr/>
            <p:nvPr/>
          </p:nvSpPr>
          <p:spPr>
            <a:xfrm>
              <a:off x="3430875" y="3289900"/>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5" name="Google Shape;3735;p8"/>
            <p:cNvSpPr/>
            <p:nvPr/>
          </p:nvSpPr>
          <p:spPr>
            <a:xfrm>
              <a:off x="3466125" y="3289900"/>
              <a:ext cx="35300" cy="35300"/>
            </a:xfrm>
            <a:custGeom>
              <a:avLst/>
              <a:gdLst/>
              <a:ahLst/>
              <a:cxnLst/>
              <a:rect l="l" t="t" r="r" b="b"/>
              <a:pathLst>
                <a:path w="1412" h="1412" extrusionOk="0">
                  <a:moveTo>
                    <a:pt x="1" y="1"/>
                  </a:moveTo>
                  <a:lnTo>
                    <a:pt x="1" y="1411"/>
                  </a:lnTo>
                  <a:lnTo>
                    <a:pt x="1411" y="1411"/>
                  </a:lnTo>
                  <a:lnTo>
                    <a:pt x="1411" y="1"/>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6" name="Google Shape;3736;p8"/>
            <p:cNvSpPr/>
            <p:nvPr/>
          </p:nvSpPr>
          <p:spPr>
            <a:xfrm>
              <a:off x="3324675" y="3325175"/>
              <a:ext cx="35300" cy="35275"/>
            </a:xfrm>
            <a:custGeom>
              <a:avLst/>
              <a:gdLst/>
              <a:ahLst/>
              <a:cxnLst/>
              <a:rect l="l" t="t" r="r" b="b"/>
              <a:pathLst>
                <a:path w="1412"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7" name="Google Shape;3737;p8"/>
            <p:cNvSpPr/>
            <p:nvPr/>
          </p:nvSpPr>
          <p:spPr>
            <a:xfrm>
              <a:off x="3359950" y="332517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8" name="Google Shape;3738;p8"/>
            <p:cNvSpPr/>
            <p:nvPr/>
          </p:nvSpPr>
          <p:spPr>
            <a:xfrm>
              <a:off x="3395200" y="3325175"/>
              <a:ext cx="35700" cy="35275"/>
            </a:xfrm>
            <a:custGeom>
              <a:avLst/>
              <a:gdLst/>
              <a:ahLst/>
              <a:cxnLst/>
              <a:rect l="l" t="t" r="r" b="b"/>
              <a:pathLst>
                <a:path w="1428" h="1411" extrusionOk="0">
                  <a:moveTo>
                    <a:pt x="1" y="0"/>
                  </a:moveTo>
                  <a:lnTo>
                    <a:pt x="1" y="1411"/>
                  </a:lnTo>
                  <a:lnTo>
                    <a:pt x="1427" y="1411"/>
                  </a:lnTo>
                  <a:lnTo>
                    <a:pt x="1427"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9" name="Google Shape;3739;p8"/>
            <p:cNvSpPr/>
            <p:nvPr/>
          </p:nvSpPr>
          <p:spPr>
            <a:xfrm>
              <a:off x="3430875" y="332517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0" name="Google Shape;3740;p8"/>
            <p:cNvSpPr/>
            <p:nvPr/>
          </p:nvSpPr>
          <p:spPr>
            <a:xfrm>
              <a:off x="3466125" y="332517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1" name="Google Shape;3741;p8"/>
            <p:cNvSpPr/>
            <p:nvPr/>
          </p:nvSpPr>
          <p:spPr>
            <a:xfrm>
              <a:off x="3324675" y="3360425"/>
              <a:ext cx="35300" cy="35700"/>
            </a:xfrm>
            <a:custGeom>
              <a:avLst/>
              <a:gdLst/>
              <a:ahLst/>
              <a:cxnLst/>
              <a:rect l="l" t="t" r="r" b="b"/>
              <a:pathLst>
                <a:path w="1412" h="1428" extrusionOk="0">
                  <a:moveTo>
                    <a:pt x="0" y="1"/>
                  </a:moveTo>
                  <a:lnTo>
                    <a:pt x="0" y="1427"/>
                  </a:lnTo>
                  <a:lnTo>
                    <a:pt x="1411" y="1427"/>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2" name="Google Shape;3742;p8"/>
            <p:cNvSpPr/>
            <p:nvPr/>
          </p:nvSpPr>
          <p:spPr>
            <a:xfrm>
              <a:off x="3359950" y="3360425"/>
              <a:ext cx="35275" cy="35700"/>
            </a:xfrm>
            <a:custGeom>
              <a:avLst/>
              <a:gdLst/>
              <a:ahLst/>
              <a:cxnLst/>
              <a:rect l="l" t="t" r="r" b="b"/>
              <a:pathLst>
                <a:path w="1411" h="1428" extrusionOk="0">
                  <a:moveTo>
                    <a:pt x="0" y="1"/>
                  </a:moveTo>
                  <a:lnTo>
                    <a:pt x="0"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3" name="Google Shape;3743;p8"/>
            <p:cNvSpPr/>
            <p:nvPr/>
          </p:nvSpPr>
          <p:spPr>
            <a:xfrm>
              <a:off x="3395200" y="3360425"/>
              <a:ext cx="35700" cy="35700"/>
            </a:xfrm>
            <a:custGeom>
              <a:avLst/>
              <a:gdLst/>
              <a:ahLst/>
              <a:cxnLst/>
              <a:rect l="l" t="t" r="r" b="b"/>
              <a:pathLst>
                <a:path w="1428" h="1428" extrusionOk="0">
                  <a:moveTo>
                    <a:pt x="1" y="1"/>
                  </a:moveTo>
                  <a:lnTo>
                    <a:pt x="1" y="1427"/>
                  </a:lnTo>
                  <a:lnTo>
                    <a:pt x="1427" y="1427"/>
                  </a:lnTo>
                  <a:lnTo>
                    <a:pt x="14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4" name="Google Shape;3744;p8"/>
            <p:cNvSpPr/>
            <p:nvPr/>
          </p:nvSpPr>
          <p:spPr>
            <a:xfrm>
              <a:off x="3430875" y="3360425"/>
              <a:ext cx="35275" cy="35700"/>
            </a:xfrm>
            <a:custGeom>
              <a:avLst/>
              <a:gdLst/>
              <a:ahLst/>
              <a:cxnLst/>
              <a:rect l="l" t="t" r="r" b="b"/>
              <a:pathLst>
                <a:path w="1411" h="1428" extrusionOk="0">
                  <a:moveTo>
                    <a:pt x="0" y="1"/>
                  </a:moveTo>
                  <a:lnTo>
                    <a:pt x="0" y="1427"/>
                  </a:lnTo>
                  <a:lnTo>
                    <a:pt x="1411" y="1427"/>
                  </a:lnTo>
                  <a:lnTo>
                    <a:pt x="1411" y="1"/>
                  </a:lnTo>
                  <a:close/>
                </a:path>
              </a:pathLst>
            </a:custGeom>
            <a:solidFill>
              <a:srgbClr val="FFB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5" name="Google Shape;3745;p8"/>
            <p:cNvSpPr/>
            <p:nvPr/>
          </p:nvSpPr>
          <p:spPr>
            <a:xfrm>
              <a:off x="3466125" y="3360425"/>
              <a:ext cx="35300" cy="35700"/>
            </a:xfrm>
            <a:custGeom>
              <a:avLst/>
              <a:gdLst/>
              <a:ahLst/>
              <a:cxnLst/>
              <a:rect l="l" t="t" r="r" b="b"/>
              <a:pathLst>
                <a:path w="1412" h="1428" extrusionOk="0">
                  <a:moveTo>
                    <a:pt x="1" y="1"/>
                  </a:moveTo>
                  <a:lnTo>
                    <a:pt x="1"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6" name="Google Shape;3746;p8"/>
            <p:cNvSpPr/>
            <p:nvPr/>
          </p:nvSpPr>
          <p:spPr>
            <a:xfrm>
              <a:off x="3324675" y="3396100"/>
              <a:ext cx="35300" cy="35300"/>
            </a:xfrm>
            <a:custGeom>
              <a:avLst/>
              <a:gdLst/>
              <a:ahLst/>
              <a:cxnLst/>
              <a:rect l="l" t="t" r="r" b="b"/>
              <a:pathLst>
                <a:path w="1412" h="1412"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7" name="Google Shape;3747;p8"/>
            <p:cNvSpPr/>
            <p:nvPr/>
          </p:nvSpPr>
          <p:spPr>
            <a:xfrm>
              <a:off x="3359950" y="3396100"/>
              <a:ext cx="35275" cy="35300"/>
            </a:xfrm>
            <a:custGeom>
              <a:avLst/>
              <a:gdLst/>
              <a:ahLst/>
              <a:cxnLst/>
              <a:rect l="l" t="t" r="r" b="b"/>
              <a:pathLst>
                <a:path w="1411" h="1412"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8" name="Google Shape;3748;p8"/>
            <p:cNvSpPr/>
            <p:nvPr/>
          </p:nvSpPr>
          <p:spPr>
            <a:xfrm>
              <a:off x="3395200" y="3396100"/>
              <a:ext cx="35700" cy="35300"/>
            </a:xfrm>
            <a:custGeom>
              <a:avLst/>
              <a:gdLst/>
              <a:ahLst/>
              <a:cxnLst/>
              <a:rect l="l" t="t" r="r" b="b"/>
              <a:pathLst>
                <a:path w="1428" h="1412" extrusionOk="0">
                  <a:moveTo>
                    <a:pt x="1" y="0"/>
                  </a:moveTo>
                  <a:lnTo>
                    <a:pt x="1" y="1411"/>
                  </a:lnTo>
                  <a:lnTo>
                    <a:pt x="1427" y="1411"/>
                  </a:lnTo>
                  <a:lnTo>
                    <a:pt x="1427" y="0"/>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9" name="Google Shape;3749;p8"/>
            <p:cNvSpPr/>
            <p:nvPr/>
          </p:nvSpPr>
          <p:spPr>
            <a:xfrm>
              <a:off x="3430875" y="3396100"/>
              <a:ext cx="35275" cy="35300"/>
            </a:xfrm>
            <a:custGeom>
              <a:avLst/>
              <a:gdLst/>
              <a:ahLst/>
              <a:cxnLst/>
              <a:rect l="l" t="t" r="r" b="b"/>
              <a:pathLst>
                <a:path w="1411" h="1412"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0" name="Google Shape;3750;p8"/>
            <p:cNvSpPr/>
            <p:nvPr/>
          </p:nvSpPr>
          <p:spPr>
            <a:xfrm>
              <a:off x="3466125" y="3396100"/>
              <a:ext cx="35300" cy="35300"/>
            </a:xfrm>
            <a:custGeom>
              <a:avLst/>
              <a:gdLst/>
              <a:ahLst/>
              <a:cxnLst/>
              <a:rect l="l" t="t" r="r" b="b"/>
              <a:pathLst>
                <a:path w="1412" h="1412" extrusionOk="0">
                  <a:moveTo>
                    <a:pt x="1" y="0"/>
                  </a:moveTo>
                  <a:lnTo>
                    <a:pt x="1" y="1411"/>
                  </a:lnTo>
                  <a:lnTo>
                    <a:pt x="1411" y="1411"/>
                  </a:lnTo>
                  <a:lnTo>
                    <a:pt x="1411" y="0"/>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1" name="Google Shape;3751;p8"/>
            <p:cNvSpPr/>
            <p:nvPr/>
          </p:nvSpPr>
          <p:spPr>
            <a:xfrm>
              <a:off x="3359950" y="3431375"/>
              <a:ext cx="35275" cy="35275"/>
            </a:xfrm>
            <a:custGeom>
              <a:avLst/>
              <a:gdLst/>
              <a:ahLst/>
              <a:cxnLst/>
              <a:rect l="l" t="t" r="r" b="b"/>
              <a:pathLst>
                <a:path w="1411"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2" name="Google Shape;3752;p8"/>
            <p:cNvSpPr/>
            <p:nvPr/>
          </p:nvSpPr>
          <p:spPr>
            <a:xfrm>
              <a:off x="3395200" y="3431375"/>
              <a:ext cx="35700" cy="35275"/>
            </a:xfrm>
            <a:custGeom>
              <a:avLst/>
              <a:gdLst/>
              <a:ahLst/>
              <a:cxnLst/>
              <a:rect l="l" t="t" r="r" b="b"/>
              <a:pathLst>
                <a:path w="1428" h="1411" extrusionOk="0">
                  <a:moveTo>
                    <a:pt x="1" y="0"/>
                  </a:moveTo>
                  <a:lnTo>
                    <a:pt x="1" y="1411"/>
                  </a:lnTo>
                  <a:lnTo>
                    <a:pt x="1427" y="1411"/>
                  </a:lnTo>
                  <a:lnTo>
                    <a:pt x="1427"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3" name="Google Shape;3753;p8"/>
            <p:cNvSpPr/>
            <p:nvPr/>
          </p:nvSpPr>
          <p:spPr>
            <a:xfrm>
              <a:off x="3430875" y="3431375"/>
              <a:ext cx="35275" cy="35275"/>
            </a:xfrm>
            <a:custGeom>
              <a:avLst/>
              <a:gdLst/>
              <a:ahLst/>
              <a:cxnLst/>
              <a:rect l="l" t="t" r="r" b="b"/>
              <a:pathLst>
                <a:path w="1411"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4" name="Google Shape;3754;p8"/>
            <p:cNvSpPr/>
            <p:nvPr/>
          </p:nvSpPr>
          <p:spPr>
            <a:xfrm>
              <a:off x="3466125" y="343137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5" name="Google Shape;3755;p8"/>
            <p:cNvSpPr/>
            <p:nvPr/>
          </p:nvSpPr>
          <p:spPr>
            <a:xfrm>
              <a:off x="3501400" y="3219375"/>
              <a:ext cx="35300" cy="35275"/>
            </a:xfrm>
            <a:custGeom>
              <a:avLst/>
              <a:gdLst/>
              <a:ahLst/>
              <a:cxnLst/>
              <a:rect l="l" t="t" r="r" b="b"/>
              <a:pathLst>
                <a:path w="1412"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6" name="Google Shape;3756;p8"/>
            <p:cNvSpPr/>
            <p:nvPr/>
          </p:nvSpPr>
          <p:spPr>
            <a:xfrm>
              <a:off x="3501400" y="325462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7" name="Google Shape;3757;p8"/>
            <p:cNvSpPr/>
            <p:nvPr/>
          </p:nvSpPr>
          <p:spPr>
            <a:xfrm>
              <a:off x="3501400" y="3289900"/>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8" name="Google Shape;3758;p8"/>
            <p:cNvSpPr/>
            <p:nvPr/>
          </p:nvSpPr>
          <p:spPr>
            <a:xfrm>
              <a:off x="3501400" y="3325175"/>
              <a:ext cx="35300" cy="35275"/>
            </a:xfrm>
            <a:custGeom>
              <a:avLst/>
              <a:gdLst/>
              <a:ahLst/>
              <a:cxnLst/>
              <a:rect l="l" t="t" r="r" b="b"/>
              <a:pathLst>
                <a:path w="1412"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9" name="Google Shape;3759;p8"/>
            <p:cNvSpPr/>
            <p:nvPr/>
          </p:nvSpPr>
          <p:spPr>
            <a:xfrm>
              <a:off x="3501400" y="3360425"/>
              <a:ext cx="35300" cy="35700"/>
            </a:xfrm>
            <a:custGeom>
              <a:avLst/>
              <a:gdLst/>
              <a:ahLst/>
              <a:cxnLst/>
              <a:rect l="l" t="t" r="r" b="b"/>
              <a:pathLst>
                <a:path w="1412" h="1428" extrusionOk="0">
                  <a:moveTo>
                    <a:pt x="0" y="1"/>
                  </a:moveTo>
                  <a:lnTo>
                    <a:pt x="0" y="1427"/>
                  </a:lnTo>
                  <a:lnTo>
                    <a:pt x="1411" y="1427"/>
                  </a:lnTo>
                  <a:lnTo>
                    <a:pt x="1411" y="1"/>
                  </a:lnTo>
                  <a:close/>
                </a:path>
              </a:pathLst>
            </a:custGeom>
            <a:solidFill>
              <a:srgbClr val="FFB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0" name="Google Shape;3760;p8"/>
            <p:cNvSpPr/>
            <p:nvPr/>
          </p:nvSpPr>
          <p:spPr>
            <a:xfrm>
              <a:off x="3501400" y="3396100"/>
              <a:ext cx="35300" cy="35300"/>
            </a:xfrm>
            <a:custGeom>
              <a:avLst/>
              <a:gdLst/>
              <a:ahLst/>
              <a:cxnLst/>
              <a:rect l="l" t="t" r="r" b="b"/>
              <a:pathLst>
                <a:path w="1412" h="1412" extrusionOk="0">
                  <a:moveTo>
                    <a:pt x="0" y="0"/>
                  </a:moveTo>
                  <a:lnTo>
                    <a:pt x="0" y="1411"/>
                  </a:lnTo>
                  <a:lnTo>
                    <a:pt x="1411" y="1411"/>
                  </a:lnTo>
                  <a:lnTo>
                    <a:pt x="1411" y="0"/>
                  </a:lnTo>
                  <a:close/>
                </a:path>
              </a:pathLst>
            </a:custGeom>
            <a:solidFill>
              <a:srgbClr val="FFB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761" name="Google Shape;3761;p8"/>
          <p:cNvGrpSpPr/>
          <p:nvPr/>
        </p:nvGrpSpPr>
        <p:grpSpPr>
          <a:xfrm rot="2700000" flipH="1">
            <a:off x="7069753" y="4181590"/>
            <a:ext cx="282937" cy="377049"/>
            <a:chOff x="3324675" y="3184100"/>
            <a:chExt cx="212025" cy="282550"/>
          </a:xfrm>
        </p:grpSpPr>
        <p:sp>
          <p:nvSpPr>
            <p:cNvPr id="3762" name="Google Shape;3762;p8"/>
            <p:cNvSpPr/>
            <p:nvPr/>
          </p:nvSpPr>
          <p:spPr>
            <a:xfrm>
              <a:off x="3359950" y="3184100"/>
              <a:ext cx="35275" cy="35300"/>
            </a:xfrm>
            <a:custGeom>
              <a:avLst/>
              <a:gdLst/>
              <a:ahLst/>
              <a:cxnLst/>
              <a:rect l="l" t="t" r="r" b="b"/>
              <a:pathLst>
                <a:path w="1411" h="1412" extrusionOk="0">
                  <a:moveTo>
                    <a:pt x="0" y="1"/>
                  </a:moveTo>
                  <a:lnTo>
                    <a:pt x="0" y="1411"/>
                  </a:lnTo>
                  <a:lnTo>
                    <a:pt x="1411" y="1411"/>
                  </a:lnTo>
                  <a:lnTo>
                    <a:pt x="14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3" name="Google Shape;3763;p8"/>
            <p:cNvSpPr/>
            <p:nvPr/>
          </p:nvSpPr>
          <p:spPr>
            <a:xfrm>
              <a:off x="3395200" y="3184100"/>
              <a:ext cx="35700" cy="35300"/>
            </a:xfrm>
            <a:custGeom>
              <a:avLst/>
              <a:gdLst/>
              <a:ahLst/>
              <a:cxnLst/>
              <a:rect l="l" t="t" r="r" b="b"/>
              <a:pathLst>
                <a:path w="1428" h="1412" extrusionOk="0">
                  <a:moveTo>
                    <a:pt x="1" y="1"/>
                  </a:moveTo>
                  <a:lnTo>
                    <a:pt x="1" y="1411"/>
                  </a:lnTo>
                  <a:lnTo>
                    <a:pt x="1427" y="1411"/>
                  </a:lnTo>
                  <a:lnTo>
                    <a:pt x="1427"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4" name="Google Shape;3764;p8"/>
            <p:cNvSpPr/>
            <p:nvPr/>
          </p:nvSpPr>
          <p:spPr>
            <a:xfrm>
              <a:off x="3430875" y="3184100"/>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5" name="Google Shape;3765;p8"/>
            <p:cNvSpPr/>
            <p:nvPr/>
          </p:nvSpPr>
          <p:spPr>
            <a:xfrm>
              <a:off x="3466125" y="3184100"/>
              <a:ext cx="35300" cy="35300"/>
            </a:xfrm>
            <a:custGeom>
              <a:avLst/>
              <a:gdLst/>
              <a:ahLst/>
              <a:cxnLst/>
              <a:rect l="l" t="t" r="r" b="b"/>
              <a:pathLst>
                <a:path w="1412" h="1412" extrusionOk="0">
                  <a:moveTo>
                    <a:pt x="1" y="1"/>
                  </a:moveTo>
                  <a:lnTo>
                    <a:pt x="1"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6" name="Google Shape;3766;p8"/>
            <p:cNvSpPr/>
            <p:nvPr/>
          </p:nvSpPr>
          <p:spPr>
            <a:xfrm>
              <a:off x="3324675" y="321937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7" name="Google Shape;3767;p8"/>
            <p:cNvSpPr/>
            <p:nvPr/>
          </p:nvSpPr>
          <p:spPr>
            <a:xfrm>
              <a:off x="3359950" y="3219375"/>
              <a:ext cx="35275" cy="35275"/>
            </a:xfrm>
            <a:custGeom>
              <a:avLst/>
              <a:gdLst/>
              <a:ahLst/>
              <a:cxnLst/>
              <a:rect l="l" t="t" r="r" b="b"/>
              <a:pathLst>
                <a:path w="1411" h="1411" extrusionOk="0">
                  <a:moveTo>
                    <a:pt x="0" y="0"/>
                  </a:moveTo>
                  <a:lnTo>
                    <a:pt x="0" y="1411"/>
                  </a:lnTo>
                  <a:lnTo>
                    <a:pt x="1411" y="1411"/>
                  </a:lnTo>
                  <a:lnTo>
                    <a:pt x="1411" y="0"/>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8" name="Google Shape;3768;p8"/>
            <p:cNvSpPr/>
            <p:nvPr/>
          </p:nvSpPr>
          <p:spPr>
            <a:xfrm>
              <a:off x="3395200" y="3219375"/>
              <a:ext cx="35700" cy="35275"/>
            </a:xfrm>
            <a:custGeom>
              <a:avLst/>
              <a:gdLst/>
              <a:ahLst/>
              <a:cxnLst/>
              <a:rect l="l" t="t" r="r" b="b"/>
              <a:pathLst>
                <a:path w="1428" h="1411" extrusionOk="0">
                  <a:moveTo>
                    <a:pt x="1" y="0"/>
                  </a:moveTo>
                  <a:lnTo>
                    <a:pt x="1" y="1411"/>
                  </a:lnTo>
                  <a:lnTo>
                    <a:pt x="1427" y="1411"/>
                  </a:lnTo>
                  <a:lnTo>
                    <a:pt x="1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9" name="Google Shape;3769;p8"/>
            <p:cNvSpPr/>
            <p:nvPr/>
          </p:nvSpPr>
          <p:spPr>
            <a:xfrm>
              <a:off x="3430875" y="321937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0" name="Google Shape;3770;p8"/>
            <p:cNvSpPr/>
            <p:nvPr/>
          </p:nvSpPr>
          <p:spPr>
            <a:xfrm>
              <a:off x="3466125" y="321937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1" name="Google Shape;3771;p8"/>
            <p:cNvSpPr/>
            <p:nvPr/>
          </p:nvSpPr>
          <p:spPr>
            <a:xfrm>
              <a:off x="3324675" y="3254625"/>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2" name="Google Shape;3772;p8"/>
            <p:cNvSpPr/>
            <p:nvPr/>
          </p:nvSpPr>
          <p:spPr>
            <a:xfrm>
              <a:off x="3359950" y="325462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3" name="Google Shape;3773;p8"/>
            <p:cNvSpPr/>
            <p:nvPr/>
          </p:nvSpPr>
          <p:spPr>
            <a:xfrm>
              <a:off x="3395200" y="3254625"/>
              <a:ext cx="35700" cy="35300"/>
            </a:xfrm>
            <a:custGeom>
              <a:avLst/>
              <a:gdLst/>
              <a:ahLst/>
              <a:cxnLst/>
              <a:rect l="l" t="t" r="r" b="b"/>
              <a:pathLst>
                <a:path w="1428" h="1412" extrusionOk="0">
                  <a:moveTo>
                    <a:pt x="1" y="1"/>
                  </a:moveTo>
                  <a:lnTo>
                    <a:pt x="1" y="1412"/>
                  </a:lnTo>
                  <a:lnTo>
                    <a:pt x="1427" y="1412"/>
                  </a:lnTo>
                  <a:lnTo>
                    <a:pt x="1427"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4" name="Google Shape;3774;p8"/>
            <p:cNvSpPr/>
            <p:nvPr/>
          </p:nvSpPr>
          <p:spPr>
            <a:xfrm>
              <a:off x="3430875" y="3254625"/>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5" name="Google Shape;3775;p8"/>
            <p:cNvSpPr/>
            <p:nvPr/>
          </p:nvSpPr>
          <p:spPr>
            <a:xfrm>
              <a:off x="3466125" y="3254625"/>
              <a:ext cx="35300" cy="35300"/>
            </a:xfrm>
            <a:custGeom>
              <a:avLst/>
              <a:gdLst/>
              <a:ahLst/>
              <a:cxnLst/>
              <a:rect l="l" t="t" r="r" b="b"/>
              <a:pathLst>
                <a:path w="1412" h="1412" extrusionOk="0">
                  <a:moveTo>
                    <a:pt x="1" y="1"/>
                  </a:moveTo>
                  <a:lnTo>
                    <a:pt x="1" y="1412"/>
                  </a:lnTo>
                  <a:lnTo>
                    <a:pt x="1411" y="1412"/>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6" name="Google Shape;3776;p8"/>
            <p:cNvSpPr/>
            <p:nvPr/>
          </p:nvSpPr>
          <p:spPr>
            <a:xfrm>
              <a:off x="3324675" y="3289900"/>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7" name="Google Shape;3777;p8"/>
            <p:cNvSpPr/>
            <p:nvPr/>
          </p:nvSpPr>
          <p:spPr>
            <a:xfrm>
              <a:off x="3359950" y="3289900"/>
              <a:ext cx="35275" cy="35300"/>
            </a:xfrm>
            <a:custGeom>
              <a:avLst/>
              <a:gdLst/>
              <a:ahLst/>
              <a:cxnLst/>
              <a:rect l="l" t="t" r="r" b="b"/>
              <a:pathLst>
                <a:path w="1411" h="1412" extrusionOk="0">
                  <a:moveTo>
                    <a:pt x="0" y="1"/>
                  </a:moveTo>
                  <a:lnTo>
                    <a:pt x="0" y="1411"/>
                  </a:lnTo>
                  <a:lnTo>
                    <a:pt x="1411" y="1411"/>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8" name="Google Shape;3778;p8"/>
            <p:cNvSpPr/>
            <p:nvPr/>
          </p:nvSpPr>
          <p:spPr>
            <a:xfrm>
              <a:off x="3395200" y="3289900"/>
              <a:ext cx="35700" cy="35300"/>
            </a:xfrm>
            <a:custGeom>
              <a:avLst/>
              <a:gdLst/>
              <a:ahLst/>
              <a:cxnLst/>
              <a:rect l="l" t="t" r="r" b="b"/>
              <a:pathLst>
                <a:path w="1428" h="1412" extrusionOk="0">
                  <a:moveTo>
                    <a:pt x="1" y="1"/>
                  </a:moveTo>
                  <a:lnTo>
                    <a:pt x="1" y="1411"/>
                  </a:lnTo>
                  <a:lnTo>
                    <a:pt x="1427" y="1411"/>
                  </a:lnTo>
                  <a:lnTo>
                    <a:pt x="1427"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9" name="Google Shape;3779;p8"/>
            <p:cNvSpPr/>
            <p:nvPr/>
          </p:nvSpPr>
          <p:spPr>
            <a:xfrm>
              <a:off x="3430875" y="3289900"/>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0" name="Google Shape;3780;p8"/>
            <p:cNvSpPr/>
            <p:nvPr/>
          </p:nvSpPr>
          <p:spPr>
            <a:xfrm>
              <a:off x="3466125" y="3289900"/>
              <a:ext cx="35300" cy="35300"/>
            </a:xfrm>
            <a:custGeom>
              <a:avLst/>
              <a:gdLst/>
              <a:ahLst/>
              <a:cxnLst/>
              <a:rect l="l" t="t" r="r" b="b"/>
              <a:pathLst>
                <a:path w="1412" h="1412" extrusionOk="0">
                  <a:moveTo>
                    <a:pt x="1" y="1"/>
                  </a:moveTo>
                  <a:lnTo>
                    <a:pt x="1" y="1411"/>
                  </a:lnTo>
                  <a:lnTo>
                    <a:pt x="1411" y="1411"/>
                  </a:lnTo>
                  <a:lnTo>
                    <a:pt x="1411" y="1"/>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1" name="Google Shape;3781;p8"/>
            <p:cNvSpPr/>
            <p:nvPr/>
          </p:nvSpPr>
          <p:spPr>
            <a:xfrm>
              <a:off x="3324675" y="3325175"/>
              <a:ext cx="35300" cy="35275"/>
            </a:xfrm>
            <a:custGeom>
              <a:avLst/>
              <a:gdLst/>
              <a:ahLst/>
              <a:cxnLst/>
              <a:rect l="l" t="t" r="r" b="b"/>
              <a:pathLst>
                <a:path w="1412"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2" name="Google Shape;3782;p8"/>
            <p:cNvSpPr/>
            <p:nvPr/>
          </p:nvSpPr>
          <p:spPr>
            <a:xfrm>
              <a:off x="3359950" y="332517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3" name="Google Shape;3783;p8"/>
            <p:cNvSpPr/>
            <p:nvPr/>
          </p:nvSpPr>
          <p:spPr>
            <a:xfrm>
              <a:off x="3395200" y="3325175"/>
              <a:ext cx="35700" cy="35275"/>
            </a:xfrm>
            <a:custGeom>
              <a:avLst/>
              <a:gdLst/>
              <a:ahLst/>
              <a:cxnLst/>
              <a:rect l="l" t="t" r="r" b="b"/>
              <a:pathLst>
                <a:path w="1428" h="1411" extrusionOk="0">
                  <a:moveTo>
                    <a:pt x="1" y="0"/>
                  </a:moveTo>
                  <a:lnTo>
                    <a:pt x="1" y="1411"/>
                  </a:lnTo>
                  <a:lnTo>
                    <a:pt x="1427" y="1411"/>
                  </a:lnTo>
                  <a:lnTo>
                    <a:pt x="1427"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4" name="Google Shape;3784;p8"/>
            <p:cNvSpPr/>
            <p:nvPr/>
          </p:nvSpPr>
          <p:spPr>
            <a:xfrm>
              <a:off x="3430875" y="332517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5" name="Google Shape;3785;p8"/>
            <p:cNvSpPr/>
            <p:nvPr/>
          </p:nvSpPr>
          <p:spPr>
            <a:xfrm>
              <a:off x="3466125" y="332517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6" name="Google Shape;3786;p8"/>
            <p:cNvSpPr/>
            <p:nvPr/>
          </p:nvSpPr>
          <p:spPr>
            <a:xfrm>
              <a:off x="3324675" y="3360425"/>
              <a:ext cx="35300" cy="35700"/>
            </a:xfrm>
            <a:custGeom>
              <a:avLst/>
              <a:gdLst/>
              <a:ahLst/>
              <a:cxnLst/>
              <a:rect l="l" t="t" r="r" b="b"/>
              <a:pathLst>
                <a:path w="1412" h="1428" extrusionOk="0">
                  <a:moveTo>
                    <a:pt x="0" y="1"/>
                  </a:moveTo>
                  <a:lnTo>
                    <a:pt x="0" y="1427"/>
                  </a:lnTo>
                  <a:lnTo>
                    <a:pt x="1411" y="1427"/>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7" name="Google Shape;3787;p8"/>
            <p:cNvSpPr/>
            <p:nvPr/>
          </p:nvSpPr>
          <p:spPr>
            <a:xfrm>
              <a:off x="3359950" y="3360425"/>
              <a:ext cx="35275" cy="35700"/>
            </a:xfrm>
            <a:custGeom>
              <a:avLst/>
              <a:gdLst/>
              <a:ahLst/>
              <a:cxnLst/>
              <a:rect l="l" t="t" r="r" b="b"/>
              <a:pathLst>
                <a:path w="1411" h="1428" extrusionOk="0">
                  <a:moveTo>
                    <a:pt x="0" y="1"/>
                  </a:moveTo>
                  <a:lnTo>
                    <a:pt x="0"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8" name="Google Shape;3788;p8"/>
            <p:cNvSpPr/>
            <p:nvPr/>
          </p:nvSpPr>
          <p:spPr>
            <a:xfrm>
              <a:off x="3395200" y="3360425"/>
              <a:ext cx="35700" cy="35700"/>
            </a:xfrm>
            <a:custGeom>
              <a:avLst/>
              <a:gdLst/>
              <a:ahLst/>
              <a:cxnLst/>
              <a:rect l="l" t="t" r="r" b="b"/>
              <a:pathLst>
                <a:path w="1428" h="1428" extrusionOk="0">
                  <a:moveTo>
                    <a:pt x="1" y="1"/>
                  </a:moveTo>
                  <a:lnTo>
                    <a:pt x="1" y="1427"/>
                  </a:lnTo>
                  <a:lnTo>
                    <a:pt x="1427" y="1427"/>
                  </a:lnTo>
                  <a:lnTo>
                    <a:pt x="14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9" name="Google Shape;3789;p8"/>
            <p:cNvSpPr/>
            <p:nvPr/>
          </p:nvSpPr>
          <p:spPr>
            <a:xfrm>
              <a:off x="3430875" y="3360425"/>
              <a:ext cx="35275" cy="35700"/>
            </a:xfrm>
            <a:custGeom>
              <a:avLst/>
              <a:gdLst/>
              <a:ahLst/>
              <a:cxnLst/>
              <a:rect l="l" t="t" r="r" b="b"/>
              <a:pathLst>
                <a:path w="1411" h="1428" extrusionOk="0">
                  <a:moveTo>
                    <a:pt x="0" y="1"/>
                  </a:moveTo>
                  <a:lnTo>
                    <a:pt x="0" y="1427"/>
                  </a:lnTo>
                  <a:lnTo>
                    <a:pt x="1411" y="1427"/>
                  </a:lnTo>
                  <a:lnTo>
                    <a:pt x="1411" y="1"/>
                  </a:lnTo>
                  <a:close/>
                </a:path>
              </a:pathLst>
            </a:custGeom>
            <a:solidFill>
              <a:srgbClr val="FFB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0" name="Google Shape;3790;p8"/>
            <p:cNvSpPr/>
            <p:nvPr/>
          </p:nvSpPr>
          <p:spPr>
            <a:xfrm>
              <a:off x="3466125" y="3360425"/>
              <a:ext cx="35300" cy="35700"/>
            </a:xfrm>
            <a:custGeom>
              <a:avLst/>
              <a:gdLst/>
              <a:ahLst/>
              <a:cxnLst/>
              <a:rect l="l" t="t" r="r" b="b"/>
              <a:pathLst>
                <a:path w="1412" h="1428" extrusionOk="0">
                  <a:moveTo>
                    <a:pt x="1" y="1"/>
                  </a:moveTo>
                  <a:lnTo>
                    <a:pt x="1"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1" name="Google Shape;3791;p8"/>
            <p:cNvSpPr/>
            <p:nvPr/>
          </p:nvSpPr>
          <p:spPr>
            <a:xfrm>
              <a:off x="3324675" y="3396100"/>
              <a:ext cx="35300" cy="35300"/>
            </a:xfrm>
            <a:custGeom>
              <a:avLst/>
              <a:gdLst/>
              <a:ahLst/>
              <a:cxnLst/>
              <a:rect l="l" t="t" r="r" b="b"/>
              <a:pathLst>
                <a:path w="1412" h="1412"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2" name="Google Shape;3792;p8"/>
            <p:cNvSpPr/>
            <p:nvPr/>
          </p:nvSpPr>
          <p:spPr>
            <a:xfrm>
              <a:off x="3359950" y="3396100"/>
              <a:ext cx="35275" cy="35300"/>
            </a:xfrm>
            <a:custGeom>
              <a:avLst/>
              <a:gdLst/>
              <a:ahLst/>
              <a:cxnLst/>
              <a:rect l="l" t="t" r="r" b="b"/>
              <a:pathLst>
                <a:path w="1411" h="1412"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3" name="Google Shape;3793;p8"/>
            <p:cNvSpPr/>
            <p:nvPr/>
          </p:nvSpPr>
          <p:spPr>
            <a:xfrm>
              <a:off x="3395200" y="3396100"/>
              <a:ext cx="35700" cy="35300"/>
            </a:xfrm>
            <a:custGeom>
              <a:avLst/>
              <a:gdLst/>
              <a:ahLst/>
              <a:cxnLst/>
              <a:rect l="l" t="t" r="r" b="b"/>
              <a:pathLst>
                <a:path w="1428" h="1412" extrusionOk="0">
                  <a:moveTo>
                    <a:pt x="1" y="0"/>
                  </a:moveTo>
                  <a:lnTo>
                    <a:pt x="1" y="1411"/>
                  </a:lnTo>
                  <a:lnTo>
                    <a:pt x="1427" y="1411"/>
                  </a:lnTo>
                  <a:lnTo>
                    <a:pt x="1427" y="0"/>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4" name="Google Shape;3794;p8"/>
            <p:cNvSpPr/>
            <p:nvPr/>
          </p:nvSpPr>
          <p:spPr>
            <a:xfrm>
              <a:off x="3430875" y="3396100"/>
              <a:ext cx="35275" cy="35300"/>
            </a:xfrm>
            <a:custGeom>
              <a:avLst/>
              <a:gdLst/>
              <a:ahLst/>
              <a:cxnLst/>
              <a:rect l="l" t="t" r="r" b="b"/>
              <a:pathLst>
                <a:path w="1411" h="1412"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5" name="Google Shape;3795;p8"/>
            <p:cNvSpPr/>
            <p:nvPr/>
          </p:nvSpPr>
          <p:spPr>
            <a:xfrm>
              <a:off x="3466125" y="3396100"/>
              <a:ext cx="35300" cy="35300"/>
            </a:xfrm>
            <a:custGeom>
              <a:avLst/>
              <a:gdLst/>
              <a:ahLst/>
              <a:cxnLst/>
              <a:rect l="l" t="t" r="r" b="b"/>
              <a:pathLst>
                <a:path w="1412" h="1412" extrusionOk="0">
                  <a:moveTo>
                    <a:pt x="1" y="0"/>
                  </a:moveTo>
                  <a:lnTo>
                    <a:pt x="1" y="1411"/>
                  </a:lnTo>
                  <a:lnTo>
                    <a:pt x="1411" y="1411"/>
                  </a:lnTo>
                  <a:lnTo>
                    <a:pt x="1411" y="0"/>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6" name="Google Shape;3796;p8"/>
            <p:cNvSpPr/>
            <p:nvPr/>
          </p:nvSpPr>
          <p:spPr>
            <a:xfrm>
              <a:off x="3359950" y="3431375"/>
              <a:ext cx="35275" cy="35275"/>
            </a:xfrm>
            <a:custGeom>
              <a:avLst/>
              <a:gdLst/>
              <a:ahLst/>
              <a:cxnLst/>
              <a:rect l="l" t="t" r="r" b="b"/>
              <a:pathLst>
                <a:path w="1411"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7" name="Google Shape;3797;p8"/>
            <p:cNvSpPr/>
            <p:nvPr/>
          </p:nvSpPr>
          <p:spPr>
            <a:xfrm>
              <a:off x="3395200" y="3431375"/>
              <a:ext cx="35700" cy="35275"/>
            </a:xfrm>
            <a:custGeom>
              <a:avLst/>
              <a:gdLst/>
              <a:ahLst/>
              <a:cxnLst/>
              <a:rect l="l" t="t" r="r" b="b"/>
              <a:pathLst>
                <a:path w="1428" h="1411" extrusionOk="0">
                  <a:moveTo>
                    <a:pt x="1" y="0"/>
                  </a:moveTo>
                  <a:lnTo>
                    <a:pt x="1" y="1411"/>
                  </a:lnTo>
                  <a:lnTo>
                    <a:pt x="1427" y="1411"/>
                  </a:lnTo>
                  <a:lnTo>
                    <a:pt x="1427"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8" name="Google Shape;3798;p8"/>
            <p:cNvSpPr/>
            <p:nvPr/>
          </p:nvSpPr>
          <p:spPr>
            <a:xfrm>
              <a:off x="3430875" y="3431375"/>
              <a:ext cx="35275" cy="35275"/>
            </a:xfrm>
            <a:custGeom>
              <a:avLst/>
              <a:gdLst/>
              <a:ahLst/>
              <a:cxnLst/>
              <a:rect l="l" t="t" r="r" b="b"/>
              <a:pathLst>
                <a:path w="1411"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9" name="Google Shape;3799;p8"/>
            <p:cNvSpPr/>
            <p:nvPr/>
          </p:nvSpPr>
          <p:spPr>
            <a:xfrm>
              <a:off x="3466125" y="343137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0" name="Google Shape;3800;p8"/>
            <p:cNvSpPr/>
            <p:nvPr/>
          </p:nvSpPr>
          <p:spPr>
            <a:xfrm>
              <a:off x="3501400" y="3219375"/>
              <a:ext cx="35300" cy="35275"/>
            </a:xfrm>
            <a:custGeom>
              <a:avLst/>
              <a:gdLst/>
              <a:ahLst/>
              <a:cxnLst/>
              <a:rect l="l" t="t" r="r" b="b"/>
              <a:pathLst>
                <a:path w="1412"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1" name="Google Shape;3801;p8"/>
            <p:cNvSpPr/>
            <p:nvPr/>
          </p:nvSpPr>
          <p:spPr>
            <a:xfrm>
              <a:off x="3501400" y="325462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2" name="Google Shape;3802;p8"/>
            <p:cNvSpPr/>
            <p:nvPr/>
          </p:nvSpPr>
          <p:spPr>
            <a:xfrm>
              <a:off x="3501400" y="3289900"/>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3" name="Google Shape;3803;p8"/>
            <p:cNvSpPr/>
            <p:nvPr/>
          </p:nvSpPr>
          <p:spPr>
            <a:xfrm>
              <a:off x="3501400" y="3325175"/>
              <a:ext cx="35300" cy="35275"/>
            </a:xfrm>
            <a:custGeom>
              <a:avLst/>
              <a:gdLst/>
              <a:ahLst/>
              <a:cxnLst/>
              <a:rect l="l" t="t" r="r" b="b"/>
              <a:pathLst>
                <a:path w="1412"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4" name="Google Shape;3804;p8"/>
            <p:cNvSpPr/>
            <p:nvPr/>
          </p:nvSpPr>
          <p:spPr>
            <a:xfrm>
              <a:off x="3501400" y="3360425"/>
              <a:ext cx="35300" cy="35700"/>
            </a:xfrm>
            <a:custGeom>
              <a:avLst/>
              <a:gdLst/>
              <a:ahLst/>
              <a:cxnLst/>
              <a:rect l="l" t="t" r="r" b="b"/>
              <a:pathLst>
                <a:path w="1412" h="1428" extrusionOk="0">
                  <a:moveTo>
                    <a:pt x="0" y="1"/>
                  </a:moveTo>
                  <a:lnTo>
                    <a:pt x="0" y="1427"/>
                  </a:lnTo>
                  <a:lnTo>
                    <a:pt x="1411" y="1427"/>
                  </a:lnTo>
                  <a:lnTo>
                    <a:pt x="1411" y="1"/>
                  </a:lnTo>
                  <a:close/>
                </a:path>
              </a:pathLst>
            </a:custGeom>
            <a:solidFill>
              <a:srgbClr val="FFB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5" name="Google Shape;3805;p8"/>
            <p:cNvSpPr/>
            <p:nvPr/>
          </p:nvSpPr>
          <p:spPr>
            <a:xfrm>
              <a:off x="3501400" y="3396100"/>
              <a:ext cx="35300" cy="35300"/>
            </a:xfrm>
            <a:custGeom>
              <a:avLst/>
              <a:gdLst/>
              <a:ahLst/>
              <a:cxnLst/>
              <a:rect l="l" t="t" r="r" b="b"/>
              <a:pathLst>
                <a:path w="1412" h="1412" extrusionOk="0">
                  <a:moveTo>
                    <a:pt x="0" y="0"/>
                  </a:moveTo>
                  <a:lnTo>
                    <a:pt x="0" y="1411"/>
                  </a:lnTo>
                  <a:lnTo>
                    <a:pt x="1411" y="1411"/>
                  </a:lnTo>
                  <a:lnTo>
                    <a:pt x="1411" y="0"/>
                  </a:lnTo>
                  <a:close/>
                </a:path>
              </a:pathLst>
            </a:custGeom>
            <a:solidFill>
              <a:srgbClr val="FFB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06" name="Google Shape;3806;p8"/>
          <p:cNvGrpSpPr/>
          <p:nvPr/>
        </p:nvGrpSpPr>
        <p:grpSpPr>
          <a:xfrm>
            <a:off x="195182" y="1428981"/>
            <a:ext cx="1049633" cy="523940"/>
            <a:chOff x="138482" y="584556"/>
            <a:chExt cx="1049633" cy="523940"/>
          </a:xfrm>
        </p:grpSpPr>
        <p:sp>
          <p:nvSpPr>
            <p:cNvPr id="3807" name="Google Shape;3807;p8"/>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8" name="Google Shape;3808;p8"/>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9" name="Google Shape;3809;p8"/>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0" name="Google Shape;3810;p8"/>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1" name="Google Shape;3811;p8"/>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2" name="Google Shape;3812;p8"/>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3" name="Google Shape;3813;p8"/>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4" name="Google Shape;3814;p8"/>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5" name="Google Shape;3815;p8"/>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6" name="Google Shape;3816;p8"/>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7" name="Google Shape;3817;p8"/>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8" name="Google Shape;3818;p8"/>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9" name="Google Shape;3819;p8"/>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0" name="Google Shape;3820;p8"/>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1" name="Google Shape;3821;p8"/>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22" name="Google Shape;3822;p8"/>
          <p:cNvGrpSpPr/>
          <p:nvPr/>
        </p:nvGrpSpPr>
        <p:grpSpPr>
          <a:xfrm flipH="1">
            <a:off x="7899182" y="278031"/>
            <a:ext cx="1049633" cy="523940"/>
            <a:chOff x="138482" y="584556"/>
            <a:chExt cx="1049633" cy="523940"/>
          </a:xfrm>
        </p:grpSpPr>
        <p:sp>
          <p:nvSpPr>
            <p:cNvPr id="3823" name="Google Shape;3823;p8"/>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4" name="Google Shape;3824;p8"/>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5" name="Google Shape;3825;p8"/>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6" name="Google Shape;3826;p8"/>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7" name="Google Shape;3827;p8"/>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8" name="Google Shape;3828;p8"/>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9" name="Google Shape;3829;p8"/>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0" name="Google Shape;3830;p8"/>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1" name="Google Shape;3831;p8"/>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2" name="Google Shape;3832;p8"/>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3" name="Google Shape;3833;p8"/>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4" name="Google Shape;3834;p8"/>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5" name="Google Shape;3835;p8"/>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6" name="Google Shape;3836;p8"/>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7" name="Google Shape;3837;p8"/>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38" name="Google Shape;3838;p8"/>
          <p:cNvGrpSpPr/>
          <p:nvPr/>
        </p:nvGrpSpPr>
        <p:grpSpPr>
          <a:xfrm>
            <a:off x="256301" y="147620"/>
            <a:ext cx="926943" cy="228568"/>
            <a:chOff x="256301" y="147620"/>
            <a:chExt cx="926943" cy="228568"/>
          </a:xfrm>
        </p:grpSpPr>
        <p:grpSp>
          <p:nvGrpSpPr>
            <p:cNvPr id="3839" name="Google Shape;3839;p8"/>
            <p:cNvGrpSpPr/>
            <p:nvPr/>
          </p:nvGrpSpPr>
          <p:grpSpPr>
            <a:xfrm>
              <a:off x="256301" y="147620"/>
              <a:ext cx="266546" cy="228568"/>
              <a:chOff x="256301" y="147620"/>
              <a:chExt cx="266546" cy="228568"/>
            </a:xfrm>
          </p:grpSpPr>
          <p:sp>
            <p:nvSpPr>
              <p:cNvPr id="3840" name="Google Shape;3840;p8"/>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1" name="Google Shape;3841;p8"/>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2" name="Google Shape;3842;p8"/>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3" name="Google Shape;3843;p8"/>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4" name="Google Shape;3844;p8"/>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5" name="Google Shape;3845;p8"/>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6" name="Google Shape;3846;p8"/>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7" name="Google Shape;3847;p8"/>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8" name="Google Shape;3848;p8"/>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9" name="Google Shape;3849;p8"/>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0" name="Google Shape;3850;p8"/>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1" name="Google Shape;3851;p8"/>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2" name="Google Shape;3852;p8"/>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3" name="Google Shape;3853;p8"/>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4" name="Google Shape;3854;p8"/>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5" name="Google Shape;3855;p8"/>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6" name="Google Shape;3856;p8"/>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7" name="Google Shape;3857;p8"/>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8" name="Google Shape;3858;p8"/>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9" name="Google Shape;3859;p8"/>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0" name="Google Shape;3860;p8"/>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1" name="Google Shape;3861;p8"/>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2" name="Google Shape;3862;p8"/>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3" name="Google Shape;3863;p8"/>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4" name="Google Shape;3864;p8"/>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5" name="Google Shape;3865;p8"/>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6" name="Google Shape;3866;p8"/>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67" name="Google Shape;3867;p8"/>
            <p:cNvGrpSpPr/>
            <p:nvPr/>
          </p:nvGrpSpPr>
          <p:grpSpPr>
            <a:xfrm>
              <a:off x="586498" y="147620"/>
              <a:ext cx="266546" cy="228568"/>
              <a:chOff x="586498" y="147620"/>
              <a:chExt cx="266546" cy="228568"/>
            </a:xfrm>
          </p:grpSpPr>
          <p:sp>
            <p:nvSpPr>
              <p:cNvPr id="3868" name="Google Shape;3868;p8"/>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9" name="Google Shape;3869;p8"/>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0" name="Google Shape;3870;p8"/>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1" name="Google Shape;3871;p8"/>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2" name="Google Shape;3872;p8"/>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3" name="Google Shape;3873;p8"/>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4" name="Google Shape;3874;p8"/>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5" name="Google Shape;3875;p8"/>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6" name="Google Shape;3876;p8"/>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7" name="Google Shape;3877;p8"/>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8" name="Google Shape;3878;p8"/>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9" name="Google Shape;3879;p8"/>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0" name="Google Shape;3880;p8"/>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1" name="Google Shape;3881;p8"/>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2" name="Google Shape;3882;p8"/>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3" name="Google Shape;3883;p8"/>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4" name="Google Shape;3884;p8"/>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5" name="Google Shape;3885;p8"/>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6" name="Google Shape;3886;p8"/>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7" name="Google Shape;3887;p8"/>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8" name="Google Shape;3888;p8"/>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9" name="Google Shape;3889;p8"/>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0" name="Google Shape;3890;p8"/>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1" name="Google Shape;3891;p8"/>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2" name="Google Shape;3892;p8"/>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3" name="Google Shape;3893;p8"/>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4" name="Google Shape;3894;p8"/>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895" name="Google Shape;3895;p8"/>
            <p:cNvGrpSpPr/>
            <p:nvPr/>
          </p:nvGrpSpPr>
          <p:grpSpPr>
            <a:xfrm>
              <a:off x="916698" y="147620"/>
              <a:ext cx="266546" cy="228568"/>
              <a:chOff x="586498" y="147620"/>
              <a:chExt cx="266546" cy="228568"/>
            </a:xfrm>
          </p:grpSpPr>
          <p:sp>
            <p:nvSpPr>
              <p:cNvPr id="3896" name="Google Shape;3896;p8"/>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7" name="Google Shape;3897;p8"/>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8" name="Google Shape;3898;p8"/>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9" name="Google Shape;3899;p8"/>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0" name="Google Shape;3900;p8"/>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1" name="Google Shape;3901;p8"/>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2" name="Google Shape;3902;p8"/>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3" name="Google Shape;3903;p8"/>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4" name="Google Shape;3904;p8"/>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5" name="Google Shape;3905;p8"/>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6" name="Google Shape;3906;p8"/>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7" name="Google Shape;3907;p8"/>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8" name="Google Shape;3908;p8"/>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9" name="Google Shape;3909;p8"/>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0" name="Google Shape;3910;p8"/>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1" name="Google Shape;3911;p8"/>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2" name="Google Shape;3912;p8"/>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3" name="Google Shape;3913;p8"/>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4" name="Google Shape;3914;p8"/>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5" name="Google Shape;3915;p8"/>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6" name="Google Shape;3916;p8"/>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7" name="Google Shape;3917;p8"/>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8" name="Google Shape;3918;p8"/>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9" name="Google Shape;3919;p8"/>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0" name="Google Shape;3920;p8"/>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1" name="Google Shape;3921;p8"/>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2" name="Google Shape;3922;p8"/>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3923" name="Google Shape;3923;p8"/>
          <p:cNvSpPr txBox="1">
            <a:spLocks noGrp="1"/>
          </p:cNvSpPr>
          <p:nvPr>
            <p:ph type="title"/>
          </p:nvPr>
        </p:nvSpPr>
        <p:spPr>
          <a:xfrm>
            <a:off x="2348700" y="1565163"/>
            <a:ext cx="4446600" cy="1696800"/>
          </a:xfrm>
          <a:prstGeom prst="rect">
            <a:avLst/>
          </a:prstGeom>
        </p:spPr>
        <p:txBody>
          <a:bodyPr spcFirstLastPara="1" wrap="square" lIns="0" tIns="0" rIns="0" bIns="0" anchor="ctr" anchorCtr="0">
            <a:noAutofit/>
          </a:bodyPr>
          <a:lstStyle>
            <a:lvl1pPr lvl="0" algn="ctr">
              <a:spcBef>
                <a:spcPts val="0"/>
              </a:spcBef>
              <a:spcAft>
                <a:spcPts val="0"/>
              </a:spcAft>
              <a:buSzPts val="4800"/>
              <a:buNone/>
              <a:defRPr sz="2500"/>
            </a:lvl1pPr>
            <a:lvl2pPr lvl="1" algn="ctr">
              <a:spcBef>
                <a:spcPts val="0"/>
              </a:spcBef>
              <a:spcAft>
                <a:spcPts val="0"/>
              </a:spcAft>
              <a:buSzPts val="4800"/>
              <a:buNone/>
              <a:defRPr sz="4800"/>
            </a:lvl2pPr>
            <a:lvl3pPr lvl="2" algn="ctr">
              <a:spcBef>
                <a:spcPts val="0"/>
              </a:spcBef>
              <a:spcAft>
                <a:spcPts val="0"/>
              </a:spcAft>
              <a:buSzPts val="4800"/>
              <a:buNone/>
              <a:defRPr sz="4800"/>
            </a:lvl3pPr>
            <a:lvl4pPr lvl="3" algn="ctr">
              <a:spcBef>
                <a:spcPts val="0"/>
              </a:spcBef>
              <a:spcAft>
                <a:spcPts val="0"/>
              </a:spcAft>
              <a:buSzPts val="4800"/>
              <a:buNone/>
              <a:defRPr sz="4800"/>
            </a:lvl4pPr>
            <a:lvl5pPr lvl="4" algn="ctr">
              <a:spcBef>
                <a:spcPts val="0"/>
              </a:spcBef>
              <a:spcAft>
                <a:spcPts val="0"/>
              </a:spcAft>
              <a:buSzPts val="4800"/>
              <a:buNone/>
              <a:defRPr sz="4800"/>
            </a:lvl5pPr>
            <a:lvl6pPr lvl="5" algn="ctr">
              <a:spcBef>
                <a:spcPts val="0"/>
              </a:spcBef>
              <a:spcAft>
                <a:spcPts val="0"/>
              </a:spcAft>
              <a:buSzPts val="4800"/>
              <a:buNone/>
              <a:defRPr sz="4800"/>
            </a:lvl6pPr>
            <a:lvl7pPr lvl="6" algn="ctr">
              <a:spcBef>
                <a:spcPts val="0"/>
              </a:spcBef>
              <a:spcAft>
                <a:spcPts val="0"/>
              </a:spcAft>
              <a:buSzPts val="4800"/>
              <a:buNone/>
              <a:defRPr sz="4800"/>
            </a:lvl7pPr>
            <a:lvl8pPr lvl="7" algn="ctr">
              <a:spcBef>
                <a:spcPts val="0"/>
              </a:spcBef>
              <a:spcAft>
                <a:spcPts val="0"/>
              </a:spcAft>
              <a:buSzPts val="4800"/>
              <a:buNone/>
              <a:defRPr sz="4800"/>
            </a:lvl8pPr>
            <a:lvl9pPr lvl="8" algn="ctr">
              <a:spcBef>
                <a:spcPts val="0"/>
              </a:spcBef>
              <a:spcAft>
                <a:spcPts val="0"/>
              </a:spcAft>
              <a:buSzPts val="4800"/>
              <a:buNone/>
              <a:defRPr sz="4800"/>
            </a:lvl9pPr>
          </a:lstStyle>
          <a:p>
            <a:endParaRPr/>
          </a:p>
        </p:txBody>
      </p:sp>
    </p:spTree>
    <p:extLst>
      <p:ext uri="{BB962C8B-B14F-4D97-AF65-F5344CB8AC3E}">
        <p14:creationId xmlns:p14="http://schemas.microsoft.com/office/powerpoint/2010/main" val="448649845"/>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Thanks">
  <p:cSld name="Thanks">
    <p:spTree>
      <p:nvGrpSpPr>
        <p:cNvPr id="1" name="Shape 12778"/>
        <p:cNvGrpSpPr/>
        <p:nvPr/>
      </p:nvGrpSpPr>
      <p:grpSpPr>
        <a:xfrm>
          <a:off x="0" y="0"/>
          <a:ext cx="0" cy="0"/>
          <a:chOff x="0" y="0"/>
          <a:chExt cx="0" cy="0"/>
        </a:xfrm>
      </p:grpSpPr>
      <p:sp>
        <p:nvSpPr>
          <p:cNvPr id="12779" name="Google Shape;12779;p26"/>
          <p:cNvSpPr txBox="1"/>
          <p:nvPr/>
        </p:nvSpPr>
        <p:spPr>
          <a:xfrm>
            <a:off x="2510399" y="3266825"/>
            <a:ext cx="4123200" cy="467700"/>
          </a:xfrm>
          <a:prstGeom prst="rect">
            <a:avLst/>
          </a:prstGeom>
          <a:noFill/>
          <a:ln>
            <a:noFill/>
          </a:ln>
        </p:spPr>
        <p:txBody>
          <a:bodyPr spcFirstLastPara="1" wrap="square" lIns="0" tIns="0" rIns="0" bIns="0" anchor="ctr" anchorCtr="0">
            <a:noAutofit/>
          </a:bodyPr>
          <a:lstStyle/>
          <a:p>
            <a:pPr marL="0" lvl="0" indent="0" algn="ctr" rtl="0">
              <a:spcBef>
                <a:spcPts val="0"/>
              </a:spcBef>
              <a:spcAft>
                <a:spcPts val="0"/>
              </a:spcAft>
              <a:buNone/>
            </a:pPr>
            <a:r>
              <a:rPr lang="en" sz="1200">
                <a:solidFill>
                  <a:srgbClr val="352381"/>
                </a:solidFill>
                <a:latin typeface="Advent Pro Medium"/>
                <a:ea typeface="Advent Pro Medium"/>
                <a:cs typeface="Advent Pro Medium"/>
                <a:sym typeface="Advent Pro Medium"/>
              </a:rPr>
              <a:t>CREDITS: This presentation template was created by </a:t>
            </a:r>
            <a:r>
              <a:rPr lang="en" sz="1200" b="1">
                <a:solidFill>
                  <a:srgbClr val="1D1D1B"/>
                </a:solidFill>
                <a:latin typeface="Advent Pro"/>
                <a:ea typeface="Advent Pro"/>
                <a:cs typeface="Advent Pro"/>
                <a:sym typeface="Advent Pro"/>
              </a:rPr>
              <a:t>Slidesgo</a:t>
            </a:r>
            <a:r>
              <a:rPr lang="en" sz="1200">
                <a:solidFill>
                  <a:srgbClr val="352381"/>
                </a:solidFill>
                <a:latin typeface="Advent Pro Medium"/>
                <a:ea typeface="Advent Pro Medium"/>
                <a:cs typeface="Advent Pro Medium"/>
                <a:sym typeface="Advent Pro Medium"/>
              </a:rPr>
              <a:t>, including icons by </a:t>
            </a:r>
            <a:r>
              <a:rPr lang="en" sz="1200" b="1">
                <a:solidFill>
                  <a:srgbClr val="1D1D1B"/>
                </a:solidFill>
                <a:latin typeface="Advent Pro"/>
                <a:ea typeface="Advent Pro"/>
                <a:cs typeface="Advent Pro"/>
                <a:sym typeface="Advent Pro"/>
              </a:rPr>
              <a:t>Flaticon</a:t>
            </a:r>
            <a:r>
              <a:rPr lang="en" sz="1200">
                <a:solidFill>
                  <a:srgbClr val="352381"/>
                </a:solidFill>
                <a:latin typeface="Advent Pro Medium"/>
                <a:ea typeface="Advent Pro Medium"/>
                <a:cs typeface="Advent Pro Medium"/>
                <a:sym typeface="Advent Pro Medium"/>
              </a:rPr>
              <a:t>, and infographics &amp; images by </a:t>
            </a:r>
            <a:r>
              <a:rPr lang="en" sz="1200" b="1">
                <a:solidFill>
                  <a:srgbClr val="1D1D1B"/>
                </a:solidFill>
                <a:latin typeface="Advent Pro"/>
                <a:ea typeface="Advent Pro"/>
                <a:cs typeface="Advent Pro"/>
                <a:sym typeface="Advent Pro"/>
              </a:rPr>
              <a:t>Freepik</a:t>
            </a:r>
            <a:endParaRPr sz="1200" b="1">
              <a:solidFill>
                <a:srgbClr val="1D1D1B"/>
              </a:solidFill>
              <a:latin typeface="Advent Pro"/>
              <a:ea typeface="Advent Pro"/>
              <a:cs typeface="Advent Pro"/>
              <a:sym typeface="Advent Pro"/>
            </a:endParaRPr>
          </a:p>
        </p:txBody>
      </p:sp>
      <p:grpSp>
        <p:nvGrpSpPr>
          <p:cNvPr id="12780" name="Google Shape;12780;p26"/>
          <p:cNvGrpSpPr/>
          <p:nvPr/>
        </p:nvGrpSpPr>
        <p:grpSpPr>
          <a:xfrm>
            <a:off x="-151417" y="4511474"/>
            <a:ext cx="9446833" cy="1136997"/>
            <a:chOff x="7" y="4511474"/>
            <a:chExt cx="9446833" cy="1136997"/>
          </a:xfrm>
        </p:grpSpPr>
        <p:grpSp>
          <p:nvGrpSpPr>
            <p:cNvPr id="12781" name="Google Shape;12781;p26"/>
            <p:cNvGrpSpPr/>
            <p:nvPr/>
          </p:nvGrpSpPr>
          <p:grpSpPr>
            <a:xfrm>
              <a:off x="7" y="4511474"/>
              <a:ext cx="1049633" cy="1136997"/>
              <a:chOff x="2130300" y="2121375"/>
              <a:chExt cx="212000" cy="229650"/>
            </a:xfrm>
          </p:grpSpPr>
          <p:sp>
            <p:nvSpPr>
              <p:cNvPr id="12782" name="Google Shape;12782;p2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3" name="Google Shape;12783;p2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4" name="Google Shape;12784;p2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5" name="Google Shape;12785;p2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6" name="Google Shape;12786;p2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7" name="Google Shape;12787;p2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8" name="Google Shape;12788;p2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9" name="Google Shape;12789;p2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0" name="Google Shape;12790;p2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1" name="Google Shape;12791;p2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2" name="Google Shape;12792;p2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3" name="Google Shape;12793;p2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4" name="Google Shape;12794;p2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5" name="Google Shape;12795;p2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6" name="Google Shape;12796;p2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7" name="Google Shape;12797;p2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8" name="Google Shape;12798;p2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9" name="Google Shape;12799;p2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0" name="Google Shape;12800;p2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1" name="Google Shape;12801;p2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2" name="Google Shape;12802;p2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3" name="Google Shape;12803;p2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4" name="Google Shape;12804;p2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5" name="Google Shape;12805;p2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6" name="Google Shape;12806;p2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7" name="Google Shape;12807;p2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8" name="Google Shape;12808;p2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9" name="Google Shape;12809;p2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0" name="Google Shape;12810;p2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1" name="Google Shape;12811;p2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2" name="Google Shape;12812;p2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3" name="Google Shape;12813;p2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4" name="Google Shape;12814;p2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5" name="Google Shape;12815;p2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6" name="Google Shape;12816;p2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7" name="Google Shape;12817;p2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8" name="Google Shape;12818;p2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9" name="Google Shape;12819;p2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0" name="Google Shape;12820;p2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1" name="Google Shape;12821;p2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2" name="Google Shape;12822;p2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3" name="Google Shape;12823;p2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4" name="Google Shape;12824;p2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25" name="Google Shape;12825;p26"/>
            <p:cNvGrpSpPr/>
            <p:nvPr/>
          </p:nvGrpSpPr>
          <p:grpSpPr>
            <a:xfrm>
              <a:off x="1049657" y="4511474"/>
              <a:ext cx="1049633" cy="1136997"/>
              <a:chOff x="2130300" y="2121375"/>
              <a:chExt cx="212000" cy="229650"/>
            </a:xfrm>
          </p:grpSpPr>
          <p:sp>
            <p:nvSpPr>
              <p:cNvPr id="12826" name="Google Shape;12826;p2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7" name="Google Shape;12827;p2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8" name="Google Shape;12828;p2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9" name="Google Shape;12829;p2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0" name="Google Shape;12830;p2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1" name="Google Shape;12831;p2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2" name="Google Shape;12832;p2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3" name="Google Shape;12833;p2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4" name="Google Shape;12834;p2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5" name="Google Shape;12835;p2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6" name="Google Shape;12836;p2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7" name="Google Shape;12837;p2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8" name="Google Shape;12838;p2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9" name="Google Shape;12839;p2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0" name="Google Shape;12840;p2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1" name="Google Shape;12841;p2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2" name="Google Shape;12842;p2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3" name="Google Shape;12843;p2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4" name="Google Shape;12844;p2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5" name="Google Shape;12845;p2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6" name="Google Shape;12846;p2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7" name="Google Shape;12847;p2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8" name="Google Shape;12848;p2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9" name="Google Shape;12849;p2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0" name="Google Shape;12850;p2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1" name="Google Shape;12851;p2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2" name="Google Shape;12852;p2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3" name="Google Shape;12853;p2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4" name="Google Shape;12854;p2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5" name="Google Shape;12855;p2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6" name="Google Shape;12856;p2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7" name="Google Shape;12857;p2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8" name="Google Shape;12858;p2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9" name="Google Shape;12859;p2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0" name="Google Shape;12860;p2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1" name="Google Shape;12861;p2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2" name="Google Shape;12862;p2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3" name="Google Shape;12863;p2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4" name="Google Shape;12864;p2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5" name="Google Shape;12865;p2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6" name="Google Shape;12866;p2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7" name="Google Shape;12867;p2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8" name="Google Shape;12868;p2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69" name="Google Shape;12869;p26"/>
            <p:cNvGrpSpPr/>
            <p:nvPr/>
          </p:nvGrpSpPr>
          <p:grpSpPr>
            <a:xfrm>
              <a:off x="2099307" y="4511474"/>
              <a:ext cx="1049633" cy="1136997"/>
              <a:chOff x="2130300" y="2121375"/>
              <a:chExt cx="212000" cy="229650"/>
            </a:xfrm>
          </p:grpSpPr>
          <p:sp>
            <p:nvSpPr>
              <p:cNvPr id="12870" name="Google Shape;12870;p2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1" name="Google Shape;12871;p2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2" name="Google Shape;12872;p2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3" name="Google Shape;12873;p2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4" name="Google Shape;12874;p2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5" name="Google Shape;12875;p2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6" name="Google Shape;12876;p2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7" name="Google Shape;12877;p2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8" name="Google Shape;12878;p2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9" name="Google Shape;12879;p2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0" name="Google Shape;12880;p2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1" name="Google Shape;12881;p2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2" name="Google Shape;12882;p2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3" name="Google Shape;12883;p2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4" name="Google Shape;12884;p2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5" name="Google Shape;12885;p2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6" name="Google Shape;12886;p2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7" name="Google Shape;12887;p2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8" name="Google Shape;12888;p2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9" name="Google Shape;12889;p2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0" name="Google Shape;12890;p2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1" name="Google Shape;12891;p2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2" name="Google Shape;12892;p2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3" name="Google Shape;12893;p2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4" name="Google Shape;12894;p2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5" name="Google Shape;12895;p2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6" name="Google Shape;12896;p2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7" name="Google Shape;12897;p2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8" name="Google Shape;12898;p2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9" name="Google Shape;12899;p2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0" name="Google Shape;12900;p2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1" name="Google Shape;12901;p2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2" name="Google Shape;12902;p2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3" name="Google Shape;12903;p2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4" name="Google Shape;12904;p2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5" name="Google Shape;12905;p2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6" name="Google Shape;12906;p2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7" name="Google Shape;12907;p2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8" name="Google Shape;12908;p2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9" name="Google Shape;12909;p2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0" name="Google Shape;12910;p2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1" name="Google Shape;12911;p2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2" name="Google Shape;12912;p2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13" name="Google Shape;12913;p26"/>
            <p:cNvGrpSpPr/>
            <p:nvPr/>
          </p:nvGrpSpPr>
          <p:grpSpPr>
            <a:xfrm>
              <a:off x="3148957" y="4511474"/>
              <a:ext cx="1049633" cy="1136997"/>
              <a:chOff x="2130300" y="2121375"/>
              <a:chExt cx="212000" cy="229650"/>
            </a:xfrm>
          </p:grpSpPr>
          <p:sp>
            <p:nvSpPr>
              <p:cNvPr id="12914" name="Google Shape;12914;p2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5" name="Google Shape;12915;p2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6" name="Google Shape;12916;p2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7" name="Google Shape;12917;p2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8" name="Google Shape;12918;p2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9" name="Google Shape;12919;p2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0" name="Google Shape;12920;p2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1" name="Google Shape;12921;p2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2" name="Google Shape;12922;p2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3" name="Google Shape;12923;p2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4" name="Google Shape;12924;p2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5" name="Google Shape;12925;p2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6" name="Google Shape;12926;p2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7" name="Google Shape;12927;p2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8" name="Google Shape;12928;p2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9" name="Google Shape;12929;p2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0" name="Google Shape;12930;p2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1" name="Google Shape;12931;p2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2" name="Google Shape;12932;p2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3" name="Google Shape;12933;p2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4" name="Google Shape;12934;p2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5" name="Google Shape;12935;p2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6" name="Google Shape;12936;p2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7" name="Google Shape;12937;p2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8" name="Google Shape;12938;p2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9" name="Google Shape;12939;p2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0" name="Google Shape;12940;p2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1" name="Google Shape;12941;p2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2" name="Google Shape;12942;p2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3" name="Google Shape;12943;p2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4" name="Google Shape;12944;p2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5" name="Google Shape;12945;p2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6" name="Google Shape;12946;p2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7" name="Google Shape;12947;p2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8" name="Google Shape;12948;p2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9" name="Google Shape;12949;p2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0" name="Google Shape;12950;p2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1" name="Google Shape;12951;p2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2" name="Google Shape;12952;p2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3" name="Google Shape;12953;p2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4" name="Google Shape;12954;p2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5" name="Google Shape;12955;p2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6" name="Google Shape;12956;p2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57" name="Google Shape;12957;p26"/>
            <p:cNvGrpSpPr/>
            <p:nvPr/>
          </p:nvGrpSpPr>
          <p:grpSpPr>
            <a:xfrm>
              <a:off x="4198607" y="4511474"/>
              <a:ext cx="1049633" cy="1136997"/>
              <a:chOff x="2130300" y="2121375"/>
              <a:chExt cx="212000" cy="229650"/>
            </a:xfrm>
          </p:grpSpPr>
          <p:sp>
            <p:nvSpPr>
              <p:cNvPr id="12958" name="Google Shape;12958;p2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9" name="Google Shape;12959;p2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0" name="Google Shape;12960;p2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1" name="Google Shape;12961;p2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2" name="Google Shape;12962;p2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3" name="Google Shape;12963;p2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4" name="Google Shape;12964;p2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5" name="Google Shape;12965;p2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6" name="Google Shape;12966;p2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7" name="Google Shape;12967;p2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8" name="Google Shape;12968;p2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9" name="Google Shape;12969;p2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0" name="Google Shape;12970;p2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1" name="Google Shape;12971;p2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2" name="Google Shape;12972;p2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3" name="Google Shape;12973;p2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4" name="Google Shape;12974;p2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5" name="Google Shape;12975;p2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6" name="Google Shape;12976;p2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7" name="Google Shape;12977;p2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8" name="Google Shape;12978;p2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9" name="Google Shape;12979;p2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0" name="Google Shape;12980;p2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1" name="Google Shape;12981;p2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2" name="Google Shape;12982;p2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3" name="Google Shape;12983;p2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4" name="Google Shape;12984;p2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5" name="Google Shape;12985;p2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6" name="Google Shape;12986;p2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7" name="Google Shape;12987;p2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8" name="Google Shape;12988;p2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9" name="Google Shape;12989;p2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0" name="Google Shape;12990;p2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1" name="Google Shape;12991;p2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2" name="Google Shape;12992;p2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3" name="Google Shape;12993;p2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4" name="Google Shape;12994;p2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5" name="Google Shape;12995;p2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6" name="Google Shape;12996;p2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7" name="Google Shape;12997;p2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8" name="Google Shape;12998;p2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9" name="Google Shape;12999;p2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0" name="Google Shape;13000;p2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01" name="Google Shape;13001;p26"/>
            <p:cNvGrpSpPr/>
            <p:nvPr/>
          </p:nvGrpSpPr>
          <p:grpSpPr>
            <a:xfrm>
              <a:off x="5248257" y="4511474"/>
              <a:ext cx="1049633" cy="1136997"/>
              <a:chOff x="2130300" y="2121375"/>
              <a:chExt cx="212000" cy="229650"/>
            </a:xfrm>
          </p:grpSpPr>
          <p:sp>
            <p:nvSpPr>
              <p:cNvPr id="13002" name="Google Shape;13002;p2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3" name="Google Shape;13003;p2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4" name="Google Shape;13004;p2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5" name="Google Shape;13005;p2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6" name="Google Shape;13006;p2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7" name="Google Shape;13007;p2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8" name="Google Shape;13008;p2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9" name="Google Shape;13009;p2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0" name="Google Shape;13010;p2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1" name="Google Shape;13011;p2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2" name="Google Shape;13012;p2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3" name="Google Shape;13013;p2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4" name="Google Shape;13014;p2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5" name="Google Shape;13015;p2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6" name="Google Shape;13016;p2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7" name="Google Shape;13017;p2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8" name="Google Shape;13018;p2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9" name="Google Shape;13019;p2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0" name="Google Shape;13020;p2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1" name="Google Shape;13021;p2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2" name="Google Shape;13022;p2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3" name="Google Shape;13023;p2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4" name="Google Shape;13024;p2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5" name="Google Shape;13025;p2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6" name="Google Shape;13026;p2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7" name="Google Shape;13027;p2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8" name="Google Shape;13028;p2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9" name="Google Shape;13029;p2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0" name="Google Shape;13030;p2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1" name="Google Shape;13031;p2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2" name="Google Shape;13032;p2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3" name="Google Shape;13033;p2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4" name="Google Shape;13034;p2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5" name="Google Shape;13035;p2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6" name="Google Shape;13036;p2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7" name="Google Shape;13037;p2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8" name="Google Shape;13038;p2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9" name="Google Shape;13039;p2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0" name="Google Shape;13040;p2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1" name="Google Shape;13041;p2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2" name="Google Shape;13042;p2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3" name="Google Shape;13043;p2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4" name="Google Shape;13044;p2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45" name="Google Shape;13045;p26"/>
            <p:cNvGrpSpPr/>
            <p:nvPr/>
          </p:nvGrpSpPr>
          <p:grpSpPr>
            <a:xfrm>
              <a:off x="6297907" y="4511474"/>
              <a:ext cx="1049633" cy="1136997"/>
              <a:chOff x="2130300" y="2121375"/>
              <a:chExt cx="212000" cy="229650"/>
            </a:xfrm>
          </p:grpSpPr>
          <p:sp>
            <p:nvSpPr>
              <p:cNvPr id="13046" name="Google Shape;13046;p2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7" name="Google Shape;13047;p2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8" name="Google Shape;13048;p2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9" name="Google Shape;13049;p2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0" name="Google Shape;13050;p2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1" name="Google Shape;13051;p2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2" name="Google Shape;13052;p2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3" name="Google Shape;13053;p2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4" name="Google Shape;13054;p2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5" name="Google Shape;13055;p2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6" name="Google Shape;13056;p2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7" name="Google Shape;13057;p2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8" name="Google Shape;13058;p2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9" name="Google Shape;13059;p2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0" name="Google Shape;13060;p2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1" name="Google Shape;13061;p2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2" name="Google Shape;13062;p2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3" name="Google Shape;13063;p2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4" name="Google Shape;13064;p2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5" name="Google Shape;13065;p2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6" name="Google Shape;13066;p2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7" name="Google Shape;13067;p2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8" name="Google Shape;13068;p2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9" name="Google Shape;13069;p2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0" name="Google Shape;13070;p2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1" name="Google Shape;13071;p2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2" name="Google Shape;13072;p2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3" name="Google Shape;13073;p2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4" name="Google Shape;13074;p2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5" name="Google Shape;13075;p2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6" name="Google Shape;13076;p2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7" name="Google Shape;13077;p2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8" name="Google Shape;13078;p2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9" name="Google Shape;13079;p2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0" name="Google Shape;13080;p2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1" name="Google Shape;13081;p2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2" name="Google Shape;13082;p2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3" name="Google Shape;13083;p2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4" name="Google Shape;13084;p2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5" name="Google Shape;13085;p2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6" name="Google Shape;13086;p2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7" name="Google Shape;13087;p2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8" name="Google Shape;13088;p2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89" name="Google Shape;13089;p26"/>
            <p:cNvGrpSpPr/>
            <p:nvPr/>
          </p:nvGrpSpPr>
          <p:grpSpPr>
            <a:xfrm>
              <a:off x="7347557" y="4511474"/>
              <a:ext cx="1049633" cy="1136997"/>
              <a:chOff x="2130300" y="2121375"/>
              <a:chExt cx="212000" cy="229650"/>
            </a:xfrm>
          </p:grpSpPr>
          <p:sp>
            <p:nvSpPr>
              <p:cNvPr id="13090" name="Google Shape;13090;p2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1" name="Google Shape;13091;p2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2" name="Google Shape;13092;p2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3" name="Google Shape;13093;p2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4" name="Google Shape;13094;p2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5" name="Google Shape;13095;p2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6" name="Google Shape;13096;p2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7" name="Google Shape;13097;p2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8" name="Google Shape;13098;p2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9" name="Google Shape;13099;p2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0" name="Google Shape;13100;p2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1" name="Google Shape;13101;p2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2" name="Google Shape;13102;p2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3" name="Google Shape;13103;p2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4" name="Google Shape;13104;p2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5" name="Google Shape;13105;p2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6" name="Google Shape;13106;p2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7" name="Google Shape;13107;p2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8" name="Google Shape;13108;p2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9" name="Google Shape;13109;p2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0" name="Google Shape;13110;p2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1" name="Google Shape;13111;p2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2" name="Google Shape;13112;p2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3" name="Google Shape;13113;p2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4" name="Google Shape;13114;p2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5" name="Google Shape;13115;p2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6" name="Google Shape;13116;p2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7" name="Google Shape;13117;p2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8" name="Google Shape;13118;p2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9" name="Google Shape;13119;p2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0" name="Google Shape;13120;p2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1" name="Google Shape;13121;p2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2" name="Google Shape;13122;p2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3" name="Google Shape;13123;p2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4" name="Google Shape;13124;p2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5" name="Google Shape;13125;p2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6" name="Google Shape;13126;p2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7" name="Google Shape;13127;p2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8" name="Google Shape;13128;p2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9" name="Google Shape;13129;p2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0" name="Google Shape;13130;p2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1" name="Google Shape;13131;p2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2" name="Google Shape;13132;p2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133" name="Google Shape;13133;p26"/>
            <p:cNvGrpSpPr/>
            <p:nvPr/>
          </p:nvGrpSpPr>
          <p:grpSpPr>
            <a:xfrm>
              <a:off x="8397207" y="4511474"/>
              <a:ext cx="1049633" cy="1136997"/>
              <a:chOff x="2130300" y="2121375"/>
              <a:chExt cx="212000" cy="229650"/>
            </a:xfrm>
          </p:grpSpPr>
          <p:sp>
            <p:nvSpPr>
              <p:cNvPr id="13134" name="Google Shape;13134;p2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5" name="Google Shape;13135;p2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6" name="Google Shape;13136;p2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7" name="Google Shape;13137;p2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8" name="Google Shape;13138;p2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9" name="Google Shape;13139;p2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0" name="Google Shape;13140;p2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1" name="Google Shape;13141;p2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2" name="Google Shape;13142;p2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3" name="Google Shape;13143;p2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4" name="Google Shape;13144;p2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5" name="Google Shape;13145;p2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6" name="Google Shape;13146;p2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7" name="Google Shape;13147;p2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8" name="Google Shape;13148;p2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9" name="Google Shape;13149;p2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0" name="Google Shape;13150;p2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1" name="Google Shape;13151;p2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2" name="Google Shape;13152;p2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3" name="Google Shape;13153;p2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4" name="Google Shape;13154;p2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5" name="Google Shape;13155;p2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6" name="Google Shape;13156;p2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7" name="Google Shape;13157;p2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8" name="Google Shape;13158;p2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9" name="Google Shape;13159;p2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0" name="Google Shape;13160;p2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1" name="Google Shape;13161;p2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2" name="Google Shape;13162;p2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3" name="Google Shape;13163;p2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4" name="Google Shape;13164;p2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5" name="Google Shape;13165;p2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6" name="Google Shape;13166;p2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7" name="Google Shape;13167;p2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8" name="Google Shape;13168;p2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9" name="Google Shape;13169;p2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0" name="Google Shape;13170;p2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1" name="Google Shape;13171;p2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2" name="Google Shape;13172;p2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3" name="Google Shape;13173;p2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4" name="Google Shape;13174;p2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5" name="Google Shape;13175;p2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6" name="Google Shape;13176;p2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3177" name="Google Shape;13177;p26"/>
          <p:cNvGrpSpPr/>
          <p:nvPr/>
        </p:nvGrpSpPr>
        <p:grpSpPr>
          <a:xfrm>
            <a:off x="256301" y="147620"/>
            <a:ext cx="926943" cy="228568"/>
            <a:chOff x="256301" y="147620"/>
            <a:chExt cx="926943" cy="228568"/>
          </a:xfrm>
        </p:grpSpPr>
        <p:grpSp>
          <p:nvGrpSpPr>
            <p:cNvPr id="13178" name="Google Shape;13178;p26"/>
            <p:cNvGrpSpPr/>
            <p:nvPr/>
          </p:nvGrpSpPr>
          <p:grpSpPr>
            <a:xfrm>
              <a:off x="256301" y="147620"/>
              <a:ext cx="266546" cy="228568"/>
              <a:chOff x="256301" y="147620"/>
              <a:chExt cx="266546" cy="228568"/>
            </a:xfrm>
          </p:grpSpPr>
          <p:sp>
            <p:nvSpPr>
              <p:cNvPr id="13179" name="Google Shape;13179;p26"/>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0" name="Google Shape;13180;p26"/>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1" name="Google Shape;13181;p26"/>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2" name="Google Shape;13182;p26"/>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3" name="Google Shape;13183;p26"/>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4" name="Google Shape;13184;p26"/>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5" name="Google Shape;13185;p26"/>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6" name="Google Shape;13186;p26"/>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7" name="Google Shape;13187;p26"/>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8" name="Google Shape;13188;p26"/>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9" name="Google Shape;13189;p26"/>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0" name="Google Shape;13190;p26"/>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1" name="Google Shape;13191;p26"/>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2" name="Google Shape;13192;p26"/>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3" name="Google Shape;13193;p26"/>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4" name="Google Shape;13194;p26"/>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5" name="Google Shape;13195;p26"/>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6" name="Google Shape;13196;p26"/>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7" name="Google Shape;13197;p26"/>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8" name="Google Shape;13198;p26"/>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9" name="Google Shape;13199;p26"/>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0" name="Google Shape;13200;p26"/>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1" name="Google Shape;13201;p26"/>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2" name="Google Shape;13202;p26"/>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3" name="Google Shape;13203;p26"/>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4" name="Google Shape;13204;p26"/>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5" name="Google Shape;13205;p26"/>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06" name="Google Shape;13206;p26"/>
            <p:cNvGrpSpPr/>
            <p:nvPr/>
          </p:nvGrpSpPr>
          <p:grpSpPr>
            <a:xfrm>
              <a:off x="586498" y="147620"/>
              <a:ext cx="266546" cy="228568"/>
              <a:chOff x="586498" y="147620"/>
              <a:chExt cx="266546" cy="228568"/>
            </a:xfrm>
          </p:grpSpPr>
          <p:sp>
            <p:nvSpPr>
              <p:cNvPr id="13207" name="Google Shape;13207;p26"/>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8" name="Google Shape;13208;p26"/>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9" name="Google Shape;13209;p26"/>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0" name="Google Shape;13210;p26"/>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1" name="Google Shape;13211;p26"/>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2" name="Google Shape;13212;p26"/>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3" name="Google Shape;13213;p26"/>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4" name="Google Shape;13214;p26"/>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5" name="Google Shape;13215;p26"/>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6" name="Google Shape;13216;p26"/>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7" name="Google Shape;13217;p26"/>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8" name="Google Shape;13218;p26"/>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9" name="Google Shape;13219;p26"/>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0" name="Google Shape;13220;p26"/>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1" name="Google Shape;13221;p26"/>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2" name="Google Shape;13222;p26"/>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3" name="Google Shape;13223;p26"/>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4" name="Google Shape;13224;p26"/>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5" name="Google Shape;13225;p26"/>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6" name="Google Shape;13226;p26"/>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7" name="Google Shape;13227;p26"/>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8" name="Google Shape;13228;p26"/>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9" name="Google Shape;13229;p26"/>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0" name="Google Shape;13230;p26"/>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1" name="Google Shape;13231;p26"/>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2" name="Google Shape;13232;p26"/>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3" name="Google Shape;13233;p26"/>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34" name="Google Shape;13234;p26"/>
            <p:cNvGrpSpPr/>
            <p:nvPr/>
          </p:nvGrpSpPr>
          <p:grpSpPr>
            <a:xfrm>
              <a:off x="916698" y="147620"/>
              <a:ext cx="266546" cy="228568"/>
              <a:chOff x="586498" y="147620"/>
              <a:chExt cx="266546" cy="228568"/>
            </a:xfrm>
          </p:grpSpPr>
          <p:sp>
            <p:nvSpPr>
              <p:cNvPr id="13235" name="Google Shape;13235;p26"/>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6" name="Google Shape;13236;p26"/>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7" name="Google Shape;13237;p26"/>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8" name="Google Shape;13238;p26"/>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9" name="Google Shape;13239;p26"/>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0" name="Google Shape;13240;p26"/>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1" name="Google Shape;13241;p26"/>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2" name="Google Shape;13242;p26"/>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3" name="Google Shape;13243;p26"/>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4" name="Google Shape;13244;p26"/>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5" name="Google Shape;13245;p26"/>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6" name="Google Shape;13246;p26"/>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7" name="Google Shape;13247;p26"/>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8" name="Google Shape;13248;p26"/>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9" name="Google Shape;13249;p26"/>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0" name="Google Shape;13250;p26"/>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1" name="Google Shape;13251;p26"/>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2" name="Google Shape;13252;p26"/>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3" name="Google Shape;13253;p26"/>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4" name="Google Shape;13254;p26"/>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5" name="Google Shape;13255;p26"/>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6" name="Google Shape;13256;p26"/>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7" name="Google Shape;13257;p26"/>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8" name="Google Shape;13258;p26"/>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9" name="Google Shape;13259;p26"/>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0" name="Google Shape;13260;p26"/>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1" name="Google Shape;13261;p26"/>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3262" name="Google Shape;13262;p26"/>
          <p:cNvSpPr txBox="1">
            <a:spLocks noGrp="1"/>
          </p:cNvSpPr>
          <p:nvPr>
            <p:ph type="title"/>
          </p:nvPr>
        </p:nvSpPr>
        <p:spPr>
          <a:xfrm>
            <a:off x="2510400" y="896825"/>
            <a:ext cx="4123200" cy="5727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sz="3600"/>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13263" name="Google Shape;13263;p26"/>
          <p:cNvSpPr txBox="1">
            <a:spLocks noGrp="1"/>
          </p:cNvSpPr>
          <p:nvPr>
            <p:ph type="subTitle" idx="1"/>
          </p:nvPr>
        </p:nvSpPr>
        <p:spPr>
          <a:xfrm>
            <a:off x="3047250" y="1944625"/>
            <a:ext cx="3049500" cy="301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13264" name="Google Shape;13264;p26"/>
          <p:cNvSpPr txBox="1">
            <a:spLocks noGrp="1"/>
          </p:cNvSpPr>
          <p:nvPr>
            <p:ph type="subTitle" idx="2"/>
          </p:nvPr>
        </p:nvSpPr>
        <p:spPr>
          <a:xfrm>
            <a:off x="3494700" y="2244475"/>
            <a:ext cx="2154600" cy="8745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grpSp>
        <p:nvGrpSpPr>
          <p:cNvPr id="13265" name="Google Shape;13265;p26"/>
          <p:cNvGrpSpPr/>
          <p:nvPr/>
        </p:nvGrpSpPr>
        <p:grpSpPr>
          <a:xfrm flipH="1">
            <a:off x="8258907" y="146381"/>
            <a:ext cx="1049633" cy="523940"/>
            <a:chOff x="138482" y="584556"/>
            <a:chExt cx="1049633" cy="523940"/>
          </a:xfrm>
        </p:grpSpPr>
        <p:sp>
          <p:nvSpPr>
            <p:cNvPr id="13266" name="Google Shape;13266;p26"/>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7" name="Google Shape;13267;p26"/>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8" name="Google Shape;13268;p26"/>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9" name="Google Shape;13269;p26"/>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0" name="Google Shape;13270;p26"/>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1" name="Google Shape;13271;p26"/>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2" name="Google Shape;13272;p26"/>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3" name="Google Shape;13273;p26"/>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4" name="Google Shape;13274;p26"/>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5" name="Google Shape;13275;p26"/>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6" name="Google Shape;13276;p26"/>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7" name="Google Shape;13277;p26"/>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8" name="Google Shape;13278;p26"/>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9" name="Google Shape;13279;p26"/>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0" name="Google Shape;13280;p26"/>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281" name="Google Shape;13281;p26"/>
          <p:cNvGrpSpPr/>
          <p:nvPr/>
        </p:nvGrpSpPr>
        <p:grpSpPr>
          <a:xfrm>
            <a:off x="-390468" y="2047819"/>
            <a:ext cx="1049633" cy="523940"/>
            <a:chOff x="138482" y="584556"/>
            <a:chExt cx="1049633" cy="523940"/>
          </a:xfrm>
        </p:grpSpPr>
        <p:sp>
          <p:nvSpPr>
            <p:cNvPr id="13282" name="Google Shape;13282;p26"/>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3" name="Google Shape;13283;p26"/>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4" name="Google Shape;13284;p26"/>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5" name="Google Shape;13285;p26"/>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6" name="Google Shape;13286;p26"/>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7" name="Google Shape;13287;p26"/>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8" name="Google Shape;13288;p26"/>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9" name="Google Shape;13289;p26"/>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0" name="Google Shape;13290;p26"/>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1" name="Google Shape;13291;p26"/>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2" name="Google Shape;13292;p26"/>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3" name="Google Shape;13293;p26"/>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4" name="Google Shape;13294;p26"/>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5" name="Google Shape;13295;p26"/>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6" name="Google Shape;13296;p26"/>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68305058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487"/>
        <p:cNvGrpSpPr/>
        <p:nvPr/>
      </p:nvGrpSpPr>
      <p:grpSpPr>
        <a:xfrm>
          <a:off x="0" y="0"/>
          <a:ext cx="0" cy="0"/>
          <a:chOff x="0" y="0"/>
          <a:chExt cx="0" cy="0"/>
        </a:xfrm>
      </p:grpSpPr>
      <p:grpSp>
        <p:nvGrpSpPr>
          <p:cNvPr id="488" name="Google Shape;488;p3"/>
          <p:cNvGrpSpPr/>
          <p:nvPr/>
        </p:nvGrpSpPr>
        <p:grpSpPr>
          <a:xfrm>
            <a:off x="-151417" y="4511474"/>
            <a:ext cx="9446833" cy="1136997"/>
            <a:chOff x="7" y="4511474"/>
            <a:chExt cx="9446833" cy="1136997"/>
          </a:xfrm>
        </p:grpSpPr>
        <p:grpSp>
          <p:nvGrpSpPr>
            <p:cNvPr id="489" name="Google Shape;489;p3"/>
            <p:cNvGrpSpPr/>
            <p:nvPr/>
          </p:nvGrpSpPr>
          <p:grpSpPr>
            <a:xfrm>
              <a:off x="7" y="4511474"/>
              <a:ext cx="1049633" cy="1136997"/>
              <a:chOff x="2130300" y="2121375"/>
              <a:chExt cx="212000" cy="229650"/>
            </a:xfrm>
          </p:grpSpPr>
          <p:sp>
            <p:nvSpPr>
              <p:cNvPr id="490" name="Google Shape;490;p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33" name="Google Shape;533;p3"/>
            <p:cNvGrpSpPr/>
            <p:nvPr/>
          </p:nvGrpSpPr>
          <p:grpSpPr>
            <a:xfrm>
              <a:off x="1049657" y="4511474"/>
              <a:ext cx="1049633" cy="1136997"/>
              <a:chOff x="2130300" y="2121375"/>
              <a:chExt cx="212000" cy="229650"/>
            </a:xfrm>
          </p:grpSpPr>
          <p:sp>
            <p:nvSpPr>
              <p:cNvPr id="534" name="Google Shape;534;p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7" name="Google Shape;577;p3"/>
            <p:cNvGrpSpPr/>
            <p:nvPr/>
          </p:nvGrpSpPr>
          <p:grpSpPr>
            <a:xfrm>
              <a:off x="2099307" y="4511474"/>
              <a:ext cx="1049633" cy="1136997"/>
              <a:chOff x="2130300" y="2121375"/>
              <a:chExt cx="212000" cy="229650"/>
            </a:xfrm>
          </p:grpSpPr>
          <p:sp>
            <p:nvSpPr>
              <p:cNvPr id="578" name="Google Shape;578;p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 name="Google Shape;621;p3"/>
            <p:cNvGrpSpPr/>
            <p:nvPr/>
          </p:nvGrpSpPr>
          <p:grpSpPr>
            <a:xfrm>
              <a:off x="3148957" y="4511474"/>
              <a:ext cx="1049633" cy="1136997"/>
              <a:chOff x="2130300" y="2121375"/>
              <a:chExt cx="212000" cy="229650"/>
            </a:xfrm>
          </p:grpSpPr>
          <p:sp>
            <p:nvSpPr>
              <p:cNvPr id="622" name="Google Shape;622;p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 name="Google Shape;648;p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 name="Google Shape;649;p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 name="Google Shape;650;p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 name="Google Shape;651;p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 name="Google Shape;652;p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 name="Google Shape;653;p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 name="Google Shape;654;p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 name="Google Shape;655;p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 name="Google Shape;656;p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 name="Google Shape;657;p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 name="Google Shape;658;p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 name="Google Shape;659;p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 name="Google Shape;660;p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 name="Google Shape;661;p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 name="Google Shape;662;p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 name="Google Shape;663;p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 name="Google Shape;664;p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 name="Google Shape;665;p3"/>
            <p:cNvGrpSpPr/>
            <p:nvPr/>
          </p:nvGrpSpPr>
          <p:grpSpPr>
            <a:xfrm>
              <a:off x="4198607" y="4511474"/>
              <a:ext cx="1049633" cy="1136997"/>
              <a:chOff x="2130300" y="2121375"/>
              <a:chExt cx="212000" cy="229650"/>
            </a:xfrm>
          </p:grpSpPr>
          <p:sp>
            <p:nvSpPr>
              <p:cNvPr id="666" name="Google Shape;666;p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 name="Google Shape;667;p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 name="Google Shape;668;p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 name="Google Shape;669;p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 name="Google Shape;670;p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1" name="Google Shape;671;p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2" name="Google Shape;672;p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3" name="Google Shape;673;p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4" name="Google Shape;674;p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5" name="Google Shape;675;p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6" name="Google Shape;676;p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7" name="Google Shape;677;p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8" name="Google Shape;678;p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9" name="Google Shape;679;p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0" name="Google Shape;680;p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1" name="Google Shape;681;p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2" name="Google Shape;682;p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3" name="Google Shape;683;p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4" name="Google Shape;684;p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5" name="Google Shape;685;p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09" name="Google Shape;709;p3"/>
            <p:cNvGrpSpPr/>
            <p:nvPr/>
          </p:nvGrpSpPr>
          <p:grpSpPr>
            <a:xfrm>
              <a:off x="5248257" y="4511474"/>
              <a:ext cx="1049633" cy="1136997"/>
              <a:chOff x="2130300" y="2121375"/>
              <a:chExt cx="212000" cy="229650"/>
            </a:xfrm>
          </p:grpSpPr>
          <p:sp>
            <p:nvSpPr>
              <p:cNvPr id="710" name="Google Shape;710;p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53" name="Google Shape;753;p3"/>
            <p:cNvGrpSpPr/>
            <p:nvPr/>
          </p:nvGrpSpPr>
          <p:grpSpPr>
            <a:xfrm>
              <a:off x="6297907" y="4511474"/>
              <a:ext cx="1049633" cy="1136997"/>
              <a:chOff x="2130300" y="2121375"/>
              <a:chExt cx="212000" cy="229650"/>
            </a:xfrm>
          </p:grpSpPr>
          <p:sp>
            <p:nvSpPr>
              <p:cNvPr id="754" name="Google Shape;754;p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797" name="Google Shape;797;p3"/>
            <p:cNvGrpSpPr/>
            <p:nvPr/>
          </p:nvGrpSpPr>
          <p:grpSpPr>
            <a:xfrm>
              <a:off x="7347557" y="4511474"/>
              <a:ext cx="1049633" cy="1136997"/>
              <a:chOff x="2130300" y="2121375"/>
              <a:chExt cx="212000" cy="229650"/>
            </a:xfrm>
          </p:grpSpPr>
          <p:sp>
            <p:nvSpPr>
              <p:cNvPr id="798" name="Google Shape;798;p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841" name="Google Shape;841;p3"/>
            <p:cNvGrpSpPr/>
            <p:nvPr/>
          </p:nvGrpSpPr>
          <p:grpSpPr>
            <a:xfrm>
              <a:off x="8397207" y="4511474"/>
              <a:ext cx="1049633" cy="1136997"/>
              <a:chOff x="2130300" y="2121375"/>
              <a:chExt cx="212000" cy="229650"/>
            </a:xfrm>
          </p:grpSpPr>
          <p:sp>
            <p:nvSpPr>
              <p:cNvPr id="842" name="Google Shape;842;p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885" name="Google Shape;885;p3"/>
          <p:cNvGrpSpPr/>
          <p:nvPr/>
        </p:nvGrpSpPr>
        <p:grpSpPr>
          <a:xfrm rot="5400000">
            <a:off x="6694689" y="3881629"/>
            <a:ext cx="361169" cy="1082581"/>
            <a:chOff x="5388975" y="525725"/>
            <a:chExt cx="186950" cy="560400"/>
          </a:xfrm>
        </p:grpSpPr>
        <p:sp>
          <p:nvSpPr>
            <p:cNvPr id="886" name="Google Shape;886;p3"/>
            <p:cNvSpPr/>
            <p:nvPr/>
          </p:nvSpPr>
          <p:spPr>
            <a:xfrm>
              <a:off x="5548850" y="525725"/>
              <a:ext cx="27075" cy="26675"/>
            </a:xfrm>
            <a:custGeom>
              <a:avLst/>
              <a:gdLst/>
              <a:ahLst/>
              <a:cxnLst/>
              <a:rect l="l" t="t" r="r" b="b"/>
              <a:pathLst>
                <a:path w="1083" h="1067" extrusionOk="0">
                  <a:moveTo>
                    <a:pt x="1" y="1"/>
                  </a:moveTo>
                  <a:lnTo>
                    <a:pt x="1" y="1067"/>
                  </a:lnTo>
                  <a:lnTo>
                    <a:pt x="1082" y="1067"/>
                  </a:lnTo>
                  <a:lnTo>
                    <a:pt x="108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3"/>
            <p:cNvSpPr/>
            <p:nvPr/>
          </p:nvSpPr>
          <p:spPr>
            <a:xfrm>
              <a:off x="5522200" y="525725"/>
              <a:ext cx="26675" cy="26675"/>
            </a:xfrm>
            <a:custGeom>
              <a:avLst/>
              <a:gdLst/>
              <a:ahLst/>
              <a:cxnLst/>
              <a:rect l="l" t="t" r="r" b="b"/>
              <a:pathLst>
                <a:path w="1067" h="1067" extrusionOk="0">
                  <a:moveTo>
                    <a:pt x="1" y="1"/>
                  </a:moveTo>
                  <a:lnTo>
                    <a:pt x="1" y="1067"/>
                  </a:lnTo>
                  <a:lnTo>
                    <a:pt x="1067" y="1067"/>
                  </a:lnTo>
                  <a:lnTo>
                    <a:pt x="10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3"/>
            <p:cNvSpPr/>
            <p:nvPr/>
          </p:nvSpPr>
          <p:spPr>
            <a:xfrm>
              <a:off x="5548850" y="552375"/>
              <a:ext cx="27075" cy="26675"/>
            </a:xfrm>
            <a:custGeom>
              <a:avLst/>
              <a:gdLst/>
              <a:ahLst/>
              <a:cxnLst/>
              <a:rect l="l" t="t" r="r" b="b"/>
              <a:pathLst>
                <a:path w="1083" h="1067" extrusionOk="0">
                  <a:moveTo>
                    <a:pt x="1" y="1"/>
                  </a:moveTo>
                  <a:lnTo>
                    <a:pt x="1" y="1067"/>
                  </a:lnTo>
                  <a:lnTo>
                    <a:pt x="1082" y="1067"/>
                  </a:lnTo>
                  <a:lnTo>
                    <a:pt x="10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3"/>
            <p:cNvSpPr/>
            <p:nvPr/>
          </p:nvSpPr>
          <p:spPr>
            <a:xfrm>
              <a:off x="5495575" y="552375"/>
              <a:ext cx="26650" cy="26675"/>
            </a:xfrm>
            <a:custGeom>
              <a:avLst/>
              <a:gdLst/>
              <a:ahLst/>
              <a:cxnLst/>
              <a:rect l="l" t="t" r="r" b="b"/>
              <a:pathLst>
                <a:path w="1066" h="1067" extrusionOk="0">
                  <a:moveTo>
                    <a:pt x="0" y="1"/>
                  </a:moveTo>
                  <a:lnTo>
                    <a:pt x="0" y="1067"/>
                  </a:lnTo>
                  <a:lnTo>
                    <a:pt x="1066" y="1067"/>
                  </a:lnTo>
                  <a:lnTo>
                    <a:pt x="1066" y="1"/>
                  </a:lnTo>
                  <a:close/>
                </a:path>
              </a:pathLst>
            </a:custGeom>
            <a:solidFill>
              <a:srgbClr val="815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3"/>
            <p:cNvSpPr/>
            <p:nvPr/>
          </p:nvSpPr>
          <p:spPr>
            <a:xfrm>
              <a:off x="5548850" y="579025"/>
              <a:ext cx="27075" cy="26675"/>
            </a:xfrm>
            <a:custGeom>
              <a:avLst/>
              <a:gdLst/>
              <a:ahLst/>
              <a:cxnLst/>
              <a:rect l="l" t="t" r="r" b="b"/>
              <a:pathLst>
                <a:path w="1083" h="1067" extrusionOk="0">
                  <a:moveTo>
                    <a:pt x="1" y="1"/>
                  </a:moveTo>
                  <a:lnTo>
                    <a:pt x="1" y="1067"/>
                  </a:lnTo>
                  <a:lnTo>
                    <a:pt x="1082" y="1067"/>
                  </a:lnTo>
                  <a:lnTo>
                    <a:pt x="1082"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3"/>
            <p:cNvSpPr/>
            <p:nvPr/>
          </p:nvSpPr>
          <p:spPr>
            <a:xfrm>
              <a:off x="5495575" y="579025"/>
              <a:ext cx="26650" cy="26675"/>
            </a:xfrm>
            <a:custGeom>
              <a:avLst/>
              <a:gdLst/>
              <a:ahLst/>
              <a:cxnLst/>
              <a:rect l="l" t="t" r="r" b="b"/>
              <a:pathLst>
                <a:path w="1066" h="1067" extrusionOk="0">
                  <a:moveTo>
                    <a:pt x="0" y="1"/>
                  </a:moveTo>
                  <a:lnTo>
                    <a:pt x="0" y="1067"/>
                  </a:lnTo>
                  <a:lnTo>
                    <a:pt x="1066" y="1067"/>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3"/>
            <p:cNvSpPr/>
            <p:nvPr/>
          </p:nvSpPr>
          <p:spPr>
            <a:xfrm>
              <a:off x="5548850" y="605675"/>
              <a:ext cx="27075" cy="26675"/>
            </a:xfrm>
            <a:custGeom>
              <a:avLst/>
              <a:gdLst/>
              <a:ahLst/>
              <a:cxnLst/>
              <a:rect l="l" t="t" r="r" b="b"/>
              <a:pathLst>
                <a:path w="1083" h="1067" extrusionOk="0">
                  <a:moveTo>
                    <a:pt x="1" y="1"/>
                  </a:moveTo>
                  <a:lnTo>
                    <a:pt x="1" y="1066"/>
                  </a:lnTo>
                  <a:lnTo>
                    <a:pt x="1082" y="1066"/>
                  </a:lnTo>
                  <a:lnTo>
                    <a:pt x="10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3"/>
            <p:cNvSpPr/>
            <p:nvPr/>
          </p:nvSpPr>
          <p:spPr>
            <a:xfrm>
              <a:off x="5468925" y="605675"/>
              <a:ext cx="26675" cy="26675"/>
            </a:xfrm>
            <a:custGeom>
              <a:avLst/>
              <a:gdLst/>
              <a:ahLst/>
              <a:cxnLst/>
              <a:rect l="l" t="t" r="r" b="b"/>
              <a:pathLst>
                <a:path w="1067" h="1067" extrusionOk="0">
                  <a:moveTo>
                    <a:pt x="0" y="1"/>
                  </a:moveTo>
                  <a:lnTo>
                    <a:pt x="0" y="1066"/>
                  </a:lnTo>
                  <a:lnTo>
                    <a:pt x="1066" y="1066"/>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3"/>
            <p:cNvSpPr/>
            <p:nvPr/>
          </p:nvSpPr>
          <p:spPr>
            <a:xfrm>
              <a:off x="5548850" y="632325"/>
              <a:ext cx="27075" cy="27050"/>
            </a:xfrm>
            <a:custGeom>
              <a:avLst/>
              <a:gdLst/>
              <a:ahLst/>
              <a:cxnLst/>
              <a:rect l="l" t="t" r="r" b="b"/>
              <a:pathLst>
                <a:path w="1083" h="1082" extrusionOk="0">
                  <a:moveTo>
                    <a:pt x="1" y="0"/>
                  </a:moveTo>
                  <a:lnTo>
                    <a:pt x="1" y="1082"/>
                  </a:lnTo>
                  <a:lnTo>
                    <a:pt x="1082" y="1082"/>
                  </a:lnTo>
                  <a:lnTo>
                    <a:pt x="1082"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3"/>
            <p:cNvSpPr/>
            <p:nvPr/>
          </p:nvSpPr>
          <p:spPr>
            <a:xfrm>
              <a:off x="5442275" y="632325"/>
              <a:ext cx="26675" cy="27050"/>
            </a:xfrm>
            <a:custGeom>
              <a:avLst/>
              <a:gdLst/>
              <a:ahLst/>
              <a:cxnLst/>
              <a:rect l="l" t="t" r="r" b="b"/>
              <a:pathLst>
                <a:path w="1067" h="1082" extrusionOk="0">
                  <a:moveTo>
                    <a:pt x="0" y="0"/>
                  </a:moveTo>
                  <a:lnTo>
                    <a:pt x="0" y="1082"/>
                  </a:lnTo>
                  <a:lnTo>
                    <a:pt x="1066" y="1082"/>
                  </a:lnTo>
                  <a:lnTo>
                    <a:pt x="10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3"/>
            <p:cNvSpPr/>
            <p:nvPr/>
          </p:nvSpPr>
          <p:spPr>
            <a:xfrm>
              <a:off x="5548850" y="659350"/>
              <a:ext cx="27075" cy="26675"/>
            </a:xfrm>
            <a:custGeom>
              <a:avLst/>
              <a:gdLst/>
              <a:ahLst/>
              <a:cxnLst/>
              <a:rect l="l" t="t" r="r" b="b"/>
              <a:pathLst>
                <a:path w="1083" h="1067" extrusionOk="0">
                  <a:moveTo>
                    <a:pt x="1" y="1"/>
                  </a:moveTo>
                  <a:lnTo>
                    <a:pt x="1" y="1067"/>
                  </a:lnTo>
                  <a:lnTo>
                    <a:pt x="1082" y="1067"/>
                  </a:lnTo>
                  <a:lnTo>
                    <a:pt x="1082"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3"/>
            <p:cNvSpPr/>
            <p:nvPr/>
          </p:nvSpPr>
          <p:spPr>
            <a:xfrm>
              <a:off x="5442275" y="659350"/>
              <a:ext cx="26675" cy="26675"/>
            </a:xfrm>
            <a:custGeom>
              <a:avLst/>
              <a:gdLst/>
              <a:ahLst/>
              <a:cxnLst/>
              <a:rect l="l" t="t" r="r" b="b"/>
              <a:pathLst>
                <a:path w="1067" h="1067" extrusionOk="0">
                  <a:moveTo>
                    <a:pt x="0" y="1"/>
                  </a:moveTo>
                  <a:lnTo>
                    <a:pt x="0" y="1067"/>
                  </a:lnTo>
                  <a:lnTo>
                    <a:pt x="1066" y="1067"/>
                  </a:lnTo>
                  <a:lnTo>
                    <a:pt x="10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3"/>
            <p:cNvSpPr/>
            <p:nvPr/>
          </p:nvSpPr>
          <p:spPr>
            <a:xfrm>
              <a:off x="5548850" y="686000"/>
              <a:ext cx="27075" cy="26675"/>
            </a:xfrm>
            <a:custGeom>
              <a:avLst/>
              <a:gdLst/>
              <a:ahLst/>
              <a:cxnLst/>
              <a:rect l="l" t="t" r="r" b="b"/>
              <a:pathLst>
                <a:path w="1083" h="1067" extrusionOk="0">
                  <a:moveTo>
                    <a:pt x="1" y="1"/>
                  </a:moveTo>
                  <a:lnTo>
                    <a:pt x="1" y="1067"/>
                  </a:lnTo>
                  <a:lnTo>
                    <a:pt x="1082" y="1067"/>
                  </a:lnTo>
                  <a:lnTo>
                    <a:pt x="10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3"/>
            <p:cNvSpPr/>
            <p:nvPr/>
          </p:nvSpPr>
          <p:spPr>
            <a:xfrm>
              <a:off x="5415625" y="686000"/>
              <a:ext cx="26675" cy="26675"/>
            </a:xfrm>
            <a:custGeom>
              <a:avLst/>
              <a:gdLst/>
              <a:ahLst/>
              <a:cxnLst/>
              <a:rect l="l" t="t" r="r" b="b"/>
              <a:pathLst>
                <a:path w="1067" h="1067" extrusionOk="0">
                  <a:moveTo>
                    <a:pt x="1" y="1"/>
                  </a:moveTo>
                  <a:lnTo>
                    <a:pt x="1" y="1067"/>
                  </a:lnTo>
                  <a:lnTo>
                    <a:pt x="1066" y="1067"/>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3"/>
            <p:cNvSpPr/>
            <p:nvPr/>
          </p:nvSpPr>
          <p:spPr>
            <a:xfrm>
              <a:off x="5548850" y="712650"/>
              <a:ext cx="27075" cy="26675"/>
            </a:xfrm>
            <a:custGeom>
              <a:avLst/>
              <a:gdLst/>
              <a:ahLst/>
              <a:cxnLst/>
              <a:rect l="l" t="t" r="r" b="b"/>
              <a:pathLst>
                <a:path w="1083" h="1067" extrusionOk="0">
                  <a:moveTo>
                    <a:pt x="1" y="1"/>
                  </a:moveTo>
                  <a:lnTo>
                    <a:pt x="1" y="1066"/>
                  </a:lnTo>
                  <a:lnTo>
                    <a:pt x="1082" y="1066"/>
                  </a:lnTo>
                  <a:lnTo>
                    <a:pt x="1082"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3"/>
            <p:cNvSpPr/>
            <p:nvPr/>
          </p:nvSpPr>
          <p:spPr>
            <a:xfrm>
              <a:off x="5548850" y="739300"/>
              <a:ext cx="27075" cy="26675"/>
            </a:xfrm>
            <a:custGeom>
              <a:avLst/>
              <a:gdLst/>
              <a:ahLst/>
              <a:cxnLst/>
              <a:rect l="l" t="t" r="r" b="b"/>
              <a:pathLst>
                <a:path w="1083" h="1067" extrusionOk="0">
                  <a:moveTo>
                    <a:pt x="1" y="0"/>
                  </a:moveTo>
                  <a:lnTo>
                    <a:pt x="1" y="1066"/>
                  </a:lnTo>
                  <a:lnTo>
                    <a:pt x="1082" y="1066"/>
                  </a:lnTo>
                  <a:lnTo>
                    <a:pt x="1082"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3"/>
            <p:cNvSpPr/>
            <p:nvPr/>
          </p:nvSpPr>
          <p:spPr>
            <a:xfrm>
              <a:off x="5548850" y="765950"/>
              <a:ext cx="27075" cy="26675"/>
            </a:xfrm>
            <a:custGeom>
              <a:avLst/>
              <a:gdLst/>
              <a:ahLst/>
              <a:cxnLst/>
              <a:rect l="l" t="t" r="r" b="b"/>
              <a:pathLst>
                <a:path w="1083" h="1067" extrusionOk="0">
                  <a:moveTo>
                    <a:pt x="1" y="0"/>
                  </a:moveTo>
                  <a:lnTo>
                    <a:pt x="1" y="1066"/>
                  </a:lnTo>
                  <a:lnTo>
                    <a:pt x="1082" y="1066"/>
                  </a:lnTo>
                  <a:lnTo>
                    <a:pt x="10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3"/>
            <p:cNvSpPr/>
            <p:nvPr/>
          </p:nvSpPr>
          <p:spPr>
            <a:xfrm>
              <a:off x="5548850" y="792600"/>
              <a:ext cx="27075" cy="26675"/>
            </a:xfrm>
            <a:custGeom>
              <a:avLst/>
              <a:gdLst/>
              <a:ahLst/>
              <a:cxnLst/>
              <a:rect l="l" t="t" r="r" b="b"/>
              <a:pathLst>
                <a:path w="1083" h="1067" extrusionOk="0">
                  <a:moveTo>
                    <a:pt x="1" y="0"/>
                  </a:moveTo>
                  <a:lnTo>
                    <a:pt x="1" y="1066"/>
                  </a:lnTo>
                  <a:lnTo>
                    <a:pt x="1082" y="1066"/>
                  </a:lnTo>
                  <a:lnTo>
                    <a:pt x="10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3"/>
            <p:cNvSpPr/>
            <p:nvPr/>
          </p:nvSpPr>
          <p:spPr>
            <a:xfrm>
              <a:off x="5548850" y="819250"/>
              <a:ext cx="27075" cy="26650"/>
            </a:xfrm>
            <a:custGeom>
              <a:avLst/>
              <a:gdLst/>
              <a:ahLst/>
              <a:cxnLst/>
              <a:rect l="l" t="t" r="r" b="b"/>
              <a:pathLst>
                <a:path w="1083" h="1066" extrusionOk="0">
                  <a:moveTo>
                    <a:pt x="1" y="0"/>
                  </a:moveTo>
                  <a:lnTo>
                    <a:pt x="1" y="1066"/>
                  </a:lnTo>
                  <a:lnTo>
                    <a:pt x="1082" y="1066"/>
                  </a:lnTo>
                  <a:lnTo>
                    <a:pt x="1082"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3"/>
            <p:cNvSpPr/>
            <p:nvPr/>
          </p:nvSpPr>
          <p:spPr>
            <a:xfrm>
              <a:off x="5548850" y="845875"/>
              <a:ext cx="27075" cy="26675"/>
            </a:xfrm>
            <a:custGeom>
              <a:avLst/>
              <a:gdLst/>
              <a:ahLst/>
              <a:cxnLst/>
              <a:rect l="l" t="t" r="r" b="b"/>
              <a:pathLst>
                <a:path w="1083" h="1067" extrusionOk="0">
                  <a:moveTo>
                    <a:pt x="1" y="1"/>
                  </a:moveTo>
                  <a:lnTo>
                    <a:pt x="1" y="1067"/>
                  </a:lnTo>
                  <a:lnTo>
                    <a:pt x="1082" y="1067"/>
                  </a:lnTo>
                  <a:lnTo>
                    <a:pt x="1082"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3"/>
            <p:cNvSpPr/>
            <p:nvPr/>
          </p:nvSpPr>
          <p:spPr>
            <a:xfrm>
              <a:off x="5548850" y="872525"/>
              <a:ext cx="27075" cy="27075"/>
            </a:xfrm>
            <a:custGeom>
              <a:avLst/>
              <a:gdLst/>
              <a:ahLst/>
              <a:cxnLst/>
              <a:rect l="l" t="t" r="r" b="b"/>
              <a:pathLst>
                <a:path w="1083" h="1083" extrusionOk="0">
                  <a:moveTo>
                    <a:pt x="1" y="1"/>
                  </a:moveTo>
                  <a:lnTo>
                    <a:pt x="1" y="1082"/>
                  </a:lnTo>
                  <a:lnTo>
                    <a:pt x="1082" y="1082"/>
                  </a:lnTo>
                  <a:lnTo>
                    <a:pt x="10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3"/>
            <p:cNvSpPr/>
            <p:nvPr/>
          </p:nvSpPr>
          <p:spPr>
            <a:xfrm>
              <a:off x="5548850" y="899575"/>
              <a:ext cx="27075" cy="26675"/>
            </a:xfrm>
            <a:custGeom>
              <a:avLst/>
              <a:gdLst/>
              <a:ahLst/>
              <a:cxnLst/>
              <a:rect l="l" t="t" r="r" b="b"/>
              <a:pathLst>
                <a:path w="1083" h="1067" extrusionOk="0">
                  <a:moveTo>
                    <a:pt x="1" y="0"/>
                  </a:moveTo>
                  <a:lnTo>
                    <a:pt x="1" y="1066"/>
                  </a:lnTo>
                  <a:lnTo>
                    <a:pt x="1082" y="1066"/>
                  </a:lnTo>
                  <a:lnTo>
                    <a:pt x="1082"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3"/>
            <p:cNvSpPr/>
            <p:nvPr/>
          </p:nvSpPr>
          <p:spPr>
            <a:xfrm>
              <a:off x="5415625" y="899575"/>
              <a:ext cx="26675" cy="26675"/>
            </a:xfrm>
            <a:custGeom>
              <a:avLst/>
              <a:gdLst/>
              <a:ahLst/>
              <a:cxnLst/>
              <a:rect l="l" t="t" r="r" b="b"/>
              <a:pathLst>
                <a:path w="1067" h="1067" extrusionOk="0">
                  <a:moveTo>
                    <a:pt x="1" y="0"/>
                  </a:moveTo>
                  <a:lnTo>
                    <a:pt x="1" y="1066"/>
                  </a:lnTo>
                  <a:lnTo>
                    <a:pt x="1066" y="1066"/>
                  </a:lnTo>
                  <a:lnTo>
                    <a:pt x="10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3"/>
            <p:cNvSpPr/>
            <p:nvPr/>
          </p:nvSpPr>
          <p:spPr>
            <a:xfrm>
              <a:off x="5548850" y="926225"/>
              <a:ext cx="27075" cy="26650"/>
            </a:xfrm>
            <a:custGeom>
              <a:avLst/>
              <a:gdLst/>
              <a:ahLst/>
              <a:cxnLst/>
              <a:rect l="l" t="t" r="r" b="b"/>
              <a:pathLst>
                <a:path w="1083" h="1066" extrusionOk="0">
                  <a:moveTo>
                    <a:pt x="1" y="0"/>
                  </a:moveTo>
                  <a:lnTo>
                    <a:pt x="1" y="1066"/>
                  </a:lnTo>
                  <a:lnTo>
                    <a:pt x="1082" y="1066"/>
                  </a:lnTo>
                  <a:lnTo>
                    <a:pt x="1082"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3"/>
            <p:cNvSpPr/>
            <p:nvPr/>
          </p:nvSpPr>
          <p:spPr>
            <a:xfrm>
              <a:off x="5442275" y="926225"/>
              <a:ext cx="26675" cy="26650"/>
            </a:xfrm>
            <a:custGeom>
              <a:avLst/>
              <a:gdLst/>
              <a:ahLst/>
              <a:cxnLst/>
              <a:rect l="l" t="t" r="r" b="b"/>
              <a:pathLst>
                <a:path w="1067" h="1066" extrusionOk="0">
                  <a:moveTo>
                    <a:pt x="0" y="0"/>
                  </a:moveTo>
                  <a:lnTo>
                    <a:pt x="0" y="1066"/>
                  </a:lnTo>
                  <a:lnTo>
                    <a:pt x="1066" y="1066"/>
                  </a:lnTo>
                  <a:lnTo>
                    <a:pt x="106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3"/>
            <p:cNvSpPr/>
            <p:nvPr/>
          </p:nvSpPr>
          <p:spPr>
            <a:xfrm>
              <a:off x="5548850" y="952850"/>
              <a:ext cx="27075" cy="26675"/>
            </a:xfrm>
            <a:custGeom>
              <a:avLst/>
              <a:gdLst/>
              <a:ahLst/>
              <a:cxnLst/>
              <a:rect l="l" t="t" r="r" b="b"/>
              <a:pathLst>
                <a:path w="1083" h="1067" extrusionOk="0">
                  <a:moveTo>
                    <a:pt x="1" y="1"/>
                  </a:moveTo>
                  <a:lnTo>
                    <a:pt x="1" y="1067"/>
                  </a:lnTo>
                  <a:lnTo>
                    <a:pt x="1082" y="1067"/>
                  </a:lnTo>
                  <a:lnTo>
                    <a:pt x="1082"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3"/>
            <p:cNvSpPr/>
            <p:nvPr/>
          </p:nvSpPr>
          <p:spPr>
            <a:xfrm>
              <a:off x="5442275" y="952850"/>
              <a:ext cx="26675" cy="26675"/>
            </a:xfrm>
            <a:custGeom>
              <a:avLst/>
              <a:gdLst/>
              <a:ahLst/>
              <a:cxnLst/>
              <a:rect l="l" t="t" r="r" b="b"/>
              <a:pathLst>
                <a:path w="1067" h="1067" extrusionOk="0">
                  <a:moveTo>
                    <a:pt x="0" y="1"/>
                  </a:moveTo>
                  <a:lnTo>
                    <a:pt x="0" y="1067"/>
                  </a:lnTo>
                  <a:lnTo>
                    <a:pt x="1066" y="1067"/>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3"/>
            <p:cNvSpPr/>
            <p:nvPr/>
          </p:nvSpPr>
          <p:spPr>
            <a:xfrm>
              <a:off x="5548850" y="979500"/>
              <a:ext cx="27075" cy="26675"/>
            </a:xfrm>
            <a:custGeom>
              <a:avLst/>
              <a:gdLst/>
              <a:ahLst/>
              <a:cxnLst/>
              <a:rect l="l" t="t" r="r" b="b"/>
              <a:pathLst>
                <a:path w="1083" h="1067" extrusionOk="0">
                  <a:moveTo>
                    <a:pt x="1" y="1"/>
                  </a:moveTo>
                  <a:lnTo>
                    <a:pt x="1" y="1067"/>
                  </a:lnTo>
                  <a:lnTo>
                    <a:pt x="1082" y="1067"/>
                  </a:lnTo>
                  <a:lnTo>
                    <a:pt x="10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3"/>
            <p:cNvSpPr/>
            <p:nvPr/>
          </p:nvSpPr>
          <p:spPr>
            <a:xfrm>
              <a:off x="5468925" y="979500"/>
              <a:ext cx="26675" cy="26675"/>
            </a:xfrm>
            <a:custGeom>
              <a:avLst/>
              <a:gdLst/>
              <a:ahLst/>
              <a:cxnLst/>
              <a:rect l="l" t="t" r="r" b="b"/>
              <a:pathLst>
                <a:path w="1067" h="1067" extrusionOk="0">
                  <a:moveTo>
                    <a:pt x="0" y="1"/>
                  </a:moveTo>
                  <a:lnTo>
                    <a:pt x="0" y="1067"/>
                  </a:lnTo>
                  <a:lnTo>
                    <a:pt x="1066" y="1067"/>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3"/>
            <p:cNvSpPr/>
            <p:nvPr/>
          </p:nvSpPr>
          <p:spPr>
            <a:xfrm>
              <a:off x="5548850" y="1006150"/>
              <a:ext cx="27075" cy="26675"/>
            </a:xfrm>
            <a:custGeom>
              <a:avLst/>
              <a:gdLst/>
              <a:ahLst/>
              <a:cxnLst/>
              <a:rect l="l" t="t" r="r" b="b"/>
              <a:pathLst>
                <a:path w="1083" h="1067" extrusionOk="0">
                  <a:moveTo>
                    <a:pt x="1" y="1"/>
                  </a:moveTo>
                  <a:lnTo>
                    <a:pt x="1" y="1067"/>
                  </a:lnTo>
                  <a:lnTo>
                    <a:pt x="1082" y="1067"/>
                  </a:lnTo>
                  <a:lnTo>
                    <a:pt x="1082"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3"/>
            <p:cNvSpPr/>
            <p:nvPr/>
          </p:nvSpPr>
          <p:spPr>
            <a:xfrm>
              <a:off x="5495575" y="1006150"/>
              <a:ext cx="26650" cy="26675"/>
            </a:xfrm>
            <a:custGeom>
              <a:avLst/>
              <a:gdLst/>
              <a:ahLst/>
              <a:cxnLst/>
              <a:rect l="l" t="t" r="r" b="b"/>
              <a:pathLst>
                <a:path w="1066" h="1067" extrusionOk="0">
                  <a:moveTo>
                    <a:pt x="0" y="1"/>
                  </a:moveTo>
                  <a:lnTo>
                    <a:pt x="0" y="1067"/>
                  </a:lnTo>
                  <a:lnTo>
                    <a:pt x="1066" y="1067"/>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3"/>
            <p:cNvSpPr/>
            <p:nvPr/>
          </p:nvSpPr>
          <p:spPr>
            <a:xfrm>
              <a:off x="5548850" y="1032800"/>
              <a:ext cx="27075" cy="26675"/>
            </a:xfrm>
            <a:custGeom>
              <a:avLst/>
              <a:gdLst/>
              <a:ahLst/>
              <a:cxnLst/>
              <a:rect l="l" t="t" r="r" b="b"/>
              <a:pathLst>
                <a:path w="1083" h="1067" extrusionOk="0">
                  <a:moveTo>
                    <a:pt x="1" y="1"/>
                  </a:moveTo>
                  <a:lnTo>
                    <a:pt x="1" y="1066"/>
                  </a:lnTo>
                  <a:lnTo>
                    <a:pt x="1082" y="1066"/>
                  </a:lnTo>
                  <a:lnTo>
                    <a:pt x="108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3"/>
            <p:cNvSpPr/>
            <p:nvPr/>
          </p:nvSpPr>
          <p:spPr>
            <a:xfrm>
              <a:off x="5495575" y="1032800"/>
              <a:ext cx="26650" cy="26675"/>
            </a:xfrm>
            <a:custGeom>
              <a:avLst/>
              <a:gdLst/>
              <a:ahLst/>
              <a:cxnLst/>
              <a:rect l="l" t="t" r="r" b="b"/>
              <a:pathLst>
                <a:path w="1066" h="1067" extrusionOk="0">
                  <a:moveTo>
                    <a:pt x="0" y="1"/>
                  </a:moveTo>
                  <a:lnTo>
                    <a:pt x="0" y="1066"/>
                  </a:lnTo>
                  <a:lnTo>
                    <a:pt x="1066" y="1066"/>
                  </a:lnTo>
                  <a:lnTo>
                    <a:pt x="106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3"/>
            <p:cNvSpPr/>
            <p:nvPr/>
          </p:nvSpPr>
          <p:spPr>
            <a:xfrm>
              <a:off x="5548850" y="1059450"/>
              <a:ext cx="27075" cy="26675"/>
            </a:xfrm>
            <a:custGeom>
              <a:avLst/>
              <a:gdLst/>
              <a:ahLst/>
              <a:cxnLst/>
              <a:rect l="l" t="t" r="r" b="b"/>
              <a:pathLst>
                <a:path w="1083" h="1067" extrusionOk="0">
                  <a:moveTo>
                    <a:pt x="1" y="0"/>
                  </a:moveTo>
                  <a:lnTo>
                    <a:pt x="1" y="1066"/>
                  </a:lnTo>
                  <a:lnTo>
                    <a:pt x="1082" y="1066"/>
                  </a:lnTo>
                  <a:lnTo>
                    <a:pt x="108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3"/>
            <p:cNvSpPr/>
            <p:nvPr/>
          </p:nvSpPr>
          <p:spPr>
            <a:xfrm>
              <a:off x="5522200" y="1059450"/>
              <a:ext cx="26675" cy="26675"/>
            </a:xfrm>
            <a:custGeom>
              <a:avLst/>
              <a:gdLst/>
              <a:ahLst/>
              <a:cxnLst/>
              <a:rect l="l" t="t" r="r" b="b"/>
              <a:pathLst>
                <a:path w="1067" h="1067" extrusionOk="0">
                  <a:moveTo>
                    <a:pt x="1" y="0"/>
                  </a:moveTo>
                  <a:lnTo>
                    <a:pt x="1" y="1066"/>
                  </a:lnTo>
                  <a:lnTo>
                    <a:pt x="1067" y="1066"/>
                  </a:lnTo>
                  <a:lnTo>
                    <a:pt x="10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3"/>
            <p:cNvSpPr/>
            <p:nvPr/>
          </p:nvSpPr>
          <p:spPr>
            <a:xfrm>
              <a:off x="5388975" y="712650"/>
              <a:ext cx="26675" cy="26675"/>
            </a:xfrm>
            <a:custGeom>
              <a:avLst/>
              <a:gdLst/>
              <a:ahLst/>
              <a:cxnLst/>
              <a:rect l="l" t="t" r="r" b="b"/>
              <a:pathLst>
                <a:path w="1067" h="1067" extrusionOk="0">
                  <a:moveTo>
                    <a:pt x="1" y="1"/>
                  </a:moveTo>
                  <a:lnTo>
                    <a:pt x="1" y="1066"/>
                  </a:lnTo>
                  <a:lnTo>
                    <a:pt x="1067" y="1066"/>
                  </a:lnTo>
                  <a:lnTo>
                    <a:pt x="106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3"/>
            <p:cNvSpPr/>
            <p:nvPr/>
          </p:nvSpPr>
          <p:spPr>
            <a:xfrm>
              <a:off x="5388975" y="739300"/>
              <a:ext cx="26675" cy="26675"/>
            </a:xfrm>
            <a:custGeom>
              <a:avLst/>
              <a:gdLst/>
              <a:ahLst/>
              <a:cxnLst/>
              <a:rect l="l" t="t" r="r" b="b"/>
              <a:pathLst>
                <a:path w="1067" h="1067" extrusionOk="0">
                  <a:moveTo>
                    <a:pt x="1" y="0"/>
                  </a:moveTo>
                  <a:lnTo>
                    <a:pt x="1" y="1066"/>
                  </a:lnTo>
                  <a:lnTo>
                    <a:pt x="1067" y="1066"/>
                  </a:lnTo>
                  <a:lnTo>
                    <a:pt x="1067"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3"/>
            <p:cNvSpPr/>
            <p:nvPr/>
          </p:nvSpPr>
          <p:spPr>
            <a:xfrm>
              <a:off x="5388975" y="765950"/>
              <a:ext cx="26675" cy="26675"/>
            </a:xfrm>
            <a:custGeom>
              <a:avLst/>
              <a:gdLst/>
              <a:ahLst/>
              <a:cxnLst/>
              <a:rect l="l" t="t" r="r" b="b"/>
              <a:pathLst>
                <a:path w="1067" h="1067" extrusionOk="0">
                  <a:moveTo>
                    <a:pt x="1" y="0"/>
                  </a:moveTo>
                  <a:lnTo>
                    <a:pt x="1" y="1066"/>
                  </a:lnTo>
                  <a:lnTo>
                    <a:pt x="1067" y="1066"/>
                  </a:lnTo>
                  <a:lnTo>
                    <a:pt x="1067"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3"/>
            <p:cNvSpPr/>
            <p:nvPr/>
          </p:nvSpPr>
          <p:spPr>
            <a:xfrm>
              <a:off x="5388975" y="792600"/>
              <a:ext cx="26675" cy="26675"/>
            </a:xfrm>
            <a:custGeom>
              <a:avLst/>
              <a:gdLst/>
              <a:ahLst/>
              <a:cxnLst/>
              <a:rect l="l" t="t" r="r" b="b"/>
              <a:pathLst>
                <a:path w="1067" h="1067" extrusionOk="0">
                  <a:moveTo>
                    <a:pt x="1" y="0"/>
                  </a:moveTo>
                  <a:lnTo>
                    <a:pt x="1" y="1066"/>
                  </a:lnTo>
                  <a:lnTo>
                    <a:pt x="1067" y="1066"/>
                  </a:lnTo>
                  <a:lnTo>
                    <a:pt x="1067"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3"/>
            <p:cNvSpPr/>
            <p:nvPr/>
          </p:nvSpPr>
          <p:spPr>
            <a:xfrm>
              <a:off x="5388975" y="819250"/>
              <a:ext cx="26675" cy="26650"/>
            </a:xfrm>
            <a:custGeom>
              <a:avLst/>
              <a:gdLst/>
              <a:ahLst/>
              <a:cxnLst/>
              <a:rect l="l" t="t" r="r" b="b"/>
              <a:pathLst>
                <a:path w="1067" h="1066" extrusionOk="0">
                  <a:moveTo>
                    <a:pt x="1" y="0"/>
                  </a:moveTo>
                  <a:lnTo>
                    <a:pt x="1" y="1066"/>
                  </a:lnTo>
                  <a:lnTo>
                    <a:pt x="1067" y="1066"/>
                  </a:lnTo>
                  <a:lnTo>
                    <a:pt x="1067"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3"/>
            <p:cNvSpPr/>
            <p:nvPr/>
          </p:nvSpPr>
          <p:spPr>
            <a:xfrm>
              <a:off x="5388975" y="845875"/>
              <a:ext cx="26675" cy="26675"/>
            </a:xfrm>
            <a:custGeom>
              <a:avLst/>
              <a:gdLst/>
              <a:ahLst/>
              <a:cxnLst/>
              <a:rect l="l" t="t" r="r" b="b"/>
              <a:pathLst>
                <a:path w="1067" h="1067" extrusionOk="0">
                  <a:moveTo>
                    <a:pt x="1" y="1"/>
                  </a:moveTo>
                  <a:lnTo>
                    <a:pt x="1" y="1067"/>
                  </a:lnTo>
                  <a:lnTo>
                    <a:pt x="1067" y="1067"/>
                  </a:lnTo>
                  <a:lnTo>
                    <a:pt x="1067"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3"/>
            <p:cNvSpPr/>
            <p:nvPr/>
          </p:nvSpPr>
          <p:spPr>
            <a:xfrm>
              <a:off x="5388975" y="872525"/>
              <a:ext cx="26675" cy="27075"/>
            </a:xfrm>
            <a:custGeom>
              <a:avLst/>
              <a:gdLst/>
              <a:ahLst/>
              <a:cxnLst/>
              <a:rect l="l" t="t" r="r" b="b"/>
              <a:pathLst>
                <a:path w="1067" h="1083" extrusionOk="0">
                  <a:moveTo>
                    <a:pt x="1" y="1"/>
                  </a:moveTo>
                  <a:lnTo>
                    <a:pt x="1" y="1082"/>
                  </a:lnTo>
                  <a:lnTo>
                    <a:pt x="1067" y="1082"/>
                  </a:lnTo>
                  <a:lnTo>
                    <a:pt x="1067" y="1"/>
                  </a:lnTo>
                  <a:close/>
                </a:path>
              </a:pathLst>
            </a:custGeom>
            <a:solidFill>
              <a:srgbClr val="815D4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28" name="Google Shape;928;p3"/>
          <p:cNvGrpSpPr/>
          <p:nvPr/>
        </p:nvGrpSpPr>
        <p:grpSpPr>
          <a:xfrm>
            <a:off x="640021" y="3854938"/>
            <a:ext cx="748595" cy="748496"/>
            <a:chOff x="5373300" y="2439975"/>
            <a:chExt cx="188525" cy="188500"/>
          </a:xfrm>
        </p:grpSpPr>
        <p:sp>
          <p:nvSpPr>
            <p:cNvPr id="929" name="Google Shape;929;p3"/>
            <p:cNvSpPr/>
            <p:nvPr/>
          </p:nvSpPr>
          <p:spPr>
            <a:xfrm>
              <a:off x="5486150" y="2439975"/>
              <a:ext cx="38050" cy="37625"/>
            </a:xfrm>
            <a:custGeom>
              <a:avLst/>
              <a:gdLst/>
              <a:ahLst/>
              <a:cxnLst/>
              <a:rect l="l" t="t" r="r" b="b"/>
              <a:pathLst>
                <a:path w="1522" h="1505" extrusionOk="0">
                  <a:moveTo>
                    <a:pt x="1" y="0"/>
                  </a:moveTo>
                  <a:lnTo>
                    <a:pt x="1" y="1505"/>
                  </a:lnTo>
                  <a:lnTo>
                    <a:pt x="1521" y="1505"/>
                  </a:lnTo>
                  <a:lnTo>
                    <a:pt x="1521" y="0"/>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3"/>
            <p:cNvSpPr/>
            <p:nvPr/>
          </p:nvSpPr>
          <p:spPr>
            <a:xfrm>
              <a:off x="5448550" y="2439975"/>
              <a:ext cx="37625" cy="37625"/>
            </a:xfrm>
            <a:custGeom>
              <a:avLst/>
              <a:gdLst/>
              <a:ahLst/>
              <a:cxnLst/>
              <a:rect l="l" t="t" r="r" b="b"/>
              <a:pathLst>
                <a:path w="1505" h="1505" extrusionOk="0">
                  <a:moveTo>
                    <a:pt x="0" y="0"/>
                  </a:moveTo>
                  <a:lnTo>
                    <a:pt x="0" y="1505"/>
                  </a:lnTo>
                  <a:lnTo>
                    <a:pt x="1505" y="1505"/>
                  </a:lnTo>
                  <a:lnTo>
                    <a:pt x="1505" y="0"/>
                  </a:lnTo>
                  <a:close/>
                </a:path>
              </a:pathLst>
            </a:custGeom>
            <a:solidFill>
              <a:srgbClr val="EBE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3"/>
            <p:cNvSpPr/>
            <p:nvPr/>
          </p:nvSpPr>
          <p:spPr>
            <a:xfrm>
              <a:off x="5410925" y="2439975"/>
              <a:ext cx="37650" cy="37625"/>
            </a:xfrm>
            <a:custGeom>
              <a:avLst/>
              <a:gdLst/>
              <a:ahLst/>
              <a:cxnLst/>
              <a:rect l="l" t="t" r="r" b="b"/>
              <a:pathLst>
                <a:path w="1506" h="1505" extrusionOk="0">
                  <a:moveTo>
                    <a:pt x="0" y="0"/>
                  </a:moveTo>
                  <a:lnTo>
                    <a:pt x="0" y="1505"/>
                  </a:lnTo>
                  <a:lnTo>
                    <a:pt x="1505" y="1505"/>
                  </a:lnTo>
                  <a:lnTo>
                    <a:pt x="1505" y="0"/>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3"/>
            <p:cNvSpPr/>
            <p:nvPr/>
          </p:nvSpPr>
          <p:spPr>
            <a:xfrm>
              <a:off x="5524175" y="2477575"/>
              <a:ext cx="37650" cy="38050"/>
            </a:xfrm>
            <a:custGeom>
              <a:avLst/>
              <a:gdLst/>
              <a:ahLst/>
              <a:cxnLst/>
              <a:rect l="l" t="t" r="r" b="b"/>
              <a:pathLst>
                <a:path w="1506" h="1522" extrusionOk="0">
                  <a:moveTo>
                    <a:pt x="0" y="1"/>
                  </a:moveTo>
                  <a:lnTo>
                    <a:pt x="0" y="1521"/>
                  </a:lnTo>
                  <a:lnTo>
                    <a:pt x="1505" y="1521"/>
                  </a:lnTo>
                  <a:lnTo>
                    <a:pt x="1505"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3"/>
            <p:cNvSpPr/>
            <p:nvPr/>
          </p:nvSpPr>
          <p:spPr>
            <a:xfrm>
              <a:off x="5486150" y="2477575"/>
              <a:ext cx="38050" cy="38050"/>
            </a:xfrm>
            <a:custGeom>
              <a:avLst/>
              <a:gdLst/>
              <a:ahLst/>
              <a:cxnLst/>
              <a:rect l="l" t="t" r="r" b="b"/>
              <a:pathLst>
                <a:path w="1522" h="1522" extrusionOk="0">
                  <a:moveTo>
                    <a:pt x="1" y="1"/>
                  </a:moveTo>
                  <a:lnTo>
                    <a:pt x="1" y="1521"/>
                  </a:lnTo>
                  <a:lnTo>
                    <a:pt x="1521" y="1521"/>
                  </a:lnTo>
                  <a:lnTo>
                    <a:pt x="1521" y="1"/>
                  </a:lnTo>
                  <a:close/>
                </a:path>
              </a:pathLst>
            </a:custGeom>
            <a:solidFill>
              <a:srgbClr val="EBE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3"/>
            <p:cNvSpPr/>
            <p:nvPr/>
          </p:nvSpPr>
          <p:spPr>
            <a:xfrm>
              <a:off x="5448550" y="2477575"/>
              <a:ext cx="37625" cy="38050"/>
            </a:xfrm>
            <a:custGeom>
              <a:avLst/>
              <a:gdLst/>
              <a:ahLst/>
              <a:cxnLst/>
              <a:rect l="l" t="t" r="r" b="b"/>
              <a:pathLst>
                <a:path w="1505" h="1522" extrusionOk="0">
                  <a:moveTo>
                    <a:pt x="0" y="1"/>
                  </a:moveTo>
                  <a:lnTo>
                    <a:pt x="0" y="1521"/>
                  </a:lnTo>
                  <a:lnTo>
                    <a:pt x="1505" y="1521"/>
                  </a:lnTo>
                  <a:lnTo>
                    <a:pt x="1505"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3"/>
            <p:cNvSpPr/>
            <p:nvPr/>
          </p:nvSpPr>
          <p:spPr>
            <a:xfrm>
              <a:off x="5410925" y="2477575"/>
              <a:ext cx="37650" cy="38050"/>
            </a:xfrm>
            <a:custGeom>
              <a:avLst/>
              <a:gdLst/>
              <a:ahLst/>
              <a:cxnLst/>
              <a:rect l="l" t="t" r="r" b="b"/>
              <a:pathLst>
                <a:path w="1506" h="1522" extrusionOk="0">
                  <a:moveTo>
                    <a:pt x="0" y="1"/>
                  </a:moveTo>
                  <a:lnTo>
                    <a:pt x="0" y="1521"/>
                  </a:lnTo>
                  <a:lnTo>
                    <a:pt x="1505" y="1521"/>
                  </a:lnTo>
                  <a:lnTo>
                    <a:pt x="1505"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3"/>
            <p:cNvSpPr/>
            <p:nvPr/>
          </p:nvSpPr>
          <p:spPr>
            <a:xfrm>
              <a:off x="5373300" y="2477575"/>
              <a:ext cx="37650" cy="38050"/>
            </a:xfrm>
            <a:custGeom>
              <a:avLst/>
              <a:gdLst/>
              <a:ahLst/>
              <a:cxnLst/>
              <a:rect l="l" t="t" r="r" b="b"/>
              <a:pathLst>
                <a:path w="1506" h="1522" extrusionOk="0">
                  <a:moveTo>
                    <a:pt x="1" y="1"/>
                  </a:moveTo>
                  <a:lnTo>
                    <a:pt x="1" y="1521"/>
                  </a:lnTo>
                  <a:lnTo>
                    <a:pt x="1505" y="1521"/>
                  </a:lnTo>
                  <a:lnTo>
                    <a:pt x="1505"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3"/>
            <p:cNvSpPr/>
            <p:nvPr/>
          </p:nvSpPr>
          <p:spPr>
            <a:xfrm>
              <a:off x="5524175" y="2515600"/>
              <a:ext cx="37650" cy="37625"/>
            </a:xfrm>
            <a:custGeom>
              <a:avLst/>
              <a:gdLst/>
              <a:ahLst/>
              <a:cxnLst/>
              <a:rect l="l" t="t" r="r" b="b"/>
              <a:pathLst>
                <a:path w="1506" h="1505" extrusionOk="0">
                  <a:moveTo>
                    <a:pt x="0" y="0"/>
                  </a:moveTo>
                  <a:lnTo>
                    <a:pt x="0" y="1505"/>
                  </a:lnTo>
                  <a:lnTo>
                    <a:pt x="1505" y="1505"/>
                  </a:lnTo>
                  <a:lnTo>
                    <a:pt x="1505" y="0"/>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3"/>
            <p:cNvSpPr/>
            <p:nvPr/>
          </p:nvSpPr>
          <p:spPr>
            <a:xfrm>
              <a:off x="5486150" y="2515600"/>
              <a:ext cx="38050" cy="37625"/>
            </a:xfrm>
            <a:custGeom>
              <a:avLst/>
              <a:gdLst/>
              <a:ahLst/>
              <a:cxnLst/>
              <a:rect l="l" t="t" r="r" b="b"/>
              <a:pathLst>
                <a:path w="1522" h="1505" extrusionOk="0">
                  <a:moveTo>
                    <a:pt x="1" y="0"/>
                  </a:moveTo>
                  <a:lnTo>
                    <a:pt x="1" y="1505"/>
                  </a:lnTo>
                  <a:lnTo>
                    <a:pt x="1521" y="1505"/>
                  </a:lnTo>
                  <a:lnTo>
                    <a:pt x="15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3"/>
            <p:cNvSpPr/>
            <p:nvPr/>
          </p:nvSpPr>
          <p:spPr>
            <a:xfrm>
              <a:off x="5448550" y="2515600"/>
              <a:ext cx="37625" cy="37625"/>
            </a:xfrm>
            <a:custGeom>
              <a:avLst/>
              <a:gdLst/>
              <a:ahLst/>
              <a:cxnLst/>
              <a:rect l="l" t="t" r="r" b="b"/>
              <a:pathLst>
                <a:path w="1505" h="1505" extrusionOk="0">
                  <a:moveTo>
                    <a:pt x="0" y="0"/>
                  </a:moveTo>
                  <a:lnTo>
                    <a:pt x="0" y="1505"/>
                  </a:lnTo>
                  <a:lnTo>
                    <a:pt x="1505" y="1505"/>
                  </a:lnTo>
                  <a:lnTo>
                    <a:pt x="1505" y="0"/>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3"/>
            <p:cNvSpPr/>
            <p:nvPr/>
          </p:nvSpPr>
          <p:spPr>
            <a:xfrm>
              <a:off x="5410925" y="2515600"/>
              <a:ext cx="37650" cy="37625"/>
            </a:xfrm>
            <a:custGeom>
              <a:avLst/>
              <a:gdLst/>
              <a:ahLst/>
              <a:cxnLst/>
              <a:rect l="l" t="t" r="r" b="b"/>
              <a:pathLst>
                <a:path w="1506" h="1505" extrusionOk="0">
                  <a:moveTo>
                    <a:pt x="0" y="0"/>
                  </a:moveTo>
                  <a:lnTo>
                    <a:pt x="0" y="1505"/>
                  </a:lnTo>
                  <a:lnTo>
                    <a:pt x="1505" y="1505"/>
                  </a:lnTo>
                  <a:lnTo>
                    <a:pt x="15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3"/>
            <p:cNvSpPr/>
            <p:nvPr/>
          </p:nvSpPr>
          <p:spPr>
            <a:xfrm>
              <a:off x="5373300" y="2515600"/>
              <a:ext cx="37650" cy="37625"/>
            </a:xfrm>
            <a:custGeom>
              <a:avLst/>
              <a:gdLst/>
              <a:ahLst/>
              <a:cxnLst/>
              <a:rect l="l" t="t" r="r" b="b"/>
              <a:pathLst>
                <a:path w="1506" h="1505" extrusionOk="0">
                  <a:moveTo>
                    <a:pt x="1" y="0"/>
                  </a:moveTo>
                  <a:lnTo>
                    <a:pt x="1" y="1505"/>
                  </a:lnTo>
                  <a:lnTo>
                    <a:pt x="1505" y="1505"/>
                  </a:lnTo>
                  <a:lnTo>
                    <a:pt x="1505" y="0"/>
                  </a:lnTo>
                  <a:close/>
                </a:path>
              </a:pathLst>
            </a:custGeom>
            <a:solidFill>
              <a:srgbClr val="D5C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3"/>
            <p:cNvSpPr/>
            <p:nvPr/>
          </p:nvSpPr>
          <p:spPr>
            <a:xfrm>
              <a:off x="5524175" y="2553200"/>
              <a:ext cx="37650" cy="37650"/>
            </a:xfrm>
            <a:custGeom>
              <a:avLst/>
              <a:gdLst/>
              <a:ahLst/>
              <a:cxnLst/>
              <a:rect l="l" t="t" r="r" b="b"/>
              <a:pathLst>
                <a:path w="1506" h="1506" extrusionOk="0">
                  <a:moveTo>
                    <a:pt x="0" y="1"/>
                  </a:moveTo>
                  <a:lnTo>
                    <a:pt x="0" y="1506"/>
                  </a:lnTo>
                  <a:lnTo>
                    <a:pt x="1505" y="1506"/>
                  </a:lnTo>
                  <a:lnTo>
                    <a:pt x="1505" y="1"/>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3"/>
            <p:cNvSpPr/>
            <p:nvPr/>
          </p:nvSpPr>
          <p:spPr>
            <a:xfrm>
              <a:off x="5486150" y="2553200"/>
              <a:ext cx="38050" cy="37650"/>
            </a:xfrm>
            <a:custGeom>
              <a:avLst/>
              <a:gdLst/>
              <a:ahLst/>
              <a:cxnLst/>
              <a:rect l="l" t="t" r="r" b="b"/>
              <a:pathLst>
                <a:path w="1522" h="1506" extrusionOk="0">
                  <a:moveTo>
                    <a:pt x="1" y="1"/>
                  </a:moveTo>
                  <a:lnTo>
                    <a:pt x="1" y="1506"/>
                  </a:lnTo>
                  <a:lnTo>
                    <a:pt x="1521" y="1506"/>
                  </a:lnTo>
                  <a:lnTo>
                    <a:pt x="1521" y="1"/>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3"/>
            <p:cNvSpPr/>
            <p:nvPr/>
          </p:nvSpPr>
          <p:spPr>
            <a:xfrm>
              <a:off x="5448550" y="2553200"/>
              <a:ext cx="37625" cy="37650"/>
            </a:xfrm>
            <a:custGeom>
              <a:avLst/>
              <a:gdLst/>
              <a:ahLst/>
              <a:cxnLst/>
              <a:rect l="l" t="t" r="r" b="b"/>
              <a:pathLst>
                <a:path w="1505" h="1506" extrusionOk="0">
                  <a:moveTo>
                    <a:pt x="0" y="1"/>
                  </a:moveTo>
                  <a:lnTo>
                    <a:pt x="0" y="1506"/>
                  </a:lnTo>
                  <a:lnTo>
                    <a:pt x="1505" y="1506"/>
                  </a:lnTo>
                  <a:lnTo>
                    <a:pt x="1505" y="1"/>
                  </a:lnTo>
                  <a:close/>
                </a:path>
              </a:pathLst>
            </a:custGeom>
            <a:solidFill>
              <a:srgbClr val="D5C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3"/>
            <p:cNvSpPr/>
            <p:nvPr/>
          </p:nvSpPr>
          <p:spPr>
            <a:xfrm>
              <a:off x="5410925" y="2553200"/>
              <a:ext cx="37650" cy="37650"/>
            </a:xfrm>
            <a:custGeom>
              <a:avLst/>
              <a:gdLst/>
              <a:ahLst/>
              <a:cxnLst/>
              <a:rect l="l" t="t" r="r" b="b"/>
              <a:pathLst>
                <a:path w="1506" h="1506" extrusionOk="0">
                  <a:moveTo>
                    <a:pt x="0" y="1"/>
                  </a:moveTo>
                  <a:lnTo>
                    <a:pt x="0" y="1506"/>
                  </a:lnTo>
                  <a:lnTo>
                    <a:pt x="1505" y="1506"/>
                  </a:lnTo>
                  <a:lnTo>
                    <a:pt x="1505" y="1"/>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3"/>
            <p:cNvSpPr/>
            <p:nvPr/>
          </p:nvSpPr>
          <p:spPr>
            <a:xfrm>
              <a:off x="5373300" y="2553200"/>
              <a:ext cx="37650" cy="37650"/>
            </a:xfrm>
            <a:custGeom>
              <a:avLst/>
              <a:gdLst/>
              <a:ahLst/>
              <a:cxnLst/>
              <a:rect l="l" t="t" r="r" b="b"/>
              <a:pathLst>
                <a:path w="1506" h="1506" extrusionOk="0">
                  <a:moveTo>
                    <a:pt x="1" y="1"/>
                  </a:moveTo>
                  <a:lnTo>
                    <a:pt x="1" y="1506"/>
                  </a:lnTo>
                  <a:lnTo>
                    <a:pt x="1505" y="1506"/>
                  </a:lnTo>
                  <a:lnTo>
                    <a:pt x="1505" y="1"/>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3"/>
            <p:cNvSpPr/>
            <p:nvPr/>
          </p:nvSpPr>
          <p:spPr>
            <a:xfrm>
              <a:off x="5486150" y="2590825"/>
              <a:ext cx="38050" cy="18825"/>
            </a:xfrm>
            <a:custGeom>
              <a:avLst/>
              <a:gdLst/>
              <a:ahLst/>
              <a:cxnLst/>
              <a:rect l="l" t="t" r="r" b="b"/>
              <a:pathLst>
                <a:path w="1522" h="753" extrusionOk="0">
                  <a:moveTo>
                    <a:pt x="1" y="1"/>
                  </a:moveTo>
                  <a:lnTo>
                    <a:pt x="1" y="753"/>
                  </a:lnTo>
                  <a:lnTo>
                    <a:pt x="1521" y="753"/>
                  </a:lnTo>
                  <a:lnTo>
                    <a:pt x="1521"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3"/>
            <p:cNvSpPr/>
            <p:nvPr/>
          </p:nvSpPr>
          <p:spPr>
            <a:xfrm>
              <a:off x="5448550" y="2590825"/>
              <a:ext cx="37625" cy="18825"/>
            </a:xfrm>
            <a:custGeom>
              <a:avLst/>
              <a:gdLst/>
              <a:ahLst/>
              <a:cxnLst/>
              <a:rect l="l" t="t" r="r" b="b"/>
              <a:pathLst>
                <a:path w="1505" h="753" extrusionOk="0">
                  <a:moveTo>
                    <a:pt x="0" y="1"/>
                  </a:moveTo>
                  <a:lnTo>
                    <a:pt x="0" y="753"/>
                  </a:lnTo>
                  <a:lnTo>
                    <a:pt x="1505" y="753"/>
                  </a:lnTo>
                  <a:lnTo>
                    <a:pt x="1505" y="1"/>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3"/>
            <p:cNvSpPr/>
            <p:nvPr/>
          </p:nvSpPr>
          <p:spPr>
            <a:xfrm>
              <a:off x="5410925" y="2590825"/>
              <a:ext cx="37650" cy="18825"/>
            </a:xfrm>
            <a:custGeom>
              <a:avLst/>
              <a:gdLst/>
              <a:ahLst/>
              <a:cxnLst/>
              <a:rect l="l" t="t" r="r" b="b"/>
              <a:pathLst>
                <a:path w="1506" h="753" extrusionOk="0">
                  <a:moveTo>
                    <a:pt x="0" y="1"/>
                  </a:moveTo>
                  <a:lnTo>
                    <a:pt x="0" y="753"/>
                  </a:lnTo>
                  <a:lnTo>
                    <a:pt x="1505" y="753"/>
                  </a:lnTo>
                  <a:lnTo>
                    <a:pt x="1505" y="1"/>
                  </a:lnTo>
                  <a:close/>
                </a:path>
              </a:pathLst>
            </a:custGeom>
            <a:solidFill>
              <a:srgbClr val="D5C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3"/>
            <p:cNvSpPr/>
            <p:nvPr/>
          </p:nvSpPr>
          <p:spPr>
            <a:xfrm>
              <a:off x="5461075" y="2565750"/>
              <a:ext cx="12575" cy="12575"/>
            </a:xfrm>
            <a:custGeom>
              <a:avLst/>
              <a:gdLst/>
              <a:ahLst/>
              <a:cxnLst/>
              <a:rect l="l" t="t" r="r" b="b"/>
              <a:pathLst>
                <a:path w="503" h="503" extrusionOk="0">
                  <a:moveTo>
                    <a:pt x="1" y="0"/>
                  </a:moveTo>
                  <a:lnTo>
                    <a:pt x="1" y="502"/>
                  </a:lnTo>
                  <a:lnTo>
                    <a:pt x="502" y="502"/>
                  </a:lnTo>
                  <a:lnTo>
                    <a:pt x="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3"/>
            <p:cNvSpPr/>
            <p:nvPr/>
          </p:nvSpPr>
          <p:spPr>
            <a:xfrm>
              <a:off x="5473625" y="2578300"/>
              <a:ext cx="12550" cy="12550"/>
            </a:xfrm>
            <a:custGeom>
              <a:avLst/>
              <a:gdLst/>
              <a:ahLst/>
              <a:cxnLst/>
              <a:rect l="l" t="t" r="r" b="b"/>
              <a:pathLst>
                <a:path w="502" h="502" extrusionOk="0">
                  <a:moveTo>
                    <a:pt x="0" y="0"/>
                  </a:moveTo>
                  <a:lnTo>
                    <a:pt x="0" y="502"/>
                  </a:lnTo>
                  <a:lnTo>
                    <a:pt x="502" y="502"/>
                  </a:lnTo>
                  <a:lnTo>
                    <a:pt x="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3"/>
            <p:cNvSpPr/>
            <p:nvPr/>
          </p:nvSpPr>
          <p:spPr>
            <a:xfrm>
              <a:off x="5448550" y="2578300"/>
              <a:ext cx="12550" cy="12550"/>
            </a:xfrm>
            <a:custGeom>
              <a:avLst/>
              <a:gdLst/>
              <a:ahLst/>
              <a:cxnLst/>
              <a:rect l="l" t="t" r="r" b="b"/>
              <a:pathLst>
                <a:path w="502" h="502" extrusionOk="0">
                  <a:moveTo>
                    <a:pt x="0" y="0"/>
                  </a:moveTo>
                  <a:lnTo>
                    <a:pt x="0" y="502"/>
                  </a:lnTo>
                  <a:lnTo>
                    <a:pt x="502" y="502"/>
                  </a:lnTo>
                  <a:lnTo>
                    <a:pt x="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3"/>
            <p:cNvSpPr/>
            <p:nvPr/>
          </p:nvSpPr>
          <p:spPr>
            <a:xfrm>
              <a:off x="5504975" y="2609625"/>
              <a:ext cx="19225" cy="18850"/>
            </a:xfrm>
            <a:custGeom>
              <a:avLst/>
              <a:gdLst/>
              <a:ahLst/>
              <a:cxnLst/>
              <a:rect l="l" t="t" r="r" b="b"/>
              <a:pathLst>
                <a:path w="769" h="754" extrusionOk="0">
                  <a:moveTo>
                    <a:pt x="0" y="1"/>
                  </a:moveTo>
                  <a:lnTo>
                    <a:pt x="0" y="753"/>
                  </a:lnTo>
                  <a:lnTo>
                    <a:pt x="768" y="753"/>
                  </a:lnTo>
                  <a:lnTo>
                    <a:pt x="768"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3"/>
            <p:cNvSpPr/>
            <p:nvPr/>
          </p:nvSpPr>
          <p:spPr>
            <a:xfrm>
              <a:off x="5473625" y="2609625"/>
              <a:ext cx="18825" cy="18850"/>
            </a:xfrm>
            <a:custGeom>
              <a:avLst/>
              <a:gdLst/>
              <a:ahLst/>
              <a:cxnLst/>
              <a:rect l="l" t="t" r="r" b="b"/>
              <a:pathLst>
                <a:path w="753" h="754" extrusionOk="0">
                  <a:moveTo>
                    <a:pt x="0" y="1"/>
                  </a:moveTo>
                  <a:lnTo>
                    <a:pt x="0" y="753"/>
                  </a:lnTo>
                  <a:lnTo>
                    <a:pt x="753" y="753"/>
                  </a:lnTo>
                  <a:lnTo>
                    <a:pt x="753"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3"/>
            <p:cNvSpPr/>
            <p:nvPr/>
          </p:nvSpPr>
          <p:spPr>
            <a:xfrm>
              <a:off x="5442275" y="2609625"/>
              <a:ext cx="18825" cy="18850"/>
            </a:xfrm>
            <a:custGeom>
              <a:avLst/>
              <a:gdLst/>
              <a:ahLst/>
              <a:cxnLst/>
              <a:rect l="l" t="t" r="r" b="b"/>
              <a:pathLst>
                <a:path w="753" h="754" extrusionOk="0">
                  <a:moveTo>
                    <a:pt x="0" y="1"/>
                  </a:moveTo>
                  <a:lnTo>
                    <a:pt x="0" y="753"/>
                  </a:lnTo>
                  <a:lnTo>
                    <a:pt x="753" y="753"/>
                  </a:lnTo>
                  <a:lnTo>
                    <a:pt x="753"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3"/>
            <p:cNvSpPr/>
            <p:nvPr/>
          </p:nvSpPr>
          <p:spPr>
            <a:xfrm>
              <a:off x="5410925" y="2609625"/>
              <a:ext cx="18825" cy="18850"/>
            </a:xfrm>
            <a:custGeom>
              <a:avLst/>
              <a:gdLst/>
              <a:ahLst/>
              <a:cxnLst/>
              <a:rect l="l" t="t" r="r" b="b"/>
              <a:pathLst>
                <a:path w="753" h="754" extrusionOk="0">
                  <a:moveTo>
                    <a:pt x="0" y="1"/>
                  </a:moveTo>
                  <a:lnTo>
                    <a:pt x="0" y="753"/>
                  </a:lnTo>
                  <a:lnTo>
                    <a:pt x="753" y="753"/>
                  </a:lnTo>
                  <a:lnTo>
                    <a:pt x="753" y="1"/>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57" name="Google Shape;957;p3"/>
          <p:cNvGrpSpPr/>
          <p:nvPr/>
        </p:nvGrpSpPr>
        <p:grpSpPr>
          <a:xfrm rot="-5400000">
            <a:off x="7964223" y="3923899"/>
            <a:ext cx="316157" cy="1149669"/>
            <a:chOff x="4455175" y="2826325"/>
            <a:chExt cx="114450" cy="416200"/>
          </a:xfrm>
        </p:grpSpPr>
        <p:sp>
          <p:nvSpPr>
            <p:cNvPr id="958" name="Google Shape;958;p3"/>
            <p:cNvSpPr/>
            <p:nvPr/>
          </p:nvSpPr>
          <p:spPr>
            <a:xfrm>
              <a:off x="4475950" y="3204475"/>
              <a:ext cx="72900" cy="26675"/>
            </a:xfrm>
            <a:custGeom>
              <a:avLst/>
              <a:gdLst/>
              <a:ahLst/>
              <a:cxnLst/>
              <a:rect l="l" t="t" r="r" b="b"/>
              <a:pathLst>
                <a:path w="2916" h="1067" extrusionOk="0">
                  <a:moveTo>
                    <a:pt x="1" y="1"/>
                  </a:moveTo>
                  <a:lnTo>
                    <a:pt x="1" y="1066"/>
                  </a:lnTo>
                  <a:lnTo>
                    <a:pt x="2916" y="1066"/>
                  </a:lnTo>
                  <a:lnTo>
                    <a:pt x="29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3"/>
            <p:cNvSpPr/>
            <p:nvPr/>
          </p:nvSpPr>
          <p:spPr>
            <a:xfrm>
              <a:off x="4475950" y="3188400"/>
              <a:ext cx="72900" cy="27075"/>
            </a:xfrm>
            <a:custGeom>
              <a:avLst/>
              <a:gdLst/>
              <a:ahLst/>
              <a:cxnLst/>
              <a:rect l="l" t="t" r="r" b="b"/>
              <a:pathLst>
                <a:path w="2916" h="1083" extrusionOk="0">
                  <a:moveTo>
                    <a:pt x="1" y="1"/>
                  </a:moveTo>
                  <a:lnTo>
                    <a:pt x="1" y="1082"/>
                  </a:lnTo>
                  <a:lnTo>
                    <a:pt x="2916" y="1082"/>
                  </a:lnTo>
                  <a:lnTo>
                    <a:pt x="2916"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3"/>
            <p:cNvSpPr/>
            <p:nvPr/>
          </p:nvSpPr>
          <p:spPr>
            <a:xfrm>
              <a:off x="4475950" y="3165675"/>
              <a:ext cx="72900" cy="26675"/>
            </a:xfrm>
            <a:custGeom>
              <a:avLst/>
              <a:gdLst/>
              <a:ahLst/>
              <a:cxnLst/>
              <a:rect l="l" t="t" r="r" b="b"/>
              <a:pathLst>
                <a:path w="2916" h="1067" extrusionOk="0">
                  <a:moveTo>
                    <a:pt x="1" y="1"/>
                  </a:moveTo>
                  <a:lnTo>
                    <a:pt x="1" y="1067"/>
                  </a:lnTo>
                  <a:lnTo>
                    <a:pt x="2916" y="1067"/>
                  </a:lnTo>
                  <a:lnTo>
                    <a:pt x="29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3"/>
            <p:cNvSpPr/>
            <p:nvPr/>
          </p:nvSpPr>
          <p:spPr>
            <a:xfrm>
              <a:off x="4499075" y="3150400"/>
              <a:ext cx="26675" cy="27075"/>
            </a:xfrm>
            <a:custGeom>
              <a:avLst/>
              <a:gdLst/>
              <a:ahLst/>
              <a:cxnLst/>
              <a:rect l="l" t="t" r="r" b="b"/>
              <a:pathLst>
                <a:path w="1067" h="1083" extrusionOk="0">
                  <a:moveTo>
                    <a:pt x="0" y="1"/>
                  </a:moveTo>
                  <a:lnTo>
                    <a:pt x="0" y="1082"/>
                  </a:lnTo>
                  <a:lnTo>
                    <a:pt x="1066" y="1082"/>
                  </a:lnTo>
                  <a:lnTo>
                    <a:pt x="1066" y="1"/>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3"/>
            <p:cNvSpPr/>
            <p:nvPr/>
          </p:nvSpPr>
          <p:spPr>
            <a:xfrm>
              <a:off x="4499075" y="3123750"/>
              <a:ext cx="26675" cy="26675"/>
            </a:xfrm>
            <a:custGeom>
              <a:avLst/>
              <a:gdLst/>
              <a:ahLst/>
              <a:cxnLst/>
              <a:rect l="l" t="t" r="r" b="b"/>
              <a:pathLst>
                <a:path w="1067" h="1067" extrusionOk="0">
                  <a:moveTo>
                    <a:pt x="0" y="1"/>
                  </a:moveTo>
                  <a:lnTo>
                    <a:pt x="0" y="1067"/>
                  </a:lnTo>
                  <a:lnTo>
                    <a:pt x="1066" y="1067"/>
                  </a:lnTo>
                  <a:lnTo>
                    <a:pt x="106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3"/>
            <p:cNvSpPr/>
            <p:nvPr/>
          </p:nvSpPr>
          <p:spPr>
            <a:xfrm>
              <a:off x="4499075" y="3177450"/>
              <a:ext cx="26675" cy="27050"/>
            </a:xfrm>
            <a:custGeom>
              <a:avLst/>
              <a:gdLst/>
              <a:ahLst/>
              <a:cxnLst/>
              <a:rect l="l" t="t" r="r" b="b"/>
              <a:pathLst>
                <a:path w="1067" h="1082" extrusionOk="0">
                  <a:moveTo>
                    <a:pt x="0" y="0"/>
                  </a:moveTo>
                  <a:lnTo>
                    <a:pt x="0" y="1082"/>
                  </a:lnTo>
                  <a:lnTo>
                    <a:pt x="1066" y="1082"/>
                  </a:lnTo>
                  <a:lnTo>
                    <a:pt x="106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3"/>
            <p:cNvSpPr/>
            <p:nvPr/>
          </p:nvSpPr>
          <p:spPr>
            <a:xfrm>
              <a:off x="4499075" y="3204475"/>
              <a:ext cx="26675" cy="26675"/>
            </a:xfrm>
            <a:custGeom>
              <a:avLst/>
              <a:gdLst/>
              <a:ahLst/>
              <a:cxnLst/>
              <a:rect l="l" t="t" r="r" b="b"/>
              <a:pathLst>
                <a:path w="1067" h="1067" extrusionOk="0">
                  <a:moveTo>
                    <a:pt x="0" y="1"/>
                  </a:moveTo>
                  <a:lnTo>
                    <a:pt x="0" y="1066"/>
                  </a:lnTo>
                  <a:lnTo>
                    <a:pt x="1066" y="1066"/>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3"/>
            <p:cNvSpPr/>
            <p:nvPr/>
          </p:nvSpPr>
          <p:spPr>
            <a:xfrm>
              <a:off x="4499075" y="3215450"/>
              <a:ext cx="26675" cy="27075"/>
            </a:xfrm>
            <a:custGeom>
              <a:avLst/>
              <a:gdLst/>
              <a:ahLst/>
              <a:cxnLst/>
              <a:rect l="l" t="t" r="r" b="b"/>
              <a:pathLst>
                <a:path w="1067" h="1083" extrusionOk="0">
                  <a:moveTo>
                    <a:pt x="0" y="0"/>
                  </a:moveTo>
                  <a:lnTo>
                    <a:pt x="0" y="1082"/>
                  </a:lnTo>
                  <a:lnTo>
                    <a:pt x="1066" y="1082"/>
                  </a:lnTo>
                  <a:lnTo>
                    <a:pt x="1066" y="0"/>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3"/>
            <p:cNvSpPr/>
            <p:nvPr/>
          </p:nvSpPr>
          <p:spPr>
            <a:xfrm>
              <a:off x="4499075" y="3042650"/>
              <a:ext cx="26675" cy="27050"/>
            </a:xfrm>
            <a:custGeom>
              <a:avLst/>
              <a:gdLst/>
              <a:ahLst/>
              <a:cxnLst/>
              <a:rect l="l" t="t" r="r" b="b"/>
              <a:pathLst>
                <a:path w="1067" h="1082" extrusionOk="0">
                  <a:moveTo>
                    <a:pt x="0" y="0"/>
                  </a:moveTo>
                  <a:lnTo>
                    <a:pt x="0" y="1082"/>
                  </a:lnTo>
                  <a:lnTo>
                    <a:pt x="1066" y="1082"/>
                  </a:lnTo>
                  <a:lnTo>
                    <a:pt x="10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3"/>
            <p:cNvSpPr/>
            <p:nvPr/>
          </p:nvSpPr>
          <p:spPr>
            <a:xfrm>
              <a:off x="4499075" y="3016000"/>
              <a:ext cx="26675" cy="26675"/>
            </a:xfrm>
            <a:custGeom>
              <a:avLst/>
              <a:gdLst/>
              <a:ahLst/>
              <a:cxnLst/>
              <a:rect l="l" t="t" r="r" b="b"/>
              <a:pathLst>
                <a:path w="1067" h="1067" extrusionOk="0">
                  <a:moveTo>
                    <a:pt x="0" y="0"/>
                  </a:moveTo>
                  <a:lnTo>
                    <a:pt x="0" y="1066"/>
                  </a:lnTo>
                  <a:lnTo>
                    <a:pt x="1066" y="1066"/>
                  </a:lnTo>
                  <a:lnTo>
                    <a:pt x="1066" y="0"/>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3"/>
            <p:cNvSpPr/>
            <p:nvPr/>
          </p:nvSpPr>
          <p:spPr>
            <a:xfrm>
              <a:off x="4499075" y="3069675"/>
              <a:ext cx="26675" cy="27075"/>
            </a:xfrm>
            <a:custGeom>
              <a:avLst/>
              <a:gdLst/>
              <a:ahLst/>
              <a:cxnLst/>
              <a:rect l="l" t="t" r="r" b="b"/>
              <a:pathLst>
                <a:path w="1067" h="1083" extrusionOk="0">
                  <a:moveTo>
                    <a:pt x="0" y="1"/>
                  </a:moveTo>
                  <a:lnTo>
                    <a:pt x="0" y="1082"/>
                  </a:lnTo>
                  <a:lnTo>
                    <a:pt x="1066" y="1082"/>
                  </a:lnTo>
                  <a:lnTo>
                    <a:pt x="106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3"/>
            <p:cNvSpPr/>
            <p:nvPr/>
          </p:nvSpPr>
          <p:spPr>
            <a:xfrm>
              <a:off x="4499075" y="3096725"/>
              <a:ext cx="26675" cy="27050"/>
            </a:xfrm>
            <a:custGeom>
              <a:avLst/>
              <a:gdLst/>
              <a:ahLst/>
              <a:cxnLst/>
              <a:rect l="l" t="t" r="r" b="b"/>
              <a:pathLst>
                <a:path w="1067" h="1082" extrusionOk="0">
                  <a:moveTo>
                    <a:pt x="0" y="0"/>
                  </a:moveTo>
                  <a:lnTo>
                    <a:pt x="0" y="1082"/>
                  </a:lnTo>
                  <a:lnTo>
                    <a:pt x="1066" y="1082"/>
                  </a:lnTo>
                  <a:lnTo>
                    <a:pt x="10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3"/>
            <p:cNvSpPr/>
            <p:nvPr/>
          </p:nvSpPr>
          <p:spPr>
            <a:xfrm>
              <a:off x="4499075" y="2935275"/>
              <a:ext cx="26675" cy="26675"/>
            </a:xfrm>
            <a:custGeom>
              <a:avLst/>
              <a:gdLst/>
              <a:ahLst/>
              <a:cxnLst/>
              <a:rect l="l" t="t" r="r" b="b"/>
              <a:pathLst>
                <a:path w="1067" h="1067" extrusionOk="0">
                  <a:moveTo>
                    <a:pt x="0" y="0"/>
                  </a:moveTo>
                  <a:lnTo>
                    <a:pt x="0" y="1066"/>
                  </a:lnTo>
                  <a:lnTo>
                    <a:pt x="1066" y="1066"/>
                  </a:lnTo>
                  <a:lnTo>
                    <a:pt x="1066" y="0"/>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3"/>
            <p:cNvSpPr/>
            <p:nvPr/>
          </p:nvSpPr>
          <p:spPr>
            <a:xfrm>
              <a:off x="4499075" y="2908225"/>
              <a:ext cx="26675" cy="27075"/>
            </a:xfrm>
            <a:custGeom>
              <a:avLst/>
              <a:gdLst/>
              <a:ahLst/>
              <a:cxnLst/>
              <a:rect l="l" t="t" r="r" b="b"/>
              <a:pathLst>
                <a:path w="1067" h="1083" extrusionOk="0">
                  <a:moveTo>
                    <a:pt x="0" y="1"/>
                  </a:moveTo>
                  <a:lnTo>
                    <a:pt x="0" y="1082"/>
                  </a:lnTo>
                  <a:lnTo>
                    <a:pt x="1066" y="1082"/>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3"/>
            <p:cNvSpPr/>
            <p:nvPr/>
          </p:nvSpPr>
          <p:spPr>
            <a:xfrm>
              <a:off x="4499075" y="2961925"/>
              <a:ext cx="26675" cy="27050"/>
            </a:xfrm>
            <a:custGeom>
              <a:avLst/>
              <a:gdLst/>
              <a:ahLst/>
              <a:cxnLst/>
              <a:rect l="l" t="t" r="r" b="b"/>
              <a:pathLst>
                <a:path w="1067" h="1082" extrusionOk="0">
                  <a:moveTo>
                    <a:pt x="0" y="0"/>
                  </a:moveTo>
                  <a:lnTo>
                    <a:pt x="0" y="1082"/>
                  </a:lnTo>
                  <a:lnTo>
                    <a:pt x="1066" y="1082"/>
                  </a:lnTo>
                  <a:lnTo>
                    <a:pt x="106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3"/>
            <p:cNvSpPr/>
            <p:nvPr/>
          </p:nvSpPr>
          <p:spPr>
            <a:xfrm>
              <a:off x="4499075" y="2988950"/>
              <a:ext cx="26675" cy="27075"/>
            </a:xfrm>
            <a:custGeom>
              <a:avLst/>
              <a:gdLst/>
              <a:ahLst/>
              <a:cxnLst/>
              <a:rect l="l" t="t" r="r" b="b"/>
              <a:pathLst>
                <a:path w="1067" h="1083" extrusionOk="0">
                  <a:moveTo>
                    <a:pt x="0" y="1"/>
                  </a:moveTo>
                  <a:lnTo>
                    <a:pt x="0" y="1082"/>
                  </a:lnTo>
                  <a:lnTo>
                    <a:pt x="1066" y="1082"/>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3"/>
            <p:cNvSpPr/>
            <p:nvPr/>
          </p:nvSpPr>
          <p:spPr>
            <a:xfrm>
              <a:off x="4504175" y="2826325"/>
              <a:ext cx="16475" cy="16500"/>
            </a:xfrm>
            <a:custGeom>
              <a:avLst/>
              <a:gdLst/>
              <a:ahLst/>
              <a:cxnLst/>
              <a:rect l="l" t="t" r="r" b="b"/>
              <a:pathLst>
                <a:path w="659" h="660" extrusionOk="0">
                  <a:moveTo>
                    <a:pt x="0" y="1"/>
                  </a:moveTo>
                  <a:lnTo>
                    <a:pt x="0" y="659"/>
                  </a:lnTo>
                  <a:lnTo>
                    <a:pt x="658" y="659"/>
                  </a:lnTo>
                  <a:lnTo>
                    <a:pt x="658"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3"/>
            <p:cNvSpPr/>
            <p:nvPr/>
          </p:nvSpPr>
          <p:spPr>
            <a:xfrm>
              <a:off x="4504175" y="2842800"/>
              <a:ext cx="16475" cy="16075"/>
            </a:xfrm>
            <a:custGeom>
              <a:avLst/>
              <a:gdLst/>
              <a:ahLst/>
              <a:cxnLst/>
              <a:rect l="l" t="t" r="r" b="b"/>
              <a:pathLst>
                <a:path w="659" h="643" extrusionOk="0">
                  <a:moveTo>
                    <a:pt x="0" y="0"/>
                  </a:moveTo>
                  <a:lnTo>
                    <a:pt x="0" y="643"/>
                  </a:lnTo>
                  <a:lnTo>
                    <a:pt x="658" y="643"/>
                  </a:lnTo>
                  <a:lnTo>
                    <a:pt x="6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3"/>
            <p:cNvSpPr/>
            <p:nvPr/>
          </p:nvSpPr>
          <p:spPr>
            <a:xfrm>
              <a:off x="4504175" y="2858850"/>
              <a:ext cx="16475" cy="16500"/>
            </a:xfrm>
            <a:custGeom>
              <a:avLst/>
              <a:gdLst/>
              <a:ahLst/>
              <a:cxnLst/>
              <a:rect l="l" t="t" r="r" b="b"/>
              <a:pathLst>
                <a:path w="659" h="660" extrusionOk="0">
                  <a:moveTo>
                    <a:pt x="0" y="1"/>
                  </a:moveTo>
                  <a:lnTo>
                    <a:pt x="0" y="659"/>
                  </a:lnTo>
                  <a:lnTo>
                    <a:pt x="658" y="659"/>
                  </a:lnTo>
                  <a:lnTo>
                    <a:pt x="658"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3"/>
            <p:cNvSpPr/>
            <p:nvPr/>
          </p:nvSpPr>
          <p:spPr>
            <a:xfrm>
              <a:off x="4520625" y="2842800"/>
              <a:ext cx="16475" cy="16075"/>
            </a:xfrm>
            <a:custGeom>
              <a:avLst/>
              <a:gdLst/>
              <a:ahLst/>
              <a:cxnLst/>
              <a:rect l="l" t="t" r="r" b="b"/>
              <a:pathLst>
                <a:path w="659" h="643" extrusionOk="0">
                  <a:moveTo>
                    <a:pt x="0" y="0"/>
                  </a:moveTo>
                  <a:lnTo>
                    <a:pt x="0" y="643"/>
                  </a:lnTo>
                  <a:lnTo>
                    <a:pt x="659" y="643"/>
                  </a:lnTo>
                  <a:lnTo>
                    <a:pt x="659"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3"/>
            <p:cNvSpPr/>
            <p:nvPr/>
          </p:nvSpPr>
          <p:spPr>
            <a:xfrm>
              <a:off x="4520625" y="2858850"/>
              <a:ext cx="16475" cy="16500"/>
            </a:xfrm>
            <a:custGeom>
              <a:avLst/>
              <a:gdLst/>
              <a:ahLst/>
              <a:cxnLst/>
              <a:rect l="l" t="t" r="r" b="b"/>
              <a:pathLst>
                <a:path w="659" h="660" extrusionOk="0">
                  <a:moveTo>
                    <a:pt x="0" y="1"/>
                  </a:moveTo>
                  <a:lnTo>
                    <a:pt x="0"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3"/>
            <p:cNvSpPr/>
            <p:nvPr/>
          </p:nvSpPr>
          <p:spPr>
            <a:xfrm>
              <a:off x="4537075" y="2858850"/>
              <a:ext cx="16500" cy="16500"/>
            </a:xfrm>
            <a:custGeom>
              <a:avLst/>
              <a:gdLst/>
              <a:ahLst/>
              <a:cxnLst/>
              <a:rect l="l" t="t" r="r" b="b"/>
              <a:pathLst>
                <a:path w="660" h="660" extrusionOk="0">
                  <a:moveTo>
                    <a:pt x="1" y="1"/>
                  </a:moveTo>
                  <a:lnTo>
                    <a:pt x="1" y="659"/>
                  </a:lnTo>
                  <a:lnTo>
                    <a:pt x="659" y="659"/>
                  </a:lnTo>
                  <a:lnTo>
                    <a:pt x="659"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3"/>
            <p:cNvSpPr/>
            <p:nvPr/>
          </p:nvSpPr>
          <p:spPr>
            <a:xfrm>
              <a:off x="4553550" y="2875325"/>
              <a:ext cx="16075" cy="16475"/>
            </a:xfrm>
            <a:custGeom>
              <a:avLst/>
              <a:gdLst/>
              <a:ahLst/>
              <a:cxnLst/>
              <a:rect l="l" t="t" r="r" b="b"/>
              <a:pathLst>
                <a:path w="643" h="659" extrusionOk="0">
                  <a:moveTo>
                    <a:pt x="0" y="0"/>
                  </a:moveTo>
                  <a:lnTo>
                    <a:pt x="0" y="659"/>
                  </a:lnTo>
                  <a:lnTo>
                    <a:pt x="643" y="659"/>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3"/>
            <p:cNvSpPr/>
            <p:nvPr/>
          </p:nvSpPr>
          <p:spPr>
            <a:xfrm>
              <a:off x="4487700" y="2842800"/>
              <a:ext cx="16500" cy="16075"/>
            </a:xfrm>
            <a:custGeom>
              <a:avLst/>
              <a:gdLst/>
              <a:ahLst/>
              <a:cxnLst/>
              <a:rect l="l" t="t" r="r" b="b"/>
              <a:pathLst>
                <a:path w="660" h="643" extrusionOk="0">
                  <a:moveTo>
                    <a:pt x="1" y="0"/>
                  </a:moveTo>
                  <a:lnTo>
                    <a:pt x="1" y="643"/>
                  </a:lnTo>
                  <a:lnTo>
                    <a:pt x="659" y="643"/>
                  </a:lnTo>
                  <a:lnTo>
                    <a:pt x="659"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3"/>
            <p:cNvSpPr/>
            <p:nvPr/>
          </p:nvSpPr>
          <p:spPr>
            <a:xfrm>
              <a:off x="4487700" y="2858850"/>
              <a:ext cx="16500" cy="16500"/>
            </a:xfrm>
            <a:custGeom>
              <a:avLst/>
              <a:gdLst/>
              <a:ahLst/>
              <a:cxnLst/>
              <a:rect l="l" t="t" r="r" b="b"/>
              <a:pathLst>
                <a:path w="660" h="660" extrusionOk="0">
                  <a:moveTo>
                    <a:pt x="1" y="1"/>
                  </a:moveTo>
                  <a:lnTo>
                    <a:pt x="1"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3"/>
            <p:cNvSpPr/>
            <p:nvPr/>
          </p:nvSpPr>
          <p:spPr>
            <a:xfrm>
              <a:off x="4471250" y="2858850"/>
              <a:ext cx="16475" cy="16500"/>
            </a:xfrm>
            <a:custGeom>
              <a:avLst/>
              <a:gdLst/>
              <a:ahLst/>
              <a:cxnLst/>
              <a:rect l="l" t="t" r="r" b="b"/>
              <a:pathLst>
                <a:path w="659" h="660" extrusionOk="0">
                  <a:moveTo>
                    <a:pt x="0" y="1"/>
                  </a:moveTo>
                  <a:lnTo>
                    <a:pt x="0" y="659"/>
                  </a:lnTo>
                  <a:lnTo>
                    <a:pt x="659" y="659"/>
                  </a:lnTo>
                  <a:lnTo>
                    <a:pt x="659"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3"/>
            <p:cNvSpPr/>
            <p:nvPr/>
          </p:nvSpPr>
          <p:spPr>
            <a:xfrm>
              <a:off x="4504175" y="2875325"/>
              <a:ext cx="16475" cy="16475"/>
            </a:xfrm>
            <a:custGeom>
              <a:avLst/>
              <a:gdLst/>
              <a:ahLst/>
              <a:cxnLst/>
              <a:rect l="l" t="t" r="r" b="b"/>
              <a:pathLst>
                <a:path w="659" h="659" extrusionOk="0">
                  <a:moveTo>
                    <a:pt x="0" y="0"/>
                  </a:moveTo>
                  <a:lnTo>
                    <a:pt x="0" y="659"/>
                  </a:lnTo>
                  <a:lnTo>
                    <a:pt x="658" y="659"/>
                  </a:lnTo>
                  <a:lnTo>
                    <a:pt x="658"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3"/>
            <p:cNvSpPr/>
            <p:nvPr/>
          </p:nvSpPr>
          <p:spPr>
            <a:xfrm>
              <a:off x="4520625" y="2875325"/>
              <a:ext cx="16475" cy="16475"/>
            </a:xfrm>
            <a:custGeom>
              <a:avLst/>
              <a:gdLst/>
              <a:ahLst/>
              <a:cxnLst/>
              <a:rect l="l" t="t" r="r" b="b"/>
              <a:pathLst>
                <a:path w="659" h="659" extrusionOk="0">
                  <a:moveTo>
                    <a:pt x="0" y="0"/>
                  </a:moveTo>
                  <a:lnTo>
                    <a:pt x="0" y="659"/>
                  </a:lnTo>
                  <a:lnTo>
                    <a:pt x="659" y="659"/>
                  </a:lnTo>
                  <a:lnTo>
                    <a:pt x="659"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3"/>
            <p:cNvSpPr/>
            <p:nvPr/>
          </p:nvSpPr>
          <p:spPr>
            <a:xfrm>
              <a:off x="4537075" y="2875325"/>
              <a:ext cx="16500" cy="16475"/>
            </a:xfrm>
            <a:custGeom>
              <a:avLst/>
              <a:gdLst/>
              <a:ahLst/>
              <a:cxnLst/>
              <a:rect l="l" t="t" r="r" b="b"/>
              <a:pathLst>
                <a:path w="660" h="659" extrusionOk="0">
                  <a:moveTo>
                    <a:pt x="1" y="0"/>
                  </a:moveTo>
                  <a:lnTo>
                    <a:pt x="1" y="659"/>
                  </a:lnTo>
                  <a:lnTo>
                    <a:pt x="659" y="659"/>
                  </a:lnTo>
                  <a:lnTo>
                    <a:pt x="6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3"/>
            <p:cNvSpPr/>
            <p:nvPr/>
          </p:nvSpPr>
          <p:spPr>
            <a:xfrm>
              <a:off x="4487700" y="2875325"/>
              <a:ext cx="16500" cy="16475"/>
            </a:xfrm>
            <a:custGeom>
              <a:avLst/>
              <a:gdLst/>
              <a:ahLst/>
              <a:cxnLst/>
              <a:rect l="l" t="t" r="r" b="b"/>
              <a:pathLst>
                <a:path w="660" h="659" extrusionOk="0">
                  <a:moveTo>
                    <a:pt x="1" y="0"/>
                  </a:moveTo>
                  <a:lnTo>
                    <a:pt x="1" y="659"/>
                  </a:lnTo>
                  <a:lnTo>
                    <a:pt x="659" y="659"/>
                  </a:lnTo>
                  <a:lnTo>
                    <a:pt x="659"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3"/>
            <p:cNvSpPr/>
            <p:nvPr/>
          </p:nvSpPr>
          <p:spPr>
            <a:xfrm>
              <a:off x="4504175" y="2891775"/>
              <a:ext cx="16475" cy="16475"/>
            </a:xfrm>
            <a:custGeom>
              <a:avLst/>
              <a:gdLst/>
              <a:ahLst/>
              <a:cxnLst/>
              <a:rect l="l" t="t" r="r" b="b"/>
              <a:pathLst>
                <a:path w="659" h="659" extrusionOk="0">
                  <a:moveTo>
                    <a:pt x="0" y="1"/>
                  </a:moveTo>
                  <a:lnTo>
                    <a:pt x="0" y="659"/>
                  </a:lnTo>
                  <a:lnTo>
                    <a:pt x="658" y="659"/>
                  </a:lnTo>
                  <a:lnTo>
                    <a:pt x="658"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3"/>
            <p:cNvSpPr/>
            <p:nvPr/>
          </p:nvSpPr>
          <p:spPr>
            <a:xfrm>
              <a:off x="4520625" y="2891775"/>
              <a:ext cx="16475" cy="16475"/>
            </a:xfrm>
            <a:custGeom>
              <a:avLst/>
              <a:gdLst/>
              <a:ahLst/>
              <a:cxnLst/>
              <a:rect l="l" t="t" r="r" b="b"/>
              <a:pathLst>
                <a:path w="659" h="659" extrusionOk="0">
                  <a:moveTo>
                    <a:pt x="0" y="1"/>
                  </a:moveTo>
                  <a:lnTo>
                    <a:pt x="0"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3"/>
            <p:cNvSpPr/>
            <p:nvPr/>
          </p:nvSpPr>
          <p:spPr>
            <a:xfrm>
              <a:off x="4487700" y="2891775"/>
              <a:ext cx="16500" cy="16475"/>
            </a:xfrm>
            <a:custGeom>
              <a:avLst/>
              <a:gdLst/>
              <a:ahLst/>
              <a:cxnLst/>
              <a:rect l="l" t="t" r="r" b="b"/>
              <a:pathLst>
                <a:path w="660" h="659" extrusionOk="0">
                  <a:moveTo>
                    <a:pt x="1" y="1"/>
                  </a:moveTo>
                  <a:lnTo>
                    <a:pt x="1"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3"/>
            <p:cNvSpPr/>
            <p:nvPr/>
          </p:nvSpPr>
          <p:spPr>
            <a:xfrm>
              <a:off x="4471250" y="2875325"/>
              <a:ext cx="16475" cy="16475"/>
            </a:xfrm>
            <a:custGeom>
              <a:avLst/>
              <a:gdLst/>
              <a:ahLst/>
              <a:cxnLst/>
              <a:rect l="l" t="t" r="r" b="b"/>
              <a:pathLst>
                <a:path w="659" h="659" extrusionOk="0">
                  <a:moveTo>
                    <a:pt x="0" y="0"/>
                  </a:moveTo>
                  <a:lnTo>
                    <a:pt x="0" y="659"/>
                  </a:lnTo>
                  <a:lnTo>
                    <a:pt x="659" y="659"/>
                  </a:lnTo>
                  <a:lnTo>
                    <a:pt x="6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3"/>
            <p:cNvSpPr/>
            <p:nvPr/>
          </p:nvSpPr>
          <p:spPr>
            <a:xfrm>
              <a:off x="4455175" y="2875325"/>
              <a:ext cx="16100" cy="16475"/>
            </a:xfrm>
            <a:custGeom>
              <a:avLst/>
              <a:gdLst/>
              <a:ahLst/>
              <a:cxnLst/>
              <a:rect l="l" t="t" r="r" b="b"/>
              <a:pathLst>
                <a:path w="644" h="659" extrusionOk="0">
                  <a:moveTo>
                    <a:pt x="1" y="0"/>
                  </a:moveTo>
                  <a:lnTo>
                    <a:pt x="1" y="659"/>
                  </a:lnTo>
                  <a:lnTo>
                    <a:pt x="643" y="659"/>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93" name="Google Shape;993;p3"/>
          <p:cNvGrpSpPr/>
          <p:nvPr/>
        </p:nvGrpSpPr>
        <p:grpSpPr>
          <a:xfrm>
            <a:off x="640032" y="1168331"/>
            <a:ext cx="1049633" cy="523940"/>
            <a:chOff x="138482" y="584556"/>
            <a:chExt cx="1049633" cy="523940"/>
          </a:xfrm>
        </p:grpSpPr>
        <p:sp>
          <p:nvSpPr>
            <p:cNvPr id="994" name="Google Shape;994;p3"/>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3"/>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3"/>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3"/>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3"/>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3"/>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3"/>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3"/>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3"/>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3"/>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3"/>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3"/>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3"/>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3"/>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3"/>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09" name="Google Shape;1009;p3"/>
          <p:cNvGrpSpPr/>
          <p:nvPr/>
        </p:nvGrpSpPr>
        <p:grpSpPr>
          <a:xfrm flipH="1">
            <a:off x="7972732" y="1735731"/>
            <a:ext cx="1049633" cy="523940"/>
            <a:chOff x="138482" y="584556"/>
            <a:chExt cx="1049633" cy="523940"/>
          </a:xfrm>
        </p:grpSpPr>
        <p:sp>
          <p:nvSpPr>
            <p:cNvPr id="1010" name="Google Shape;1010;p3"/>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3"/>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3"/>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3"/>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3"/>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3"/>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3"/>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3"/>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3"/>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3"/>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3"/>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3"/>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3"/>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3"/>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3"/>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25" name="Google Shape;1025;p3"/>
          <p:cNvGrpSpPr/>
          <p:nvPr/>
        </p:nvGrpSpPr>
        <p:grpSpPr>
          <a:xfrm>
            <a:off x="256301" y="147620"/>
            <a:ext cx="926943" cy="228568"/>
            <a:chOff x="256301" y="147620"/>
            <a:chExt cx="926943" cy="228568"/>
          </a:xfrm>
        </p:grpSpPr>
        <p:grpSp>
          <p:nvGrpSpPr>
            <p:cNvPr id="1026" name="Google Shape;1026;p3"/>
            <p:cNvGrpSpPr/>
            <p:nvPr/>
          </p:nvGrpSpPr>
          <p:grpSpPr>
            <a:xfrm>
              <a:off x="256301" y="147620"/>
              <a:ext cx="266546" cy="228568"/>
              <a:chOff x="256301" y="147620"/>
              <a:chExt cx="266546" cy="228568"/>
            </a:xfrm>
          </p:grpSpPr>
          <p:sp>
            <p:nvSpPr>
              <p:cNvPr id="1027" name="Google Shape;1027;p3"/>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3"/>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3"/>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3"/>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3"/>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3"/>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3"/>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4" name="Google Shape;1034;p3"/>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5" name="Google Shape;1035;p3"/>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6" name="Google Shape;1036;p3"/>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7" name="Google Shape;1037;p3"/>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3"/>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3"/>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3"/>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3"/>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2" name="Google Shape;1042;p3"/>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3" name="Google Shape;1043;p3"/>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3"/>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3"/>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3"/>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3"/>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8" name="Google Shape;1048;p3"/>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9" name="Google Shape;1049;p3"/>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0" name="Google Shape;1050;p3"/>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1" name="Google Shape;1051;p3"/>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2" name="Google Shape;1052;p3"/>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3" name="Google Shape;1053;p3"/>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54" name="Google Shape;1054;p3"/>
            <p:cNvGrpSpPr/>
            <p:nvPr/>
          </p:nvGrpSpPr>
          <p:grpSpPr>
            <a:xfrm>
              <a:off x="586498" y="147620"/>
              <a:ext cx="266546" cy="228568"/>
              <a:chOff x="586498" y="147620"/>
              <a:chExt cx="266546" cy="228568"/>
            </a:xfrm>
          </p:grpSpPr>
          <p:sp>
            <p:nvSpPr>
              <p:cNvPr id="1055" name="Google Shape;1055;p3"/>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3"/>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3"/>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3"/>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3"/>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3"/>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3"/>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3"/>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3"/>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3"/>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3"/>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3"/>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3"/>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3"/>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3"/>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3"/>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3"/>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3"/>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3"/>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3"/>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3"/>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3"/>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3"/>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3"/>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3"/>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3"/>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3"/>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82" name="Google Shape;1082;p3"/>
            <p:cNvGrpSpPr/>
            <p:nvPr/>
          </p:nvGrpSpPr>
          <p:grpSpPr>
            <a:xfrm>
              <a:off x="916698" y="147620"/>
              <a:ext cx="266546" cy="228568"/>
              <a:chOff x="586498" y="147620"/>
              <a:chExt cx="266546" cy="228568"/>
            </a:xfrm>
          </p:grpSpPr>
          <p:sp>
            <p:nvSpPr>
              <p:cNvPr id="1083" name="Google Shape;1083;p3"/>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3"/>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3"/>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3"/>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3"/>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3"/>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3"/>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3"/>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3"/>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3"/>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3"/>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3"/>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3"/>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3"/>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3"/>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3"/>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3"/>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3"/>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3"/>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3"/>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3"/>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3"/>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3"/>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3"/>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3"/>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3"/>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3"/>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110" name="Google Shape;1110;p3"/>
          <p:cNvSpPr txBox="1">
            <a:spLocks noGrp="1"/>
          </p:cNvSpPr>
          <p:nvPr>
            <p:ph type="title"/>
          </p:nvPr>
        </p:nvSpPr>
        <p:spPr>
          <a:xfrm>
            <a:off x="2126100" y="2751613"/>
            <a:ext cx="4891800" cy="748500"/>
          </a:xfrm>
          <a:prstGeom prst="rect">
            <a:avLst/>
          </a:prstGeom>
        </p:spPr>
        <p:txBody>
          <a:bodyPr spcFirstLastPara="1" wrap="square" lIns="0" tIns="0" rIns="0" bIns="0" anchor="ctr" anchorCtr="0">
            <a:noAutofit/>
          </a:bodyPr>
          <a:lstStyle>
            <a:lvl1pPr lvl="0" algn="ctr" rtl="0">
              <a:spcBef>
                <a:spcPts val="0"/>
              </a:spcBef>
              <a:spcAft>
                <a:spcPts val="0"/>
              </a:spcAft>
              <a:buSzPts val="4200"/>
              <a:buNone/>
              <a:defRPr sz="3000"/>
            </a:lvl1pPr>
            <a:lvl2pPr lvl="1" algn="ctr" rtl="0">
              <a:spcBef>
                <a:spcPts val="0"/>
              </a:spcBef>
              <a:spcAft>
                <a:spcPts val="0"/>
              </a:spcAft>
              <a:buSzPts val="4200"/>
              <a:buNone/>
              <a:defRPr sz="4200"/>
            </a:lvl2pPr>
            <a:lvl3pPr lvl="2" algn="ctr" rtl="0">
              <a:spcBef>
                <a:spcPts val="0"/>
              </a:spcBef>
              <a:spcAft>
                <a:spcPts val="0"/>
              </a:spcAft>
              <a:buSzPts val="4200"/>
              <a:buNone/>
              <a:defRPr sz="4200"/>
            </a:lvl3pPr>
            <a:lvl4pPr lvl="3" algn="ctr" rtl="0">
              <a:spcBef>
                <a:spcPts val="0"/>
              </a:spcBef>
              <a:spcAft>
                <a:spcPts val="0"/>
              </a:spcAft>
              <a:buSzPts val="4200"/>
              <a:buNone/>
              <a:defRPr sz="4200"/>
            </a:lvl4pPr>
            <a:lvl5pPr lvl="4" algn="ctr" rtl="0">
              <a:spcBef>
                <a:spcPts val="0"/>
              </a:spcBef>
              <a:spcAft>
                <a:spcPts val="0"/>
              </a:spcAft>
              <a:buSzPts val="4200"/>
              <a:buNone/>
              <a:defRPr sz="4200"/>
            </a:lvl5pPr>
            <a:lvl6pPr lvl="5" algn="ctr" rtl="0">
              <a:spcBef>
                <a:spcPts val="0"/>
              </a:spcBef>
              <a:spcAft>
                <a:spcPts val="0"/>
              </a:spcAft>
              <a:buSzPts val="4200"/>
              <a:buNone/>
              <a:defRPr sz="4200"/>
            </a:lvl6pPr>
            <a:lvl7pPr lvl="6" algn="ctr" rtl="0">
              <a:spcBef>
                <a:spcPts val="0"/>
              </a:spcBef>
              <a:spcAft>
                <a:spcPts val="0"/>
              </a:spcAft>
              <a:buSzPts val="4200"/>
              <a:buNone/>
              <a:defRPr sz="4200"/>
            </a:lvl7pPr>
            <a:lvl8pPr lvl="7" algn="ctr" rtl="0">
              <a:spcBef>
                <a:spcPts val="0"/>
              </a:spcBef>
              <a:spcAft>
                <a:spcPts val="0"/>
              </a:spcAft>
              <a:buSzPts val="4200"/>
              <a:buNone/>
              <a:defRPr sz="4200"/>
            </a:lvl8pPr>
            <a:lvl9pPr lvl="8" algn="ctr" rtl="0">
              <a:spcBef>
                <a:spcPts val="0"/>
              </a:spcBef>
              <a:spcAft>
                <a:spcPts val="0"/>
              </a:spcAft>
              <a:buSzPts val="4200"/>
              <a:buNone/>
              <a:defRPr sz="4200"/>
            </a:lvl9pPr>
          </a:lstStyle>
          <a:p>
            <a:endParaRPr/>
          </a:p>
        </p:txBody>
      </p:sp>
      <p:sp>
        <p:nvSpPr>
          <p:cNvPr id="1111" name="Google Shape;1111;p3"/>
          <p:cNvSpPr txBox="1">
            <a:spLocks noGrp="1"/>
          </p:cNvSpPr>
          <p:nvPr>
            <p:ph type="subTitle" idx="1"/>
          </p:nvPr>
        </p:nvSpPr>
        <p:spPr>
          <a:xfrm>
            <a:off x="2126100" y="3500100"/>
            <a:ext cx="4891800" cy="4680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2100"/>
              <a:buNone/>
              <a:defRPr sz="1800"/>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1112" name="Google Shape;1112;p3"/>
          <p:cNvSpPr txBox="1">
            <a:spLocks noGrp="1"/>
          </p:cNvSpPr>
          <p:nvPr>
            <p:ph type="title" idx="2" hasCustomPrompt="1"/>
          </p:nvPr>
        </p:nvSpPr>
        <p:spPr>
          <a:xfrm>
            <a:off x="3871375" y="1355863"/>
            <a:ext cx="1624800" cy="748500"/>
          </a:xfrm>
          <a:prstGeom prst="rect">
            <a:avLst/>
          </a:prstGeom>
        </p:spPr>
        <p:txBody>
          <a:bodyPr spcFirstLastPara="1" wrap="square" lIns="0" tIns="0" rIns="0" bIns="0" anchor="ctr" anchorCtr="0">
            <a:noAutofit/>
          </a:bodyPr>
          <a:lstStyle>
            <a:lvl1pPr lvl="0" algn="ctr" rtl="0">
              <a:spcBef>
                <a:spcPts val="0"/>
              </a:spcBef>
              <a:spcAft>
                <a:spcPts val="0"/>
              </a:spcAft>
              <a:buSzPts val="7200"/>
              <a:buNone/>
              <a:defRPr sz="3600">
                <a:solidFill>
                  <a:schemeClr val="accent3"/>
                </a:solidFill>
              </a:defRPr>
            </a:lvl1pPr>
            <a:lvl2pPr lvl="1" algn="ctr" rtl="0">
              <a:spcBef>
                <a:spcPts val="0"/>
              </a:spcBef>
              <a:spcAft>
                <a:spcPts val="0"/>
              </a:spcAft>
              <a:buSzPts val="7200"/>
              <a:buNone/>
              <a:defRPr sz="7200"/>
            </a:lvl2pPr>
            <a:lvl3pPr lvl="2" algn="ctr" rtl="0">
              <a:spcBef>
                <a:spcPts val="0"/>
              </a:spcBef>
              <a:spcAft>
                <a:spcPts val="0"/>
              </a:spcAft>
              <a:buSzPts val="7200"/>
              <a:buNone/>
              <a:defRPr sz="7200"/>
            </a:lvl3pPr>
            <a:lvl4pPr lvl="3" algn="ctr" rtl="0">
              <a:spcBef>
                <a:spcPts val="0"/>
              </a:spcBef>
              <a:spcAft>
                <a:spcPts val="0"/>
              </a:spcAft>
              <a:buSzPts val="7200"/>
              <a:buNone/>
              <a:defRPr sz="7200"/>
            </a:lvl4pPr>
            <a:lvl5pPr lvl="4" algn="ctr" rtl="0">
              <a:spcBef>
                <a:spcPts val="0"/>
              </a:spcBef>
              <a:spcAft>
                <a:spcPts val="0"/>
              </a:spcAft>
              <a:buSzPts val="7200"/>
              <a:buNone/>
              <a:defRPr sz="7200"/>
            </a:lvl5pPr>
            <a:lvl6pPr lvl="5" algn="ctr" rtl="0">
              <a:spcBef>
                <a:spcPts val="0"/>
              </a:spcBef>
              <a:spcAft>
                <a:spcPts val="0"/>
              </a:spcAft>
              <a:buSzPts val="7200"/>
              <a:buNone/>
              <a:defRPr sz="7200"/>
            </a:lvl6pPr>
            <a:lvl7pPr lvl="6" algn="ctr" rtl="0">
              <a:spcBef>
                <a:spcPts val="0"/>
              </a:spcBef>
              <a:spcAft>
                <a:spcPts val="0"/>
              </a:spcAft>
              <a:buSzPts val="7200"/>
              <a:buNone/>
              <a:defRPr sz="7200"/>
            </a:lvl7pPr>
            <a:lvl8pPr lvl="7" algn="ctr" rtl="0">
              <a:spcBef>
                <a:spcPts val="0"/>
              </a:spcBef>
              <a:spcAft>
                <a:spcPts val="0"/>
              </a:spcAft>
              <a:buSzPts val="7200"/>
              <a:buNone/>
              <a:defRPr sz="7200"/>
            </a:lvl8pPr>
            <a:lvl9pPr lvl="8" algn="ctr" rtl="0">
              <a:spcBef>
                <a:spcPts val="0"/>
              </a:spcBef>
              <a:spcAft>
                <a:spcPts val="0"/>
              </a:spcAft>
              <a:buSzPts val="7200"/>
              <a:buNone/>
              <a:defRPr sz="7200"/>
            </a:lvl9pPr>
          </a:lstStyle>
          <a:p>
            <a:r>
              <a:t>xx%</a:t>
            </a: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113"/>
        <p:cNvGrpSpPr/>
        <p:nvPr/>
      </p:nvGrpSpPr>
      <p:grpSpPr>
        <a:xfrm>
          <a:off x="0" y="0"/>
          <a:ext cx="0" cy="0"/>
          <a:chOff x="0" y="0"/>
          <a:chExt cx="0" cy="0"/>
        </a:xfrm>
      </p:grpSpPr>
      <p:grpSp>
        <p:nvGrpSpPr>
          <p:cNvPr id="1114" name="Google Shape;1114;p4"/>
          <p:cNvGrpSpPr/>
          <p:nvPr/>
        </p:nvGrpSpPr>
        <p:grpSpPr>
          <a:xfrm>
            <a:off x="8424007" y="696381"/>
            <a:ext cx="1049633" cy="523940"/>
            <a:chOff x="138482" y="584556"/>
            <a:chExt cx="1049633" cy="523940"/>
          </a:xfrm>
        </p:grpSpPr>
        <p:sp>
          <p:nvSpPr>
            <p:cNvPr id="1115" name="Google Shape;1115;p4"/>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30" name="Google Shape;1130;p4"/>
          <p:cNvGrpSpPr/>
          <p:nvPr/>
        </p:nvGrpSpPr>
        <p:grpSpPr>
          <a:xfrm>
            <a:off x="256301" y="147620"/>
            <a:ext cx="266546" cy="228568"/>
            <a:chOff x="256301" y="147620"/>
            <a:chExt cx="266546" cy="228568"/>
          </a:xfrm>
        </p:grpSpPr>
        <p:sp>
          <p:nvSpPr>
            <p:cNvPr id="1131" name="Google Shape;1131;p4"/>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58" name="Google Shape;1158;p4"/>
          <p:cNvGrpSpPr/>
          <p:nvPr/>
        </p:nvGrpSpPr>
        <p:grpSpPr>
          <a:xfrm>
            <a:off x="586498" y="147620"/>
            <a:ext cx="266546" cy="228568"/>
            <a:chOff x="586498" y="147620"/>
            <a:chExt cx="266546" cy="228568"/>
          </a:xfrm>
        </p:grpSpPr>
        <p:sp>
          <p:nvSpPr>
            <p:cNvPr id="1159" name="Google Shape;1159;p4"/>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186" name="Google Shape;1186;p4"/>
          <p:cNvGrpSpPr/>
          <p:nvPr/>
        </p:nvGrpSpPr>
        <p:grpSpPr>
          <a:xfrm>
            <a:off x="916698" y="147620"/>
            <a:ext cx="266546" cy="228568"/>
            <a:chOff x="586498" y="147620"/>
            <a:chExt cx="266546" cy="228568"/>
          </a:xfrm>
        </p:grpSpPr>
        <p:sp>
          <p:nvSpPr>
            <p:cNvPr id="1187" name="Google Shape;1187;p4"/>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14" name="Google Shape;1214;p4"/>
          <p:cNvGrpSpPr/>
          <p:nvPr/>
        </p:nvGrpSpPr>
        <p:grpSpPr>
          <a:xfrm>
            <a:off x="-151417" y="4511474"/>
            <a:ext cx="9446833" cy="1136997"/>
            <a:chOff x="7" y="4511474"/>
            <a:chExt cx="9446833" cy="1136997"/>
          </a:xfrm>
        </p:grpSpPr>
        <p:grpSp>
          <p:nvGrpSpPr>
            <p:cNvPr id="1215" name="Google Shape;1215;p4"/>
            <p:cNvGrpSpPr/>
            <p:nvPr/>
          </p:nvGrpSpPr>
          <p:grpSpPr>
            <a:xfrm>
              <a:off x="7" y="4511474"/>
              <a:ext cx="1049633" cy="1136997"/>
              <a:chOff x="2130300" y="2121375"/>
              <a:chExt cx="212000" cy="229650"/>
            </a:xfrm>
          </p:grpSpPr>
          <p:sp>
            <p:nvSpPr>
              <p:cNvPr id="1216" name="Google Shape;1216;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3" name="Google Shape;1253;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4" name="Google Shape;1254;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5" name="Google Shape;1255;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6" name="Google Shape;1256;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7" name="Google Shape;1257;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9" name="Google Shape;1259;p4"/>
            <p:cNvGrpSpPr/>
            <p:nvPr/>
          </p:nvGrpSpPr>
          <p:grpSpPr>
            <a:xfrm>
              <a:off x="1049657" y="4511474"/>
              <a:ext cx="1049633" cy="1136997"/>
              <a:chOff x="2130300" y="2121375"/>
              <a:chExt cx="212000" cy="229650"/>
            </a:xfrm>
          </p:grpSpPr>
          <p:sp>
            <p:nvSpPr>
              <p:cNvPr id="1260" name="Google Shape;1260;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2" name="Google Shape;1262;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3" name="Google Shape;1263;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8" name="Google Shape;1268;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9" name="Google Shape;1269;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0" name="Google Shape;1270;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1" name="Google Shape;1271;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2" name="Google Shape;1272;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3" name="Google Shape;1273;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4" name="Google Shape;1274;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5" name="Google Shape;1275;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6" name="Google Shape;1276;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1" name="Google Shape;1281;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2" name="Google Shape;1282;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7" name="Google Shape;1287;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8" name="Google Shape;1288;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9" name="Google Shape;1289;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0" name="Google Shape;1290;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1" name="Google Shape;1291;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2" name="Google Shape;1292;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3" name="Google Shape;1293;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4" name="Google Shape;1294;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9" name="Google Shape;1299;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0" name="Google Shape;1300;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3" name="Google Shape;1303;p4"/>
            <p:cNvGrpSpPr/>
            <p:nvPr/>
          </p:nvGrpSpPr>
          <p:grpSpPr>
            <a:xfrm>
              <a:off x="2099307" y="4511474"/>
              <a:ext cx="1049633" cy="1136997"/>
              <a:chOff x="2130300" y="2121375"/>
              <a:chExt cx="212000" cy="229650"/>
            </a:xfrm>
          </p:grpSpPr>
          <p:sp>
            <p:nvSpPr>
              <p:cNvPr id="1304" name="Google Shape;1304;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5" name="Google Shape;1305;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6" name="Google Shape;1306;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47" name="Google Shape;1347;p4"/>
            <p:cNvGrpSpPr/>
            <p:nvPr/>
          </p:nvGrpSpPr>
          <p:grpSpPr>
            <a:xfrm>
              <a:off x="3148957" y="4511474"/>
              <a:ext cx="1049633" cy="1136997"/>
              <a:chOff x="2130300" y="2121375"/>
              <a:chExt cx="212000" cy="229650"/>
            </a:xfrm>
          </p:grpSpPr>
          <p:sp>
            <p:nvSpPr>
              <p:cNvPr id="1348" name="Google Shape;1348;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1" name="Google Shape;1391;p4"/>
            <p:cNvGrpSpPr/>
            <p:nvPr/>
          </p:nvGrpSpPr>
          <p:grpSpPr>
            <a:xfrm>
              <a:off x="4198607" y="4511474"/>
              <a:ext cx="1049633" cy="1136997"/>
              <a:chOff x="2130300" y="2121375"/>
              <a:chExt cx="212000" cy="229650"/>
            </a:xfrm>
          </p:grpSpPr>
          <p:sp>
            <p:nvSpPr>
              <p:cNvPr id="1392" name="Google Shape;1392;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35" name="Google Shape;1435;p4"/>
            <p:cNvGrpSpPr/>
            <p:nvPr/>
          </p:nvGrpSpPr>
          <p:grpSpPr>
            <a:xfrm>
              <a:off x="5248257" y="4511474"/>
              <a:ext cx="1049633" cy="1136997"/>
              <a:chOff x="2130300" y="2121375"/>
              <a:chExt cx="212000" cy="229650"/>
            </a:xfrm>
          </p:grpSpPr>
          <p:sp>
            <p:nvSpPr>
              <p:cNvPr id="1436" name="Google Shape;1436;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79" name="Google Shape;1479;p4"/>
            <p:cNvGrpSpPr/>
            <p:nvPr/>
          </p:nvGrpSpPr>
          <p:grpSpPr>
            <a:xfrm>
              <a:off x="6297907" y="4511474"/>
              <a:ext cx="1049633" cy="1136997"/>
              <a:chOff x="2130300" y="2121375"/>
              <a:chExt cx="212000" cy="229650"/>
            </a:xfrm>
          </p:grpSpPr>
          <p:sp>
            <p:nvSpPr>
              <p:cNvPr id="1480" name="Google Shape;1480;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23" name="Google Shape;1523;p4"/>
            <p:cNvGrpSpPr/>
            <p:nvPr/>
          </p:nvGrpSpPr>
          <p:grpSpPr>
            <a:xfrm>
              <a:off x="7347557" y="4511474"/>
              <a:ext cx="1049633" cy="1136997"/>
              <a:chOff x="2130300" y="2121375"/>
              <a:chExt cx="212000" cy="229650"/>
            </a:xfrm>
          </p:grpSpPr>
          <p:sp>
            <p:nvSpPr>
              <p:cNvPr id="1524" name="Google Shape;1524;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0" name="Google Shape;1550;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1" name="Google Shape;1551;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2" name="Google Shape;1552;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3" name="Google Shape;1553;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4" name="Google Shape;1554;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5" name="Google Shape;1555;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6" name="Google Shape;1556;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7" name="Google Shape;1557;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8" name="Google Shape;1558;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59" name="Google Shape;1559;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0" name="Google Shape;1560;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2" name="Google Shape;1562;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3" name="Google Shape;1563;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5" name="Google Shape;1565;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6" name="Google Shape;1566;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7" name="Google Shape;1567;p4"/>
            <p:cNvGrpSpPr/>
            <p:nvPr/>
          </p:nvGrpSpPr>
          <p:grpSpPr>
            <a:xfrm>
              <a:off x="8397207" y="4511474"/>
              <a:ext cx="1049633" cy="1136997"/>
              <a:chOff x="2130300" y="2121375"/>
              <a:chExt cx="212000" cy="229650"/>
            </a:xfrm>
          </p:grpSpPr>
          <p:sp>
            <p:nvSpPr>
              <p:cNvPr id="1568" name="Google Shape;1568;p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 name="Google Shape;1569;p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 name="Google Shape;1570;p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1" name="Google Shape;1571;p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2" name="Google Shape;1572;p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3" name="Google Shape;1573;p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4" name="Google Shape;1574;p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5" name="Google Shape;1575;p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6" name="Google Shape;1576;p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7" name="Google Shape;1577;p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1581;p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1582;p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1585;p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1586;p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1588;p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1589;p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1590;p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1591;p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2" name="Google Shape;1592;p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 name="Google Shape;1593;p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4" name="Google Shape;1594;p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5" name="Google Shape;1595;p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6" name="Google Shape;1596;p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7" name="Google Shape;1597;p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8" name="Google Shape;1598;p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9" name="Google Shape;1599;p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0" name="Google Shape;1600;p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 name="Google Shape;1601;p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 name="Google Shape;1602;p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 name="Google Shape;1604;p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 name="Google Shape;1605;p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 name="Google Shape;1609;p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 name="Google Shape;1610;p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611" name="Google Shape;1611;p4"/>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a:spcBef>
                <a:spcPts val="0"/>
              </a:spcBef>
              <a:spcAft>
                <a:spcPts val="0"/>
              </a:spcAft>
              <a:buSzPts val="2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612" name="Google Shape;1612;p4"/>
          <p:cNvSpPr txBox="1">
            <a:spLocks noGrp="1"/>
          </p:cNvSpPr>
          <p:nvPr>
            <p:ph type="body" idx="1"/>
          </p:nvPr>
        </p:nvSpPr>
        <p:spPr>
          <a:xfrm>
            <a:off x="720000" y="1017725"/>
            <a:ext cx="7704000" cy="3493800"/>
          </a:xfrm>
          <a:prstGeom prst="rect">
            <a:avLst/>
          </a:prstGeom>
        </p:spPr>
        <p:txBody>
          <a:bodyPr spcFirstLastPara="1" wrap="square" lIns="0" tIns="0" rIns="0" bIns="0" anchor="ctr" anchorCtr="0">
            <a:noAutofit/>
          </a:bodyPr>
          <a:lstStyle>
            <a:lvl1pPr marL="457200" lvl="0" indent="-304800">
              <a:lnSpc>
                <a:spcPct val="100000"/>
              </a:lnSpc>
              <a:spcBef>
                <a:spcPts val="0"/>
              </a:spcBef>
              <a:spcAft>
                <a:spcPts val="0"/>
              </a:spcAft>
              <a:buClr>
                <a:schemeClr val="dk1"/>
              </a:buClr>
              <a:buSzPts val="1200"/>
              <a:buFont typeface="Livvic"/>
              <a:buChar char="●"/>
              <a:defRPr sz="1200"/>
            </a:lvl1pPr>
            <a:lvl2pPr marL="914400" lvl="1" indent="-304800">
              <a:spcBef>
                <a:spcPts val="1600"/>
              </a:spcBef>
              <a:spcAft>
                <a:spcPts val="0"/>
              </a:spcAft>
              <a:buClr>
                <a:srgbClr val="434343"/>
              </a:buClr>
              <a:buSzPts val="1200"/>
              <a:buFont typeface="Roboto Condensed Light"/>
              <a:buChar char="○"/>
              <a:defRPr/>
            </a:lvl2pPr>
            <a:lvl3pPr marL="1371600" lvl="2" indent="-304800">
              <a:spcBef>
                <a:spcPts val="1600"/>
              </a:spcBef>
              <a:spcAft>
                <a:spcPts val="0"/>
              </a:spcAft>
              <a:buClr>
                <a:srgbClr val="434343"/>
              </a:buClr>
              <a:buSzPts val="1200"/>
              <a:buFont typeface="Roboto Condensed Light"/>
              <a:buChar char="■"/>
              <a:defRPr/>
            </a:lvl3pPr>
            <a:lvl4pPr marL="1828800" lvl="3" indent="-304800">
              <a:spcBef>
                <a:spcPts val="1600"/>
              </a:spcBef>
              <a:spcAft>
                <a:spcPts val="0"/>
              </a:spcAft>
              <a:buClr>
                <a:srgbClr val="434343"/>
              </a:buClr>
              <a:buSzPts val="1200"/>
              <a:buFont typeface="Roboto Condensed Light"/>
              <a:buChar char="●"/>
              <a:defRPr/>
            </a:lvl4pPr>
            <a:lvl5pPr marL="2286000" lvl="4" indent="-304800">
              <a:spcBef>
                <a:spcPts val="1600"/>
              </a:spcBef>
              <a:spcAft>
                <a:spcPts val="0"/>
              </a:spcAft>
              <a:buClr>
                <a:srgbClr val="434343"/>
              </a:buClr>
              <a:buSzPts val="1200"/>
              <a:buFont typeface="Roboto Condensed Light"/>
              <a:buChar char="○"/>
              <a:defRPr/>
            </a:lvl5pPr>
            <a:lvl6pPr marL="2743200" lvl="5" indent="-304800">
              <a:spcBef>
                <a:spcPts val="1600"/>
              </a:spcBef>
              <a:spcAft>
                <a:spcPts val="0"/>
              </a:spcAft>
              <a:buClr>
                <a:srgbClr val="434343"/>
              </a:buClr>
              <a:buSzPts val="1200"/>
              <a:buFont typeface="Roboto Condensed Light"/>
              <a:buChar char="■"/>
              <a:defRPr/>
            </a:lvl6pPr>
            <a:lvl7pPr marL="3200400" lvl="6" indent="-304800">
              <a:spcBef>
                <a:spcPts val="1600"/>
              </a:spcBef>
              <a:spcAft>
                <a:spcPts val="0"/>
              </a:spcAft>
              <a:buClr>
                <a:srgbClr val="434343"/>
              </a:buClr>
              <a:buSzPts val="1200"/>
              <a:buFont typeface="Roboto Condensed Light"/>
              <a:buChar char="●"/>
              <a:defRPr/>
            </a:lvl7pPr>
            <a:lvl8pPr marL="3657600" lvl="7" indent="-304800">
              <a:spcBef>
                <a:spcPts val="1600"/>
              </a:spcBef>
              <a:spcAft>
                <a:spcPts val="0"/>
              </a:spcAft>
              <a:buClr>
                <a:srgbClr val="434343"/>
              </a:buClr>
              <a:buSzPts val="1200"/>
              <a:buFont typeface="Roboto Condensed Light"/>
              <a:buChar char="○"/>
              <a:defRPr/>
            </a:lvl8pPr>
            <a:lvl9pPr marL="4114800" lvl="8" indent="-304800">
              <a:spcBef>
                <a:spcPts val="1600"/>
              </a:spcBef>
              <a:spcAft>
                <a:spcPts val="1600"/>
              </a:spcAft>
              <a:buClr>
                <a:srgbClr val="434343"/>
              </a:buClr>
              <a:buSzPts val="1200"/>
              <a:buFont typeface="Roboto Condensed Light"/>
              <a:buChar char="■"/>
              <a:defRPr/>
            </a:lvl9pPr>
          </a:lstStyle>
          <a:p>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1613"/>
        <p:cNvGrpSpPr/>
        <p:nvPr/>
      </p:nvGrpSpPr>
      <p:grpSpPr>
        <a:xfrm>
          <a:off x="0" y="0"/>
          <a:ext cx="0" cy="0"/>
          <a:chOff x="0" y="0"/>
          <a:chExt cx="0" cy="0"/>
        </a:xfrm>
      </p:grpSpPr>
      <p:grpSp>
        <p:nvGrpSpPr>
          <p:cNvPr id="1614" name="Google Shape;1614;p5"/>
          <p:cNvGrpSpPr/>
          <p:nvPr/>
        </p:nvGrpSpPr>
        <p:grpSpPr>
          <a:xfrm>
            <a:off x="-151417" y="4511474"/>
            <a:ext cx="9446833" cy="1136997"/>
            <a:chOff x="7" y="4511474"/>
            <a:chExt cx="9446833" cy="1136997"/>
          </a:xfrm>
        </p:grpSpPr>
        <p:grpSp>
          <p:nvGrpSpPr>
            <p:cNvPr id="1615" name="Google Shape;1615;p5"/>
            <p:cNvGrpSpPr/>
            <p:nvPr/>
          </p:nvGrpSpPr>
          <p:grpSpPr>
            <a:xfrm>
              <a:off x="7" y="4511474"/>
              <a:ext cx="1049633" cy="1136997"/>
              <a:chOff x="2130300" y="2121375"/>
              <a:chExt cx="212000" cy="229650"/>
            </a:xfrm>
          </p:grpSpPr>
          <p:sp>
            <p:nvSpPr>
              <p:cNvPr id="1616" name="Google Shape;1616;p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1624;p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1625;p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1626;p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1627;p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1628;p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1629;p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1630;p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1631;p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1632;p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1633;p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1634;p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1635;p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1636;p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1637;p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1638;p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1639;p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1640;p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1641;p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1642;p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1643;p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1644;p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1645;p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1646;p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1647;p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1652;p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1653;p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1658;p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9" name="Google Shape;1659;p5"/>
            <p:cNvGrpSpPr/>
            <p:nvPr/>
          </p:nvGrpSpPr>
          <p:grpSpPr>
            <a:xfrm>
              <a:off x="1049657" y="4511474"/>
              <a:ext cx="1049633" cy="1136997"/>
              <a:chOff x="2130300" y="2121375"/>
              <a:chExt cx="212000" cy="229650"/>
            </a:xfrm>
          </p:grpSpPr>
          <p:sp>
            <p:nvSpPr>
              <p:cNvPr id="1660" name="Google Shape;1660;p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03" name="Google Shape;1703;p5"/>
            <p:cNvGrpSpPr/>
            <p:nvPr/>
          </p:nvGrpSpPr>
          <p:grpSpPr>
            <a:xfrm>
              <a:off x="2099307" y="4511474"/>
              <a:ext cx="1049633" cy="1136997"/>
              <a:chOff x="2130300" y="2121375"/>
              <a:chExt cx="212000" cy="229650"/>
            </a:xfrm>
          </p:grpSpPr>
          <p:sp>
            <p:nvSpPr>
              <p:cNvPr id="1704" name="Google Shape;1704;p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47" name="Google Shape;1747;p5"/>
            <p:cNvGrpSpPr/>
            <p:nvPr/>
          </p:nvGrpSpPr>
          <p:grpSpPr>
            <a:xfrm>
              <a:off x="3148957" y="4511474"/>
              <a:ext cx="1049633" cy="1136997"/>
              <a:chOff x="2130300" y="2121375"/>
              <a:chExt cx="212000" cy="229650"/>
            </a:xfrm>
          </p:grpSpPr>
          <p:sp>
            <p:nvSpPr>
              <p:cNvPr id="1748" name="Google Shape;1748;p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91" name="Google Shape;1791;p5"/>
            <p:cNvGrpSpPr/>
            <p:nvPr/>
          </p:nvGrpSpPr>
          <p:grpSpPr>
            <a:xfrm>
              <a:off x="4198607" y="4511474"/>
              <a:ext cx="1049633" cy="1136997"/>
              <a:chOff x="2130300" y="2121375"/>
              <a:chExt cx="212000" cy="229650"/>
            </a:xfrm>
          </p:grpSpPr>
          <p:sp>
            <p:nvSpPr>
              <p:cNvPr id="1792" name="Google Shape;1792;p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9" name="Google Shape;1829;p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0" name="Google Shape;1830;p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1" name="Google Shape;1831;p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2" name="Google Shape;1832;p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3" name="Google Shape;1833;p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4" name="Google Shape;1834;p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35" name="Google Shape;1835;p5"/>
            <p:cNvGrpSpPr/>
            <p:nvPr/>
          </p:nvGrpSpPr>
          <p:grpSpPr>
            <a:xfrm>
              <a:off x="5248257" y="4511474"/>
              <a:ext cx="1049633" cy="1136997"/>
              <a:chOff x="2130300" y="2121375"/>
              <a:chExt cx="212000" cy="229650"/>
            </a:xfrm>
          </p:grpSpPr>
          <p:sp>
            <p:nvSpPr>
              <p:cNvPr id="1836" name="Google Shape;1836;p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1" name="Google Shape;1841;p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2" name="Google Shape;1842;p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7" name="Google Shape;1847;p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8" name="Google Shape;1848;p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79" name="Google Shape;1879;p5"/>
            <p:cNvGrpSpPr/>
            <p:nvPr/>
          </p:nvGrpSpPr>
          <p:grpSpPr>
            <a:xfrm>
              <a:off x="6297907" y="4511474"/>
              <a:ext cx="1049633" cy="1136997"/>
              <a:chOff x="2130300" y="2121375"/>
              <a:chExt cx="212000" cy="229650"/>
            </a:xfrm>
          </p:grpSpPr>
          <p:sp>
            <p:nvSpPr>
              <p:cNvPr id="1880" name="Google Shape;1880;p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23" name="Google Shape;1923;p5"/>
            <p:cNvGrpSpPr/>
            <p:nvPr/>
          </p:nvGrpSpPr>
          <p:grpSpPr>
            <a:xfrm>
              <a:off x="7347557" y="4511474"/>
              <a:ext cx="1049633" cy="1136997"/>
              <a:chOff x="2130300" y="2121375"/>
              <a:chExt cx="212000" cy="229650"/>
            </a:xfrm>
          </p:grpSpPr>
          <p:sp>
            <p:nvSpPr>
              <p:cNvPr id="1924" name="Google Shape;1924;p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67" name="Google Shape;1967;p5"/>
            <p:cNvGrpSpPr/>
            <p:nvPr/>
          </p:nvGrpSpPr>
          <p:grpSpPr>
            <a:xfrm>
              <a:off x="8397207" y="4511474"/>
              <a:ext cx="1049633" cy="1136997"/>
              <a:chOff x="2130300" y="2121375"/>
              <a:chExt cx="212000" cy="229650"/>
            </a:xfrm>
          </p:grpSpPr>
          <p:sp>
            <p:nvSpPr>
              <p:cNvPr id="1968" name="Google Shape;1968;p5"/>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5"/>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5"/>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5"/>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5"/>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5"/>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5"/>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5"/>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5"/>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5"/>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5"/>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5"/>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5"/>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5"/>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5"/>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5"/>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5"/>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5"/>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5"/>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5"/>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5"/>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5"/>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5"/>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5"/>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5"/>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5"/>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5"/>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5"/>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5"/>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5"/>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5"/>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5"/>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5"/>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5"/>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5"/>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5"/>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5"/>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5"/>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5"/>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5"/>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5"/>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5"/>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5"/>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011" name="Google Shape;2011;p5"/>
          <p:cNvGrpSpPr/>
          <p:nvPr/>
        </p:nvGrpSpPr>
        <p:grpSpPr>
          <a:xfrm>
            <a:off x="256301" y="147620"/>
            <a:ext cx="926943" cy="228568"/>
            <a:chOff x="256301" y="147620"/>
            <a:chExt cx="926943" cy="228568"/>
          </a:xfrm>
        </p:grpSpPr>
        <p:grpSp>
          <p:nvGrpSpPr>
            <p:cNvPr id="2012" name="Google Shape;2012;p5"/>
            <p:cNvGrpSpPr/>
            <p:nvPr/>
          </p:nvGrpSpPr>
          <p:grpSpPr>
            <a:xfrm>
              <a:off x="256301" y="147620"/>
              <a:ext cx="266546" cy="228568"/>
              <a:chOff x="256301" y="147620"/>
              <a:chExt cx="266546" cy="228568"/>
            </a:xfrm>
          </p:grpSpPr>
          <p:sp>
            <p:nvSpPr>
              <p:cNvPr id="2013" name="Google Shape;2013;p5"/>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5"/>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5"/>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5"/>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5"/>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5"/>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5"/>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5"/>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5"/>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5"/>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5"/>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5"/>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5"/>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5"/>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5"/>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5"/>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5"/>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5"/>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5"/>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5"/>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5"/>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5"/>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5"/>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5"/>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5"/>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5"/>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5"/>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40" name="Google Shape;2040;p5"/>
            <p:cNvGrpSpPr/>
            <p:nvPr/>
          </p:nvGrpSpPr>
          <p:grpSpPr>
            <a:xfrm>
              <a:off x="586498" y="147620"/>
              <a:ext cx="266546" cy="228568"/>
              <a:chOff x="586498" y="147620"/>
              <a:chExt cx="266546" cy="228568"/>
            </a:xfrm>
          </p:grpSpPr>
          <p:sp>
            <p:nvSpPr>
              <p:cNvPr id="2041" name="Google Shape;2041;p5"/>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5"/>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5"/>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5"/>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5"/>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5"/>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5"/>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5"/>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5"/>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5"/>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5"/>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5"/>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5"/>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5"/>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5"/>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5"/>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5"/>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5"/>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5"/>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5"/>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5"/>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5"/>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5"/>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5"/>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5"/>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5"/>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5"/>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068" name="Google Shape;2068;p5"/>
            <p:cNvGrpSpPr/>
            <p:nvPr/>
          </p:nvGrpSpPr>
          <p:grpSpPr>
            <a:xfrm>
              <a:off x="916698" y="147620"/>
              <a:ext cx="266546" cy="228568"/>
              <a:chOff x="586498" y="147620"/>
              <a:chExt cx="266546" cy="228568"/>
            </a:xfrm>
          </p:grpSpPr>
          <p:sp>
            <p:nvSpPr>
              <p:cNvPr id="2069" name="Google Shape;2069;p5"/>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5"/>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5"/>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5"/>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5"/>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5"/>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5"/>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5"/>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5"/>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5"/>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5"/>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5"/>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5"/>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5"/>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5"/>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5"/>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5"/>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5"/>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5"/>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5"/>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5"/>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5"/>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5"/>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5"/>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5"/>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5"/>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5"/>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096" name="Google Shape;2096;p5"/>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a:spcBef>
                <a:spcPts val="0"/>
              </a:spcBef>
              <a:spcAft>
                <a:spcPts val="0"/>
              </a:spcAft>
              <a:buSzPts val="20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097" name="Google Shape;2097;p5"/>
          <p:cNvSpPr txBox="1">
            <a:spLocks noGrp="1"/>
          </p:cNvSpPr>
          <p:nvPr>
            <p:ph type="subTitle" idx="1"/>
          </p:nvPr>
        </p:nvSpPr>
        <p:spPr>
          <a:xfrm>
            <a:off x="1354413" y="2532225"/>
            <a:ext cx="2518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1400"/>
              <a:buFont typeface="Press Start 2P"/>
              <a:buNone/>
              <a:defRPr sz="15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9pPr>
          </a:lstStyle>
          <a:p>
            <a:endParaRPr/>
          </a:p>
        </p:txBody>
      </p:sp>
      <p:grpSp>
        <p:nvGrpSpPr>
          <p:cNvPr id="2098" name="Google Shape;2098;p5"/>
          <p:cNvGrpSpPr/>
          <p:nvPr/>
        </p:nvGrpSpPr>
        <p:grpSpPr>
          <a:xfrm>
            <a:off x="-329643" y="2247081"/>
            <a:ext cx="1049633" cy="523940"/>
            <a:chOff x="138482" y="584556"/>
            <a:chExt cx="1049633" cy="523940"/>
          </a:xfrm>
        </p:grpSpPr>
        <p:sp>
          <p:nvSpPr>
            <p:cNvPr id="2099" name="Google Shape;2099;p5"/>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5"/>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5"/>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5"/>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5"/>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5"/>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5"/>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5"/>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5"/>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5"/>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5"/>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5"/>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5"/>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5"/>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5"/>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14" name="Google Shape;2114;p5"/>
          <p:cNvGrpSpPr/>
          <p:nvPr/>
        </p:nvGrpSpPr>
        <p:grpSpPr>
          <a:xfrm flipH="1">
            <a:off x="8424007" y="1291306"/>
            <a:ext cx="1049633" cy="523940"/>
            <a:chOff x="138482" y="584556"/>
            <a:chExt cx="1049633" cy="523940"/>
          </a:xfrm>
        </p:grpSpPr>
        <p:sp>
          <p:nvSpPr>
            <p:cNvPr id="2115" name="Google Shape;2115;p5"/>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5"/>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5"/>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5"/>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9" name="Google Shape;2119;p5"/>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0" name="Google Shape;2120;p5"/>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1" name="Google Shape;2121;p5"/>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2" name="Google Shape;2122;p5"/>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3" name="Google Shape;2123;p5"/>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4" name="Google Shape;2124;p5"/>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5" name="Google Shape;2125;p5"/>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6" name="Google Shape;2126;p5"/>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7" name="Google Shape;2127;p5"/>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8" name="Google Shape;2128;p5"/>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9" name="Google Shape;2129;p5"/>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130" name="Google Shape;2130;p5"/>
          <p:cNvSpPr txBox="1">
            <a:spLocks noGrp="1"/>
          </p:cNvSpPr>
          <p:nvPr>
            <p:ph type="subTitle" idx="2"/>
          </p:nvPr>
        </p:nvSpPr>
        <p:spPr>
          <a:xfrm>
            <a:off x="1354413" y="3002025"/>
            <a:ext cx="2518500" cy="104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
        <p:nvSpPr>
          <p:cNvPr id="2131" name="Google Shape;2131;p5"/>
          <p:cNvSpPr txBox="1">
            <a:spLocks noGrp="1"/>
          </p:cNvSpPr>
          <p:nvPr>
            <p:ph type="subTitle" idx="3"/>
          </p:nvPr>
        </p:nvSpPr>
        <p:spPr>
          <a:xfrm>
            <a:off x="5271088" y="2532225"/>
            <a:ext cx="2518500" cy="4698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Clr>
                <a:schemeClr val="dk1"/>
              </a:buClr>
              <a:buSzPts val="1400"/>
              <a:buFont typeface="Press Start 2P"/>
              <a:buNone/>
              <a:defRPr sz="1500">
                <a:solidFill>
                  <a:schemeClr val="dk1"/>
                </a:solidFill>
                <a:latin typeface="Press Start 2P"/>
                <a:ea typeface="Press Start 2P"/>
                <a:cs typeface="Press Start 2P"/>
                <a:sym typeface="Press Start 2P"/>
              </a:defRPr>
            </a:lvl1pPr>
            <a:lvl2pPr lvl="1"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2pPr>
            <a:lvl3pPr lvl="2"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3pPr>
            <a:lvl4pPr lvl="3"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4pPr>
            <a:lvl5pPr lvl="4"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5pPr>
            <a:lvl6pPr lvl="5"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6pPr>
            <a:lvl7pPr lvl="6"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7pPr>
            <a:lvl8pPr lvl="7"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8pPr>
            <a:lvl9pPr lvl="8" algn="ctr"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9pPr>
          </a:lstStyle>
          <a:p>
            <a:endParaRPr/>
          </a:p>
        </p:txBody>
      </p:sp>
      <p:sp>
        <p:nvSpPr>
          <p:cNvPr id="2132" name="Google Shape;2132;p5"/>
          <p:cNvSpPr txBox="1">
            <a:spLocks noGrp="1"/>
          </p:cNvSpPr>
          <p:nvPr>
            <p:ph type="subTitle" idx="4"/>
          </p:nvPr>
        </p:nvSpPr>
        <p:spPr>
          <a:xfrm>
            <a:off x="5271088" y="3002025"/>
            <a:ext cx="2518500" cy="1045200"/>
          </a:xfrm>
          <a:prstGeom prst="rect">
            <a:avLst/>
          </a:prstGeom>
        </p:spPr>
        <p:txBody>
          <a:bodyPr spcFirstLastPara="1" wrap="square" lIns="0" tIns="0" rIns="0" bIns="0" anchor="ctr" anchorCtr="0">
            <a:noAutofit/>
          </a:bodyPr>
          <a:lstStyle>
            <a:lvl1pPr lvl="0" algn="ctr" rtl="0">
              <a:lnSpc>
                <a:spcPct val="100000"/>
              </a:lnSpc>
              <a:spcBef>
                <a:spcPts val="0"/>
              </a:spcBef>
              <a:spcAft>
                <a:spcPts val="0"/>
              </a:spcAft>
              <a:buSzPts val="1600"/>
              <a:buNone/>
              <a:defRPr/>
            </a:lvl1pPr>
            <a:lvl2pPr lvl="1" algn="ctr" rtl="0">
              <a:lnSpc>
                <a:spcPct val="100000"/>
              </a:lnSpc>
              <a:spcBef>
                <a:spcPts val="0"/>
              </a:spcBef>
              <a:spcAft>
                <a:spcPts val="0"/>
              </a:spcAft>
              <a:buSzPts val="1600"/>
              <a:buNone/>
              <a:defRPr/>
            </a:lvl2pPr>
            <a:lvl3pPr lvl="2" algn="ctr" rtl="0">
              <a:lnSpc>
                <a:spcPct val="100000"/>
              </a:lnSpc>
              <a:spcBef>
                <a:spcPts val="0"/>
              </a:spcBef>
              <a:spcAft>
                <a:spcPts val="0"/>
              </a:spcAft>
              <a:buSzPts val="1600"/>
              <a:buNone/>
              <a:defRPr/>
            </a:lvl3pPr>
            <a:lvl4pPr lvl="3" algn="ctr" rtl="0">
              <a:lnSpc>
                <a:spcPct val="100000"/>
              </a:lnSpc>
              <a:spcBef>
                <a:spcPts val="0"/>
              </a:spcBef>
              <a:spcAft>
                <a:spcPts val="0"/>
              </a:spcAft>
              <a:buSzPts val="1600"/>
              <a:buNone/>
              <a:defRPr/>
            </a:lvl4pPr>
            <a:lvl5pPr lvl="4" algn="ctr" rtl="0">
              <a:lnSpc>
                <a:spcPct val="100000"/>
              </a:lnSpc>
              <a:spcBef>
                <a:spcPts val="0"/>
              </a:spcBef>
              <a:spcAft>
                <a:spcPts val="0"/>
              </a:spcAft>
              <a:buSzPts val="1600"/>
              <a:buNone/>
              <a:defRPr/>
            </a:lvl5pPr>
            <a:lvl6pPr lvl="5" algn="ctr" rtl="0">
              <a:lnSpc>
                <a:spcPct val="100000"/>
              </a:lnSpc>
              <a:spcBef>
                <a:spcPts val="0"/>
              </a:spcBef>
              <a:spcAft>
                <a:spcPts val="0"/>
              </a:spcAft>
              <a:buSzPts val="1600"/>
              <a:buNone/>
              <a:defRPr/>
            </a:lvl6pPr>
            <a:lvl7pPr lvl="6" algn="ctr" rtl="0">
              <a:lnSpc>
                <a:spcPct val="100000"/>
              </a:lnSpc>
              <a:spcBef>
                <a:spcPts val="0"/>
              </a:spcBef>
              <a:spcAft>
                <a:spcPts val="0"/>
              </a:spcAft>
              <a:buSzPts val="1600"/>
              <a:buNone/>
              <a:defRPr/>
            </a:lvl7pPr>
            <a:lvl8pPr lvl="7" algn="ctr" rtl="0">
              <a:lnSpc>
                <a:spcPct val="100000"/>
              </a:lnSpc>
              <a:spcBef>
                <a:spcPts val="0"/>
              </a:spcBef>
              <a:spcAft>
                <a:spcPts val="0"/>
              </a:spcAft>
              <a:buSzPts val="1600"/>
              <a:buNone/>
              <a:defRPr/>
            </a:lvl8pPr>
            <a:lvl9pPr lvl="8" algn="ct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133"/>
        <p:cNvGrpSpPr/>
        <p:nvPr/>
      </p:nvGrpSpPr>
      <p:grpSpPr>
        <a:xfrm>
          <a:off x="0" y="0"/>
          <a:ext cx="0" cy="0"/>
          <a:chOff x="0" y="0"/>
          <a:chExt cx="0" cy="0"/>
        </a:xfrm>
      </p:grpSpPr>
      <p:grpSp>
        <p:nvGrpSpPr>
          <p:cNvPr id="2134" name="Google Shape;2134;p6"/>
          <p:cNvGrpSpPr/>
          <p:nvPr/>
        </p:nvGrpSpPr>
        <p:grpSpPr>
          <a:xfrm>
            <a:off x="8581282" y="539994"/>
            <a:ext cx="1049633" cy="523940"/>
            <a:chOff x="138482" y="584556"/>
            <a:chExt cx="1049633" cy="523940"/>
          </a:xfrm>
        </p:grpSpPr>
        <p:sp>
          <p:nvSpPr>
            <p:cNvPr id="2135" name="Google Shape;2135;p6"/>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6" name="Google Shape;2136;p6"/>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7" name="Google Shape;2137;p6"/>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8" name="Google Shape;2138;p6"/>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9" name="Google Shape;2139;p6"/>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0" name="Google Shape;2140;p6"/>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1" name="Google Shape;2141;p6"/>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2" name="Google Shape;2142;p6"/>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3" name="Google Shape;2143;p6"/>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4" name="Google Shape;2144;p6"/>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5" name="Google Shape;2145;p6"/>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6"/>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6"/>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6"/>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6"/>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0" name="Google Shape;2150;p6"/>
          <p:cNvGrpSpPr/>
          <p:nvPr/>
        </p:nvGrpSpPr>
        <p:grpSpPr>
          <a:xfrm flipH="1">
            <a:off x="-463618" y="3516531"/>
            <a:ext cx="1049633" cy="523940"/>
            <a:chOff x="138482" y="584556"/>
            <a:chExt cx="1049633" cy="523940"/>
          </a:xfrm>
        </p:grpSpPr>
        <p:sp>
          <p:nvSpPr>
            <p:cNvPr id="2151" name="Google Shape;2151;p6"/>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6"/>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6"/>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6"/>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6"/>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6" name="Google Shape;2156;p6"/>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7" name="Google Shape;2157;p6"/>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6"/>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6"/>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6"/>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6"/>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6"/>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6"/>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6"/>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6"/>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66" name="Google Shape;2166;p6"/>
          <p:cNvGrpSpPr/>
          <p:nvPr/>
        </p:nvGrpSpPr>
        <p:grpSpPr>
          <a:xfrm>
            <a:off x="-151417" y="4511474"/>
            <a:ext cx="9446833" cy="1136997"/>
            <a:chOff x="7" y="4511474"/>
            <a:chExt cx="9446833" cy="1136997"/>
          </a:xfrm>
        </p:grpSpPr>
        <p:grpSp>
          <p:nvGrpSpPr>
            <p:cNvPr id="2167" name="Google Shape;2167;p6"/>
            <p:cNvGrpSpPr/>
            <p:nvPr/>
          </p:nvGrpSpPr>
          <p:grpSpPr>
            <a:xfrm>
              <a:off x="7" y="4511474"/>
              <a:ext cx="1049633" cy="1136997"/>
              <a:chOff x="2130300" y="2121375"/>
              <a:chExt cx="212000" cy="229650"/>
            </a:xfrm>
          </p:grpSpPr>
          <p:sp>
            <p:nvSpPr>
              <p:cNvPr id="2168" name="Google Shape;2168;p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11" name="Google Shape;2211;p6"/>
            <p:cNvGrpSpPr/>
            <p:nvPr/>
          </p:nvGrpSpPr>
          <p:grpSpPr>
            <a:xfrm>
              <a:off x="1049657" y="4511474"/>
              <a:ext cx="1049633" cy="1136997"/>
              <a:chOff x="2130300" y="2121375"/>
              <a:chExt cx="212000" cy="229650"/>
            </a:xfrm>
          </p:grpSpPr>
          <p:sp>
            <p:nvSpPr>
              <p:cNvPr id="2212" name="Google Shape;2212;p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55" name="Google Shape;2255;p6"/>
            <p:cNvGrpSpPr/>
            <p:nvPr/>
          </p:nvGrpSpPr>
          <p:grpSpPr>
            <a:xfrm>
              <a:off x="2099307" y="4511474"/>
              <a:ext cx="1049633" cy="1136997"/>
              <a:chOff x="2130300" y="2121375"/>
              <a:chExt cx="212000" cy="229650"/>
            </a:xfrm>
          </p:grpSpPr>
          <p:sp>
            <p:nvSpPr>
              <p:cNvPr id="2256" name="Google Shape;2256;p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299" name="Google Shape;2299;p6"/>
            <p:cNvGrpSpPr/>
            <p:nvPr/>
          </p:nvGrpSpPr>
          <p:grpSpPr>
            <a:xfrm>
              <a:off x="3148957" y="4511474"/>
              <a:ext cx="1049633" cy="1136997"/>
              <a:chOff x="2130300" y="2121375"/>
              <a:chExt cx="212000" cy="229650"/>
            </a:xfrm>
          </p:grpSpPr>
          <p:sp>
            <p:nvSpPr>
              <p:cNvPr id="2300" name="Google Shape;2300;p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43" name="Google Shape;2343;p6"/>
            <p:cNvGrpSpPr/>
            <p:nvPr/>
          </p:nvGrpSpPr>
          <p:grpSpPr>
            <a:xfrm>
              <a:off x="4198607" y="4511474"/>
              <a:ext cx="1049633" cy="1136997"/>
              <a:chOff x="2130300" y="2121375"/>
              <a:chExt cx="212000" cy="229650"/>
            </a:xfrm>
          </p:grpSpPr>
          <p:sp>
            <p:nvSpPr>
              <p:cNvPr id="2344" name="Google Shape;2344;p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387" name="Google Shape;2387;p6"/>
            <p:cNvGrpSpPr/>
            <p:nvPr/>
          </p:nvGrpSpPr>
          <p:grpSpPr>
            <a:xfrm>
              <a:off x="5248257" y="4511474"/>
              <a:ext cx="1049633" cy="1136997"/>
              <a:chOff x="2130300" y="2121375"/>
              <a:chExt cx="212000" cy="229650"/>
            </a:xfrm>
          </p:grpSpPr>
          <p:sp>
            <p:nvSpPr>
              <p:cNvPr id="2388" name="Google Shape;2388;p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31" name="Google Shape;2431;p6"/>
            <p:cNvGrpSpPr/>
            <p:nvPr/>
          </p:nvGrpSpPr>
          <p:grpSpPr>
            <a:xfrm>
              <a:off x="6297907" y="4511474"/>
              <a:ext cx="1049633" cy="1136997"/>
              <a:chOff x="2130300" y="2121375"/>
              <a:chExt cx="212000" cy="229650"/>
            </a:xfrm>
          </p:grpSpPr>
          <p:sp>
            <p:nvSpPr>
              <p:cNvPr id="2432" name="Google Shape;2432;p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75" name="Google Shape;2475;p6"/>
            <p:cNvGrpSpPr/>
            <p:nvPr/>
          </p:nvGrpSpPr>
          <p:grpSpPr>
            <a:xfrm>
              <a:off x="7347557" y="4511474"/>
              <a:ext cx="1049633" cy="1136997"/>
              <a:chOff x="2130300" y="2121375"/>
              <a:chExt cx="212000" cy="229650"/>
            </a:xfrm>
          </p:grpSpPr>
          <p:sp>
            <p:nvSpPr>
              <p:cNvPr id="2476" name="Google Shape;2476;p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19" name="Google Shape;2519;p6"/>
            <p:cNvGrpSpPr/>
            <p:nvPr/>
          </p:nvGrpSpPr>
          <p:grpSpPr>
            <a:xfrm>
              <a:off x="8397207" y="4511474"/>
              <a:ext cx="1049633" cy="1136997"/>
              <a:chOff x="2130300" y="2121375"/>
              <a:chExt cx="212000" cy="229650"/>
            </a:xfrm>
          </p:grpSpPr>
          <p:sp>
            <p:nvSpPr>
              <p:cNvPr id="2520" name="Google Shape;2520;p6"/>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6"/>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6"/>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6"/>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6"/>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6"/>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6"/>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6"/>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6"/>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6"/>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6"/>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6"/>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6"/>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6"/>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6"/>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6"/>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6"/>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6"/>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6"/>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6"/>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6"/>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6"/>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6"/>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6"/>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6"/>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6"/>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6"/>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6"/>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6"/>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6"/>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6"/>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6"/>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6"/>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6"/>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6"/>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6"/>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6"/>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6"/>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6"/>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6"/>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6"/>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6"/>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6"/>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2563" name="Google Shape;2563;p6"/>
          <p:cNvGrpSpPr/>
          <p:nvPr/>
        </p:nvGrpSpPr>
        <p:grpSpPr>
          <a:xfrm>
            <a:off x="256301" y="147620"/>
            <a:ext cx="926943" cy="228568"/>
            <a:chOff x="256301" y="147620"/>
            <a:chExt cx="926943" cy="228568"/>
          </a:xfrm>
        </p:grpSpPr>
        <p:grpSp>
          <p:nvGrpSpPr>
            <p:cNvPr id="2564" name="Google Shape;2564;p6"/>
            <p:cNvGrpSpPr/>
            <p:nvPr/>
          </p:nvGrpSpPr>
          <p:grpSpPr>
            <a:xfrm>
              <a:off x="256301" y="147620"/>
              <a:ext cx="266546" cy="228568"/>
              <a:chOff x="256301" y="147620"/>
              <a:chExt cx="266546" cy="228568"/>
            </a:xfrm>
          </p:grpSpPr>
          <p:sp>
            <p:nvSpPr>
              <p:cNvPr id="2565" name="Google Shape;2565;p6"/>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6"/>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6"/>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6"/>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6"/>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6"/>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6"/>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6"/>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6"/>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6"/>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6"/>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6"/>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6"/>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6"/>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6"/>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6"/>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6"/>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6"/>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6"/>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6"/>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6"/>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6"/>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6"/>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6"/>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6"/>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6"/>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6"/>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92" name="Google Shape;2592;p6"/>
            <p:cNvGrpSpPr/>
            <p:nvPr/>
          </p:nvGrpSpPr>
          <p:grpSpPr>
            <a:xfrm>
              <a:off x="586498" y="147620"/>
              <a:ext cx="266546" cy="228568"/>
              <a:chOff x="586498" y="147620"/>
              <a:chExt cx="266546" cy="228568"/>
            </a:xfrm>
          </p:grpSpPr>
          <p:sp>
            <p:nvSpPr>
              <p:cNvPr id="2593" name="Google Shape;2593;p6"/>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6"/>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6"/>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6"/>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6"/>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6"/>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9" name="Google Shape;2599;p6"/>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0" name="Google Shape;2600;p6"/>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1" name="Google Shape;2601;p6"/>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2" name="Google Shape;2602;p6"/>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3" name="Google Shape;2603;p6"/>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4" name="Google Shape;2604;p6"/>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5" name="Google Shape;2605;p6"/>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6" name="Google Shape;2606;p6"/>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7" name="Google Shape;2607;p6"/>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8" name="Google Shape;2608;p6"/>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9" name="Google Shape;2609;p6"/>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0" name="Google Shape;2610;p6"/>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6"/>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6"/>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6"/>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6"/>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5" name="Google Shape;2615;p6"/>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6" name="Google Shape;2616;p6"/>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6"/>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6"/>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6"/>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20" name="Google Shape;2620;p6"/>
            <p:cNvGrpSpPr/>
            <p:nvPr/>
          </p:nvGrpSpPr>
          <p:grpSpPr>
            <a:xfrm>
              <a:off x="916698" y="147620"/>
              <a:ext cx="266546" cy="228568"/>
              <a:chOff x="586498" y="147620"/>
              <a:chExt cx="266546" cy="228568"/>
            </a:xfrm>
          </p:grpSpPr>
          <p:sp>
            <p:nvSpPr>
              <p:cNvPr id="2621" name="Google Shape;2621;p6"/>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6"/>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6"/>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6"/>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6"/>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6"/>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6"/>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6"/>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6"/>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6"/>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6"/>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6"/>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6"/>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6"/>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6"/>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6"/>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6"/>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6"/>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6"/>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6"/>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6"/>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6"/>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6"/>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6"/>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6"/>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6"/>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6"/>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2648" name="Google Shape;2648;p6"/>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924"/>
        <p:cNvGrpSpPr/>
        <p:nvPr/>
      </p:nvGrpSpPr>
      <p:grpSpPr>
        <a:xfrm>
          <a:off x="0" y="0"/>
          <a:ext cx="0" cy="0"/>
          <a:chOff x="0" y="0"/>
          <a:chExt cx="0" cy="0"/>
        </a:xfrm>
      </p:grpSpPr>
      <p:grpSp>
        <p:nvGrpSpPr>
          <p:cNvPr id="3925" name="Google Shape;3925;p9"/>
          <p:cNvGrpSpPr/>
          <p:nvPr/>
        </p:nvGrpSpPr>
        <p:grpSpPr>
          <a:xfrm>
            <a:off x="3177082" y="217206"/>
            <a:ext cx="1049633" cy="523940"/>
            <a:chOff x="138482" y="584556"/>
            <a:chExt cx="1049633" cy="523940"/>
          </a:xfrm>
        </p:grpSpPr>
        <p:sp>
          <p:nvSpPr>
            <p:cNvPr id="3926" name="Google Shape;3926;p9"/>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7" name="Google Shape;3927;p9"/>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8" name="Google Shape;3928;p9"/>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9" name="Google Shape;3929;p9"/>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0" name="Google Shape;3930;p9"/>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1" name="Google Shape;3931;p9"/>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2" name="Google Shape;3932;p9"/>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3" name="Google Shape;3933;p9"/>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4" name="Google Shape;3934;p9"/>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5" name="Google Shape;3935;p9"/>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6" name="Google Shape;3936;p9"/>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7" name="Google Shape;3937;p9"/>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8" name="Google Shape;3938;p9"/>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9" name="Google Shape;3939;p9"/>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0" name="Google Shape;3940;p9"/>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41" name="Google Shape;3941;p9"/>
          <p:cNvGrpSpPr/>
          <p:nvPr/>
        </p:nvGrpSpPr>
        <p:grpSpPr>
          <a:xfrm>
            <a:off x="-151417" y="4511474"/>
            <a:ext cx="9446833" cy="1136997"/>
            <a:chOff x="7" y="4511474"/>
            <a:chExt cx="9446833" cy="1136997"/>
          </a:xfrm>
        </p:grpSpPr>
        <p:grpSp>
          <p:nvGrpSpPr>
            <p:cNvPr id="3942" name="Google Shape;3942;p9"/>
            <p:cNvGrpSpPr/>
            <p:nvPr/>
          </p:nvGrpSpPr>
          <p:grpSpPr>
            <a:xfrm>
              <a:off x="7" y="4511474"/>
              <a:ext cx="1049633" cy="1136997"/>
              <a:chOff x="2130300" y="2121375"/>
              <a:chExt cx="212000" cy="229650"/>
            </a:xfrm>
          </p:grpSpPr>
          <p:sp>
            <p:nvSpPr>
              <p:cNvPr id="3943" name="Google Shape;3943;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4" name="Google Shape;3944;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5" name="Google Shape;3945;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6" name="Google Shape;3946;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7" name="Google Shape;3947;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8" name="Google Shape;3948;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9" name="Google Shape;3949;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0" name="Google Shape;3950;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1" name="Google Shape;3951;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2" name="Google Shape;3952;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3" name="Google Shape;3953;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4" name="Google Shape;3954;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5" name="Google Shape;3955;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6" name="Google Shape;3956;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7" name="Google Shape;3957;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8" name="Google Shape;3958;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9" name="Google Shape;3959;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0" name="Google Shape;3960;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1" name="Google Shape;3961;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2" name="Google Shape;3962;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3" name="Google Shape;3963;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4" name="Google Shape;3964;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5" name="Google Shape;3965;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6" name="Google Shape;3966;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7" name="Google Shape;3967;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8" name="Google Shape;3968;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9" name="Google Shape;3969;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0" name="Google Shape;3970;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1" name="Google Shape;3971;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2" name="Google Shape;3972;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3" name="Google Shape;3973;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4" name="Google Shape;3974;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5" name="Google Shape;3975;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6" name="Google Shape;3976;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7" name="Google Shape;3977;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8" name="Google Shape;3978;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9" name="Google Shape;3979;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0" name="Google Shape;3980;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1" name="Google Shape;3981;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2" name="Google Shape;3982;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3" name="Google Shape;3983;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4" name="Google Shape;3984;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5" name="Google Shape;3985;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986" name="Google Shape;3986;p9"/>
            <p:cNvGrpSpPr/>
            <p:nvPr/>
          </p:nvGrpSpPr>
          <p:grpSpPr>
            <a:xfrm>
              <a:off x="1049657" y="4511474"/>
              <a:ext cx="1049633" cy="1136997"/>
              <a:chOff x="2130300" y="2121375"/>
              <a:chExt cx="212000" cy="229650"/>
            </a:xfrm>
          </p:grpSpPr>
          <p:sp>
            <p:nvSpPr>
              <p:cNvPr id="3987" name="Google Shape;3987;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8" name="Google Shape;3988;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9" name="Google Shape;3989;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0" name="Google Shape;3990;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1" name="Google Shape;3991;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2" name="Google Shape;3992;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3" name="Google Shape;3993;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4" name="Google Shape;3994;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5" name="Google Shape;3995;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6" name="Google Shape;3996;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7" name="Google Shape;3997;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8" name="Google Shape;3998;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9" name="Google Shape;3999;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0" name="Google Shape;4000;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1" name="Google Shape;4001;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2" name="Google Shape;4002;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3" name="Google Shape;4003;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4" name="Google Shape;4004;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5" name="Google Shape;4005;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6" name="Google Shape;4006;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7" name="Google Shape;4007;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8" name="Google Shape;4008;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9" name="Google Shape;4009;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0" name="Google Shape;4010;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1" name="Google Shape;4011;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2" name="Google Shape;4012;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3" name="Google Shape;4013;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4" name="Google Shape;4014;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5" name="Google Shape;4015;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6" name="Google Shape;4016;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7" name="Google Shape;4017;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8" name="Google Shape;4018;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9" name="Google Shape;4019;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0" name="Google Shape;4020;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1" name="Google Shape;4021;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2" name="Google Shape;4022;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3" name="Google Shape;4023;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4" name="Google Shape;4024;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5" name="Google Shape;4025;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6" name="Google Shape;4026;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7" name="Google Shape;4027;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8" name="Google Shape;4028;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9" name="Google Shape;4029;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30" name="Google Shape;4030;p9"/>
            <p:cNvGrpSpPr/>
            <p:nvPr/>
          </p:nvGrpSpPr>
          <p:grpSpPr>
            <a:xfrm>
              <a:off x="2099307" y="4511474"/>
              <a:ext cx="1049633" cy="1136997"/>
              <a:chOff x="2130300" y="2121375"/>
              <a:chExt cx="212000" cy="229650"/>
            </a:xfrm>
          </p:grpSpPr>
          <p:sp>
            <p:nvSpPr>
              <p:cNvPr id="4031" name="Google Shape;4031;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2" name="Google Shape;4032;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3" name="Google Shape;4033;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4" name="Google Shape;4034;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5" name="Google Shape;4035;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6" name="Google Shape;4036;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7" name="Google Shape;4037;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8" name="Google Shape;4038;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9" name="Google Shape;4039;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0" name="Google Shape;4040;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1" name="Google Shape;4041;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2" name="Google Shape;4042;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3" name="Google Shape;4043;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4" name="Google Shape;4044;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5" name="Google Shape;4045;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6" name="Google Shape;4046;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7" name="Google Shape;4047;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8" name="Google Shape;4048;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9" name="Google Shape;4049;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0" name="Google Shape;4050;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1" name="Google Shape;4051;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2" name="Google Shape;4052;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3" name="Google Shape;4053;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4" name="Google Shape;4054;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5" name="Google Shape;4055;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6" name="Google Shape;4056;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7" name="Google Shape;4057;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8" name="Google Shape;4058;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9" name="Google Shape;4059;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0" name="Google Shape;4060;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1" name="Google Shape;4061;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2" name="Google Shape;4062;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3" name="Google Shape;4063;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4" name="Google Shape;4064;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5" name="Google Shape;4065;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6" name="Google Shape;4066;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7" name="Google Shape;4067;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8" name="Google Shape;4068;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9" name="Google Shape;4069;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0" name="Google Shape;4070;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1" name="Google Shape;4071;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2" name="Google Shape;4072;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3" name="Google Shape;4073;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074" name="Google Shape;4074;p9"/>
            <p:cNvGrpSpPr/>
            <p:nvPr/>
          </p:nvGrpSpPr>
          <p:grpSpPr>
            <a:xfrm>
              <a:off x="3148957" y="4511474"/>
              <a:ext cx="1049633" cy="1136997"/>
              <a:chOff x="2130300" y="2121375"/>
              <a:chExt cx="212000" cy="229650"/>
            </a:xfrm>
          </p:grpSpPr>
          <p:sp>
            <p:nvSpPr>
              <p:cNvPr id="4075" name="Google Shape;4075;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6" name="Google Shape;4076;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7" name="Google Shape;4077;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8" name="Google Shape;4078;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9" name="Google Shape;4079;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0" name="Google Shape;4080;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1" name="Google Shape;4081;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2" name="Google Shape;4082;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3" name="Google Shape;4083;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4" name="Google Shape;4084;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5" name="Google Shape;4085;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6" name="Google Shape;4086;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7" name="Google Shape;4087;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8" name="Google Shape;4088;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9" name="Google Shape;4089;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0" name="Google Shape;4090;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1" name="Google Shape;4091;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2" name="Google Shape;4092;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3" name="Google Shape;4093;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4" name="Google Shape;4094;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5" name="Google Shape;4095;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6" name="Google Shape;4096;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7" name="Google Shape;4097;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8" name="Google Shape;4098;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9" name="Google Shape;4099;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0" name="Google Shape;4100;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1" name="Google Shape;4101;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2" name="Google Shape;4102;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3" name="Google Shape;4103;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4" name="Google Shape;4104;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5" name="Google Shape;4105;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6" name="Google Shape;4106;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7" name="Google Shape;4107;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8" name="Google Shape;4108;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9" name="Google Shape;4109;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0" name="Google Shape;4110;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1" name="Google Shape;4111;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2" name="Google Shape;4112;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3" name="Google Shape;4113;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4" name="Google Shape;4114;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5" name="Google Shape;4115;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6" name="Google Shape;4116;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7" name="Google Shape;4117;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18" name="Google Shape;4118;p9"/>
            <p:cNvGrpSpPr/>
            <p:nvPr/>
          </p:nvGrpSpPr>
          <p:grpSpPr>
            <a:xfrm>
              <a:off x="4198607" y="4511474"/>
              <a:ext cx="1049633" cy="1136997"/>
              <a:chOff x="2130300" y="2121375"/>
              <a:chExt cx="212000" cy="229650"/>
            </a:xfrm>
          </p:grpSpPr>
          <p:sp>
            <p:nvSpPr>
              <p:cNvPr id="4119" name="Google Shape;4119;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0" name="Google Shape;4120;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1" name="Google Shape;4121;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2" name="Google Shape;4122;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3" name="Google Shape;4123;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4" name="Google Shape;4124;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5" name="Google Shape;4125;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6" name="Google Shape;4126;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7" name="Google Shape;4127;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8" name="Google Shape;4128;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9" name="Google Shape;4129;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0" name="Google Shape;4130;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1" name="Google Shape;4131;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2" name="Google Shape;4132;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3" name="Google Shape;4133;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4" name="Google Shape;4134;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5" name="Google Shape;4135;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6" name="Google Shape;4136;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7" name="Google Shape;4137;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8" name="Google Shape;4138;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9" name="Google Shape;4139;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0" name="Google Shape;4140;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1" name="Google Shape;4141;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2" name="Google Shape;4142;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3" name="Google Shape;4143;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4" name="Google Shape;4144;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5" name="Google Shape;4145;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6" name="Google Shape;4146;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7" name="Google Shape;4147;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8" name="Google Shape;4148;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9" name="Google Shape;4149;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0" name="Google Shape;4150;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1" name="Google Shape;4151;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2" name="Google Shape;4152;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3" name="Google Shape;4153;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4" name="Google Shape;4154;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5" name="Google Shape;4155;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6" name="Google Shape;4156;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7" name="Google Shape;4157;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8" name="Google Shape;4158;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9" name="Google Shape;4159;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0" name="Google Shape;4160;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1" name="Google Shape;4161;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162" name="Google Shape;4162;p9"/>
            <p:cNvGrpSpPr/>
            <p:nvPr/>
          </p:nvGrpSpPr>
          <p:grpSpPr>
            <a:xfrm>
              <a:off x="5248257" y="4511474"/>
              <a:ext cx="1049633" cy="1136997"/>
              <a:chOff x="2130300" y="2121375"/>
              <a:chExt cx="212000" cy="229650"/>
            </a:xfrm>
          </p:grpSpPr>
          <p:sp>
            <p:nvSpPr>
              <p:cNvPr id="4163" name="Google Shape;4163;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4" name="Google Shape;4164;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5" name="Google Shape;4165;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6" name="Google Shape;4166;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7" name="Google Shape;4167;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8" name="Google Shape;4168;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9" name="Google Shape;4169;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0" name="Google Shape;4170;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1" name="Google Shape;4171;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2" name="Google Shape;4172;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3" name="Google Shape;4173;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4" name="Google Shape;4174;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5" name="Google Shape;4175;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6" name="Google Shape;4176;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7" name="Google Shape;4177;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8" name="Google Shape;4178;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9" name="Google Shape;4179;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0" name="Google Shape;4180;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1" name="Google Shape;4181;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2" name="Google Shape;4182;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3" name="Google Shape;4183;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4" name="Google Shape;4184;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5" name="Google Shape;4185;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6" name="Google Shape;4186;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7" name="Google Shape;4187;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8" name="Google Shape;4188;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9" name="Google Shape;4189;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0" name="Google Shape;4190;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1" name="Google Shape;4191;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2" name="Google Shape;4192;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3" name="Google Shape;4193;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4" name="Google Shape;4194;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5" name="Google Shape;4195;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6" name="Google Shape;4196;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7" name="Google Shape;4197;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8" name="Google Shape;4198;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9" name="Google Shape;4199;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0" name="Google Shape;4200;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1" name="Google Shape;4201;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2" name="Google Shape;4202;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3" name="Google Shape;4203;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4" name="Google Shape;4204;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5" name="Google Shape;4205;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06" name="Google Shape;4206;p9"/>
            <p:cNvGrpSpPr/>
            <p:nvPr/>
          </p:nvGrpSpPr>
          <p:grpSpPr>
            <a:xfrm>
              <a:off x="6297907" y="4511474"/>
              <a:ext cx="1049633" cy="1136997"/>
              <a:chOff x="2130300" y="2121375"/>
              <a:chExt cx="212000" cy="229650"/>
            </a:xfrm>
          </p:grpSpPr>
          <p:sp>
            <p:nvSpPr>
              <p:cNvPr id="4207" name="Google Shape;4207;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8" name="Google Shape;4208;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9" name="Google Shape;4209;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0" name="Google Shape;4210;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1" name="Google Shape;4211;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2" name="Google Shape;4212;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3" name="Google Shape;4213;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4" name="Google Shape;4214;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5" name="Google Shape;4215;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6" name="Google Shape;4216;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7" name="Google Shape;4217;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8" name="Google Shape;4218;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9" name="Google Shape;4219;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0" name="Google Shape;4220;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1" name="Google Shape;4221;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2" name="Google Shape;4222;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3" name="Google Shape;4223;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4" name="Google Shape;4224;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5" name="Google Shape;4225;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6" name="Google Shape;4226;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7" name="Google Shape;4227;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8" name="Google Shape;4228;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9" name="Google Shape;4229;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0" name="Google Shape;4230;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1" name="Google Shape;4231;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2" name="Google Shape;4232;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3" name="Google Shape;4233;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4" name="Google Shape;4234;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5" name="Google Shape;4235;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6" name="Google Shape;4236;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7" name="Google Shape;4237;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8" name="Google Shape;4238;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9" name="Google Shape;4239;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0" name="Google Shape;4240;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1" name="Google Shape;4241;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2" name="Google Shape;4242;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3" name="Google Shape;4243;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4" name="Google Shape;4244;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5" name="Google Shape;4245;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6" name="Google Shape;4246;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7" name="Google Shape;4247;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8" name="Google Shape;4248;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9" name="Google Shape;4249;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50" name="Google Shape;4250;p9"/>
            <p:cNvGrpSpPr/>
            <p:nvPr/>
          </p:nvGrpSpPr>
          <p:grpSpPr>
            <a:xfrm>
              <a:off x="7347557" y="4511474"/>
              <a:ext cx="1049633" cy="1136997"/>
              <a:chOff x="2130300" y="2121375"/>
              <a:chExt cx="212000" cy="229650"/>
            </a:xfrm>
          </p:grpSpPr>
          <p:sp>
            <p:nvSpPr>
              <p:cNvPr id="4251" name="Google Shape;4251;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2" name="Google Shape;4252;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3" name="Google Shape;4253;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4" name="Google Shape;4254;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5" name="Google Shape;4255;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6" name="Google Shape;4256;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7" name="Google Shape;4257;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8" name="Google Shape;4258;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9" name="Google Shape;4259;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0" name="Google Shape;4260;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1" name="Google Shape;4261;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2" name="Google Shape;4262;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3" name="Google Shape;4263;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4" name="Google Shape;4264;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5" name="Google Shape;4265;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6" name="Google Shape;4266;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7" name="Google Shape;4267;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8" name="Google Shape;4268;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9" name="Google Shape;4269;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0" name="Google Shape;4270;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1" name="Google Shape;4271;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2" name="Google Shape;4272;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3" name="Google Shape;4273;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4" name="Google Shape;4274;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5" name="Google Shape;4275;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6" name="Google Shape;4276;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7" name="Google Shape;4277;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8" name="Google Shape;4278;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9" name="Google Shape;4279;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0" name="Google Shape;4280;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1" name="Google Shape;4281;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2" name="Google Shape;4282;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3" name="Google Shape;4283;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4" name="Google Shape;4284;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5" name="Google Shape;4285;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6" name="Google Shape;4286;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7" name="Google Shape;4287;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8" name="Google Shape;4288;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9" name="Google Shape;4289;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0" name="Google Shape;4290;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1" name="Google Shape;4291;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2" name="Google Shape;4292;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3" name="Google Shape;4293;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294" name="Google Shape;4294;p9"/>
            <p:cNvGrpSpPr/>
            <p:nvPr/>
          </p:nvGrpSpPr>
          <p:grpSpPr>
            <a:xfrm>
              <a:off x="8397207" y="4511474"/>
              <a:ext cx="1049633" cy="1136997"/>
              <a:chOff x="2130300" y="2121375"/>
              <a:chExt cx="212000" cy="229650"/>
            </a:xfrm>
          </p:grpSpPr>
          <p:sp>
            <p:nvSpPr>
              <p:cNvPr id="4295" name="Google Shape;4295;p9"/>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6" name="Google Shape;4296;p9"/>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7" name="Google Shape;4297;p9"/>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8" name="Google Shape;4298;p9"/>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9" name="Google Shape;4299;p9"/>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0" name="Google Shape;4300;p9"/>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1" name="Google Shape;4301;p9"/>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2" name="Google Shape;4302;p9"/>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3" name="Google Shape;4303;p9"/>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4" name="Google Shape;4304;p9"/>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5" name="Google Shape;4305;p9"/>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6" name="Google Shape;4306;p9"/>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7" name="Google Shape;4307;p9"/>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8" name="Google Shape;4308;p9"/>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9" name="Google Shape;4309;p9"/>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0" name="Google Shape;4310;p9"/>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1" name="Google Shape;4311;p9"/>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2" name="Google Shape;4312;p9"/>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3" name="Google Shape;4313;p9"/>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4" name="Google Shape;4314;p9"/>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5" name="Google Shape;4315;p9"/>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6" name="Google Shape;4316;p9"/>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7" name="Google Shape;4317;p9"/>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8" name="Google Shape;4318;p9"/>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9" name="Google Shape;4319;p9"/>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0" name="Google Shape;4320;p9"/>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1" name="Google Shape;4321;p9"/>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2" name="Google Shape;4322;p9"/>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3" name="Google Shape;4323;p9"/>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4" name="Google Shape;4324;p9"/>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5" name="Google Shape;4325;p9"/>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6" name="Google Shape;4326;p9"/>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7" name="Google Shape;4327;p9"/>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8" name="Google Shape;4328;p9"/>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9" name="Google Shape;4329;p9"/>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0" name="Google Shape;4330;p9"/>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1" name="Google Shape;4331;p9"/>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2" name="Google Shape;4332;p9"/>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3" name="Google Shape;4333;p9"/>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4" name="Google Shape;4334;p9"/>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5" name="Google Shape;4335;p9"/>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6" name="Google Shape;4336;p9"/>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7" name="Google Shape;4337;p9"/>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4338" name="Google Shape;4338;p9"/>
          <p:cNvGrpSpPr/>
          <p:nvPr/>
        </p:nvGrpSpPr>
        <p:grpSpPr>
          <a:xfrm flipH="1">
            <a:off x="8424007" y="540006"/>
            <a:ext cx="1049633" cy="523940"/>
            <a:chOff x="138482" y="584556"/>
            <a:chExt cx="1049633" cy="523940"/>
          </a:xfrm>
        </p:grpSpPr>
        <p:sp>
          <p:nvSpPr>
            <p:cNvPr id="4339" name="Google Shape;4339;p9"/>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0" name="Google Shape;4340;p9"/>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1" name="Google Shape;4341;p9"/>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2" name="Google Shape;4342;p9"/>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3" name="Google Shape;4343;p9"/>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4" name="Google Shape;4344;p9"/>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5" name="Google Shape;4345;p9"/>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6" name="Google Shape;4346;p9"/>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7" name="Google Shape;4347;p9"/>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8" name="Google Shape;4348;p9"/>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9" name="Google Shape;4349;p9"/>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0" name="Google Shape;4350;p9"/>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1" name="Google Shape;4351;p9"/>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2" name="Google Shape;4352;p9"/>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3" name="Google Shape;4353;p9"/>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54" name="Google Shape;4354;p9"/>
          <p:cNvGrpSpPr/>
          <p:nvPr/>
        </p:nvGrpSpPr>
        <p:grpSpPr>
          <a:xfrm>
            <a:off x="4226715" y="3990919"/>
            <a:ext cx="433691" cy="607831"/>
            <a:chOff x="3320750" y="2845525"/>
            <a:chExt cx="176750" cy="247700"/>
          </a:xfrm>
        </p:grpSpPr>
        <p:sp>
          <p:nvSpPr>
            <p:cNvPr id="4355" name="Google Shape;4355;p9"/>
            <p:cNvSpPr/>
            <p:nvPr/>
          </p:nvSpPr>
          <p:spPr>
            <a:xfrm>
              <a:off x="3356025" y="2845525"/>
              <a:ext cx="35675" cy="35700"/>
            </a:xfrm>
            <a:custGeom>
              <a:avLst/>
              <a:gdLst/>
              <a:ahLst/>
              <a:cxnLst/>
              <a:rect l="l" t="t" r="r" b="b"/>
              <a:pathLst>
                <a:path w="1427" h="1428" extrusionOk="0">
                  <a:moveTo>
                    <a:pt x="0" y="1"/>
                  </a:moveTo>
                  <a:lnTo>
                    <a:pt x="0" y="1427"/>
                  </a:lnTo>
                  <a:lnTo>
                    <a:pt x="1427" y="1427"/>
                  </a:lnTo>
                  <a:lnTo>
                    <a:pt x="1427"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6" name="Google Shape;4356;p9"/>
            <p:cNvSpPr/>
            <p:nvPr/>
          </p:nvSpPr>
          <p:spPr>
            <a:xfrm>
              <a:off x="3391675" y="2845525"/>
              <a:ext cx="35300" cy="35700"/>
            </a:xfrm>
            <a:custGeom>
              <a:avLst/>
              <a:gdLst/>
              <a:ahLst/>
              <a:cxnLst/>
              <a:rect l="l" t="t" r="r" b="b"/>
              <a:pathLst>
                <a:path w="1412" h="1428" extrusionOk="0">
                  <a:moveTo>
                    <a:pt x="1" y="1"/>
                  </a:moveTo>
                  <a:lnTo>
                    <a:pt x="1"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7" name="Google Shape;4357;p9"/>
            <p:cNvSpPr/>
            <p:nvPr/>
          </p:nvSpPr>
          <p:spPr>
            <a:xfrm>
              <a:off x="3426950" y="2845525"/>
              <a:ext cx="35300" cy="35700"/>
            </a:xfrm>
            <a:custGeom>
              <a:avLst/>
              <a:gdLst/>
              <a:ahLst/>
              <a:cxnLst/>
              <a:rect l="l" t="t" r="r" b="b"/>
              <a:pathLst>
                <a:path w="1412" h="1428" extrusionOk="0">
                  <a:moveTo>
                    <a:pt x="0" y="1"/>
                  </a:moveTo>
                  <a:lnTo>
                    <a:pt x="0"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8" name="Google Shape;4358;p9"/>
            <p:cNvSpPr/>
            <p:nvPr/>
          </p:nvSpPr>
          <p:spPr>
            <a:xfrm>
              <a:off x="3356025" y="2881200"/>
              <a:ext cx="35675" cy="35275"/>
            </a:xfrm>
            <a:custGeom>
              <a:avLst/>
              <a:gdLst/>
              <a:ahLst/>
              <a:cxnLst/>
              <a:rect l="l" t="t" r="r" b="b"/>
              <a:pathLst>
                <a:path w="1427" h="1411" extrusionOk="0">
                  <a:moveTo>
                    <a:pt x="0" y="0"/>
                  </a:moveTo>
                  <a:lnTo>
                    <a:pt x="0" y="1411"/>
                  </a:lnTo>
                  <a:lnTo>
                    <a:pt x="1427" y="1411"/>
                  </a:lnTo>
                  <a:lnTo>
                    <a:pt x="1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9" name="Google Shape;4359;p9"/>
            <p:cNvSpPr/>
            <p:nvPr/>
          </p:nvSpPr>
          <p:spPr>
            <a:xfrm>
              <a:off x="3391675" y="2881200"/>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0" name="Google Shape;4360;p9"/>
            <p:cNvSpPr/>
            <p:nvPr/>
          </p:nvSpPr>
          <p:spPr>
            <a:xfrm>
              <a:off x="3426950" y="288120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1" name="Google Shape;4361;p9"/>
            <p:cNvSpPr/>
            <p:nvPr/>
          </p:nvSpPr>
          <p:spPr>
            <a:xfrm>
              <a:off x="3356025" y="2916450"/>
              <a:ext cx="35675" cy="35300"/>
            </a:xfrm>
            <a:custGeom>
              <a:avLst/>
              <a:gdLst/>
              <a:ahLst/>
              <a:cxnLst/>
              <a:rect l="l" t="t" r="r" b="b"/>
              <a:pathLst>
                <a:path w="1427" h="1412" extrusionOk="0">
                  <a:moveTo>
                    <a:pt x="0" y="1"/>
                  </a:moveTo>
                  <a:lnTo>
                    <a:pt x="0" y="1412"/>
                  </a:lnTo>
                  <a:lnTo>
                    <a:pt x="1427" y="1412"/>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2" name="Google Shape;4362;p9"/>
            <p:cNvSpPr/>
            <p:nvPr/>
          </p:nvSpPr>
          <p:spPr>
            <a:xfrm>
              <a:off x="3391675" y="291645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3" name="Google Shape;4363;p9"/>
            <p:cNvSpPr/>
            <p:nvPr/>
          </p:nvSpPr>
          <p:spPr>
            <a:xfrm>
              <a:off x="3426950" y="291645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4" name="Google Shape;4364;p9"/>
            <p:cNvSpPr/>
            <p:nvPr/>
          </p:nvSpPr>
          <p:spPr>
            <a:xfrm>
              <a:off x="3338375" y="2969375"/>
              <a:ext cx="26675" cy="26650"/>
            </a:xfrm>
            <a:custGeom>
              <a:avLst/>
              <a:gdLst/>
              <a:ahLst/>
              <a:cxnLst/>
              <a:rect l="l" t="t" r="r" b="b"/>
              <a:pathLst>
                <a:path w="1067" h="1066" extrusionOk="0">
                  <a:moveTo>
                    <a:pt x="1" y="0"/>
                  </a:moveTo>
                  <a:lnTo>
                    <a:pt x="1" y="1066"/>
                  </a:lnTo>
                  <a:lnTo>
                    <a:pt x="1067" y="1066"/>
                  </a:lnTo>
                  <a:lnTo>
                    <a:pt x="10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5" name="Google Shape;4365;p9"/>
            <p:cNvSpPr/>
            <p:nvPr/>
          </p:nvSpPr>
          <p:spPr>
            <a:xfrm>
              <a:off x="3391675" y="295172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6" name="Google Shape;4366;p9"/>
            <p:cNvSpPr/>
            <p:nvPr/>
          </p:nvSpPr>
          <p:spPr>
            <a:xfrm>
              <a:off x="3453200" y="2969375"/>
              <a:ext cx="26675" cy="26650"/>
            </a:xfrm>
            <a:custGeom>
              <a:avLst/>
              <a:gdLst/>
              <a:ahLst/>
              <a:cxnLst/>
              <a:rect l="l" t="t" r="r" b="b"/>
              <a:pathLst>
                <a:path w="1067" h="1066" extrusionOk="0">
                  <a:moveTo>
                    <a:pt x="1" y="0"/>
                  </a:moveTo>
                  <a:lnTo>
                    <a:pt x="1" y="1066"/>
                  </a:lnTo>
                  <a:lnTo>
                    <a:pt x="1066" y="1066"/>
                  </a:lnTo>
                  <a:lnTo>
                    <a:pt x="1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7" name="Google Shape;4367;p9"/>
            <p:cNvSpPr/>
            <p:nvPr/>
          </p:nvSpPr>
          <p:spPr>
            <a:xfrm>
              <a:off x="3365025" y="2996000"/>
              <a:ext cx="26675" cy="26300"/>
            </a:xfrm>
            <a:custGeom>
              <a:avLst/>
              <a:gdLst/>
              <a:ahLst/>
              <a:cxnLst/>
              <a:rect l="l" t="t" r="r" b="b"/>
              <a:pathLst>
                <a:path w="1067" h="1052" extrusionOk="0">
                  <a:moveTo>
                    <a:pt x="1" y="1"/>
                  </a:moveTo>
                  <a:lnTo>
                    <a:pt x="1" y="1051"/>
                  </a:lnTo>
                  <a:lnTo>
                    <a:pt x="1067" y="1051"/>
                  </a:lnTo>
                  <a:lnTo>
                    <a:pt x="1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8" name="Google Shape;4368;p9"/>
            <p:cNvSpPr/>
            <p:nvPr/>
          </p:nvSpPr>
          <p:spPr>
            <a:xfrm>
              <a:off x="3391675" y="2987000"/>
              <a:ext cx="35300" cy="35300"/>
            </a:xfrm>
            <a:custGeom>
              <a:avLst/>
              <a:gdLst/>
              <a:ahLst/>
              <a:cxnLst/>
              <a:rect l="l" t="t" r="r" b="b"/>
              <a:pathLst>
                <a:path w="1412" h="1412"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9" name="Google Shape;4369;p9"/>
            <p:cNvSpPr/>
            <p:nvPr/>
          </p:nvSpPr>
          <p:spPr>
            <a:xfrm>
              <a:off x="3426950" y="2996000"/>
              <a:ext cx="26275" cy="26300"/>
            </a:xfrm>
            <a:custGeom>
              <a:avLst/>
              <a:gdLst/>
              <a:ahLst/>
              <a:cxnLst/>
              <a:rect l="l" t="t" r="r" b="b"/>
              <a:pathLst>
                <a:path w="1051" h="1052" extrusionOk="0">
                  <a:moveTo>
                    <a:pt x="0" y="1"/>
                  </a:moveTo>
                  <a:lnTo>
                    <a:pt x="0" y="1051"/>
                  </a:lnTo>
                  <a:lnTo>
                    <a:pt x="1051" y="1051"/>
                  </a:lnTo>
                  <a:lnTo>
                    <a:pt x="10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0" name="Google Shape;4370;p9"/>
            <p:cNvSpPr/>
            <p:nvPr/>
          </p:nvSpPr>
          <p:spPr>
            <a:xfrm>
              <a:off x="3391675" y="3022275"/>
              <a:ext cx="35300" cy="35675"/>
            </a:xfrm>
            <a:custGeom>
              <a:avLst/>
              <a:gdLst/>
              <a:ahLst/>
              <a:cxnLst/>
              <a:rect l="l" t="t" r="r" b="b"/>
              <a:pathLst>
                <a:path w="1412" h="1427" extrusionOk="0">
                  <a:moveTo>
                    <a:pt x="1" y="0"/>
                  </a:moveTo>
                  <a:lnTo>
                    <a:pt x="1" y="1426"/>
                  </a:lnTo>
                  <a:lnTo>
                    <a:pt x="1411" y="1426"/>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1" name="Google Shape;4371;p9"/>
            <p:cNvSpPr/>
            <p:nvPr/>
          </p:nvSpPr>
          <p:spPr>
            <a:xfrm>
              <a:off x="3320750" y="3057925"/>
              <a:ext cx="35300" cy="35300"/>
            </a:xfrm>
            <a:custGeom>
              <a:avLst/>
              <a:gdLst/>
              <a:ahLst/>
              <a:cxnLst/>
              <a:rect l="l" t="t" r="r" b="b"/>
              <a:pathLst>
                <a:path w="1412" h="1412"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2" name="Google Shape;4372;p9"/>
            <p:cNvSpPr/>
            <p:nvPr/>
          </p:nvSpPr>
          <p:spPr>
            <a:xfrm>
              <a:off x="3356025" y="3057925"/>
              <a:ext cx="35675" cy="35300"/>
            </a:xfrm>
            <a:custGeom>
              <a:avLst/>
              <a:gdLst/>
              <a:ahLst/>
              <a:cxnLst/>
              <a:rect l="l" t="t" r="r" b="b"/>
              <a:pathLst>
                <a:path w="1427" h="1412" extrusionOk="0">
                  <a:moveTo>
                    <a:pt x="0" y="0"/>
                  </a:moveTo>
                  <a:lnTo>
                    <a:pt x="0" y="1411"/>
                  </a:lnTo>
                  <a:lnTo>
                    <a:pt x="1427" y="1411"/>
                  </a:lnTo>
                  <a:lnTo>
                    <a:pt x="1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3" name="Google Shape;4373;p9"/>
            <p:cNvSpPr/>
            <p:nvPr/>
          </p:nvSpPr>
          <p:spPr>
            <a:xfrm>
              <a:off x="3391675" y="3057925"/>
              <a:ext cx="35300" cy="35300"/>
            </a:xfrm>
            <a:custGeom>
              <a:avLst/>
              <a:gdLst/>
              <a:ahLst/>
              <a:cxnLst/>
              <a:rect l="l" t="t" r="r" b="b"/>
              <a:pathLst>
                <a:path w="1412" h="1412" extrusionOk="0">
                  <a:moveTo>
                    <a:pt x="1" y="0"/>
                  </a:moveTo>
                  <a:lnTo>
                    <a:pt x="1"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4" name="Google Shape;4374;p9"/>
            <p:cNvSpPr/>
            <p:nvPr/>
          </p:nvSpPr>
          <p:spPr>
            <a:xfrm>
              <a:off x="3426950" y="3057925"/>
              <a:ext cx="35300" cy="35300"/>
            </a:xfrm>
            <a:custGeom>
              <a:avLst/>
              <a:gdLst/>
              <a:ahLst/>
              <a:cxnLst/>
              <a:rect l="l" t="t" r="r" b="b"/>
              <a:pathLst>
                <a:path w="1412" h="1412"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5" name="Google Shape;4375;p9"/>
            <p:cNvSpPr/>
            <p:nvPr/>
          </p:nvSpPr>
          <p:spPr>
            <a:xfrm>
              <a:off x="3462225" y="3057925"/>
              <a:ext cx="35275" cy="35300"/>
            </a:xfrm>
            <a:custGeom>
              <a:avLst/>
              <a:gdLst/>
              <a:ahLst/>
              <a:cxnLst/>
              <a:rect l="l" t="t" r="r" b="b"/>
              <a:pathLst>
                <a:path w="1411" h="1412"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376" name="Google Shape;4376;p9"/>
          <p:cNvGrpSpPr/>
          <p:nvPr/>
        </p:nvGrpSpPr>
        <p:grpSpPr>
          <a:xfrm>
            <a:off x="8110985" y="3870986"/>
            <a:ext cx="1191387" cy="732516"/>
            <a:chOff x="2430450" y="2143325"/>
            <a:chExt cx="337800" cy="207700"/>
          </a:xfrm>
        </p:grpSpPr>
        <p:sp>
          <p:nvSpPr>
            <p:cNvPr id="4377" name="Google Shape;4377;p9"/>
            <p:cNvSpPr/>
            <p:nvPr/>
          </p:nvSpPr>
          <p:spPr>
            <a:xfrm>
              <a:off x="2482575" y="2143325"/>
              <a:ext cx="25875" cy="25900"/>
            </a:xfrm>
            <a:custGeom>
              <a:avLst/>
              <a:gdLst/>
              <a:ahLst/>
              <a:cxnLst/>
              <a:rect l="l" t="t" r="r" b="b"/>
              <a:pathLst>
                <a:path w="1035" h="1036" extrusionOk="0">
                  <a:moveTo>
                    <a:pt x="0" y="1"/>
                  </a:moveTo>
                  <a:lnTo>
                    <a:pt x="0" y="1035"/>
                  </a:lnTo>
                  <a:lnTo>
                    <a:pt x="1035" y="1035"/>
                  </a:lnTo>
                  <a:lnTo>
                    <a:pt x="1035"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8" name="Google Shape;4378;p9"/>
            <p:cNvSpPr/>
            <p:nvPr/>
          </p:nvSpPr>
          <p:spPr>
            <a:xfrm>
              <a:off x="2456700" y="216920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9" name="Google Shape;4379;p9"/>
            <p:cNvSpPr/>
            <p:nvPr/>
          </p:nvSpPr>
          <p:spPr>
            <a:xfrm>
              <a:off x="2482575" y="216920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0" name="Google Shape;4380;p9"/>
            <p:cNvSpPr/>
            <p:nvPr/>
          </p:nvSpPr>
          <p:spPr>
            <a:xfrm>
              <a:off x="2508425" y="2169200"/>
              <a:ext cx="26275" cy="25875"/>
            </a:xfrm>
            <a:custGeom>
              <a:avLst/>
              <a:gdLst/>
              <a:ahLst/>
              <a:cxnLst/>
              <a:rect l="l" t="t" r="r" b="b"/>
              <a:pathLst>
                <a:path w="1051" h="1035" extrusionOk="0">
                  <a:moveTo>
                    <a:pt x="1" y="0"/>
                  </a:moveTo>
                  <a:lnTo>
                    <a:pt x="1" y="1035"/>
                  </a:lnTo>
                  <a:lnTo>
                    <a:pt x="1051" y="1035"/>
                  </a:lnTo>
                  <a:lnTo>
                    <a:pt x="1051"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1" name="Google Shape;4381;p9"/>
            <p:cNvSpPr/>
            <p:nvPr/>
          </p:nvSpPr>
          <p:spPr>
            <a:xfrm>
              <a:off x="2690250" y="2169200"/>
              <a:ext cx="26275" cy="25875"/>
            </a:xfrm>
            <a:custGeom>
              <a:avLst/>
              <a:gdLst/>
              <a:ahLst/>
              <a:cxnLst/>
              <a:rect l="l" t="t" r="r" b="b"/>
              <a:pathLst>
                <a:path w="1051" h="1035" extrusionOk="0">
                  <a:moveTo>
                    <a:pt x="1" y="0"/>
                  </a:moveTo>
                  <a:lnTo>
                    <a:pt x="1" y="1035"/>
                  </a:lnTo>
                  <a:lnTo>
                    <a:pt x="1051" y="1035"/>
                  </a:lnTo>
                  <a:lnTo>
                    <a:pt x="1051"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2" name="Google Shape;4382;p9"/>
            <p:cNvSpPr/>
            <p:nvPr/>
          </p:nvSpPr>
          <p:spPr>
            <a:xfrm>
              <a:off x="2482575" y="2195050"/>
              <a:ext cx="25875" cy="26275"/>
            </a:xfrm>
            <a:custGeom>
              <a:avLst/>
              <a:gdLst/>
              <a:ahLst/>
              <a:cxnLst/>
              <a:rect l="l" t="t" r="r" b="b"/>
              <a:pathLst>
                <a:path w="1035" h="1051" extrusionOk="0">
                  <a:moveTo>
                    <a:pt x="0" y="1"/>
                  </a:moveTo>
                  <a:lnTo>
                    <a:pt x="0" y="1051"/>
                  </a:lnTo>
                  <a:lnTo>
                    <a:pt x="1035" y="1051"/>
                  </a:lnTo>
                  <a:lnTo>
                    <a:pt x="10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3" name="Google Shape;4383;p9"/>
            <p:cNvSpPr/>
            <p:nvPr/>
          </p:nvSpPr>
          <p:spPr>
            <a:xfrm>
              <a:off x="2664400" y="2195050"/>
              <a:ext cx="25875" cy="26275"/>
            </a:xfrm>
            <a:custGeom>
              <a:avLst/>
              <a:gdLst/>
              <a:ahLst/>
              <a:cxnLst/>
              <a:rect l="l" t="t" r="r" b="b"/>
              <a:pathLst>
                <a:path w="1035" h="1051" extrusionOk="0">
                  <a:moveTo>
                    <a:pt x="0" y="1"/>
                  </a:moveTo>
                  <a:lnTo>
                    <a:pt x="0" y="1051"/>
                  </a:lnTo>
                  <a:lnTo>
                    <a:pt x="1035" y="1051"/>
                  </a:lnTo>
                  <a:lnTo>
                    <a:pt x="1035"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4" name="Google Shape;4384;p9"/>
            <p:cNvSpPr/>
            <p:nvPr/>
          </p:nvSpPr>
          <p:spPr>
            <a:xfrm>
              <a:off x="2690250" y="2195050"/>
              <a:ext cx="26275" cy="26275"/>
            </a:xfrm>
            <a:custGeom>
              <a:avLst/>
              <a:gdLst/>
              <a:ahLst/>
              <a:cxnLst/>
              <a:rect l="l" t="t" r="r" b="b"/>
              <a:pathLst>
                <a:path w="1051" h="1051" extrusionOk="0">
                  <a:moveTo>
                    <a:pt x="1" y="1"/>
                  </a:moveTo>
                  <a:lnTo>
                    <a:pt x="1" y="1051"/>
                  </a:lnTo>
                  <a:lnTo>
                    <a:pt x="1051" y="1051"/>
                  </a:lnTo>
                  <a:lnTo>
                    <a:pt x="10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5" name="Google Shape;4385;p9"/>
            <p:cNvSpPr/>
            <p:nvPr/>
          </p:nvSpPr>
          <p:spPr>
            <a:xfrm>
              <a:off x="2716500" y="2195050"/>
              <a:ext cx="25900" cy="26275"/>
            </a:xfrm>
            <a:custGeom>
              <a:avLst/>
              <a:gdLst/>
              <a:ahLst/>
              <a:cxnLst/>
              <a:rect l="l" t="t" r="r" b="b"/>
              <a:pathLst>
                <a:path w="1036" h="1051" extrusionOk="0">
                  <a:moveTo>
                    <a:pt x="1" y="1"/>
                  </a:moveTo>
                  <a:lnTo>
                    <a:pt x="1" y="1051"/>
                  </a:lnTo>
                  <a:lnTo>
                    <a:pt x="1035" y="1051"/>
                  </a:lnTo>
                  <a:lnTo>
                    <a:pt x="10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6" name="Google Shape;4386;p9"/>
            <p:cNvSpPr/>
            <p:nvPr/>
          </p:nvSpPr>
          <p:spPr>
            <a:xfrm>
              <a:off x="2482575" y="2221300"/>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7" name="Google Shape;4387;p9"/>
            <p:cNvSpPr/>
            <p:nvPr/>
          </p:nvSpPr>
          <p:spPr>
            <a:xfrm>
              <a:off x="2586400" y="2221300"/>
              <a:ext cx="26300" cy="25900"/>
            </a:xfrm>
            <a:custGeom>
              <a:avLst/>
              <a:gdLst/>
              <a:ahLst/>
              <a:cxnLst/>
              <a:rect l="l" t="t" r="r" b="b"/>
              <a:pathLst>
                <a:path w="1052" h="1036" extrusionOk="0">
                  <a:moveTo>
                    <a:pt x="1" y="1"/>
                  </a:moveTo>
                  <a:lnTo>
                    <a:pt x="1" y="1035"/>
                  </a:lnTo>
                  <a:lnTo>
                    <a:pt x="1051" y="1035"/>
                  </a:lnTo>
                  <a:lnTo>
                    <a:pt x="1051"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8" name="Google Shape;4388;p9"/>
            <p:cNvSpPr/>
            <p:nvPr/>
          </p:nvSpPr>
          <p:spPr>
            <a:xfrm>
              <a:off x="2690250" y="2221300"/>
              <a:ext cx="26275" cy="25900"/>
            </a:xfrm>
            <a:custGeom>
              <a:avLst/>
              <a:gdLst/>
              <a:ahLst/>
              <a:cxnLst/>
              <a:rect l="l" t="t" r="r" b="b"/>
              <a:pathLst>
                <a:path w="1051" h="1036" extrusionOk="0">
                  <a:moveTo>
                    <a:pt x="1" y="1"/>
                  </a:moveTo>
                  <a:lnTo>
                    <a:pt x="1" y="1035"/>
                  </a:lnTo>
                  <a:lnTo>
                    <a:pt x="1051" y="1035"/>
                  </a:lnTo>
                  <a:lnTo>
                    <a:pt x="10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9" name="Google Shape;4389;p9"/>
            <p:cNvSpPr/>
            <p:nvPr/>
          </p:nvSpPr>
          <p:spPr>
            <a:xfrm>
              <a:off x="2456700" y="2247175"/>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0" name="Google Shape;4390;p9"/>
            <p:cNvSpPr/>
            <p:nvPr/>
          </p:nvSpPr>
          <p:spPr>
            <a:xfrm>
              <a:off x="2482575" y="2247175"/>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1" name="Google Shape;4391;p9"/>
            <p:cNvSpPr/>
            <p:nvPr/>
          </p:nvSpPr>
          <p:spPr>
            <a:xfrm>
              <a:off x="2560550" y="2247175"/>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2" name="Google Shape;4392;p9"/>
            <p:cNvSpPr/>
            <p:nvPr/>
          </p:nvSpPr>
          <p:spPr>
            <a:xfrm>
              <a:off x="2586400" y="2247175"/>
              <a:ext cx="26300" cy="25875"/>
            </a:xfrm>
            <a:custGeom>
              <a:avLst/>
              <a:gdLst/>
              <a:ahLst/>
              <a:cxnLst/>
              <a:rect l="l" t="t" r="r" b="b"/>
              <a:pathLst>
                <a:path w="1052" h="1035" extrusionOk="0">
                  <a:moveTo>
                    <a:pt x="1" y="0"/>
                  </a:moveTo>
                  <a:lnTo>
                    <a:pt x="1" y="1035"/>
                  </a:lnTo>
                  <a:lnTo>
                    <a:pt x="1051" y="1035"/>
                  </a:lnTo>
                  <a:lnTo>
                    <a:pt x="105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3" name="Google Shape;4393;p9"/>
            <p:cNvSpPr/>
            <p:nvPr/>
          </p:nvSpPr>
          <p:spPr>
            <a:xfrm>
              <a:off x="2612675" y="2247175"/>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4" name="Google Shape;4394;p9"/>
            <p:cNvSpPr/>
            <p:nvPr/>
          </p:nvSpPr>
          <p:spPr>
            <a:xfrm>
              <a:off x="2690250" y="2247175"/>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5" name="Google Shape;4395;p9"/>
            <p:cNvSpPr/>
            <p:nvPr/>
          </p:nvSpPr>
          <p:spPr>
            <a:xfrm>
              <a:off x="2482575" y="2273025"/>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6" name="Google Shape;4396;p9"/>
            <p:cNvSpPr/>
            <p:nvPr/>
          </p:nvSpPr>
          <p:spPr>
            <a:xfrm>
              <a:off x="2586400" y="2273025"/>
              <a:ext cx="26300" cy="25900"/>
            </a:xfrm>
            <a:custGeom>
              <a:avLst/>
              <a:gdLst/>
              <a:ahLst/>
              <a:cxnLst/>
              <a:rect l="l" t="t" r="r" b="b"/>
              <a:pathLst>
                <a:path w="1052" h="1036" extrusionOk="0">
                  <a:moveTo>
                    <a:pt x="1" y="1"/>
                  </a:moveTo>
                  <a:lnTo>
                    <a:pt x="1" y="1035"/>
                  </a:lnTo>
                  <a:lnTo>
                    <a:pt x="1051" y="1035"/>
                  </a:lnTo>
                  <a:lnTo>
                    <a:pt x="10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7" name="Google Shape;4397;p9"/>
            <p:cNvSpPr/>
            <p:nvPr/>
          </p:nvSpPr>
          <p:spPr>
            <a:xfrm>
              <a:off x="2664400" y="2273025"/>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8" name="Google Shape;4398;p9"/>
            <p:cNvSpPr/>
            <p:nvPr/>
          </p:nvSpPr>
          <p:spPr>
            <a:xfrm>
              <a:off x="2742375" y="2273025"/>
              <a:ext cx="25875" cy="25900"/>
            </a:xfrm>
            <a:custGeom>
              <a:avLst/>
              <a:gdLst/>
              <a:ahLst/>
              <a:cxnLst/>
              <a:rect l="l" t="t" r="r" b="b"/>
              <a:pathLst>
                <a:path w="1035" h="1036" extrusionOk="0">
                  <a:moveTo>
                    <a:pt x="0" y="1"/>
                  </a:moveTo>
                  <a:lnTo>
                    <a:pt x="0" y="1035"/>
                  </a:lnTo>
                  <a:lnTo>
                    <a:pt x="1035" y="1035"/>
                  </a:lnTo>
                  <a:lnTo>
                    <a:pt x="103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9" name="Google Shape;4399;p9"/>
            <p:cNvSpPr/>
            <p:nvPr/>
          </p:nvSpPr>
          <p:spPr>
            <a:xfrm>
              <a:off x="2508425" y="2298900"/>
              <a:ext cx="26275" cy="26275"/>
            </a:xfrm>
            <a:custGeom>
              <a:avLst/>
              <a:gdLst/>
              <a:ahLst/>
              <a:cxnLst/>
              <a:rect l="l" t="t" r="r" b="b"/>
              <a:pathLst>
                <a:path w="1051" h="1051" extrusionOk="0">
                  <a:moveTo>
                    <a:pt x="1" y="0"/>
                  </a:moveTo>
                  <a:lnTo>
                    <a:pt x="1" y="1050"/>
                  </a:lnTo>
                  <a:lnTo>
                    <a:pt x="1051" y="1050"/>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0" name="Google Shape;4400;p9"/>
            <p:cNvSpPr/>
            <p:nvPr/>
          </p:nvSpPr>
          <p:spPr>
            <a:xfrm>
              <a:off x="2586400" y="2298900"/>
              <a:ext cx="26300" cy="26275"/>
            </a:xfrm>
            <a:custGeom>
              <a:avLst/>
              <a:gdLst/>
              <a:ahLst/>
              <a:cxnLst/>
              <a:rect l="l" t="t" r="r" b="b"/>
              <a:pathLst>
                <a:path w="1052" h="1051" extrusionOk="0">
                  <a:moveTo>
                    <a:pt x="1" y="0"/>
                  </a:moveTo>
                  <a:lnTo>
                    <a:pt x="1" y="1050"/>
                  </a:lnTo>
                  <a:lnTo>
                    <a:pt x="1051" y="1050"/>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1" name="Google Shape;4401;p9"/>
            <p:cNvSpPr/>
            <p:nvPr/>
          </p:nvSpPr>
          <p:spPr>
            <a:xfrm>
              <a:off x="2664400" y="2298900"/>
              <a:ext cx="25875" cy="26275"/>
            </a:xfrm>
            <a:custGeom>
              <a:avLst/>
              <a:gdLst/>
              <a:ahLst/>
              <a:cxnLst/>
              <a:rect l="l" t="t" r="r" b="b"/>
              <a:pathLst>
                <a:path w="1035" h="1051" extrusionOk="0">
                  <a:moveTo>
                    <a:pt x="0" y="0"/>
                  </a:moveTo>
                  <a:lnTo>
                    <a:pt x="0" y="1050"/>
                  </a:lnTo>
                  <a:lnTo>
                    <a:pt x="1035" y="1050"/>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2" name="Google Shape;4402;p9"/>
            <p:cNvSpPr/>
            <p:nvPr/>
          </p:nvSpPr>
          <p:spPr>
            <a:xfrm>
              <a:off x="2716500" y="2298900"/>
              <a:ext cx="25900" cy="26275"/>
            </a:xfrm>
            <a:custGeom>
              <a:avLst/>
              <a:gdLst/>
              <a:ahLst/>
              <a:cxnLst/>
              <a:rect l="l" t="t" r="r" b="b"/>
              <a:pathLst>
                <a:path w="1036" h="1051" extrusionOk="0">
                  <a:moveTo>
                    <a:pt x="1" y="0"/>
                  </a:moveTo>
                  <a:lnTo>
                    <a:pt x="1" y="1050"/>
                  </a:lnTo>
                  <a:lnTo>
                    <a:pt x="1035" y="1050"/>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3" name="Google Shape;4403;p9"/>
            <p:cNvSpPr/>
            <p:nvPr/>
          </p:nvSpPr>
          <p:spPr>
            <a:xfrm>
              <a:off x="2430450" y="2325150"/>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4" name="Google Shape;4404;p9"/>
            <p:cNvSpPr/>
            <p:nvPr/>
          </p:nvSpPr>
          <p:spPr>
            <a:xfrm>
              <a:off x="2456700"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5" name="Google Shape;4405;p9"/>
            <p:cNvSpPr/>
            <p:nvPr/>
          </p:nvSpPr>
          <p:spPr>
            <a:xfrm>
              <a:off x="2482575"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6" name="Google Shape;4406;p9"/>
            <p:cNvSpPr/>
            <p:nvPr/>
          </p:nvSpPr>
          <p:spPr>
            <a:xfrm>
              <a:off x="2508425" y="2325150"/>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7" name="Google Shape;4407;p9"/>
            <p:cNvSpPr/>
            <p:nvPr/>
          </p:nvSpPr>
          <p:spPr>
            <a:xfrm>
              <a:off x="2534675"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8" name="Google Shape;4408;p9"/>
            <p:cNvSpPr/>
            <p:nvPr/>
          </p:nvSpPr>
          <p:spPr>
            <a:xfrm>
              <a:off x="2560550"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9" name="Google Shape;4409;p9"/>
            <p:cNvSpPr/>
            <p:nvPr/>
          </p:nvSpPr>
          <p:spPr>
            <a:xfrm>
              <a:off x="2586400" y="2325150"/>
              <a:ext cx="26300" cy="25875"/>
            </a:xfrm>
            <a:custGeom>
              <a:avLst/>
              <a:gdLst/>
              <a:ahLst/>
              <a:cxnLst/>
              <a:rect l="l" t="t" r="r" b="b"/>
              <a:pathLst>
                <a:path w="1052" h="1035" extrusionOk="0">
                  <a:moveTo>
                    <a:pt x="1" y="0"/>
                  </a:moveTo>
                  <a:lnTo>
                    <a:pt x="1" y="1035"/>
                  </a:lnTo>
                  <a:lnTo>
                    <a:pt x="1051" y="1035"/>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0" name="Google Shape;4410;p9"/>
            <p:cNvSpPr/>
            <p:nvPr/>
          </p:nvSpPr>
          <p:spPr>
            <a:xfrm>
              <a:off x="2612675"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1" name="Google Shape;4411;p9"/>
            <p:cNvSpPr/>
            <p:nvPr/>
          </p:nvSpPr>
          <p:spPr>
            <a:xfrm>
              <a:off x="2638525"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2" name="Google Shape;4412;p9"/>
            <p:cNvSpPr/>
            <p:nvPr/>
          </p:nvSpPr>
          <p:spPr>
            <a:xfrm>
              <a:off x="2664400"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3" name="Google Shape;4413;p9"/>
            <p:cNvSpPr/>
            <p:nvPr/>
          </p:nvSpPr>
          <p:spPr>
            <a:xfrm>
              <a:off x="2690250" y="2325150"/>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4" name="Google Shape;4414;p9"/>
            <p:cNvSpPr/>
            <p:nvPr/>
          </p:nvSpPr>
          <p:spPr>
            <a:xfrm>
              <a:off x="2716500" y="2325150"/>
              <a:ext cx="25900" cy="25875"/>
            </a:xfrm>
            <a:custGeom>
              <a:avLst/>
              <a:gdLst/>
              <a:ahLst/>
              <a:cxnLst/>
              <a:rect l="l" t="t" r="r" b="b"/>
              <a:pathLst>
                <a:path w="1036" h="1035" extrusionOk="0">
                  <a:moveTo>
                    <a:pt x="1" y="0"/>
                  </a:moveTo>
                  <a:lnTo>
                    <a:pt x="1"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5" name="Google Shape;4415;p9"/>
            <p:cNvSpPr/>
            <p:nvPr/>
          </p:nvSpPr>
          <p:spPr>
            <a:xfrm>
              <a:off x="2742375" y="2325150"/>
              <a:ext cx="25875" cy="25875"/>
            </a:xfrm>
            <a:custGeom>
              <a:avLst/>
              <a:gdLst/>
              <a:ahLst/>
              <a:cxnLst/>
              <a:rect l="l" t="t" r="r" b="b"/>
              <a:pathLst>
                <a:path w="1035" h="1035" extrusionOk="0">
                  <a:moveTo>
                    <a:pt x="0" y="0"/>
                  </a:moveTo>
                  <a:lnTo>
                    <a:pt x="0" y="1035"/>
                  </a:lnTo>
                  <a:lnTo>
                    <a:pt x="1035" y="1035"/>
                  </a:lnTo>
                  <a:lnTo>
                    <a:pt x="103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16" name="Google Shape;4416;p9"/>
          <p:cNvGrpSpPr/>
          <p:nvPr/>
        </p:nvGrpSpPr>
        <p:grpSpPr>
          <a:xfrm>
            <a:off x="256301" y="147620"/>
            <a:ext cx="926943" cy="228568"/>
            <a:chOff x="256301" y="147620"/>
            <a:chExt cx="926943" cy="228568"/>
          </a:xfrm>
        </p:grpSpPr>
        <p:grpSp>
          <p:nvGrpSpPr>
            <p:cNvPr id="4417" name="Google Shape;4417;p9"/>
            <p:cNvGrpSpPr/>
            <p:nvPr/>
          </p:nvGrpSpPr>
          <p:grpSpPr>
            <a:xfrm>
              <a:off x="256301" y="147620"/>
              <a:ext cx="266546" cy="228568"/>
              <a:chOff x="256301" y="147620"/>
              <a:chExt cx="266546" cy="228568"/>
            </a:xfrm>
          </p:grpSpPr>
          <p:sp>
            <p:nvSpPr>
              <p:cNvPr id="4418" name="Google Shape;4418;p9"/>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9" name="Google Shape;4419;p9"/>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0" name="Google Shape;4420;p9"/>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1" name="Google Shape;4421;p9"/>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2" name="Google Shape;4422;p9"/>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3" name="Google Shape;4423;p9"/>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4" name="Google Shape;4424;p9"/>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5" name="Google Shape;4425;p9"/>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6" name="Google Shape;4426;p9"/>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7" name="Google Shape;4427;p9"/>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8" name="Google Shape;4428;p9"/>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9" name="Google Shape;4429;p9"/>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0" name="Google Shape;4430;p9"/>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1" name="Google Shape;4431;p9"/>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2" name="Google Shape;4432;p9"/>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3" name="Google Shape;4433;p9"/>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4" name="Google Shape;4434;p9"/>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5" name="Google Shape;4435;p9"/>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6" name="Google Shape;4436;p9"/>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7" name="Google Shape;4437;p9"/>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8" name="Google Shape;4438;p9"/>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9" name="Google Shape;4439;p9"/>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0" name="Google Shape;4440;p9"/>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1" name="Google Shape;4441;p9"/>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2" name="Google Shape;4442;p9"/>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3" name="Google Shape;4443;p9"/>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4" name="Google Shape;4444;p9"/>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45" name="Google Shape;4445;p9"/>
            <p:cNvGrpSpPr/>
            <p:nvPr/>
          </p:nvGrpSpPr>
          <p:grpSpPr>
            <a:xfrm>
              <a:off x="586498" y="147620"/>
              <a:ext cx="266546" cy="228568"/>
              <a:chOff x="586498" y="147620"/>
              <a:chExt cx="266546" cy="228568"/>
            </a:xfrm>
          </p:grpSpPr>
          <p:sp>
            <p:nvSpPr>
              <p:cNvPr id="4446" name="Google Shape;4446;p9"/>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7" name="Google Shape;4447;p9"/>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8" name="Google Shape;4448;p9"/>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9" name="Google Shape;4449;p9"/>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0" name="Google Shape;4450;p9"/>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1" name="Google Shape;4451;p9"/>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2" name="Google Shape;4452;p9"/>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3" name="Google Shape;4453;p9"/>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4" name="Google Shape;4454;p9"/>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5" name="Google Shape;4455;p9"/>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6" name="Google Shape;4456;p9"/>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7" name="Google Shape;4457;p9"/>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8" name="Google Shape;4458;p9"/>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9" name="Google Shape;4459;p9"/>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0" name="Google Shape;4460;p9"/>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1" name="Google Shape;4461;p9"/>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2" name="Google Shape;4462;p9"/>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3" name="Google Shape;4463;p9"/>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4" name="Google Shape;4464;p9"/>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5" name="Google Shape;4465;p9"/>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6" name="Google Shape;4466;p9"/>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7" name="Google Shape;4467;p9"/>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8" name="Google Shape;4468;p9"/>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9" name="Google Shape;4469;p9"/>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0" name="Google Shape;4470;p9"/>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1" name="Google Shape;4471;p9"/>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2" name="Google Shape;4472;p9"/>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4473" name="Google Shape;4473;p9"/>
            <p:cNvGrpSpPr/>
            <p:nvPr/>
          </p:nvGrpSpPr>
          <p:grpSpPr>
            <a:xfrm>
              <a:off x="916698" y="147620"/>
              <a:ext cx="266546" cy="228568"/>
              <a:chOff x="586498" y="147620"/>
              <a:chExt cx="266546" cy="228568"/>
            </a:xfrm>
          </p:grpSpPr>
          <p:sp>
            <p:nvSpPr>
              <p:cNvPr id="4474" name="Google Shape;4474;p9"/>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5" name="Google Shape;4475;p9"/>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6" name="Google Shape;4476;p9"/>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7" name="Google Shape;4477;p9"/>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8" name="Google Shape;4478;p9"/>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9" name="Google Shape;4479;p9"/>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0" name="Google Shape;4480;p9"/>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1" name="Google Shape;4481;p9"/>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2" name="Google Shape;4482;p9"/>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3" name="Google Shape;4483;p9"/>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4" name="Google Shape;4484;p9"/>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5" name="Google Shape;4485;p9"/>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6" name="Google Shape;4486;p9"/>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7" name="Google Shape;4487;p9"/>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8" name="Google Shape;4488;p9"/>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9" name="Google Shape;4489;p9"/>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0" name="Google Shape;4490;p9"/>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1" name="Google Shape;4491;p9"/>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2" name="Google Shape;4492;p9"/>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3" name="Google Shape;4493;p9"/>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4" name="Google Shape;4494;p9"/>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5" name="Google Shape;4495;p9"/>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6" name="Google Shape;4496;p9"/>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7" name="Google Shape;4497;p9"/>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8" name="Google Shape;4498;p9"/>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9" name="Google Shape;4499;p9"/>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0" name="Google Shape;4500;p9"/>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4501" name="Google Shape;4501;p9"/>
          <p:cNvSpPr txBox="1">
            <a:spLocks noGrp="1"/>
          </p:cNvSpPr>
          <p:nvPr>
            <p:ph type="title"/>
          </p:nvPr>
        </p:nvSpPr>
        <p:spPr>
          <a:xfrm>
            <a:off x="4447737" y="1770150"/>
            <a:ext cx="3603600" cy="841800"/>
          </a:xfrm>
          <a:prstGeom prst="rect">
            <a:avLst/>
          </a:prstGeom>
        </p:spPr>
        <p:txBody>
          <a:bodyPr spcFirstLastPara="1" wrap="square" lIns="0" tIns="0" rIns="0" bIns="0" anchor="ctr" anchorCtr="0">
            <a:noAutofit/>
          </a:bodyPr>
          <a:lstStyle>
            <a:lvl1pPr lvl="0" algn="r" rtl="0">
              <a:spcBef>
                <a:spcPts val="0"/>
              </a:spcBef>
              <a:spcAft>
                <a:spcPts val="0"/>
              </a:spcAft>
              <a:buSzPts val="4500"/>
              <a:buNone/>
              <a:defRPr sz="5000"/>
            </a:lvl1pPr>
            <a:lvl2pPr lvl="1" algn="r" rtl="0">
              <a:spcBef>
                <a:spcPts val="0"/>
              </a:spcBef>
              <a:spcAft>
                <a:spcPts val="0"/>
              </a:spcAft>
              <a:buSzPts val="4500"/>
              <a:buNone/>
              <a:defRPr sz="4500"/>
            </a:lvl2pPr>
            <a:lvl3pPr lvl="2" algn="r" rtl="0">
              <a:spcBef>
                <a:spcPts val="0"/>
              </a:spcBef>
              <a:spcAft>
                <a:spcPts val="0"/>
              </a:spcAft>
              <a:buSzPts val="4500"/>
              <a:buNone/>
              <a:defRPr sz="4500"/>
            </a:lvl3pPr>
            <a:lvl4pPr lvl="3" algn="r" rtl="0">
              <a:spcBef>
                <a:spcPts val="0"/>
              </a:spcBef>
              <a:spcAft>
                <a:spcPts val="0"/>
              </a:spcAft>
              <a:buSzPts val="4500"/>
              <a:buNone/>
              <a:defRPr sz="4500"/>
            </a:lvl4pPr>
            <a:lvl5pPr lvl="4" algn="r" rtl="0">
              <a:spcBef>
                <a:spcPts val="0"/>
              </a:spcBef>
              <a:spcAft>
                <a:spcPts val="0"/>
              </a:spcAft>
              <a:buSzPts val="4500"/>
              <a:buNone/>
              <a:defRPr sz="4500"/>
            </a:lvl5pPr>
            <a:lvl6pPr lvl="5" algn="r" rtl="0">
              <a:spcBef>
                <a:spcPts val="0"/>
              </a:spcBef>
              <a:spcAft>
                <a:spcPts val="0"/>
              </a:spcAft>
              <a:buSzPts val="4500"/>
              <a:buNone/>
              <a:defRPr sz="4500"/>
            </a:lvl6pPr>
            <a:lvl7pPr lvl="6" algn="r" rtl="0">
              <a:spcBef>
                <a:spcPts val="0"/>
              </a:spcBef>
              <a:spcAft>
                <a:spcPts val="0"/>
              </a:spcAft>
              <a:buSzPts val="4500"/>
              <a:buNone/>
              <a:defRPr sz="4500"/>
            </a:lvl7pPr>
            <a:lvl8pPr lvl="7" algn="r" rtl="0">
              <a:spcBef>
                <a:spcPts val="0"/>
              </a:spcBef>
              <a:spcAft>
                <a:spcPts val="0"/>
              </a:spcAft>
              <a:buSzPts val="4500"/>
              <a:buNone/>
              <a:defRPr sz="4500"/>
            </a:lvl8pPr>
            <a:lvl9pPr lvl="8" algn="r" rtl="0">
              <a:spcBef>
                <a:spcPts val="0"/>
              </a:spcBef>
              <a:spcAft>
                <a:spcPts val="0"/>
              </a:spcAft>
              <a:buSzPts val="4500"/>
              <a:buNone/>
              <a:defRPr sz="4500"/>
            </a:lvl9pPr>
          </a:lstStyle>
          <a:p>
            <a:endParaRPr/>
          </a:p>
        </p:txBody>
      </p:sp>
      <p:sp>
        <p:nvSpPr>
          <p:cNvPr id="4502" name="Google Shape;4502;p9"/>
          <p:cNvSpPr txBox="1">
            <a:spLocks noGrp="1"/>
          </p:cNvSpPr>
          <p:nvPr>
            <p:ph type="subTitle" idx="1"/>
          </p:nvPr>
        </p:nvSpPr>
        <p:spPr>
          <a:xfrm>
            <a:off x="4447737" y="2611950"/>
            <a:ext cx="3603600" cy="761400"/>
          </a:xfrm>
          <a:prstGeom prst="rect">
            <a:avLst/>
          </a:prstGeom>
        </p:spPr>
        <p:txBody>
          <a:bodyPr spcFirstLastPara="1" wrap="square" lIns="0" tIns="0" rIns="0" bIns="0" anchor="ctr" anchorCtr="0">
            <a:noAutofit/>
          </a:bodyPr>
          <a:lstStyle>
            <a:lvl1pPr lvl="0" algn="r" rtl="0">
              <a:lnSpc>
                <a:spcPct val="100000"/>
              </a:lnSpc>
              <a:spcBef>
                <a:spcPts val="0"/>
              </a:spcBef>
              <a:spcAft>
                <a:spcPts val="0"/>
              </a:spcAft>
              <a:buSzPts val="1600"/>
              <a:buNone/>
              <a:defRPr/>
            </a:lvl1pPr>
            <a:lvl2pPr lvl="1" algn="r" rtl="0">
              <a:lnSpc>
                <a:spcPct val="100000"/>
              </a:lnSpc>
              <a:spcBef>
                <a:spcPts val="0"/>
              </a:spcBef>
              <a:spcAft>
                <a:spcPts val="0"/>
              </a:spcAft>
              <a:buSzPts val="1600"/>
              <a:buNone/>
              <a:defRPr/>
            </a:lvl2pPr>
            <a:lvl3pPr lvl="2" algn="r" rtl="0">
              <a:lnSpc>
                <a:spcPct val="100000"/>
              </a:lnSpc>
              <a:spcBef>
                <a:spcPts val="0"/>
              </a:spcBef>
              <a:spcAft>
                <a:spcPts val="0"/>
              </a:spcAft>
              <a:buSzPts val="1600"/>
              <a:buNone/>
              <a:defRPr/>
            </a:lvl3pPr>
            <a:lvl4pPr lvl="3" algn="r" rtl="0">
              <a:lnSpc>
                <a:spcPct val="100000"/>
              </a:lnSpc>
              <a:spcBef>
                <a:spcPts val="0"/>
              </a:spcBef>
              <a:spcAft>
                <a:spcPts val="0"/>
              </a:spcAft>
              <a:buSzPts val="1600"/>
              <a:buNone/>
              <a:defRPr/>
            </a:lvl4pPr>
            <a:lvl5pPr lvl="4" algn="r" rtl="0">
              <a:lnSpc>
                <a:spcPct val="100000"/>
              </a:lnSpc>
              <a:spcBef>
                <a:spcPts val="0"/>
              </a:spcBef>
              <a:spcAft>
                <a:spcPts val="0"/>
              </a:spcAft>
              <a:buSzPts val="1600"/>
              <a:buNone/>
              <a:defRPr/>
            </a:lvl5pPr>
            <a:lvl6pPr lvl="5" algn="r" rtl="0">
              <a:lnSpc>
                <a:spcPct val="100000"/>
              </a:lnSpc>
              <a:spcBef>
                <a:spcPts val="0"/>
              </a:spcBef>
              <a:spcAft>
                <a:spcPts val="0"/>
              </a:spcAft>
              <a:buSzPts val="1600"/>
              <a:buNone/>
              <a:defRPr/>
            </a:lvl6pPr>
            <a:lvl7pPr lvl="6" algn="r" rtl="0">
              <a:lnSpc>
                <a:spcPct val="100000"/>
              </a:lnSpc>
              <a:spcBef>
                <a:spcPts val="0"/>
              </a:spcBef>
              <a:spcAft>
                <a:spcPts val="0"/>
              </a:spcAft>
              <a:buSzPts val="1600"/>
              <a:buNone/>
              <a:defRPr/>
            </a:lvl7pPr>
            <a:lvl8pPr lvl="7" algn="r" rtl="0">
              <a:lnSpc>
                <a:spcPct val="100000"/>
              </a:lnSpc>
              <a:spcBef>
                <a:spcPts val="0"/>
              </a:spcBef>
              <a:spcAft>
                <a:spcPts val="0"/>
              </a:spcAft>
              <a:buSzPts val="1600"/>
              <a:buNone/>
              <a:defRPr/>
            </a:lvl8pPr>
            <a:lvl9pPr lvl="8" algn="r" rtl="0">
              <a:lnSpc>
                <a:spcPct val="100000"/>
              </a:lnSpc>
              <a:spcBef>
                <a:spcPts val="0"/>
              </a:spcBef>
              <a:spcAft>
                <a:spcPts val="0"/>
              </a:spcAft>
              <a:buSzPts val="16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5583"/>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Quote">
  <p:cSld name="CUSTOM">
    <p:spTree>
      <p:nvGrpSpPr>
        <p:cNvPr id="1" name="Shape 5584"/>
        <p:cNvGrpSpPr/>
        <p:nvPr/>
      </p:nvGrpSpPr>
      <p:grpSpPr>
        <a:xfrm>
          <a:off x="0" y="0"/>
          <a:ext cx="0" cy="0"/>
          <a:chOff x="0" y="0"/>
          <a:chExt cx="0" cy="0"/>
        </a:xfrm>
      </p:grpSpPr>
      <p:grpSp>
        <p:nvGrpSpPr>
          <p:cNvPr id="5585" name="Google Shape;5585;p13"/>
          <p:cNvGrpSpPr/>
          <p:nvPr/>
        </p:nvGrpSpPr>
        <p:grpSpPr>
          <a:xfrm>
            <a:off x="-151417" y="4511474"/>
            <a:ext cx="9446833" cy="1136997"/>
            <a:chOff x="7" y="4511474"/>
            <a:chExt cx="9446833" cy="1136997"/>
          </a:xfrm>
        </p:grpSpPr>
        <p:grpSp>
          <p:nvGrpSpPr>
            <p:cNvPr id="5586" name="Google Shape;5586;p13"/>
            <p:cNvGrpSpPr/>
            <p:nvPr/>
          </p:nvGrpSpPr>
          <p:grpSpPr>
            <a:xfrm>
              <a:off x="7" y="4511474"/>
              <a:ext cx="1049633" cy="1136997"/>
              <a:chOff x="2130300" y="2121375"/>
              <a:chExt cx="212000" cy="229650"/>
            </a:xfrm>
          </p:grpSpPr>
          <p:sp>
            <p:nvSpPr>
              <p:cNvPr id="5587" name="Google Shape;5587;p1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8" name="Google Shape;5588;p1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9" name="Google Shape;5589;p1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0" name="Google Shape;5590;p1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1" name="Google Shape;5591;p1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2" name="Google Shape;5592;p1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3" name="Google Shape;5593;p1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4" name="Google Shape;5594;p1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5" name="Google Shape;5595;p1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6" name="Google Shape;5596;p1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7" name="Google Shape;5597;p1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8" name="Google Shape;5598;p1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9" name="Google Shape;5599;p1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0" name="Google Shape;5600;p1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1" name="Google Shape;5601;p1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2" name="Google Shape;5602;p1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3" name="Google Shape;5603;p1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4" name="Google Shape;5604;p1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5" name="Google Shape;5605;p1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6" name="Google Shape;5606;p1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7" name="Google Shape;5607;p1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8" name="Google Shape;5608;p1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9" name="Google Shape;5609;p1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0" name="Google Shape;5610;p1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1" name="Google Shape;5611;p1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2" name="Google Shape;5612;p1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3" name="Google Shape;5613;p1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4" name="Google Shape;5614;p1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5" name="Google Shape;5615;p1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6" name="Google Shape;5616;p1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7" name="Google Shape;5617;p1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8" name="Google Shape;5618;p1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9" name="Google Shape;5619;p1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0" name="Google Shape;5620;p1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1" name="Google Shape;5621;p1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2" name="Google Shape;5622;p1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3" name="Google Shape;5623;p1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4" name="Google Shape;5624;p1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5" name="Google Shape;5625;p1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6" name="Google Shape;5626;p1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7" name="Google Shape;5627;p1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8" name="Google Shape;5628;p1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9" name="Google Shape;5629;p1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30" name="Google Shape;5630;p13"/>
            <p:cNvGrpSpPr/>
            <p:nvPr/>
          </p:nvGrpSpPr>
          <p:grpSpPr>
            <a:xfrm>
              <a:off x="1049657" y="4511474"/>
              <a:ext cx="1049633" cy="1136997"/>
              <a:chOff x="2130300" y="2121375"/>
              <a:chExt cx="212000" cy="229650"/>
            </a:xfrm>
          </p:grpSpPr>
          <p:sp>
            <p:nvSpPr>
              <p:cNvPr id="5631" name="Google Shape;5631;p1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2" name="Google Shape;5632;p1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3" name="Google Shape;5633;p1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4" name="Google Shape;5634;p1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5" name="Google Shape;5635;p1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6" name="Google Shape;5636;p1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7" name="Google Shape;5637;p1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8" name="Google Shape;5638;p1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9" name="Google Shape;5639;p1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0" name="Google Shape;5640;p1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1" name="Google Shape;5641;p1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2" name="Google Shape;5642;p1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3" name="Google Shape;5643;p1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4" name="Google Shape;5644;p1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5" name="Google Shape;5645;p1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6" name="Google Shape;5646;p1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7" name="Google Shape;5647;p1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8" name="Google Shape;5648;p1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9" name="Google Shape;5649;p1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0" name="Google Shape;5650;p1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1" name="Google Shape;5651;p1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2" name="Google Shape;5652;p1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3" name="Google Shape;5653;p1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4" name="Google Shape;5654;p1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5" name="Google Shape;5655;p1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6" name="Google Shape;5656;p1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7" name="Google Shape;5657;p1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8" name="Google Shape;5658;p1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9" name="Google Shape;5659;p1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0" name="Google Shape;5660;p1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1" name="Google Shape;5661;p1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2" name="Google Shape;5662;p1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3" name="Google Shape;5663;p1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4" name="Google Shape;5664;p1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5" name="Google Shape;5665;p1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6" name="Google Shape;5666;p1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7" name="Google Shape;5667;p1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8" name="Google Shape;5668;p1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9" name="Google Shape;5669;p1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0" name="Google Shape;5670;p1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1" name="Google Shape;5671;p1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2" name="Google Shape;5672;p1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3" name="Google Shape;5673;p1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674" name="Google Shape;5674;p13"/>
            <p:cNvGrpSpPr/>
            <p:nvPr/>
          </p:nvGrpSpPr>
          <p:grpSpPr>
            <a:xfrm>
              <a:off x="2099307" y="4511474"/>
              <a:ext cx="1049633" cy="1136997"/>
              <a:chOff x="2130300" y="2121375"/>
              <a:chExt cx="212000" cy="229650"/>
            </a:xfrm>
          </p:grpSpPr>
          <p:sp>
            <p:nvSpPr>
              <p:cNvPr id="5675" name="Google Shape;5675;p1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6" name="Google Shape;5676;p1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7" name="Google Shape;5677;p1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8" name="Google Shape;5678;p1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9" name="Google Shape;5679;p1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0" name="Google Shape;5680;p1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1" name="Google Shape;5681;p1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2" name="Google Shape;5682;p1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3" name="Google Shape;5683;p1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4" name="Google Shape;5684;p1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5" name="Google Shape;5685;p1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6" name="Google Shape;5686;p1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7" name="Google Shape;5687;p1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8" name="Google Shape;5688;p1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9" name="Google Shape;5689;p1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0" name="Google Shape;5690;p1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1" name="Google Shape;5691;p1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2" name="Google Shape;5692;p1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3" name="Google Shape;5693;p1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4" name="Google Shape;5694;p1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5" name="Google Shape;5695;p1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6" name="Google Shape;5696;p1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7" name="Google Shape;5697;p1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8" name="Google Shape;5698;p1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9" name="Google Shape;5699;p1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0" name="Google Shape;5700;p1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1" name="Google Shape;5701;p1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2" name="Google Shape;5702;p1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3" name="Google Shape;5703;p1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4" name="Google Shape;5704;p1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5" name="Google Shape;5705;p1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6" name="Google Shape;5706;p1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7" name="Google Shape;5707;p1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8" name="Google Shape;5708;p1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9" name="Google Shape;5709;p1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0" name="Google Shape;5710;p1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1" name="Google Shape;5711;p1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2" name="Google Shape;5712;p1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3" name="Google Shape;5713;p1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4" name="Google Shape;5714;p1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5" name="Google Shape;5715;p1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6" name="Google Shape;5716;p1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7" name="Google Shape;5717;p1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18" name="Google Shape;5718;p13"/>
            <p:cNvGrpSpPr/>
            <p:nvPr/>
          </p:nvGrpSpPr>
          <p:grpSpPr>
            <a:xfrm>
              <a:off x="3148957" y="4511474"/>
              <a:ext cx="1049633" cy="1136997"/>
              <a:chOff x="2130300" y="2121375"/>
              <a:chExt cx="212000" cy="229650"/>
            </a:xfrm>
          </p:grpSpPr>
          <p:sp>
            <p:nvSpPr>
              <p:cNvPr id="5719" name="Google Shape;5719;p1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0" name="Google Shape;5720;p1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1" name="Google Shape;5721;p1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2" name="Google Shape;5722;p1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3" name="Google Shape;5723;p1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4" name="Google Shape;5724;p1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5" name="Google Shape;5725;p1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6" name="Google Shape;5726;p1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7" name="Google Shape;5727;p1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8" name="Google Shape;5728;p1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9" name="Google Shape;5729;p1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0" name="Google Shape;5730;p1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1" name="Google Shape;5731;p1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2" name="Google Shape;5732;p1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3" name="Google Shape;5733;p1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4" name="Google Shape;5734;p1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5" name="Google Shape;5735;p1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6" name="Google Shape;5736;p1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7" name="Google Shape;5737;p1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8" name="Google Shape;5738;p1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9" name="Google Shape;5739;p1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0" name="Google Shape;5740;p1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1" name="Google Shape;5741;p1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2" name="Google Shape;5742;p1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3" name="Google Shape;5743;p1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4" name="Google Shape;5744;p1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5" name="Google Shape;5745;p1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6" name="Google Shape;5746;p1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7" name="Google Shape;5747;p1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8" name="Google Shape;5748;p1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9" name="Google Shape;5749;p1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0" name="Google Shape;5750;p1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1" name="Google Shape;5751;p1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2" name="Google Shape;5752;p1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3" name="Google Shape;5753;p1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4" name="Google Shape;5754;p1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5" name="Google Shape;5755;p1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6" name="Google Shape;5756;p1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7" name="Google Shape;5757;p1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8" name="Google Shape;5758;p1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9" name="Google Shape;5759;p1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0" name="Google Shape;5760;p1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1" name="Google Shape;5761;p1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762" name="Google Shape;5762;p13"/>
            <p:cNvGrpSpPr/>
            <p:nvPr/>
          </p:nvGrpSpPr>
          <p:grpSpPr>
            <a:xfrm>
              <a:off x="4198607" y="4511474"/>
              <a:ext cx="1049633" cy="1136997"/>
              <a:chOff x="2130300" y="2121375"/>
              <a:chExt cx="212000" cy="229650"/>
            </a:xfrm>
          </p:grpSpPr>
          <p:sp>
            <p:nvSpPr>
              <p:cNvPr id="5763" name="Google Shape;5763;p1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4" name="Google Shape;5764;p1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5" name="Google Shape;5765;p1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6" name="Google Shape;5766;p1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7" name="Google Shape;5767;p1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8" name="Google Shape;5768;p1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9" name="Google Shape;5769;p1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0" name="Google Shape;5770;p1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1" name="Google Shape;5771;p1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2" name="Google Shape;5772;p1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3" name="Google Shape;5773;p1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4" name="Google Shape;5774;p1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5" name="Google Shape;5775;p1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6" name="Google Shape;5776;p1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7" name="Google Shape;5777;p1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8" name="Google Shape;5778;p1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9" name="Google Shape;5779;p1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0" name="Google Shape;5780;p1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1" name="Google Shape;5781;p1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2" name="Google Shape;5782;p1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3" name="Google Shape;5783;p1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4" name="Google Shape;5784;p1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5" name="Google Shape;5785;p1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6" name="Google Shape;5786;p1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7" name="Google Shape;5787;p1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8" name="Google Shape;5788;p1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9" name="Google Shape;5789;p1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0" name="Google Shape;5790;p1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1" name="Google Shape;5791;p1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2" name="Google Shape;5792;p1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3" name="Google Shape;5793;p1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4" name="Google Shape;5794;p1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5" name="Google Shape;5795;p1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6" name="Google Shape;5796;p1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7" name="Google Shape;5797;p1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8" name="Google Shape;5798;p1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9" name="Google Shape;5799;p1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0" name="Google Shape;5800;p1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1" name="Google Shape;5801;p1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2" name="Google Shape;5802;p1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3" name="Google Shape;5803;p1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4" name="Google Shape;5804;p1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5" name="Google Shape;5805;p1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06" name="Google Shape;5806;p13"/>
            <p:cNvGrpSpPr/>
            <p:nvPr/>
          </p:nvGrpSpPr>
          <p:grpSpPr>
            <a:xfrm>
              <a:off x="5248257" y="4511474"/>
              <a:ext cx="1049633" cy="1136997"/>
              <a:chOff x="2130300" y="2121375"/>
              <a:chExt cx="212000" cy="229650"/>
            </a:xfrm>
          </p:grpSpPr>
          <p:sp>
            <p:nvSpPr>
              <p:cNvPr id="5807" name="Google Shape;5807;p1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8" name="Google Shape;5808;p1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9" name="Google Shape;5809;p1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0" name="Google Shape;5810;p1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1" name="Google Shape;5811;p1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2" name="Google Shape;5812;p1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3" name="Google Shape;5813;p1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4" name="Google Shape;5814;p1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5" name="Google Shape;5815;p1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6" name="Google Shape;5816;p1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7" name="Google Shape;5817;p1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8" name="Google Shape;5818;p1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9" name="Google Shape;5819;p1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0" name="Google Shape;5820;p1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1" name="Google Shape;5821;p1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2" name="Google Shape;5822;p1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3" name="Google Shape;5823;p1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4" name="Google Shape;5824;p1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5" name="Google Shape;5825;p1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6" name="Google Shape;5826;p1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7" name="Google Shape;5827;p1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8" name="Google Shape;5828;p1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9" name="Google Shape;5829;p1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0" name="Google Shape;5830;p1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1" name="Google Shape;5831;p1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2" name="Google Shape;5832;p1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3" name="Google Shape;5833;p1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4" name="Google Shape;5834;p1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5" name="Google Shape;5835;p1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6" name="Google Shape;5836;p1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7" name="Google Shape;5837;p1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8" name="Google Shape;5838;p1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9" name="Google Shape;5839;p1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0" name="Google Shape;5840;p1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1" name="Google Shape;5841;p1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2" name="Google Shape;5842;p1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3" name="Google Shape;5843;p1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4" name="Google Shape;5844;p1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5" name="Google Shape;5845;p1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6" name="Google Shape;5846;p1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7" name="Google Shape;5847;p1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8" name="Google Shape;5848;p1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9" name="Google Shape;5849;p1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50" name="Google Shape;5850;p13"/>
            <p:cNvGrpSpPr/>
            <p:nvPr/>
          </p:nvGrpSpPr>
          <p:grpSpPr>
            <a:xfrm>
              <a:off x="6297907" y="4511474"/>
              <a:ext cx="1049633" cy="1136997"/>
              <a:chOff x="2130300" y="2121375"/>
              <a:chExt cx="212000" cy="229650"/>
            </a:xfrm>
          </p:grpSpPr>
          <p:sp>
            <p:nvSpPr>
              <p:cNvPr id="5851" name="Google Shape;5851;p1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2" name="Google Shape;5852;p1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3" name="Google Shape;5853;p1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4" name="Google Shape;5854;p1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5" name="Google Shape;5855;p1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6" name="Google Shape;5856;p1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7" name="Google Shape;5857;p1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8" name="Google Shape;5858;p1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9" name="Google Shape;5859;p1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0" name="Google Shape;5860;p1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1" name="Google Shape;5861;p1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2" name="Google Shape;5862;p1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3" name="Google Shape;5863;p1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4" name="Google Shape;5864;p1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5" name="Google Shape;5865;p1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6" name="Google Shape;5866;p1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7" name="Google Shape;5867;p1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8" name="Google Shape;5868;p1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9" name="Google Shape;5869;p1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0" name="Google Shape;5870;p1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1" name="Google Shape;5871;p1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2" name="Google Shape;5872;p1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3" name="Google Shape;5873;p1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4" name="Google Shape;5874;p1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5" name="Google Shape;5875;p1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6" name="Google Shape;5876;p1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7" name="Google Shape;5877;p1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8" name="Google Shape;5878;p1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9" name="Google Shape;5879;p1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0" name="Google Shape;5880;p1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1" name="Google Shape;5881;p1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2" name="Google Shape;5882;p1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3" name="Google Shape;5883;p1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4" name="Google Shape;5884;p1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5" name="Google Shape;5885;p1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6" name="Google Shape;5886;p1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7" name="Google Shape;5887;p1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8" name="Google Shape;5888;p1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9" name="Google Shape;5889;p1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0" name="Google Shape;5890;p1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1" name="Google Shape;5891;p1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2" name="Google Shape;5892;p1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3" name="Google Shape;5893;p1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894" name="Google Shape;5894;p13"/>
            <p:cNvGrpSpPr/>
            <p:nvPr/>
          </p:nvGrpSpPr>
          <p:grpSpPr>
            <a:xfrm>
              <a:off x="7347557" y="4511474"/>
              <a:ext cx="1049633" cy="1136997"/>
              <a:chOff x="2130300" y="2121375"/>
              <a:chExt cx="212000" cy="229650"/>
            </a:xfrm>
          </p:grpSpPr>
          <p:sp>
            <p:nvSpPr>
              <p:cNvPr id="5895" name="Google Shape;5895;p1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6" name="Google Shape;5896;p1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7" name="Google Shape;5897;p1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8" name="Google Shape;5898;p1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9" name="Google Shape;5899;p1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0" name="Google Shape;5900;p1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1" name="Google Shape;5901;p1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2" name="Google Shape;5902;p1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3" name="Google Shape;5903;p1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4" name="Google Shape;5904;p1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5" name="Google Shape;5905;p1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6" name="Google Shape;5906;p1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7" name="Google Shape;5907;p1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8" name="Google Shape;5908;p1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9" name="Google Shape;5909;p1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0" name="Google Shape;5910;p1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1" name="Google Shape;5911;p1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2" name="Google Shape;5912;p1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3" name="Google Shape;5913;p1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4" name="Google Shape;5914;p1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5" name="Google Shape;5915;p1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6" name="Google Shape;5916;p1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7" name="Google Shape;5917;p1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8" name="Google Shape;5918;p1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9" name="Google Shape;5919;p1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0" name="Google Shape;5920;p1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1" name="Google Shape;5921;p1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2" name="Google Shape;5922;p1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3" name="Google Shape;5923;p1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4" name="Google Shape;5924;p1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5" name="Google Shape;5925;p1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6" name="Google Shape;5926;p1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7" name="Google Shape;5927;p1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8" name="Google Shape;5928;p1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9" name="Google Shape;5929;p1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0" name="Google Shape;5930;p1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1" name="Google Shape;5931;p1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2" name="Google Shape;5932;p1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3" name="Google Shape;5933;p1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4" name="Google Shape;5934;p1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5" name="Google Shape;5935;p1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6" name="Google Shape;5936;p1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7" name="Google Shape;5937;p1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5938" name="Google Shape;5938;p13"/>
            <p:cNvGrpSpPr/>
            <p:nvPr/>
          </p:nvGrpSpPr>
          <p:grpSpPr>
            <a:xfrm>
              <a:off x="8397207" y="4511474"/>
              <a:ext cx="1049633" cy="1136997"/>
              <a:chOff x="2130300" y="2121375"/>
              <a:chExt cx="212000" cy="229650"/>
            </a:xfrm>
          </p:grpSpPr>
          <p:sp>
            <p:nvSpPr>
              <p:cNvPr id="5939" name="Google Shape;5939;p13"/>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0" name="Google Shape;5940;p13"/>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1" name="Google Shape;5941;p13"/>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2" name="Google Shape;5942;p13"/>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3" name="Google Shape;5943;p13"/>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4" name="Google Shape;5944;p13"/>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5" name="Google Shape;5945;p13"/>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6" name="Google Shape;5946;p13"/>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7" name="Google Shape;5947;p13"/>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8" name="Google Shape;5948;p13"/>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9" name="Google Shape;5949;p13"/>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0" name="Google Shape;5950;p13"/>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1" name="Google Shape;5951;p13"/>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2" name="Google Shape;5952;p13"/>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3" name="Google Shape;5953;p13"/>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4" name="Google Shape;5954;p13"/>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5" name="Google Shape;5955;p13"/>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6" name="Google Shape;5956;p13"/>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7" name="Google Shape;5957;p13"/>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8" name="Google Shape;5958;p13"/>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9" name="Google Shape;5959;p13"/>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0" name="Google Shape;5960;p13"/>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1" name="Google Shape;5961;p13"/>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2" name="Google Shape;5962;p13"/>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3" name="Google Shape;5963;p13"/>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4" name="Google Shape;5964;p13"/>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5" name="Google Shape;5965;p13"/>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6" name="Google Shape;5966;p13"/>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7" name="Google Shape;5967;p13"/>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8" name="Google Shape;5968;p13"/>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9" name="Google Shape;5969;p13"/>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0" name="Google Shape;5970;p13"/>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1" name="Google Shape;5971;p13"/>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2" name="Google Shape;5972;p13"/>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3" name="Google Shape;5973;p13"/>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4" name="Google Shape;5974;p13"/>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5" name="Google Shape;5975;p13"/>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6" name="Google Shape;5976;p13"/>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7" name="Google Shape;5977;p13"/>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8" name="Google Shape;5978;p13"/>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9" name="Google Shape;5979;p13"/>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0" name="Google Shape;5980;p13"/>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1" name="Google Shape;5981;p13"/>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5982" name="Google Shape;5982;p13"/>
          <p:cNvGrpSpPr/>
          <p:nvPr/>
        </p:nvGrpSpPr>
        <p:grpSpPr>
          <a:xfrm>
            <a:off x="256301" y="147620"/>
            <a:ext cx="926943" cy="228568"/>
            <a:chOff x="256301" y="147620"/>
            <a:chExt cx="926943" cy="228568"/>
          </a:xfrm>
        </p:grpSpPr>
        <p:grpSp>
          <p:nvGrpSpPr>
            <p:cNvPr id="5983" name="Google Shape;5983;p13"/>
            <p:cNvGrpSpPr/>
            <p:nvPr/>
          </p:nvGrpSpPr>
          <p:grpSpPr>
            <a:xfrm>
              <a:off x="256301" y="147620"/>
              <a:ext cx="266546" cy="228568"/>
              <a:chOff x="256301" y="147620"/>
              <a:chExt cx="266546" cy="228568"/>
            </a:xfrm>
          </p:grpSpPr>
          <p:sp>
            <p:nvSpPr>
              <p:cNvPr id="5984" name="Google Shape;5984;p13"/>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5" name="Google Shape;5985;p13"/>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6" name="Google Shape;5986;p13"/>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7" name="Google Shape;5987;p13"/>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8" name="Google Shape;5988;p13"/>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9" name="Google Shape;5989;p13"/>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0" name="Google Shape;5990;p13"/>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1" name="Google Shape;5991;p13"/>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2" name="Google Shape;5992;p13"/>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3" name="Google Shape;5993;p13"/>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4" name="Google Shape;5994;p13"/>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5" name="Google Shape;5995;p13"/>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6" name="Google Shape;5996;p13"/>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7" name="Google Shape;5997;p13"/>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8" name="Google Shape;5998;p13"/>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9" name="Google Shape;5999;p13"/>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0" name="Google Shape;6000;p13"/>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1" name="Google Shape;6001;p13"/>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2" name="Google Shape;6002;p13"/>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3" name="Google Shape;6003;p13"/>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4" name="Google Shape;6004;p13"/>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5" name="Google Shape;6005;p13"/>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6" name="Google Shape;6006;p13"/>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7" name="Google Shape;6007;p13"/>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8" name="Google Shape;6008;p13"/>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9" name="Google Shape;6009;p13"/>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0" name="Google Shape;6010;p13"/>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11" name="Google Shape;6011;p13"/>
            <p:cNvGrpSpPr/>
            <p:nvPr/>
          </p:nvGrpSpPr>
          <p:grpSpPr>
            <a:xfrm>
              <a:off x="586498" y="147620"/>
              <a:ext cx="266546" cy="228568"/>
              <a:chOff x="586498" y="147620"/>
              <a:chExt cx="266546" cy="228568"/>
            </a:xfrm>
          </p:grpSpPr>
          <p:sp>
            <p:nvSpPr>
              <p:cNvPr id="6012" name="Google Shape;6012;p13"/>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3" name="Google Shape;6013;p13"/>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4" name="Google Shape;6014;p13"/>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5" name="Google Shape;6015;p13"/>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6" name="Google Shape;6016;p13"/>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7" name="Google Shape;6017;p13"/>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8" name="Google Shape;6018;p13"/>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9" name="Google Shape;6019;p13"/>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0" name="Google Shape;6020;p13"/>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1" name="Google Shape;6021;p13"/>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2" name="Google Shape;6022;p13"/>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3" name="Google Shape;6023;p13"/>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4" name="Google Shape;6024;p13"/>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5" name="Google Shape;6025;p13"/>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6" name="Google Shape;6026;p13"/>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7" name="Google Shape;6027;p13"/>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8" name="Google Shape;6028;p13"/>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9" name="Google Shape;6029;p13"/>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0" name="Google Shape;6030;p13"/>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1" name="Google Shape;6031;p13"/>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2" name="Google Shape;6032;p13"/>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3" name="Google Shape;6033;p13"/>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4" name="Google Shape;6034;p13"/>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5" name="Google Shape;6035;p13"/>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6" name="Google Shape;6036;p13"/>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7" name="Google Shape;6037;p13"/>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8" name="Google Shape;6038;p13"/>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039" name="Google Shape;6039;p13"/>
            <p:cNvGrpSpPr/>
            <p:nvPr/>
          </p:nvGrpSpPr>
          <p:grpSpPr>
            <a:xfrm>
              <a:off x="916698" y="147620"/>
              <a:ext cx="266546" cy="228568"/>
              <a:chOff x="586498" y="147620"/>
              <a:chExt cx="266546" cy="228568"/>
            </a:xfrm>
          </p:grpSpPr>
          <p:sp>
            <p:nvSpPr>
              <p:cNvPr id="6040" name="Google Shape;6040;p13"/>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1" name="Google Shape;6041;p13"/>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2" name="Google Shape;6042;p13"/>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3" name="Google Shape;6043;p13"/>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4" name="Google Shape;6044;p13"/>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5" name="Google Shape;6045;p13"/>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6" name="Google Shape;6046;p13"/>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7" name="Google Shape;6047;p13"/>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8" name="Google Shape;6048;p13"/>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9" name="Google Shape;6049;p13"/>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0" name="Google Shape;6050;p13"/>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1" name="Google Shape;6051;p13"/>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2" name="Google Shape;6052;p13"/>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3" name="Google Shape;6053;p13"/>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4" name="Google Shape;6054;p13"/>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5" name="Google Shape;6055;p13"/>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6" name="Google Shape;6056;p13"/>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7" name="Google Shape;6057;p13"/>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8" name="Google Shape;6058;p13"/>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9" name="Google Shape;6059;p13"/>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0" name="Google Shape;6060;p13"/>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1" name="Google Shape;6061;p13"/>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2" name="Google Shape;6062;p13"/>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3" name="Google Shape;6063;p13"/>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4" name="Google Shape;6064;p13"/>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5" name="Google Shape;6065;p13"/>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6" name="Google Shape;6066;p13"/>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067" name="Google Shape;6067;p13"/>
          <p:cNvGrpSpPr/>
          <p:nvPr/>
        </p:nvGrpSpPr>
        <p:grpSpPr>
          <a:xfrm>
            <a:off x="7096041" y="3840262"/>
            <a:ext cx="572218" cy="763255"/>
            <a:chOff x="4559025" y="512425"/>
            <a:chExt cx="175975" cy="234725"/>
          </a:xfrm>
        </p:grpSpPr>
        <p:sp>
          <p:nvSpPr>
            <p:cNvPr id="6068" name="Google Shape;6068;p13"/>
            <p:cNvSpPr/>
            <p:nvPr/>
          </p:nvSpPr>
          <p:spPr>
            <a:xfrm>
              <a:off x="4617400" y="512425"/>
              <a:ext cx="19625" cy="19600"/>
            </a:xfrm>
            <a:custGeom>
              <a:avLst/>
              <a:gdLst/>
              <a:ahLst/>
              <a:cxnLst/>
              <a:rect l="l" t="t" r="r" b="b"/>
              <a:pathLst>
                <a:path w="785" h="784" extrusionOk="0">
                  <a:moveTo>
                    <a:pt x="1" y="0"/>
                  </a:moveTo>
                  <a:lnTo>
                    <a:pt x="1" y="784"/>
                  </a:lnTo>
                  <a:lnTo>
                    <a:pt x="785" y="784"/>
                  </a:lnTo>
                  <a:lnTo>
                    <a:pt x="785"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9" name="Google Shape;6069;p13"/>
            <p:cNvSpPr/>
            <p:nvPr/>
          </p:nvSpPr>
          <p:spPr>
            <a:xfrm>
              <a:off x="4637000" y="532000"/>
              <a:ext cx="19625" cy="19625"/>
            </a:xfrm>
            <a:custGeom>
              <a:avLst/>
              <a:gdLst/>
              <a:ahLst/>
              <a:cxnLst/>
              <a:rect l="l" t="t" r="r" b="b"/>
              <a:pathLst>
                <a:path w="785" h="785" extrusionOk="0">
                  <a:moveTo>
                    <a:pt x="1" y="1"/>
                  </a:moveTo>
                  <a:lnTo>
                    <a:pt x="1" y="784"/>
                  </a:lnTo>
                  <a:lnTo>
                    <a:pt x="784" y="784"/>
                  </a:lnTo>
                  <a:lnTo>
                    <a:pt x="7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0" name="Google Shape;6070;p13"/>
            <p:cNvSpPr/>
            <p:nvPr/>
          </p:nvSpPr>
          <p:spPr>
            <a:xfrm>
              <a:off x="4617400" y="551600"/>
              <a:ext cx="19625" cy="19625"/>
            </a:xfrm>
            <a:custGeom>
              <a:avLst/>
              <a:gdLst/>
              <a:ahLst/>
              <a:cxnLst/>
              <a:rect l="l" t="t" r="r" b="b"/>
              <a:pathLst>
                <a:path w="785" h="785" extrusionOk="0">
                  <a:moveTo>
                    <a:pt x="1" y="0"/>
                  </a:moveTo>
                  <a:lnTo>
                    <a:pt x="1" y="784"/>
                  </a:lnTo>
                  <a:lnTo>
                    <a:pt x="785" y="784"/>
                  </a:lnTo>
                  <a:lnTo>
                    <a:pt x="785" y="0"/>
                  </a:lnTo>
                  <a:close/>
                </a:path>
              </a:pathLst>
            </a:custGeom>
            <a:solidFill>
              <a:srgbClr val="AE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1" name="Google Shape;6071;p13"/>
            <p:cNvSpPr/>
            <p:nvPr/>
          </p:nvSpPr>
          <p:spPr>
            <a:xfrm>
              <a:off x="4637000" y="551600"/>
              <a:ext cx="19625" cy="19625"/>
            </a:xfrm>
            <a:custGeom>
              <a:avLst/>
              <a:gdLst/>
              <a:ahLst/>
              <a:cxnLst/>
              <a:rect l="l" t="t" r="r" b="b"/>
              <a:pathLst>
                <a:path w="785" h="785" extrusionOk="0">
                  <a:moveTo>
                    <a:pt x="1" y="0"/>
                  </a:moveTo>
                  <a:lnTo>
                    <a:pt x="1" y="784"/>
                  </a:lnTo>
                  <a:lnTo>
                    <a:pt x="784" y="784"/>
                  </a:lnTo>
                  <a:lnTo>
                    <a:pt x="784" y="0"/>
                  </a:lnTo>
                  <a:close/>
                </a:path>
              </a:pathLst>
            </a:custGeom>
            <a:solidFill>
              <a:srgbClr val="9FC0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2" name="Google Shape;6072;p13"/>
            <p:cNvSpPr/>
            <p:nvPr/>
          </p:nvSpPr>
          <p:spPr>
            <a:xfrm>
              <a:off x="4656600" y="551600"/>
              <a:ext cx="19625" cy="19625"/>
            </a:xfrm>
            <a:custGeom>
              <a:avLst/>
              <a:gdLst/>
              <a:ahLst/>
              <a:cxnLst/>
              <a:rect l="l" t="t" r="r" b="b"/>
              <a:pathLst>
                <a:path w="785" h="785" extrusionOk="0">
                  <a:moveTo>
                    <a:pt x="0" y="0"/>
                  </a:moveTo>
                  <a:lnTo>
                    <a:pt x="0" y="784"/>
                  </a:lnTo>
                  <a:lnTo>
                    <a:pt x="784" y="784"/>
                  </a:lnTo>
                  <a:lnTo>
                    <a:pt x="784" y="0"/>
                  </a:lnTo>
                  <a:close/>
                </a:path>
              </a:pathLst>
            </a:custGeom>
            <a:solidFill>
              <a:srgbClr val="88B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3" name="Google Shape;6073;p13"/>
            <p:cNvSpPr/>
            <p:nvPr/>
          </p:nvSpPr>
          <p:spPr>
            <a:xfrm>
              <a:off x="4617400" y="571200"/>
              <a:ext cx="19625" cy="19600"/>
            </a:xfrm>
            <a:custGeom>
              <a:avLst/>
              <a:gdLst/>
              <a:ahLst/>
              <a:cxnLst/>
              <a:rect l="l" t="t" r="r" b="b"/>
              <a:pathLst>
                <a:path w="785" h="784" extrusionOk="0">
                  <a:moveTo>
                    <a:pt x="1" y="0"/>
                  </a:moveTo>
                  <a:lnTo>
                    <a:pt x="1" y="784"/>
                  </a:lnTo>
                  <a:lnTo>
                    <a:pt x="785" y="784"/>
                  </a:lnTo>
                  <a:lnTo>
                    <a:pt x="785" y="0"/>
                  </a:lnTo>
                  <a:close/>
                </a:path>
              </a:pathLst>
            </a:custGeom>
            <a:solidFill>
              <a:srgbClr val="9FC0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4" name="Google Shape;6074;p13"/>
            <p:cNvSpPr/>
            <p:nvPr/>
          </p:nvSpPr>
          <p:spPr>
            <a:xfrm>
              <a:off x="4637000" y="571200"/>
              <a:ext cx="19625" cy="19600"/>
            </a:xfrm>
            <a:custGeom>
              <a:avLst/>
              <a:gdLst/>
              <a:ahLst/>
              <a:cxnLst/>
              <a:rect l="l" t="t" r="r" b="b"/>
              <a:pathLst>
                <a:path w="785" h="784" extrusionOk="0">
                  <a:moveTo>
                    <a:pt x="1" y="0"/>
                  </a:moveTo>
                  <a:lnTo>
                    <a:pt x="1" y="784"/>
                  </a:lnTo>
                  <a:lnTo>
                    <a:pt x="784" y="784"/>
                  </a:lnTo>
                  <a:lnTo>
                    <a:pt x="784" y="0"/>
                  </a:lnTo>
                  <a:close/>
                </a:path>
              </a:pathLst>
            </a:custGeom>
            <a:solidFill>
              <a:srgbClr val="88B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5" name="Google Shape;6075;p13"/>
            <p:cNvSpPr/>
            <p:nvPr/>
          </p:nvSpPr>
          <p:spPr>
            <a:xfrm>
              <a:off x="4656600" y="571200"/>
              <a:ext cx="19625" cy="19600"/>
            </a:xfrm>
            <a:custGeom>
              <a:avLst/>
              <a:gdLst/>
              <a:ahLst/>
              <a:cxnLst/>
              <a:rect l="l" t="t" r="r" b="b"/>
              <a:pathLst>
                <a:path w="785" h="784" extrusionOk="0">
                  <a:moveTo>
                    <a:pt x="0" y="0"/>
                  </a:moveTo>
                  <a:lnTo>
                    <a:pt x="0" y="784"/>
                  </a:lnTo>
                  <a:lnTo>
                    <a:pt x="784" y="784"/>
                  </a:lnTo>
                  <a:lnTo>
                    <a:pt x="784" y="0"/>
                  </a:lnTo>
                  <a:close/>
                </a:path>
              </a:pathLst>
            </a:custGeom>
            <a:solidFill>
              <a:srgbClr val="88B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6" name="Google Shape;6076;p13"/>
            <p:cNvSpPr/>
            <p:nvPr/>
          </p:nvSpPr>
          <p:spPr>
            <a:xfrm>
              <a:off x="4598200" y="590775"/>
              <a:ext cx="19225" cy="19625"/>
            </a:xfrm>
            <a:custGeom>
              <a:avLst/>
              <a:gdLst/>
              <a:ahLst/>
              <a:cxnLst/>
              <a:rect l="l" t="t" r="r" b="b"/>
              <a:pathLst>
                <a:path w="769" h="785" extrusionOk="0">
                  <a:moveTo>
                    <a:pt x="1" y="1"/>
                  </a:moveTo>
                  <a:lnTo>
                    <a:pt x="1" y="785"/>
                  </a:lnTo>
                  <a:lnTo>
                    <a:pt x="769" y="785"/>
                  </a:lnTo>
                  <a:lnTo>
                    <a:pt x="769"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7" name="Google Shape;6077;p13"/>
            <p:cNvSpPr/>
            <p:nvPr/>
          </p:nvSpPr>
          <p:spPr>
            <a:xfrm>
              <a:off x="4617400" y="590775"/>
              <a:ext cx="19625" cy="19625"/>
            </a:xfrm>
            <a:custGeom>
              <a:avLst/>
              <a:gdLst/>
              <a:ahLst/>
              <a:cxnLst/>
              <a:rect l="l" t="t" r="r" b="b"/>
              <a:pathLst>
                <a:path w="785" h="785" extrusionOk="0">
                  <a:moveTo>
                    <a:pt x="1" y="1"/>
                  </a:moveTo>
                  <a:lnTo>
                    <a:pt x="1" y="785"/>
                  </a:lnTo>
                  <a:lnTo>
                    <a:pt x="785" y="785"/>
                  </a:lnTo>
                  <a:lnTo>
                    <a:pt x="785"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8" name="Google Shape;6078;p13"/>
            <p:cNvSpPr/>
            <p:nvPr/>
          </p:nvSpPr>
          <p:spPr>
            <a:xfrm>
              <a:off x="4637000" y="590775"/>
              <a:ext cx="19625" cy="19625"/>
            </a:xfrm>
            <a:custGeom>
              <a:avLst/>
              <a:gdLst/>
              <a:ahLst/>
              <a:cxnLst/>
              <a:rect l="l" t="t" r="r" b="b"/>
              <a:pathLst>
                <a:path w="785" h="785" extrusionOk="0">
                  <a:moveTo>
                    <a:pt x="1" y="1"/>
                  </a:moveTo>
                  <a:lnTo>
                    <a:pt x="1" y="785"/>
                  </a:lnTo>
                  <a:lnTo>
                    <a:pt x="784" y="785"/>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9" name="Google Shape;6079;p13"/>
            <p:cNvSpPr/>
            <p:nvPr/>
          </p:nvSpPr>
          <p:spPr>
            <a:xfrm>
              <a:off x="4656600" y="590775"/>
              <a:ext cx="19625" cy="19625"/>
            </a:xfrm>
            <a:custGeom>
              <a:avLst/>
              <a:gdLst/>
              <a:ahLst/>
              <a:cxnLst/>
              <a:rect l="l" t="t" r="r" b="b"/>
              <a:pathLst>
                <a:path w="785" h="785" extrusionOk="0">
                  <a:moveTo>
                    <a:pt x="0" y="1"/>
                  </a:moveTo>
                  <a:lnTo>
                    <a:pt x="0" y="785"/>
                  </a:lnTo>
                  <a:lnTo>
                    <a:pt x="784" y="785"/>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0" name="Google Shape;6080;p13"/>
            <p:cNvSpPr/>
            <p:nvPr/>
          </p:nvSpPr>
          <p:spPr>
            <a:xfrm>
              <a:off x="4676200" y="590775"/>
              <a:ext cx="19600" cy="19625"/>
            </a:xfrm>
            <a:custGeom>
              <a:avLst/>
              <a:gdLst/>
              <a:ahLst/>
              <a:cxnLst/>
              <a:rect l="l" t="t" r="r" b="b"/>
              <a:pathLst>
                <a:path w="784" h="785" extrusionOk="0">
                  <a:moveTo>
                    <a:pt x="0" y="1"/>
                  </a:moveTo>
                  <a:lnTo>
                    <a:pt x="0" y="785"/>
                  </a:lnTo>
                  <a:lnTo>
                    <a:pt x="784" y="785"/>
                  </a:lnTo>
                  <a:lnTo>
                    <a:pt x="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1" name="Google Shape;6081;p13"/>
            <p:cNvSpPr/>
            <p:nvPr/>
          </p:nvSpPr>
          <p:spPr>
            <a:xfrm>
              <a:off x="4578625" y="609975"/>
              <a:ext cx="19600" cy="19625"/>
            </a:xfrm>
            <a:custGeom>
              <a:avLst/>
              <a:gdLst/>
              <a:ahLst/>
              <a:cxnLst/>
              <a:rect l="l" t="t" r="r" b="b"/>
              <a:pathLst>
                <a:path w="784" h="785" extrusionOk="0">
                  <a:moveTo>
                    <a:pt x="0" y="1"/>
                  </a:moveTo>
                  <a:lnTo>
                    <a:pt x="0" y="785"/>
                  </a:lnTo>
                  <a:lnTo>
                    <a:pt x="784" y="785"/>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2" name="Google Shape;6082;p13"/>
            <p:cNvSpPr/>
            <p:nvPr/>
          </p:nvSpPr>
          <p:spPr>
            <a:xfrm>
              <a:off x="4598200" y="609975"/>
              <a:ext cx="19225" cy="19625"/>
            </a:xfrm>
            <a:custGeom>
              <a:avLst/>
              <a:gdLst/>
              <a:ahLst/>
              <a:cxnLst/>
              <a:rect l="l" t="t" r="r" b="b"/>
              <a:pathLst>
                <a:path w="769" h="785" extrusionOk="0">
                  <a:moveTo>
                    <a:pt x="1" y="1"/>
                  </a:moveTo>
                  <a:lnTo>
                    <a:pt x="1" y="785"/>
                  </a:lnTo>
                  <a:lnTo>
                    <a:pt x="769" y="785"/>
                  </a:lnTo>
                  <a:lnTo>
                    <a:pt x="769"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3" name="Google Shape;6083;p13"/>
            <p:cNvSpPr/>
            <p:nvPr/>
          </p:nvSpPr>
          <p:spPr>
            <a:xfrm>
              <a:off x="4617400" y="609975"/>
              <a:ext cx="19625" cy="19625"/>
            </a:xfrm>
            <a:custGeom>
              <a:avLst/>
              <a:gdLst/>
              <a:ahLst/>
              <a:cxnLst/>
              <a:rect l="l" t="t" r="r" b="b"/>
              <a:pathLst>
                <a:path w="785" h="785" extrusionOk="0">
                  <a:moveTo>
                    <a:pt x="1" y="1"/>
                  </a:moveTo>
                  <a:lnTo>
                    <a:pt x="1" y="785"/>
                  </a:lnTo>
                  <a:lnTo>
                    <a:pt x="785" y="785"/>
                  </a:lnTo>
                  <a:lnTo>
                    <a:pt x="7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4" name="Google Shape;6084;p13"/>
            <p:cNvSpPr/>
            <p:nvPr/>
          </p:nvSpPr>
          <p:spPr>
            <a:xfrm>
              <a:off x="4637000" y="609975"/>
              <a:ext cx="19625" cy="19625"/>
            </a:xfrm>
            <a:custGeom>
              <a:avLst/>
              <a:gdLst/>
              <a:ahLst/>
              <a:cxnLst/>
              <a:rect l="l" t="t" r="r" b="b"/>
              <a:pathLst>
                <a:path w="785" h="785" extrusionOk="0">
                  <a:moveTo>
                    <a:pt x="1" y="1"/>
                  </a:moveTo>
                  <a:lnTo>
                    <a:pt x="1" y="785"/>
                  </a:lnTo>
                  <a:lnTo>
                    <a:pt x="784" y="785"/>
                  </a:lnTo>
                  <a:lnTo>
                    <a:pt x="784"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5" name="Google Shape;6085;p13"/>
            <p:cNvSpPr/>
            <p:nvPr/>
          </p:nvSpPr>
          <p:spPr>
            <a:xfrm>
              <a:off x="4656600" y="609975"/>
              <a:ext cx="19625" cy="19625"/>
            </a:xfrm>
            <a:custGeom>
              <a:avLst/>
              <a:gdLst/>
              <a:ahLst/>
              <a:cxnLst/>
              <a:rect l="l" t="t" r="r" b="b"/>
              <a:pathLst>
                <a:path w="785" h="785" extrusionOk="0">
                  <a:moveTo>
                    <a:pt x="0" y="1"/>
                  </a:moveTo>
                  <a:lnTo>
                    <a:pt x="0" y="785"/>
                  </a:lnTo>
                  <a:lnTo>
                    <a:pt x="784" y="785"/>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6" name="Google Shape;6086;p13"/>
            <p:cNvSpPr/>
            <p:nvPr/>
          </p:nvSpPr>
          <p:spPr>
            <a:xfrm>
              <a:off x="4676200" y="609975"/>
              <a:ext cx="19600" cy="19625"/>
            </a:xfrm>
            <a:custGeom>
              <a:avLst/>
              <a:gdLst/>
              <a:ahLst/>
              <a:cxnLst/>
              <a:rect l="l" t="t" r="r" b="b"/>
              <a:pathLst>
                <a:path w="784" h="785" extrusionOk="0">
                  <a:moveTo>
                    <a:pt x="0" y="1"/>
                  </a:moveTo>
                  <a:lnTo>
                    <a:pt x="0" y="785"/>
                  </a:lnTo>
                  <a:lnTo>
                    <a:pt x="784" y="785"/>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7" name="Google Shape;6087;p13"/>
            <p:cNvSpPr/>
            <p:nvPr/>
          </p:nvSpPr>
          <p:spPr>
            <a:xfrm>
              <a:off x="4695775" y="609975"/>
              <a:ext cx="19625" cy="19625"/>
            </a:xfrm>
            <a:custGeom>
              <a:avLst/>
              <a:gdLst/>
              <a:ahLst/>
              <a:cxnLst/>
              <a:rect l="l" t="t" r="r" b="b"/>
              <a:pathLst>
                <a:path w="785" h="785" extrusionOk="0">
                  <a:moveTo>
                    <a:pt x="1" y="1"/>
                  </a:moveTo>
                  <a:lnTo>
                    <a:pt x="1" y="785"/>
                  </a:lnTo>
                  <a:lnTo>
                    <a:pt x="785" y="785"/>
                  </a:lnTo>
                  <a:lnTo>
                    <a:pt x="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8" name="Google Shape;6088;p13"/>
            <p:cNvSpPr/>
            <p:nvPr/>
          </p:nvSpPr>
          <p:spPr>
            <a:xfrm>
              <a:off x="4559025" y="629575"/>
              <a:ext cx="19625" cy="19625"/>
            </a:xfrm>
            <a:custGeom>
              <a:avLst/>
              <a:gdLst/>
              <a:ahLst/>
              <a:cxnLst/>
              <a:rect l="l" t="t" r="r" b="b"/>
              <a:pathLst>
                <a:path w="785" h="785" extrusionOk="0">
                  <a:moveTo>
                    <a:pt x="0" y="1"/>
                  </a:moveTo>
                  <a:lnTo>
                    <a:pt x="0" y="784"/>
                  </a:lnTo>
                  <a:lnTo>
                    <a:pt x="784" y="784"/>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9" name="Google Shape;6089;p13"/>
            <p:cNvSpPr/>
            <p:nvPr/>
          </p:nvSpPr>
          <p:spPr>
            <a:xfrm>
              <a:off x="4578625" y="629575"/>
              <a:ext cx="19600" cy="19625"/>
            </a:xfrm>
            <a:custGeom>
              <a:avLst/>
              <a:gdLst/>
              <a:ahLst/>
              <a:cxnLst/>
              <a:rect l="l" t="t" r="r" b="b"/>
              <a:pathLst>
                <a:path w="784" h="785" extrusionOk="0">
                  <a:moveTo>
                    <a:pt x="0" y="1"/>
                  </a:moveTo>
                  <a:lnTo>
                    <a:pt x="0" y="784"/>
                  </a:lnTo>
                  <a:lnTo>
                    <a:pt x="784" y="784"/>
                  </a:lnTo>
                  <a:lnTo>
                    <a:pt x="784"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0" name="Google Shape;6090;p13"/>
            <p:cNvSpPr/>
            <p:nvPr/>
          </p:nvSpPr>
          <p:spPr>
            <a:xfrm>
              <a:off x="4598200" y="629575"/>
              <a:ext cx="19225" cy="19625"/>
            </a:xfrm>
            <a:custGeom>
              <a:avLst/>
              <a:gdLst/>
              <a:ahLst/>
              <a:cxnLst/>
              <a:rect l="l" t="t" r="r" b="b"/>
              <a:pathLst>
                <a:path w="769" h="785" extrusionOk="0">
                  <a:moveTo>
                    <a:pt x="1" y="1"/>
                  </a:moveTo>
                  <a:lnTo>
                    <a:pt x="1" y="784"/>
                  </a:lnTo>
                  <a:lnTo>
                    <a:pt x="769" y="784"/>
                  </a:lnTo>
                  <a:lnTo>
                    <a:pt x="7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1" name="Google Shape;6091;p13"/>
            <p:cNvSpPr/>
            <p:nvPr/>
          </p:nvSpPr>
          <p:spPr>
            <a:xfrm>
              <a:off x="4617400" y="629575"/>
              <a:ext cx="19625" cy="19625"/>
            </a:xfrm>
            <a:custGeom>
              <a:avLst/>
              <a:gdLst/>
              <a:ahLst/>
              <a:cxnLst/>
              <a:rect l="l" t="t" r="r" b="b"/>
              <a:pathLst>
                <a:path w="785" h="785" extrusionOk="0">
                  <a:moveTo>
                    <a:pt x="1" y="1"/>
                  </a:moveTo>
                  <a:lnTo>
                    <a:pt x="1" y="784"/>
                  </a:lnTo>
                  <a:lnTo>
                    <a:pt x="785" y="784"/>
                  </a:lnTo>
                  <a:lnTo>
                    <a:pt x="785"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2" name="Google Shape;6092;p13"/>
            <p:cNvSpPr/>
            <p:nvPr/>
          </p:nvSpPr>
          <p:spPr>
            <a:xfrm>
              <a:off x="4637000" y="629575"/>
              <a:ext cx="19625" cy="19625"/>
            </a:xfrm>
            <a:custGeom>
              <a:avLst/>
              <a:gdLst/>
              <a:ahLst/>
              <a:cxnLst/>
              <a:rect l="l" t="t" r="r" b="b"/>
              <a:pathLst>
                <a:path w="785" h="785" extrusionOk="0">
                  <a:moveTo>
                    <a:pt x="1" y="1"/>
                  </a:moveTo>
                  <a:lnTo>
                    <a:pt x="1" y="784"/>
                  </a:lnTo>
                  <a:lnTo>
                    <a:pt x="784" y="784"/>
                  </a:lnTo>
                  <a:lnTo>
                    <a:pt x="784"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3" name="Google Shape;6093;p13"/>
            <p:cNvSpPr/>
            <p:nvPr/>
          </p:nvSpPr>
          <p:spPr>
            <a:xfrm>
              <a:off x="4656600" y="629575"/>
              <a:ext cx="19625" cy="19625"/>
            </a:xfrm>
            <a:custGeom>
              <a:avLst/>
              <a:gdLst/>
              <a:ahLst/>
              <a:cxnLst/>
              <a:rect l="l" t="t" r="r" b="b"/>
              <a:pathLst>
                <a:path w="785" h="785" extrusionOk="0">
                  <a:moveTo>
                    <a:pt x="0" y="1"/>
                  </a:moveTo>
                  <a:lnTo>
                    <a:pt x="0" y="784"/>
                  </a:lnTo>
                  <a:lnTo>
                    <a:pt x="784" y="784"/>
                  </a:lnTo>
                  <a:lnTo>
                    <a:pt x="784"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4" name="Google Shape;6094;p13"/>
            <p:cNvSpPr/>
            <p:nvPr/>
          </p:nvSpPr>
          <p:spPr>
            <a:xfrm>
              <a:off x="4676200" y="629575"/>
              <a:ext cx="19600" cy="19625"/>
            </a:xfrm>
            <a:custGeom>
              <a:avLst/>
              <a:gdLst/>
              <a:ahLst/>
              <a:cxnLst/>
              <a:rect l="l" t="t" r="r" b="b"/>
              <a:pathLst>
                <a:path w="784" h="785" extrusionOk="0">
                  <a:moveTo>
                    <a:pt x="0" y="1"/>
                  </a:moveTo>
                  <a:lnTo>
                    <a:pt x="0" y="784"/>
                  </a:lnTo>
                  <a:lnTo>
                    <a:pt x="784" y="784"/>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5" name="Google Shape;6095;p13"/>
            <p:cNvSpPr/>
            <p:nvPr/>
          </p:nvSpPr>
          <p:spPr>
            <a:xfrm>
              <a:off x="4695775" y="629575"/>
              <a:ext cx="19625" cy="19625"/>
            </a:xfrm>
            <a:custGeom>
              <a:avLst/>
              <a:gdLst/>
              <a:ahLst/>
              <a:cxnLst/>
              <a:rect l="l" t="t" r="r" b="b"/>
              <a:pathLst>
                <a:path w="785" h="785" extrusionOk="0">
                  <a:moveTo>
                    <a:pt x="1" y="1"/>
                  </a:moveTo>
                  <a:lnTo>
                    <a:pt x="1" y="784"/>
                  </a:lnTo>
                  <a:lnTo>
                    <a:pt x="785" y="784"/>
                  </a:lnTo>
                  <a:lnTo>
                    <a:pt x="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6" name="Google Shape;6096;p13"/>
            <p:cNvSpPr/>
            <p:nvPr/>
          </p:nvSpPr>
          <p:spPr>
            <a:xfrm>
              <a:off x="4715375" y="629575"/>
              <a:ext cx="19625" cy="19625"/>
            </a:xfrm>
            <a:custGeom>
              <a:avLst/>
              <a:gdLst/>
              <a:ahLst/>
              <a:cxnLst/>
              <a:rect l="l" t="t" r="r" b="b"/>
              <a:pathLst>
                <a:path w="785" h="785" extrusionOk="0">
                  <a:moveTo>
                    <a:pt x="1" y="1"/>
                  </a:moveTo>
                  <a:lnTo>
                    <a:pt x="1" y="784"/>
                  </a:lnTo>
                  <a:lnTo>
                    <a:pt x="784" y="784"/>
                  </a:lnTo>
                  <a:lnTo>
                    <a:pt x="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7" name="Google Shape;6097;p13"/>
            <p:cNvSpPr/>
            <p:nvPr/>
          </p:nvSpPr>
          <p:spPr>
            <a:xfrm>
              <a:off x="4559025" y="649175"/>
              <a:ext cx="19625" cy="19625"/>
            </a:xfrm>
            <a:custGeom>
              <a:avLst/>
              <a:gdLst/>
              <a:ahLst/>
              <a:cxnLst/>
              <a:rect l="l" t="t" r="r" b="b"/>
              <a:pathLst>
                <a:path w="785" h="785" extrusionOk="0">
                  <a:moveTo>
                    <a:pt x="0" y="0"/>
                  </a:moveTo>
                  <a:lnTo>
                    <a:pt x="0" y="784"/>
                  </a:lnTo>
                  <a:lnTo>
                    <a:pt x="784" y="784"/>
                  </a:lnTo>
                  <a:lnTo>
                    <a:pt x="784" y="0"/>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8" name="Google Shape;6098;p13"/>
            <p:cNvSpPr/>
            <p:nvPr/>
          </p:nvSpPr>
          <p:spPr>
            <a:xfrm>
              <a:off x="4578625" y="649175"/>
              <a:ext cx="19600" cy="19625"/>
            </a:xfrm>
            <a:custGeom>
              <a:avLst/>
              <a:gdLst/>
              <a:ahLst/>
              <a:cxnLst/>
              <a:rect l="l" t="t" r="r" b="b"/>
              <a:pathLst>
                <a:path w="784" h="785" extrusionOk="0">
                  <a:moveTo>
                    <a:pt x="0" y="0"/>
                  </a:moveTo>
                  <a:lnTo>
                    <a:pt x="0" y="784"/>
                  </a:lnTo>
                  <a:lnTo>
                    <a:pt x="784" y="784"/>
                  </a:lnTo>
                  <a:lnTo>
                    <a:pt x="784" y="0"/>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9" name="Google Shape;6099;p13"/>
            <p:cNvSpPr/>
            <p:nvPr/>
          </p:nvSpPr>
          <p:spPr>
            <a:xfrm>
              <a:off x="4598200" y="649175"/>
              <a:ext cx="19225" cy="19625"/>
            </a:xfrm>
            <a:custGeom>
              <a:avLst/>
              <a:gdLst/>
              <a:ahLst/>
              <a:cxnLst/>
              <a:rect l="l" t="t" r="r" b="b"/>
              <a:pathLst>
                <a:path w="769" h="785" extrusionOk="0">
                  <a:moveTo>
                    <a:pt x="1" y="0"/>
                  </a:moveTo>
                  <a:lnTo>
                    <a:pt x="1" y="784"/>
                  </a:lnTo>
                  <a:lnTo>
                    <a:pt x="769" y="784"/>
                  </a:lnTo>
                  <a:lnTo>
                    <a:pt x="769" y="0"/>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0" name="Google Shape;6100;p13"/>
            <p:cNvSpPr/>
            <p:nvPr/>
          </p:nvSpPr>
          <p:spPr>
            <a:xfrm>
              <a:off x="4617400" y="649175"/>
              <a:ext cx="19625" cy="19625"/>
            </a:xfrm>
            <a:custGeom>
              <a:avLst/>
              <a:gdLst/>
              <a:ahLst/>
              <a:cxnLst/>
              <a:rect l="l" t="t" r="r" b="b"/>
              <a:pathLst>
                <a:path w="785" h="785" extrusionOk="0">
                  <a:moveTo>
                    <a:pt x="1" y="0"/>
                  </a:moveTo>
                  <a:lnTo>
                    <a:pt x="1" y="784"/>
                  </a:lnTo>
                  <a:lnTo>
                    <a:pt x="785" y="784"/>
                  </a:lnTo>
                  <a:lnTo>
                    <a:pt x="785" y="0"/>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1" name="Google Shape;6101;p13"/>
            <p:cNvSpPr/>
            <p:nvPr/>
          </p:nvSpPr>
          <p:spPr>
            <a:xfrm>
              <a:off x="4637000" y="649175"/>
              <a:ext cx="19625" cy="19625"/>
            </a:xfrm>
            <a:custGeom>
              <a:avLst/>
              <a:gdLst/>
              <a:ahLst/>
              <a:cxnLst/>
              <a:rect l="l" t="t" r="r" b="b"/>
              <a:pathLst>
                <a:path w="785" h="785" extrusionOk="0">
                  <a:moveTo>
                    <a:pt x="1" y="0"/>
                  </a:moveTo>
                  <a:lnTo>
                    <a:pt x="1" y="784"/>
                  </a:lnTo>
                  <a:lnTo>
                    <a:pt x="784" y="784"/>
                  </a:lnTo>
                  <a:lnTo>
                    <a:pt x="784" y="0"/>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2" name="Google Shape;6102;p13"/>
            <p:cNvSpPr/>
            <p:nvPr/>
          </p:nvSpPr>
          <p:spPr>
            <a:xfrm>
              <a:off x="4656600" y="649175"/>
              <a:ext cx="19625" cy="19625"/>
            </a:xfrm>
            <a:custGeom>
              <a:avLst/>
              <a:gdLst/>
              <a:ahLst/>
              <a:cxnLst/>
              <a:rect l="l" t="t" r="r" b="b"/>
              <a:pathLst>
                <a:path w="785" h="785" extrusionOk="0">
                  <a:moveTo>
                    <a:pt x="0" y="0"/>
                  </a:moveTo>
                  <a:lnTo>
                    <a:pt x="0" y="784"/>
                  </a:lnTo>
                  <a:lnTo>
                    <a:pt x="784" y="784"/>
                  </a:lnTo>
                  <a:lnTo>
                    <a:pt x="784" y="0"/>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3" name="Google Shape;6103;p13"/>
            <p:cNvSpPr/>
            <p:nvPr/>
          </p:nvSpPr>
          <p:spPr>
            <a:xfrm>
              <a:off x="4676200" y="649175"/>
              <a:ext cx="19600" cy="19625"/>
            </a:xfrm>
            <a:custGeom>
              <a:avLst/>
              <a:gdLst/>
              <a:ahLst/>
              <a:cxnLst/>
              <a:rect l="l" t="t" r="r" b="b"/>
              <a:pathLst>
                <a:path w="784" h="785" extrusionOk="0">
                  <a:moveTo>
                    <a:pt x="0" y="0"/>
                  </a:moveTo>
                  <a:lnTo>
                    <a:pt x="0" y="784"/>
                  </a:lnTo>
                  <a:lnTo>
                    <a:pt x="784" y="784"/>
                  </a:lnTo>
                  <a:lnTo>
                    <a:pt x="784" y="0"/>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4" name="Google Shape;6104;p13"/>
            <p:cNvSpPr/>
            <p:nvPr/>
          </p:nvSpPr>
          <p:spPr>
            <a:xfrm>
              <a:off x="4695775" y="649175"/>
              <a:ext cx="19625" cy="19625"/>
            </a:xfrm>
            <a:custGeom>
              <a:avLst/>
              <a:gdLst/>
              <a:ahLst/>
              <a:cxnLst/>
              <a:rect l="l" t="t" r="r" b="b"/>
              <a:pathLst>
                <a:path w="785" h="785" extrusionOk="0">
                  <a:moveTo>
                    <a:pt x="1" y="0"/>
                  </a:moveTo>
                  <a:lnTo>
                    <a:pt x="1" y="784"/>
                  </a:lnTo>
                  <a:lnTo>
                    <a:pt x="785" y="784"/>
                  </a:lnTo>
                  <a:lnTo>
                    <a:pt x="785" y="0"/>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5" name="Google Shape;6105;p13"/>
            <p:cNvSpPr/>
            <p:nvPr/>
          </p:nvSpPr>
          <p:spPr>
            <a:xfrm>
              <a:off x="4715375" y="649175"/>
              <a:ext cx="19625" cy="19625"/>
            </a:xfrm>
            <a:custGeom>
              <a:avLst/>
              <a:gdLst/>
              <a:ahLst/>
              <a:cxnLst/>
              <a:rect l="l" t="t" r="r" b="b"/>
              <a:pathLst>
                <a:path w="785" h="785" extrusionOk="0">
                  <a:moveTo>
                    <a:pt x="1" y="0"/>
                  </a:moveTo>
                  <a:lnTo>
                    <a:pt x="1" y="784"/>
                  </a:lnTo>
                  <a:lnTo>
                    <a:pt x="784" y="784"/>
                  </a:lnTo>
                  <a:lnTo>
                    <a:pt x="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6" name="Google Shape;6106;p13"/>
            <p:cNvSpPr/>
            <p:nvPr/>
          </p:nvSpPr>
          <p:spPr>
            <a:xfrm>
              <a:off x="4559025" y="668775"/>
              <a:ext cx="19625" cy="19600"/>
            </a:xfrm>
            <a:custGeom>
              <a:avLst/>
              <a:gdLst/>
              <a:ahLst/>
              <a:cxnLst/>
              <a:rect l="l" t="t" r="r" b="b"/>
              <a:pathLst>
                <a:path w="785" h="784" extrusionOk="0">
                  <a:moveTo>
                    <a:pt x="0" y="0"/>
                  </a:moveTo>
                  <a:lnTo>
                    <a:pt x="0" y="784"/>
                  </a:lnTo>
                  <a:lnTo>
                    <a:pt x="784" y="784"/>
                  </a:lnTo>
                  <a:lnTo>
                    <a:pt x="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7" name="Google Shape;6107;p13"/>
            <p:cNvSpPr/>
            <p:nvPr/>
          </p:nvSpPr>
          <p:spPr>
            <a:xfrm>
              <a:off x="4578625" y="668775"/>
              <a:ext cx="19600" cy="19600"/>
            </a:xfrm>
            <a:custGeom>
              <a:avLst/>
              <a:gdLst/>
              <a:ahLst/>
              <a:cxnLst/>
              <a:rect l="l" t="t" r="r" b="b"/>
              <a:pathLst>
                <a:path w="784" h="784" extrusionOk="0">
                  <a:moveTo>
                    <a:pt x="0" y="0"/>
                  </a:moveTo>
                  <a:lnTo>
                    <a:pt x="0" y="784"/>
                  </a:lnTo>
                  <a:lnTo>
                    <a:pt x="784" y="784"/>
                  </a:lnTo>
                  <a:lnTo>
                    <a:pt x="784" y="0"/>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8" name="Google Shape;6108;p13"/>
            <p:cNvSpPr/>
            <p:nvPr/>
          </p:nvSpPr>
          <p:spPr>
            <a:xfrm>
              <a:off x="4598200" y="668775"/>
              <a:ext cx="19225" cy="19600"/>
            </a:xfrm>
            <a:custGeom>
              <a:avLst/>
              <a:gdLst/>
              <a:ahLst/>
              <a:cxnLst/>
              <a:rect l="l" t="t" r="r" b="b"/>
              <a:pathLst>
                <a:path w="769" h="784" extrusionOk="0">
                  <a:moveTo>
                    <a:pt x="1" y="0"/>
                  </a:moveTo>
                  <a:lnTo>
                    <a:pt x="1" y="784"/>
                  </a:lnTo>
                  <a:lnTo>
                    <a:pt x="769" y="784"/>
                  </a:lnTo>
                  <a:lnTo>
                    <a:pt x="7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9" name="Google Shape;6109;p13"/>
            <p:cNvSpPr/>
            <p:nvPr/>
          </p:nvSpPr>
          <p:spPr>
            <a:xfrm>
              <a:off x="4617400" y="668775"/>
              <a:ext cx="19625" cy="19600"/>
            </a:xfrm>
            <a:custGeom>
              <a:avLst/>
              <a:gdLst/>
              <a:ahLst/>
              <a:cxnLst/>
              <a:rect l="l" t="t" r="r" b="b"/>
              <a:pathLst>
                <a:path w="785" h="784" extrusionOk="0">
                  <a:moveTo>
                    <a:pt x="1" y="0"/>
                  </a:moveTo>
                  <a:lnTo>
                    <a:pt x="1" y="784"/>
                  </a:lnTo>
                  <a:lnTo>
                    <a:pt x="785" y="784"/>
                  </a:lnTo>
                  <a:lnTo>
                    <a:pt x="785" y="0"/>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0" name="Google Shape;6110;p13"/>
            <p:cNvSpPr/>
            <p:nvPr/>
          </p:nvSpPr>
          <p:spPr>
            <a:xfrm>
              <a:off x="4637000" y="668775"/>
              <a:ext cx="19625" cy="19600"/>
            </a:xfrm>
            <a:custGeom>
              <a:avLst/>
              <a:gdLst/>
              <a:ahLst/>
              <a:cxnLst/>
              <a:rect l="l" t="t" r="r" b="b"/>
              <a:pathLst>
                <a:path w="785" h="784" extrusionOk="0">
                  <a:moveTo>
                    <a:pt x="1" y="0"/>
                  </a:moveTo>
                  <a:lnTo>
                    <a:pt x="1" y="784"/>
                  </a:lnTo>
                  <a:lnTo>
                    <a:pt x="784" y="784"/>
                  </a:lnTo>
                  <a:lnTo>
                    <a:pt x="784" y="0"/>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1" name="Google Shape;6111;p13"/>
            <p:cNvSpPr/>
            <p:nvPr/>
          </p:nvSpPr>
          <p:spPr>
            <a:xfrm>
              <a:off x="4656600" y="668775"/>
              <a:ext cx="19625" cy="19600"/>
            </a:xfrm>
            <a:custGeom>
              <a:avLst/>
              <a:gdLst/>
              <a:ahLst/>
              <a:cxnLst/>
              <a:rect l="l" t="t" r="r" b="b"/>
              <a:pathLst>
                <a:path w="785" h="784" extrusionOk="0">
                  <a:moveTo>
                    <a:pt x="0" y="0"/>
                  </a:moveTo>
                  <a:lnTo>
                    <a:pt x="0" y="784"/>
                  </a:lnTo>
                  <a:lnTo>
                    <a:pt x="784" y="784"/>
                  </a:lnTo>
                  <a:lnTo>
                    <a:pt x="784" y="0"/>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2" name="Google Shape;6112;p13"/>
            <p:cNvSpPr/>
            <p:nvPr/>
          </p:nvSpPr>
          <p:spPr>
            <a:xfrm>
              <a:off x="4676200" y="668775"/>
              <a:ext cx="19600" cy="19600"/>
            </a:xfrm>
            <a:custGeom>
              <a:avLst/>
              <a:gdLst/>
              <a:ahLst/>
              <a:cxnLst/>
              <a:rect l="l" t="t" r="r" b="b"/>
              <a:pathLst>
                <a:path w="784" h="784" extrusionOk="0">
                  <a:moveTo>
                    <a:pt x="0" y="0"/>
                  </a:moveTo>
                  <a:lnTo>
                    <a:pt x="0" y="784"/>
                  </a:lnTo>
                  <a:lnTo>
                    <a:pt x="784" y="784"/>
                  </a:lnTo>
                  <a:lnTo>
                    <a:pt x="784" y="0"/>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3" name="Google Shape;6113;p13"/>
            <p:cNvSpPr/>
            <p:nvPr/>
          </p:nvSpPr>
          <p:spPr>
            <a:xfrm>
              <a:off x="4695775" y="668775"/>
              <a:ext cx="19625" cy="19600"/>
            </a:xfrm>
            <a:custGeom>
              <a:avLst/>
              <a:gdLst/>
              <a:ahLst/>
              <a:cxnLst/>
              <a:rect l="l" t="t" r="r" b="b"/>
              <a:pathLst>
                <a:path w="785" h="784" extrusionOk="0">
                  <a:moveTo>
                    <a:pt x="1" y="0"/>
                  </a:moveTo>
                  <a:lnTo>
                    <a:pt x="1" y="784"/>
                  </a:lnTo>
                  <a:lnTo>
                    <a:pt x="785" y="784"/>
                  </a:lnTo>
                  <a:lnTo>
                    <a:pt x="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4" name="Google Shape;6114;p13"/>
            <p:cNvSpPr/>
            <p:nvPr/>
          </p:nvSpPr>
          <p:spPr>
            <a:xfrm>
              <a:off x="4715375" y="668775"/>
              <a:ext cx="19625" cy="19600"/>
            </a:xfrm>
            <a:custGeom>
              <a:avLst/>
              <a:gdLst/>
              <a:ahLst/>
              <a:cxnLst/>
              <a:rect l="l" t="t" r="r" b="b"/>
              <a:pathLst>
                <a:path w="785" h="784" extrusionOk="0">
                  <a:moveTo>
                    <a:pt x="1" y="0"/>
                  </a:moveTo>
                  <a:lnTo>
                    <a:pt x="1" y="784"/>
                  </a:lnTo>
                  <a:lnTo>
                    <a:pt x="784" y="784"/>
                  </a:lnTo>
                  <a:lnTo>
                    <a:pt x="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5" name="Google Shape;6115;p13"/>
            <p:cNvSpPr/>
            <p:nvPr/>
          </p:nvSpPr>
          <p:spPr>
            <a:xfrm>
              <a:off x="4578625" y="688350"/>
              <a:ext cx="19600" cy="19625"/>
            </a:xfrm>
            <a:custGeom>
              <a:avLst/>
              <a:gdLst/>
              <a:ahLst/>
              <a:cxnLst/>
              <a:rect l="l" t="t" r="r" b="b"/>
              <a:pathLst>
                <a:path w="784" h="785" extrusionOk="0">
                  <a:moveTo>
                    <a:pt x="0" y="1"/>
                  </a:moveTo>
                  <a:lnTo>
                    <a:pt x="0" y="785"/>
                  </a:lnTo>
                  <a:lnTo>
                    <a:pt x="784" y="785"/>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6" name="Google Shape;6116;p13"/>
            <p:cNvSpPr/>
            <p:nvPr/>
          </p:nvSpPr>
          <p:spPr>
            <a:xfrm>
              <a:off x="4598200" y="688350"/>
              <a:ext cx="19225" cy="19625"/>
            </a:xfrm>
            <a:custGeom>
              <a:avLst/>
              <a:gdLst/>
              <a:ahLst/>
              <a:cxnLst/>
              <a:rect l="l" t="t" r="r" b="b"/>
              <a:pathLst>
                <a:path w="769" h="785" extrusionOk="0">
                  <a:moveTo>
                    <a:pt x="1" y="1"/>
                  </a:moveTo>
                  <a:lnTo>
                    <a:pt x="1" y="785"/>
                  </a:lnTo>
                  <a:lnTo>
                    <a:pt x="769" y="785"/>
                  </a:lnTo>
                  <a:lnTo>
                    <a:pt x="769"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7" name="Google Shape;6117;p13"/>
            <p:cNvSpPr/>
            <p:nvPr/>
          </p:nvSpPr>
          <p:spPr>
            <a:xfrm>
              <a:off x="4617400" y="688350"/>
              <a:ext cx="19625" cy="19625"/>
            </a:xfrm>
            <a:custGeom>
              <a:avLst/>
              <a:gdLst/>
              <a:ahLst/>
              <a:cxnLst/>
              <a:rect l="l" t="t" r="r" b="b"/>
              <a:pathLst>
                <a:path w="785" h="785" extrusionOk="0">
                  <a:moveTo>
                    <a:pt x="1" y="1"/>
                  </a:moveTo>
                  <a:lnTo>
                    <a:pt x="1" y="785"/>
                  </a:lnTo>
                  <a:lnTo>
                    <a:pt x="785" y="785"/>
                  </a:lnTo>
                  <a:lnTo>
                    <a:pt x="785"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8" name="Google Shape;6118;p13"/>
            <p:cNvSpPr/>
            <p:nvPr/>
          </p:nvSpPr>
          <p:spPr>
            <a:xfrm>
              <a:off x="4637000" y="688350"/>
              <a:ext cx="19625" cy="19625"/>
            </a:xfrm>
            <a:custGeom>
              <a:avLst/>
              <a:gdLst/>
              <a:ahLst/>
              <a:cxnLst/>
              <a:rect l="l" t="t" r="r" b="b"/>
              <a:pathLst>
                <a:path w="785" h="785" extrusionOk="0">
                  <a:moveTo>
                    <a:pt x="1" y="1"/>
                  </a:moveTo>
                  <a:lnTo>
                    <a:pt x="1" y="785"/>
                  </a:lnTo>
                  <a:lnTo>
                    <a:pt x="784" y="785"/>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9" name="Google Shape;6119;p13"/>
            <p:cNvSpPr/>
            <p:nvPr/>
          </p:nvSpPr>
          <p:spPr>
            <a:xfrm>
              <a:off x="4656600" y="688350"/>
              <a:ext cx="19625" cy="19625"/>
            </a:xfrm>
            <a:custGeom>
              <a:avLst/>
              <a:gdLst/>
              <a:ahLst/>
              <a:cxnLst/>
              <a:rect l="l" t="t" r="r" b="b"/>
              <a:pathLst>
                <a:path w="785" h="785" extrusionOk="0">
                  <a:moveTo>
                    <a:pt x="0" y="1"/>
                  </a:moveTo>
                  <a:lnTo>
                    <a:pt x="0" y="785"/>
                  </a:lnTo>
                  <a:lnTo>
                    <a:pt x="784" y="785"/>
                  </a:lnTo>
                  <a:lnTo>
                    <a:pt x="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0" name="Google Shape;6120;p13"/>
            <p:cNvSpPr/>
            <p:nvPr/>
          </p:nvSpPr>
          <p:spPr>
            <a:xfrm>
              <a:off x="4676200" y="688350"/>
              <a:ext cx="19600" cy="19625"/>
            </a:xfrm>
            <a:custGeom>
              <a:avLst/>
              <a:gdLst/>
              <a:ahLst/>
              <a:cxnLst/>
              <a:rect l="l" t="t" r="r" b="b"/>
              <a:pathLst>
                <a:path w="784" h="785" extrusionOk="0">
                  <a:moveTo>
                    <a:pt x="0" y="1"/>
                  </a:moveTo>
                  <a:lnTo>
                    <a:pt x="0" y="785"/>
                  </a:lnTo>
                  <a:lnTo>
                    <a:pt x="784" y="785"/>
                  </a:lnTo>
                  <a:lnTo>
                    <a:pt x="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1" name="Google Shape;6121;p13"/>
            <p:cNvSpPr/>
            <p:nvPr/>
          </p:nvSpPr>
          <p:spPr>
            <a:xfrm>
              <a:off x="4695775" y="688350"/>
              <a:ext cx="19625" cy="19625"/>
            </a:xfrm>
            <a:custGeom>
              <a:avLst/>
              <a:gdLst/>
              <a:ahLst/>
              <a:cxnLst/>
              <a:rect l="l" t="t" r="r" b="b"/>
              <a:pathLst>
                <a:path w="785" h="785" extrusionOk="0">
                  <a:moveTo>
                    <a:pt x="1" y="1"/>
                  </a:moveTo>
                  <a:lnTo>
                    <a:pt x="1" y="785"/>
                  </a:lnTo>
                  <a:lnTo>
                    <a:pt x="785" y="785"/>
                  </a:lnTo>
                  <a:lnTo>
                    <a:pt x="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2" name="Google Shape;6122;p13"/>
            <p:cNvSpPr/>
            <p:nvPr/>
          </p:nvSpPr>
          <p:spPr>
            <a:xfrm>
              <a:off x="4598200" y="707950"/>
              <a:ext cx="19225" cy="19625"/>
            </a:xfrm>
            <a:custGeom>
              <a:avLst/>
              <a:gdLst/>
              <a:ahLst/>
              <a:cxnLst/>
              <a:rect l="l" t="t" r="r" b="b"/>
              <a:pathLst>
                <a:path w="769" h="785" extrusionOk="0">
                  <a:moveTo>
                    <a:pt x="1" y="1"/>
                  </a:moveTo>
                  <a:lnTo>
                    <a:pt x="1" y="784"/>
                  </a:lnTo>
                  <a:lnTo>
                    <a:pt x="769" y="784"/>
                  </a:lnTo>
                  <a:lnTo>
                    <a:pt x="769"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3" name="Google Shape;6123;p13"/>
            <p:cNvSpPr/>
            <p:nvPr/>
          </p:nvSpPr>
          <p:spPr>
            <a:xfrm>
              <a:off x="4617400" y="707950"/>
              <a:ext cx="19625" cy="19625"/>
            </a:xfrm>
            <a:custGeom>
              <a:avLst/>
              <a:gdLst/>
              <a:ahLst/>
              <a:cxnLst/>
              <a:rect l="l" t="t" r="r" b="b"/>
              <a:pathLst>
                <a:path w="785" h="785" extrusionOk="0">
                  <a:moveTo>
                    <a:pt x="1" y="1"/>
                  </a:moveTo>
                  <a:lnTo>
                    <a:pt x="1" y="784"/>
                  </a:lnTo>
                  <a:lnTo>
                    <a:pt x="785" y="784"/>
                  </a:lnTo>
                  <a:lnTo>
                    <a:pt x="785"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4" name="Google Shape;6124;p13"/>
            <p:cNvSpPr/>
            <p:nvPr/>
          </p:nvSpPr>
          <p:spPr>
            <a:xfrm>
              <a:off x="4637000" y="707950"/>
              <a:ext cx="19625" cy="19625"/>
            </a:xfrm>
            <a:custGeom>
              <a:avLst/>
              <a:gdLst/>
              <a:ahLst/>
              <a:cxnLst/>
              <a:rect l="l" t="t" r="r" b="b"/>
              <a:pathLst>
                <a:path w="785" h="785" extrusionOk="0">
                  <a:moveTo>
                    <a:pt x="1" y="1"/>
                  </a:moveTo>
                  <a:lnTo>
                    <a:pt x="1" y="784"/>
                  </a:lnTo>
                  <a:lnTo>
                    <a:pt x="784" y="784"/>
                  </a:lnTo>
                  <a:lnTo>
                    <a:pt x="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5" name="Google Shape;6125;p13"/>
            <p:cNvSpPr/>
            <p:nvPr/>
          </p:nvSpPr>
          <p:spPr>
            <a:xfrm>
              <a:off x="4656600" y="707950"/>
              <a:ext cx="19625" cy="19625"/>
            </a:xfrm>
            <a:custGeom>
              <a:avLst/>
              <a:gdLst/>
              <a:ahLst/>
              <a:cxnLst/>
              <a:rect l="l" t="t" r="r" b="b"/>
              <a:pathLst>
                <a:path w="785" h="785" extrusionOk="0">
                  <a:moveTo>
                    <a:pt x="0" y="1"/>
                  </a:moveTo>
                  <a:lnTo>
                    <a:pt x="0" y="784"/>
                  </a:lnTo>
                  <a:lnTo>
                    <a:pt x="784" y="784"/>
                  </a:lnTo>
                  <a:lnTo>
                    <a:pt x="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6" name="Google Shape;6126;p13"/>
            <p:cNvSpPr/>
            <p:nvPr/>
          </p:nvSpPr>
          <p:spPr>
            <a:xfrm>
              <a:off x="4676200" y="707950"/>
              <a:ext cx="19600" cy="19625"/>
            </a:xfrm>
            <a:custGeom>
              <a:avLst/>
              <a:gdLst/>
              <a:ahLst/>
              <a:cxnLst/>
              <a:rect l="l" t="t" r="r" b="b"/>
              <a:pathLst>
                <a:path w="784" h="785" extrusionOk="0">
                  <a:moveTo>
                    <a:pt x="0" y="1"/>
                  </a:moveTo>
                  <a:lnTo>
                    <a:pt x="0" y="784"/>
                  </a:lnTo>
                  <a:lnTo>
                    <a:pt x="784" y="784"/>
                  </a:lnTo>
                  <a:lnTo>
                    <a:pt x="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7" name="Google Shape;6127;p13"/>
            <p:cNvSpPr/>
            <p:nvPr/>
          </p:nvSpPr>
          <p:spPr>
            <a:xfrm>
              <a:off x="4617400" y="727550"/>
              <a:ext cx="19625" cy="19600"/>
            </a:xfrm>
            <a:custGeom>
              <a:avLst/>
              <a:gdLst/>
              <a:ahLst/>
              <a:cxnLst/>
              <a:rect l="l" t="t" r="r" b="b"/>
              <a:pathLst>
                <a:path w="785" h="784" extrusionOk="0">
                  <a:moveTo>
                    <a:pt x="1" y="0"/>
                  </a:moveTo>
                  <a:lnTo>
                    <a:pt x="1" y="784"/>
                  </a:lnTo>
                  <a:lnTo>
                    <a:pt x="785" y="784"/>
                  </a:lnTo>
                  <a:lnTo>
                    <a:pt x="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8" name="Google Shape;6128;p13"/>
            <p:cNvSpPr/>
            <p:nvPr/>
          </p:nvSpPr>
          <p:spPr>
            <a:xfrm>
              <a:off x="4637000" y="727550"/>
              <a:ext cx="19625" cy="19600"/>
            </a:xfrm>
            <a:custGeom>
              <a:avLst/>
              <a:gdLst/>
              <a:ahLst/>
              <a:cxnLst/>
              <a:rect l="l" t="t" r="r" b="b"/>
              <a:pathLst>
                <a:path w="785" h="784" extrusionOk="0">
                  <a:moveTo>
                    <a:pt x="1" y="0"/>
                  </a:moveTo>
                  <a:lnTo>
                    <a:pt x="1" y="784"/>
                  </a:lnTo>
                  <a:lnTo>
                    <a:pt x="784" y="784"/>
                  </a:lnTo>
                  <a:lnTo>
                    <a:pt x="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9" name="Google Shape;6129;p13"/>
            <p:cNvSpPr/>
            <p:nvPr/>
          </p:nvSpPr>
          <p:spPr>
            <a:xfrm>
              <a:off x="4656600" y="727550"/>
              <a:ext cx="19625" cy="19600"/>
            </a:xfrm>
            <a:custGeom>
              <a:avLst/>
              <a:gdLst/>
              <a:ahLst/>
              <a:cxnLst/>
              <a:rect l="l" t="t" r="r" b="b"/>
              <a:pathLst>
                <a:path w="785" h="784" extrusionOk="0">
                  <a:moveTo>
                    <a:pt x="0" y="0"/>
                  </a:moveTo>
                  <a:lnTo>
                    <a:pt x="0" y="784"/>
                  </a:lnTo>
                  <a:lnTo>
                    <a:pt x="784" y="784"/>
                  </a:lnTo>
                  <a:lnTo>
                    <a:pt x="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0" name="Google Shape;6130;p13"/>
          <p:cNvGrpSpPr/>
          <p:nvPr/>
        </p:nvGrpSpPr>
        <p:grpSpPr>
          <a:xfrm>
            <a:off x="1148228" y="4237329"/>
            <a:ext cx="275098" cy="366258"/>
            <a:chOff x="2664400" y="2169200"/>
            <a:chExt cx="78000" cy="103850"/>
          </a:xfrm>
        </p:grpSpPr>
        <p:sp>
          <p:nvSpPr>
            <p:cNvPr id="6131" name="Google Shape;6131;p13"/>
            <p:cNvSpPr/>
            <p:nvPr/>
          </p:nvSpPr>
          <p:spPr>
            <a:xfrm>
              <a:off x="2690250" y="2169200"/>
              <a:ext cx="26275" cy="25875"/>
            </a:xfrm>
            <a:custGeom>
              <a:avLst/>
              <a:gdLst/>
              <a:ahLst/>
              <a:cxnLst/>
              <a:rect l="l" t="t" r="r" b="b"/>
              <a:pathLst>
                <a:path w="1051" h="1035" extrusionOk="0">
                  <a:moveTo>
                    <a:pt x="1" y="0"/>
                  </a:moveTo>
                  <a:lnTo>
                    <a:pt x="1" y="1035"/>
                  </a:lnTo>
                  <a:lnTo>
                    <a:pt x="1051" y="1035"/>
                  </a:lnTo>
                  <a:lnTo>
                    <a:pt x="1051"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2" name="Google Shape;6132;p13"/>
            <p:cNvSpPr/>
            <p:nvPr/>
          </p:nvSpPr>
          <p:spPr>
            <a:xfrm>
              <a:off x="2664400" y="2195050"/>
              <a:ext cx="25875" cy="26275"/>
            </a:xfrm>
            <a:custGeom>
              <a:avLst/>
              <a:gdLst/>
              <a:ahLst/>
              <a:cxnLst/>
              <a:rect l="l" t="t" r="r" b="b"/>
              <a:pathLst>
                <a:path w="1035" h="1051" extrusionOk="0">
                  <a:moveTo>
                    <a:pt x="0" y="1"/>
                  </a:moveTo>
                  <a:lnTo>
                    <a:pt x="0" y="1051"/>
                  </a:lnTo>
                  <a:lnTo>
                    <a:pt x="1035" y="1051"/>
                  </a:lnTo>
                  <a:lnTo>
                    <a:pt x="1035" y="1"/>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3" name="Google Shape;6133;p13"/>
            <p:cNvSpPr/>
            <p:nvPr/>
          </p:nvSpPr>
          <p:spPr>
            <a:xfrm>
              <a:off x="2690250" y="2195050"/>
              <a:ext cx="26275" cy="26275"/>
            </a:xfrm>
            <a:custGeom>
              <a:avLst/>
              <a:gdLst/>
              <a:ahLst/>
              <a:cxnLst/>
              <a:rect l="l" t="t" r="r" b="b"/>
              <a:pathLst>
                <a:path w="1051" h="1051" extrusionOk="0">
                  <a:moveTo>
                    <a:pt x="1" y="1"/>
                  </a:moveTo>
                  <a:lnTo>
                    <a:pt x="1" y="1051"/>
                  </a:lnTo>
                  <a:lnTo>
                    <a:pt x="1051" y="1051"/>
                  </a:lnTo>
                  <a:lnTo>
                    <a:pt x="105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4" name="Google Shape;6134;p13"/>
            <p:cNvSpPr/>
            <p:nvPr/>
          </p:nvSpPr>
          <p:spPr>
            <a:xfrm>
              <a:off x="2716500" y="2195050"/>
              <a:ext cx="25900" cy="26275"/>
            </a:xfrm>
            <a:custGeom>
              <a:avLst/>
              <a:gdLst/>
              <a:ahLst/>
              <a:cxnLst/>
              <a:rect l="l" t="t" r="r" b="b"/>
              <a:pathLst>
                <a:path w="1036" h="1051" extrusionOk="0">
                  <a:moveTo>
                    <a:pt x="1" y="1"/>
                  </a:moveTo>
                  <a:lnTo>
                    <a:pt x="1" y="1051"/>
                  </a:lnTo>
                  <a:lnTo>
                    <a:pt x="1035" y="1051"/>
                  </a:lnTo>
                  <a:lnTo>
                    <a:pt x="103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5" name="Google Shape;6135;p13"/>
            <p:cNvSpPr/>
            <p:nvPr/>
          </p:nvSpPr>
          <p:spPr>
            <a:xfrm>
              <a:off x="2690250" y="2221300"/>
              <a:ext cx="26275" cy="25900"/>
            </a:xfrm>
            <a:custGeom>
              <a:avLst/>
              <a:gdLst/>
              <a:ahLst/>
              <a:cxnLst/>
              <a:rect l="l" t="t" r="r" b="b"/>
              <a:pathLst>
                <a:path w="1051" h="1036" extrusionOk="0">
                  <a:moveTo>
                    <a:pt x="1" y="1"/>
                  </a:moveTo>
                  <a:lnTo>
                    <a:pt x="1" y="1035"/>
                  </a:lnTo>
                  <a:lnTo>
                    <a:pt x="1051" y="1035"/>
                  </a:lnTo>
                  <a:lnTo>
                    <a:pt x="1051"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6" name="Google Shape;6136;p13"/>
            <p:cNvSpPr/>
            <p:nvPr/>
          </p:nvSpPr>
          <p:spPr>
            <a:xfrm>
              <a:off x="2690250" y="2247175"/>
              <a:ext cx="26275" cy="25875"/>
            </a:xfrm>
            <a:custGeom>
              <a:avLst/>
              <a:gdLst/>
              <a:ahLst/>
              <a:cxnLst/>
              <a:rect l="l" t="t" r="r" b="b"/>
              <a:pathLst>
                <a:path w="1051" h="1035" extrusionOk="0">
                  <a:moveTo>
                    <a:pt x="1" y="0"/>
                  </a:moveTo>
                  <a:lnTo>
                    <a:pt x="1" y="1035"/>
                  </a:lnTo>
                  <a:lnTo>
                    <a:pt x="1051" y="1035"/>
                  </a:lnTo>
                  <a:lnTo>
                    <a:pt x="105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37" name="Google Shape;6137;p13"/>
          <p:cNvGrpSpPr/>
          <p:nvPr/>
        </p:nvGrpSpPr>
        <p:grpSpPr>
          <a:xfrm>
            <a:off x="1515965" y="3990919"/>
            <a:ext cx="433691" cy="607831"/>
            <a:chOff x="3320750" y="2845525"/>
            <a:chExt cx="176750" cy="247700"/>
          </a:xfrm>
        </p:grpSpPr>
        <p:sp>
          <p:nvSpPr>
            <p:cNvPr id="6138" name="Google Shape;6138;p13"/>
            <p:cNvSpPr/>
            <p:nvPr/>
          </p:nvSpPr>
          <p:spPr>
            <a:xfrm>
              <a:off x="3356025" y="2845525"/>
              <a:ext cx="35675" cy="35700"/>
            </a:xfrm>
            <a:custGeom>
              <a:avLst/>
              <a:gdLst/>
              <a:ahLst/>
              <a:cxnLst/>
              <a:rect l="l" t="t" r="r" b="b"/>
              <a:pathLst>
                <a:path w="1427" h="1428" extrusionOk="0">
                  <a:moveTo>
                    <a:pt x="0" y="1"/>
                  </a:moveTo>
                  <a:lnTo>
                    <a:pt x="0" y="1427"/>
                  </a:lnTo>
                  <a:lnTo>
                    <a:pt x="1427" y="1427"/>
                  </a:lnTo>
                  <a:lnTo>
                    <a:pt x="1427"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9" name="Google Shape;6139;p13"/>
            <p:cNvSpPr/>
            <p:nvPr/>
          </p:nvSpPr>
          <p:spPr>
            <a:xfrm>
              <a:off x="3391675" y="2845525"/>
              <a:ext cx="35300" cy="35700"/>
            </a:xfrm>
            <a:custGeom>
              <a:avLst/>
              <a:gdLst/>
              <a:ahLst/>
              <a:cxnLst/>
              <a:rect l="l" t="t" r="r" b="b"/>
              <a:pathLst>
                <a:path w="1412" h="1428" extrusionOk="0">
                  <a:moveTo>
                    <a:pt x="1" y="1"/>
                  </a:moveTo>
                  <a:lnTo>
                    <a:pt x="1"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0" name="Google Shape;6140;p13"/>
            <p:cNvSpPr/>
            <p:nvPr/>
          </p:nvSpPr>
          <p:spPr>
            <a:xfrm>
              <a:off x="3426950" y="2845525"/>
              <a:ext cx="35300" cy="35700"/>
            </a:xfrm>
            <a:custGeom>
              <a:avLst/>
              <a:gdLst/>
              <a:ahLst/>
              <a:cxnLst/>
              <a:rect l="l" t="t" r="r" b="b"/>
              <a:pathLst>
                <a:path w="1412" h="1428" extrusionOk="0">
                  <a:moveTo>
                    <a:pt x="0" y="1"/>
                  </a:moveTo>
                  <a:lnTo>
                    <a:pt x="0"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1" name="Google Shape;6141;p13"/>
            <p:cNvSpPr/>
            <p:nvPr/>
          </p:nvSpPr>
          <p:spPr>
            <a:xfrm>
              <a:off x="3356025" y="2881200"/>
              <a:ext cx="35675" cy="35275"/>
            </a:xfrm>
            <a:custGeom>
              <a:avLst/>
              <a:gdLst/>
              <a:ahLst/>
              <a:cxnLst/>
              <a:rect l="l" t="t" r="r" b="b"/>
              <a:pathLst>
                <a:path w="1427" h="1411" extrusionOk="0">
                  <a:moveTo>
                    <a:pt x="0" y="0"/>
                  </a:moveTo>
                  <a:lnTo>
                    <a:pt x="0" y="1411"/>
                  </a:lnTo>
                  <a:lnTo>
                    <a:pt x="1427" y="1411"/>
                  </a:lnTo>
                  <a:lnTo>
                    <a:pt x="1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2" name="Google Shape;6142;p13"/>
            <p:cNvSpPr/>
            <p:nvPr/>
          </p:nvSpPr>
          <p:spPr>
            <a:xfrm>
              <a:off x="3391675" y="2881200"/>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3" name="Google Shape;6143;p13"/>
            <p:cNvSpPr/>
            <p:nvPr/>
          </p:nvSpPr>
          <p:spPr>
            <a:xfrm>
              <a:off x="3426950" y="288120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4" name="Google Shape;6144;p13"/>
            <p:cNvSpPr/>
            <p:nvPr/>
          </p:nvSpPr>
          <p:spPr>
            <a:xfrm>
              <a:off x="3356025" y="2916450"/>
              <a:ext cx="35675" cy="35300"/>
            </a:xfrm>
            <a:custGeom>
              <a:avLst/>
              <a:gdLst/>
              <a:ahLst/>
              <a:cxnLst/>
              <a:rect l="l" t="t" r="r" b="b"/>
              <a:pathLst>
                <a:path w="1427" h="1412" extrusionOk="0">
                  <a:moveTo>
                    <a:pt x="0" y="1"/>
                  </a:moveTo>
                  <a:lnTo>
                    <a:pt x="0" y="1412"/>
                  </a:lnTo>
                  <a:lnTo>
                    <a:pt x="1427" y="1412"/>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5" name="Google Shape;6145;p13"/>
            <p:cNvSpPr/>
            <p:nvPr/>
          </p:nvSpPr>
          <p:spPr>
            <a:xfrm>
              <a:off x="3391675" y="291645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6" name="Google Shape;6146;p13"/>
            <p:cNvSpPr/>
            <p:nvPr/>
          </p:nvSpPr>
          <p:spPr>
            <a:xfrm>
              <a:off x="3426950" y="291645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7" name="Google Shape;6147;p13"/>
            <p:cNvSpPr/>
            <p:nvPr/>
          </p:nvSpPr>
          <p:spPr>
            <a:xfrm>
              <a:off x="3338375" y="2969375"/>
              <a:ext cx="26675" cy="26650"/>
            </a:xfrm>
            <a:custGeom>
              <a:avLst/>
              <a:gdLst/>
              <a:ahLst/>
              <a:cxnLst/>
              <a:rect l="l" t="t" r="r" b="b"/>
              <a:pathLst>
                <a:path w="1067" h="1066" extrusionOk="0">
                  <a:moveTo>
                    <a:pt x="1" y="0"/>
                  </a:moveTo>
                  <a:lnTo>
                    <a:pt x="1" y="1066"/>
                  </a:lnTo>
                  <a:lnTo>
                    <a:pt x="1067" y="1066"/>
                  </a:lnTo>
                  <a:lnTo>
                    <a:pt x="1067"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8" name="Google Shape;6148;p13"/>
            <p:cNvSpPr/>
            <p:nvPr/>
          </p:nvSpPr>
          <p:spPr>
            <a:xfrm>
              <a:off x="3391675" y="295172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9" name="Google Shape;6149;p13"/>
            <p:cNvSpPr/>
            <p:nvPr/>
          </p:nvSpPr>
          <p:spPr>
            <a:xfrm>
              <a:off x="3453200" y="2969375"/>
              <a:ext cx="26675" cy="26650"/>
            </a:xfrm>
            <a:custGeom>
              <a:avLst/>
              <a:gdLst/>
              <a:ahLst/>
              <a:cxnLst/>
              <a:rect l="l" t="t" r="r" b="b"/>
              <a:pathLst>
                <a:path w="1067" h="1066" extrusionOk="0">
                  <a:moveTo>
                    <a:pt x="1" y="0"/>
                  </a:moveTo>
                  <a:lnTo>
                    <a:pt x="1" y="1066"/>
                  </a:lnTo>
                  <a:lnTo>
                    <a:pt x="1066" y="1066"/>
                  </a:lnTo>
                  <a:lnTo>
                    <a:pt x="106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0" name="Google Shape;6150;p13"/>
            <p:cNvSpPr/>
            <p:nvPr/>
          </p:nvSpPr>
          <p:spPr>
            <a:xfrm>
              <a:off x="3365025" y="2996000"/>
              <a:ext cx="26675" cy="26300"/>
            </a:xfrm>
            <a:custGeom>
              <a:avLst/>
              <a:gdLst/>
              <a:ahLst/>
              <a:cxnLst/>
              <a:rect l="l" t="t" r="r" b="b"/>
              <a:pathLst>
                <a:path w="1067" h="1052" extrusionOk="0">
                  <a:moveTo>
                    <a:pt x="1" y="1"/>
                  </a:moveTo>
                  <a:lnTo>
                    <a:pt x="1" y="1051"/>
                  </a:lnTo>
                  <a:lnTo>
                    <a:pt x="1067" y="1051"/>
                  </a:lnTo>
                  <a:lnTo>
                    <a:pt x="106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1" name="Google Shape;6151;p13"/>
            <p:cNvSpPr/>
            <p:nvPr/>
          </p:nvSpPr>
          <p:spPr>
            <a:xfrm>
              <a:off x="3391675" y="2987000"/>
              <a:ext cx="35300" cy="35300"/>
            </a:xfrm>
            <a:custGeom>
              <a:avLst/>
              <a:gdLst/>
              <a:ahLst/>
              <a:cxnLst/>
              <a:rect l="l" t="t" r="r" b="b"/>
              <a:pathLst>
                <a:path w="1412" h="1412"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2" name="Google Shape;6152;p13"/>
            <p:cNvSpPr/>
            <p:nvPr/>
          </p:nvSpPr>
          <p:spPr>
            <a:xfrm>
              <a:off x="3426950" y="2996000"/>
              <a:ext cx="26275" cy="26300"/>
            </a:xfrm>
            <a:custGeom>
              <a:avLst/>
              <a:gdLst/>
              <a:ahLst/>
              <a:cxnLst/>
              <a:rect l="l" t="t" r="r" b="b"/>
              <a:pathLst>
                <a:path w="1051" h="1052" extrusionOk="0">
                  <a:moveTo>
                    <a:pt x="0" y="1"/>
                  </a:moveTo>
                  <a:lnTo>
                    <a:pt x="0" y="1051"/>
                  </a:lnTo>
                  <a:lnTo>
                    <a:pt x="1051" y="1051"/>
                  </a:lnTo>
                  <a:lnTo>
                    <a:pt x="105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3" name="Google Shape;6153;p13"/>
            <p:cNvSpPr/>
            <p:nvPr/>
          </p:nvSpPr>
          <p:spPr>
            <a:xfrm>
              <a:off x="3391675" y="3022275"/>
              <a:ext cx="35300" cy="35675"/>
            </a:xfrm>
            <a:custGeom>
              <a:avLst/>
              <a:gdLst/>
              <a:ahLst/>
              <a:cxnLst/>
              <a:rect l="l" t="t" r="r" b="b"/>
              <a:pathLst>
                <a:path w="1412" h="1427" extrusionOk="0">
                  <a:moveTo>
                    <a:pt x="1" y="0"/>
                  </a:moveTo>
                  <a:lnTo>
                    <a:pt x="1" y="1426"/>
                  </a:lnTo>
                  <a:lnTo>
                    <a:pt x="1411" y="1426"/>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4" name="Google Shape;6154;p13"/>
            <p:cNvSpPr/>
            <p:nvPr/>
          </p:nvSpPr>
          <p:spPr>
            <a:xfrm>
              <a:off x="3320750" y="3057925"/>
              <a:ext cx="35300" cy="35300"/>
            </a:xfrm>
            <a:custGeom>
              <a:avLst/>
              <a:gdLst/>
              <a:ahLst/>
              <a:cxnLst/>
              <a:rect l="l" t="t" r="r" b="b"/>
              <a:pathLst>
                <a:path w="1412" h="1412"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5" name="Google Shape;6155;p13"/>
            <p:cNvSpPr/>
            <p:nvPr/>
          </p:nvSpPr>
          <p:spPr>
            <a:xfrm>
              <a:off x="3356025" y="3057925"/>
              <a:ext cx="35675" cy="35300"/>
            </a:xfrm>
            <a:custGeom>
              <a:avLst/>
              <a:gdLst/>
              <a:ahLst/>
              <a:cxnLst/>
              <a:rect l="l" t="t" r="r" b="b"/>
              <a:pathLst>
                <a:path w="1427" h="1412" extrusionOk="0">
                  <a:moveTo>
                    <a:pt x="0" y="0"/>
                  </a:moveTo>
                  <a:lnTo>
                    <a:pt x="0" y="1411"/>
                  </a:lnTo>
                  <a:lnTo>
                    <a:pt x="1427" y="1411"/>
                  </a:lnTo>
                  <a:lnTo>
                    <a:pt x="142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6" name="Google Shape;6156;p13"/>
            <p:cNvSpPr/>
            <p:nvPr/>
          </p:nvSpPr>
          <p:spPr>
            <a:xfrm>
              <a:off x="3391675" y="3057925"/>
              <a:ext cx="35300" cy="35300"/>
            </a:xfrm>
            <a:custGeom>
              <a:avLst/>
              <a:gdLst/>
              <a:ahLst/>
              <a:cxnLst/>
              <a:rect l="l" t="t" r="r" b="b"/>
              <a:pathLst>
                <a:path w="1412" h="1412" extrusionOk="0">
                  <a:moveTo>
                    <a:pt x="1" y="0"/>
                  </a:moveTo>
                  <a:lnTo>
                    <a:pt x="1"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7" name="Google Shape;6157;p13"/>
            <p:cNvSpPr/>
            <p:nvPr/>
          </p:nvSpPr>
          <p:spPr>
            <a:xfrm>
              <a:off x="3426950" y="3057925"/>
              <a:ext cx="35300" cy="35300"/>
            </a:xfrm>
            <a:custGeom>
              <a:avLst/>
              <a:gdLst/>
              <a:ahLst/>
              <a:cxnLst/>
              <a:rect l="l" t="t" r="r" b="b"/>
              <a:pathLst>
                <a:path w="1412" h="1412"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8" name="Google Shape;6158;p13"/>
            <p:cNvSpPr/>
            <p:nvPr/>
          </p:nvSpPr>
          <p:spPr>
            <a:xfrm>
              <a:off x="3462225" y="3057925"/>
              <a:ext cx="35275" cy="35300"/>
            </a:xfrm>
            <a:custGeom>
              <a:avLst/>
              <a:gdLst/>
              <a:ahLst/>
              <a:cxnLst/>
              <a:rect l="l" t="t" r="r" b="b"/>
              <a:pathLst>
                <a:path w="1411" h="1412"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59" name="Google Shape;6159;p13"/>
          <p:cNvGrpSpPr/>
          <p:nvPr/>
        </p:nvGrpSpPr>
        <p:grpSpPr>
          <a:xfrm>
            <a:off x="-329643" y="2729331"/>
            <a:ext cx="1049633" cy="523940"/>
            <a:chOff x="138482" y="584556"/>
            <a:chExt cx="1049633" cy="523940"/>
          </a:xfrm>
        </p:grpSpPr>
        <p:sp>
          <p:nvSpPr>
            <p:cNvPr id="6160" name="Google Shape;6160;p13"/>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1" name="Google Shape;6161;p13"/>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2" name="Google Shape;6162;p13"/>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3" name="Google Shape;6163;p13"/>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4" name="Google Shape;6164;p13"/>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5" name="Google Shape;6165;p13"/>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6" name="Google Shape;6166;p13"/>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7" name="Google Shape;6167;p13"/>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8" name="Google Shape;6168;p13"/>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9" name="Google Shape;6169;p13"/>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0" name="Google Shape;6170;p13"/>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1" name="Google Shape;6171;p13"/>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2" name="Google Shape;6172;p13"/>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3" name="Google Shape;6173;p13"/>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4" name="Google Shape;6174;p13"/>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175" name="Google Shape;6175;p13"/>
          <p:cNvGrpSpPr/>
          <p:nvPr/>
        </p:nvGrpSpPr>
        <p:grpSpPr>
          <a:xfrm flipH="1">
            <a:off x="8137832" y="596256"/>
            <a:ext cx="1049633" cy="523940"/>
            <a:chOff x="138482" y="584556"/>
            <a:chExt cx="1049633" cy="523940"/>
          </a:xfrm>
        </p:grpSpPr>
        <p:sp>
          <p:nvSpPr>
            <p:cNvPr id="6176" name="Google Shape;6176;p13"/>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7" name="Google Shape;6177;p13"/>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8" name="Google Shape;6178;p13"/>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9" name="Google Shape;6179;p13"/>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0" name="Google Shape;6180;p13"/>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1" name="Google Shape;6181;p13"/>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2" name="Google Shape;6182;p13"/>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3" name="Google Shape;6183;p13"/>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4" name="Google Shape;6184;p13"/>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5" name="Google Shape;6185;p13"/>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6" name="Google Shape;6186;p13"/>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7" name="Google Shape;6187;p13"/>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8" name="Google Shape;6188;p13"/>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9" name="Google Shape;6189;p13"/>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0" name="Google Shape;6190;p13"/>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6191" name="Google Shape;6191;p13"/>
          <p:cNvSpPr txBox="1">
            <a:spLocks noGrp="1"/>
          </p:cNvSpPr>
          <p:nvPr>
            <p:ph type="title"/>
          </p:nvPr>
        </p:nvSpPr>
        <p:spPr>
          <a:xfrm>
            <a:off x="2157600" y="2864613"/>
            <a:ext cx="4828800" cy="572700"/>
          </a:xfrm>
          <a:prstGeom prst="rect">
            <a:avLst/>
          </a:prstGeom>
        </p:spPr>
        <p:txBody>
          <a:bodyPr spcFirstLastPara="1" wrap="square" lIns="0" tIns="0" rIns="0" bIns="0" anchor="ctr" anchorCtr="0">
            <a:noAutofit/>
          </a:bodyPr>
          <a:lstStyle>
            <a:lvl1pPr lvl="0">
              <a:spcBef>
                <a:spcPts val="0"/>
              </a:spcBef>
              <a:spcAft>
                <a:spcPts val="0"/>
              </a:spcAft>
              <a:buSzPts val="1400"/>
              <a:buNone/>
              <a:defRPr sz="1200"/>
            </a:lvl1pPr>
            <a:lvl2pPr lvl="1">
              <a:spcBef>
                <a:spcPts val="0"/>
              </a:spcBef>
              <a:spcAft>
                <a:spcPts val="0"/>
              </a:spcAft>
              <a:buSzPts val="1400"/>
              <a:buFont typeface="Press Start 2P"/>
              <a:buNone/>
              <a:defRPr sz="1400">
                <a:latin typeface="Press Start 2P"/>
                <a:ea typeface="Press Start 2P"/>
                <a:cs typeface="Press Start 2P"/>
                <a:sym typeface="Press Start 2P"/>
              </a:defRPr>
            </a:lvl2pPr>
            <a:lvl3pPr lvl="2">
              <a:spcBef>
                <a:spcPts val="0"/>
              </a:spcBef>
              <a:spcAft>
                <a:spcPts val="0"/>
              </a:spcAft>
              <a:buSzPts val="1400"/>
              <a:buFont typeface="Press Start 2P"/>
              <a:buNone/>
              <a:defRPr sz="1400">
                <a:latin typeface="Press Start 2P"/>
                <a:ea typeface="Press Start 2P"/>
                <a:cs typeface="Press Start 2P"/>
                <a:sym typeface="Press Start 2P"/>
              </a:defRPr>
            </a:lvl3pPr>
            <a:lvl4pPr lvl="3">
              <a:spcBef>
                <a:spcPts val="0"/>
              </a:spcBef>
              <a:spcAft>
                <a:spcPts val="0"/>
              </a:spcAft>
              <a:buSzPts val="1400"/>
              <a:buFont typeface="Press Start 2P"/>
              <a:buNone/>
              <a:defRPr sz="1400">
                <a:latin typeface="Press Start 2P"/>
                <a:ea typeface="Press Start 2P"/>
                <a:cs typeface="Press Start 2P"/>
                <a:sym typeface="Press Start 2P"/>
              </a:defRPr>
            </a:lvl4pPr>
            <a:lvl5pPr lvl="4">
              <a:spcBef>
                <a:spcPts val="0"/>
              </a:spcBef>
              <a:spcAft>
                <a:spcPts val="0"/>
              </a:spcAft>
              <a:buSzPts val="1400"/>
              <a:buFont typeface="Press Start 2P"/>
              <a:buNone/>
              <a:defRPr sz="1400">
                <a:latin typeface="Press Start 2P"/>
                <a:ea typeface="Press Start 2P"/>
                <a:cs typeface="Press Start 2P"/>
                <a:sym typeface="Press Start 2P"/>
              </a:defRPr>
            </a:lvl5pPr>
            <a:lvl6pPr lvl="5">
              <a:spcBef>
                <a:spcPts val="0"/>
              </a:spcBef>
              <a:spcAft>
                <a:spcPts val="0"/>
              </a:spcAft>
              <a:buSzPts val="1400"/>
              <a:buFont typeface="Press Start 2P"/>
              <a:buNone/>
              <a:defRPr sz="1400">
                <a:latin typeface="Press Start 2P"/>
                <a:ea typeface="Press Start 2P"/>
                <a:cs typeface="Press Start 2P"/>
                <a:sym typeface="Press Start 2P"/>
              </a:defRPr>
            </a:lvl6pPr>
            <a:lvl7pPr lvl="6">
              <a:spcBef>
                <a:spcPts val="0"/>
              </a:spcBef>
              <a:spcAft>
                <a:spcPts val="0"/>
              </a:spcAft>
              <a:buSzPts val="1400"/>
              <a:buFont typeface="Press Start 2P"/>
              <a:buNone/>
              <a:defRPr sz="1400">
                <a:latin typeface="Press Start 2P"/>
                <a:ea typeface="Press Start 2P"/>
                <a:cs typeface="Press Start 2P"/>
                <a:sym typeface="Press Start 2P"/>
              </a:defRPr>
            </a:lvl7pPr>
            <a:lvl8pPr lvl="7">
              <a:spcBef>
                <a:spcPts val="0"/>
              </a:spcBef>
              <a:spcAft>
                <a:spcPts val="0"/>
              </a:spcAft>
              <a:buSzPts val="1400"/>
              <a:buFont typeface="Press Start 2P"/>
              <a:buNone/>
              <a:defRPr sz="1400">
                <a:latin typeface="Press Start 2P"/>
                <a:ea typeface="Press Start 2P"/>
                <a:cs typeface="Press Start 2P"/>
                <a:sym typeface="Press Start 2P"/>
              </a:defRPr>
            </a:lvl8pPr>
            <a:lvl9pPr lvl="8">
              <a:spcBef>
                <a:spcPts val="0"/>
              </a:spcBef>
              <a:spcAft>
                <a:spcPts val="0"/>
              </a:spcAft>
              <a:buSzPts val="1400"/>
              <a:buFont typeface="Press Start 2P"/>
              <a:buNone/>
              <a:defRPr sz="1400">
                <a:latin typeface="Press Start 2P"/>
                <a:ea typeface="Press Start 2P"/>
                <a:cs typeface="Press Start 2P"/>
                <a:sym typeface="Press Start 2P"/>
              </a:defRPr>
            </a:lvl9pPr>
          </a:lstStyle>
          <a:p>
            <a:endParaRPr/>
          </a:p>
        </p:txBody>
      </p:sp>
      <p:sp>
        <p:nvSpPr>
          <p:cNvPr id="6192" name="Google Shape;6192;p13"/>
          <p:cNvSpPr txBox="1">
            <a:spLocks noGrp="1"/>
          </p:cNvSpPr>
          <p:nvPr>
            <p:ph type="title" idx="2"/>
          </p:nvPr>
        </p:nvSpPr>
        <p:spPr>
          <a:xfrm>
            <a:off x="2157600" y="1438138"/>
            <a:ext cx="4828800" cy="1426500"/>
          </a:xfrm>
          <a:prstGeom prst="rect">
            <a:avLst/>
          </a:prstGeom>
        </p:spPr>
        <p:txBody>
          <a:bodyPr spcFirstLastPara="1" wrap="square" lIns="0" tIns="0" rIns="0" bIns="0" anchor="ctr" anchorCtr="0">
            <a:noAutofit/>
          </a:bodyPr>
          <a:lstStyle>
            <a:lvl1pPr lvl="0" rtl="0">
              <a:spcBef>
                <a:spcPts val="0"/>
              </a:spcBef>
              <a:spcAft>
                <a:spcPts val="0"/>
              </a:spcAft>
              <a:buSzPts val="2400"/>
              <a:buFont typeface="Advent Pro Medium"/>
              <a:buNone/>
              <a:defRPr sz="2400">
                <a:solidFill>
                  <a:schemeClr val="dk2"/>
                </a:solidFill>
                <a:latin typeface="Advent Pro Medium"/>
                <a:ea typeface="Advent Pro Medium"/>
                <a:cs typeface="Advent Pro Medium"/>
                <a:sym typeface="Advent Pro Medium"/>
              </a:defRPr>
            </a:lvl1pPr>
            <a:lvl2pPr lvl="1" rtl="0">
              <a:spcBef>
                <a:spcPts val="0"/>
              </a:spcBef>
              <a:spcAft>
                <a:spcPts val="0"/>
              </a:spcAft>
              <a:buSzPts val="2400"/>
              <a:buFont typeface="Advent Pro Medium"/>
              <a:buNone/>
              <a:defRPr sz="2400">
                <a:latin typeface="Advent Pro Medium"/>
                <a:ea typeface="Advent Pro Medium"/>
                <a:cs typeface="Advent Pro Medium"/>
                <a:sym typeface="Advent Pro Medium"/>
              </a:defRPr>
            </a:lvl2pPr>
            <a:lvl3pPr lvl="2" rtl="0">
              <a:spcBef>
                <a:spcPts val="0"/>
              </a:spcBef>
              <a:spcAft>
                <a:spcPts val="0"/>
              </a:spcAft>
              <a:buSzPts val="2400"/>
              <a:buFont typeface="Advent Pro Medium"/>
              <a:buNone/>
              <a:defRPr sz="2400">
                <a:latin typeface="Advent Pro Medium"/>
                <a:ea typeface="Advent Pro Medium"/>
                <a:cs typeface="Advent Pro Medium"/>
                <a:sym typeface="Advent Pro Medium"/>
              </a:defRPr>
            </a:lvl3pPr>
            <a:lvl4pPr lvl="3" rtl="0">
              <a:spcBef>
                <a:spcPts val="0"/>
              </a:spcBef>
              <a:spcAft>
                <a:spcPts val="0"/>
              </a:spcAft>
              <a:buSzPts val="2400"/>
              <a:buFont typeface="Advent Pro Medium"/>
              <a:buNone/>
              <a:defRPr sz="2400">
                <a:latin typeface="Advent Pro Medium"/>
                <a:ea typeface="Advent Pro Medium"/>
                <a:cs typeface="Advent Pro Medium"/>
                <a:sym typeface="Advent Pro Medium"/>
              </a:defRPr>
            </a:lvl4pPr>
            <a:lvl5pPr lvl="4" rtl="0">
              <a:spcBef>
                <a:spcPts val="0"/>
              </a:spcBef>
              <a:spcAft>
                <a:spcPts val="0"/>
              </a:spcAft>
              <a:buSzPts val="2400"/>
              <a:buFont typeface="Advent Pro Medium"/>
              <a:buNone/>
              <a:defRPr sz="2400">
                <a:latin typeface="Advent Pro Medium"/>
                <a:ea typeface="Advent Pro Medium"/>
                <a:cs typeface="Advent Pro Medium"/>
                <a:sym typeface="Advent Pro Medium"/>
              </a:defRPr>
            </a:lvl5pPr>
            <a:lvl6pPr lvl="5" rtl="0">
              <a:spcBef>
                <a:spcPts val="0"/>
              </a:spcBef>
              <a:spcAft>
                <a:spcPts val="0"/>
              </a:spcAft>
              <a:buSzPts val="2400"/>
              <a:buFont typeface="Advent Pro Medium"/>
              <a:buNone/>
              <a:defRPr sz="2400">
                <a:latin typeface="Advent Pro Medium"/>
                <a:ea typeface="Advent Pro Medium"/>
                <a:cs typeface="Advent Pro Medium"/>
                <a:sym typeface="Advent Pro Medium"/>
              </a:defRPr>
            </a:lvl6pPr>
            <a:lvl7pPr lvl="6" rtl="0">
              <a:spcBef>
                <a:spcPts val="0"/>
              </a:spcBef>
              <a:spcAft>
                <a:spcPts val="0"/>
              </a:spcAft>
              <a:buSzPts val="2400"/>
              <a:buFont typeface="Advent Pro Medium"/>
              <a:buNone/>
              <a:defRPr sz="2400">
                <a:latin typeface="Advent Pro Medium"/>
                <a:ea typeface="Advent Pro Medium"/>
                <a:cs typeface="Advent Pro Medium"/>
                <a:sym typeface="Advent Pro Medium"/>
              </a:defRPr>
            </a:lvl7pPr>
            <a:lvl8pPr lvl="7" rtl="0">
              <a:spcBef>
                <a:spcPts val="0"/>
              </a:spcBef>
              <a:spcAft>
                <a:spcPts val="0"/>
              </a:spcAft>
              <a:buSzPts val="2400"/>
              <a:buFont typeface="Advent Pro Medium"/>
              <a:buNone/>
              <a:defRPr sz="2400">
                <a:latin typeface="Advent Pro Medium"/>
                <a:ea typeface="Advent Pro Medium"/>
                <a:cs typeface="Advent Pro Medium"/>
                <a:sym typeface="Advent Pro Medium"/>
              </a:defRPr>
            </a:lvl8pPr>
            <a:lvl9pPr lvl="8" rtl="0">
              <a:spcBef>
                <a:spcPts val="0"/>
              </a:spcBef>
              <a:spcAft>
                <a:spcPts val="0"/>
              </a:spcAft>
              <a:buSzPts val="2400"/>
              <a:buFont typeface="Advent Pro Medium"/>
              <a:buNone/>
              <a:defRPr sz="2400">
                <a:latin typeface="Advent Pro Medium"/>
                <a:ea typeface="Advent Pro Medium"/>
                <a:cs typeface="Advent Pro Medium"/>
                <a:sym typeface="Advent Pro Medium"/>
              </a:defRPr>
            </a:lvl9pPr>
          </a:lstStyle>
          <a:p>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CUSTOM_1">
    <p:spTree>
      <p:nvGrpSpPr>
        <p:cNvPr id="1" name="Shape 6193"/>
        <p:cNvGrpSpPr/>
        <p:nvPr/>
      </p:nvGrpSpPr>
      <p:grpSpPr>
        <a:xfrm>
          <a:off x="0" y="0"/>
          <a:ext cx="0" cy="0"/>
          <a:chOff x="0" y="0"/>
          <a:chExt cx="0" cy="0"/>
        </a:xfrm>
      </p:grpSpPr>
      <p:grpSp>
        <p:nvGrpSpPr>
          <p:cNvPr id="6194" name="Google Shape;6194;p14"/>
          <p:cNvGrpSpPr/>
          <p:nvPr/>
        </p:nvGrpSpPr>
        <p:grpSpPr>
          <a:xfrm>
            <a:off x="-637068" y="2309781"/>
            <a:ext cx="1049633" cy="523940"/>
            <a:chOff x="138482" y="584556"/>
            <a:chExt cx="1049633" cy="523940"/>
          </a:xfrm>
        </p:grpSpPr>
        <p:sp>
          <p:nvSpPr>
            <p:cNvPr id="6195" name="Google Shape;6195;p14"/>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6" name="Google Shape;6196;p14"/>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7" name="Google Shape;6197;p14"/>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8" name="Google Shape;6198;p14"/>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9" name="Google Shape;6199;p14"/>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0" name="Google Shape;6200;p14"/>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1" name="Google Shape;6201;p14"/>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2" name="Google Shape;6202;p14"/>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3" name="Google Shape;6203;p14"/>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4" name="Google Shape;6204;p14"/>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5" name="Google Shape;6205;p14"/>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6" name="Google Shape;6206;p14"/>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7" name="Google Shape;6207;p14"/>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8" name="Google Shape;6208;p14"/>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9" name="Google Shape;6209;p14"/>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10" name="Google Shape;6210;p14"/>
          <p:cNvGrpSpPr/>
          <p:nvPr/>
        </p:nvGrpSpPr>
        <p:grpSpPr>
          <a:xfrm>
            <a:off x="8641757" y="540006"/>
            <a:ext cx="1049633" cy="523940"/>
            <a:chOff x="138482" y="584556"/>
            <a:chExt cx="1049633" cy="523940"/>
          </a:xfrm>
        </p:grpSpPr>
        <p:sp>
          <p:nvSpPr>
            <p:cNvPr id="6211" name="Google Shape;6211;p14"/>
            <p:cNvSpPr/>
            <p:nvPr/>
          </p:nvSpPr>
          <p:spPr>
            <a:xfrm>
              <a:off x="487659" y="584556"/>
              <a:ext cx="174774" cy="174770"/>
            </a:xfrm>
            <a:custGeom>
              <a:avLst/>
              <a:gdLst/>
              <a:ahLst/>
              <a:cxnLst/>
              <a:rect l="l" t="t" r="r" b="b"/>
              <a:pathLst>
                <a:path w="1412" h="1412" extrusionOk="0">
                  <a:moveTo>
                    <a:pt x="0" y="1"/>
                  </a:moveTo>
                  <a:lnTo>
                    <a:pt x="0" y="1412"/>
                  </a:lnTo>
                  <a:lnTo>
                    <a:pt x="1411" y="1412"/>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2" name="Google Shape;6212;p14"/>
            <p:cNvSpPr/>
            <p:nvPr/>
          </p:nvSpPr>
          <p:spPr>
            <a:xfrm>
              <a:off x="662309" y="584556"/>
              <a:ext cx="176630" cy="174770"/>
            </a:xfrm>
            <a:custGeom>
              <a:avLst/>
              <a:gdLst/>
              <a:ahLst/>
              <a:cxnLst/>
              <a:rect l="l" t="t" r="r" b="b"/>
              <a:pathLst>
                <a:path w="1427" h="1412" extrusionOk="0">
                  <a:moveTo>
                    <a:pt x="0" y="1"/>
                  </a:moveTo>
                  <a:lnTo>
                    <a:pt x="0" y="1412"/>
                  </a:lnTo>
                  <a:lnTo>
                    <a:pt x="1426" y="1412"/>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3" name="Google Shape;6213;p14"/>
            <p:cNvSpPr/>
            <p:nvPr/>
          </p:nvSpPr>
          <p:spPr>
            <a:xfrm>
              <a:off x="313009" y="759203"/>
              <a:ext cx="174774" cy="174770"/>
            </a:xfrm>
            <a:custGeom>
              <a:avLst/>
              <a:gdLst/>
              <a:ahLst/>
              <a:cxnLst/>
              <a:rect l="l" t="t" r="r" b="b"/>
              <a:pathLst>
                <a:path w="1412" h="1412" extrusionOk="0">
                  <a:moveTo>
                    <a:pt x="1" y="1"/>
                  </a:moveTo>
                  <a:lnTo>
                    <a:pt x="1"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4" name="Google Shape;6214;p14"/>
            <p:cNvSpPr/>
            <p:nvPr/>
          </p:nvSpPr>
          <p:spPr>
            <a:xfrm>
              <a:off x="487659"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5" name="Google Shape;6215;p14"/>
            <p:cNvSpPr/>
            <p:nvPr/>
          </p:nvSpPr>
          <p:spPr>
            <a:xfrm>
              <a:off x="662309" y="759203"/>
              <a:ext cx="176630" cy="174770"/>
            </a:xfrm>
            <a:custGeom>
              <a:avLst/>
              <a:gdLst/>
              <a:ahLst/>
              <a:cxnLst/>
              <a:rect l="l" t="t" r="r" b="b"/>
              <a:pathLst>
                <a:path w="1427" h="1412" extrusionOk="0">
                  <a:moveTo>
                    <a:pt x="0" y="1"/>
                  </a:moveTo>
                  <a:lnTo>
                    <a:pt x="0" y="1411"/>
                  </a:lnTo>
                  <a:lnTo>
                    <a:pt x="1426" y="1411"/>
                  </a:lnTo>
                  <a:lnTo>
                    <a:pt x="142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6" name="Google Shape;6216;p14"/>
            <p:cNvSpPr/>
            <p:nvPr/>
          </p:nvSpPr>
          <p:spPr>
            <a:xfrm>
              <a:off x="838815" y="759203"/>
              <a:ext cx="174774" cy="174770"/>
            </a:xfrm>
            <a:custGeom>
              <a:avLst/>
              <a:gdLst/>
              <a:ahLst/>
              <a:cxnLst/>
              <a:rect l="l" t="t" r="r" b="b"/>
              <a:pathLst>
                <a:path w="1412" h="1412" extrusionOk="0">
                  <a:moveTo>
                    <a:pt x="0" y="1"/>
                  </a:moveTo>
                  <a:lnTo>
                    <a:pt x="0" y="1411"/>
                  </a:lnTo>
                  <a:lnTo>
                    <a:pt x="1411" y="1411"/>
                  </a:lnTo>
                  <a:lnTo>
                    <a:pt x="141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7" name="Google Shape;6217;p14"/>
            <p:cNvSpPr/>
            <p:nvPr/>
          </p:nvSpPr>
          <p:spPr>
            <a:xfrm>
              <a:off x="138482"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8" name="Google Shape;6218;p14"/>
            <p:cNvSpPr/>
            <p:nvPr/>
          </p:nvSpPr>
          <p:spPr>
            <a:xfrm>
              <a:off x="313009" y="933849"/>
              <a:ext cx="174774" cy="174647"/>
            </a:xfrm>
            <a:custGeom>
              <a:avLst/>
              <a:gdLst/>
              <a:ahLst/>
              <a:cxnLst/>
              <a:rect l="l" t="t" r="r" b="b"/>
              <a:pathLst>
                <a:path w="1412" h="1411" extrusionOk="0">
                  <a:moveTo>
                    <a:pt x="1" y="0"/>
                  </a:moveTo>
                  <a:lnTo>
                    <a:pt x="1"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9" name="Google Shape;6219;p14"/>
            <p:cNvSpPr/>
            <p:nvPr/>
          </p:nvSpPr>
          <p:spPr>
            <a:xfrm>
              <a:off x="487659"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0" name="Google Shape;6220;p14"/>
            <p:cNvSpPr/>
            <p:nvPr/>
          </p:nvSpPr>
          <p:spPr>
            <a:xfrm>
              <a:off x="662309" y="933849"/>
              <a:ext cx="176630" cy="174647"/>
            </a:xfrm>
            <a:custGeom>
              <a:avLst/>
              <a:gdLst/>
              <a:ahLst/>
              <a:cxnLst/>
              <a:rect l="l" t="t" r="r" b="b"/>
              <a:pathLst>
                <a:path w="1427" h="1411" extrusionOk="0">
                  <a:moveTo>
                    <a:pt x="0" y="0"/>
                  </a:moveTo>
                  <a:lnTo>
                    <a:pt x="0" y="1411"/>
                  </a:lnTo>
                  <a:lnTo>
                    <a:pt x="1426" y="1411"/>
                  </a:lnTo>
                  <a:lnTo>
                    <a:pt x="142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1" name="Google Shape;6221;p14"/>
            <p:cNvSpPr/>
            <p:nvPr/>
          </p:nvSpPr>
          <p:spPr>
            <a:xfrm>
              <a:off x="838815" y="933849"/>
              <a:ext cx="174774" cy="174647"/>
            </a:xfrm>
            <a:custGeom>
              <a:avLst/>
              <a:gdLst/>
              <a:ahLst/>
              <a:cxnLst/>
              <a:rect l="l" t="t" r="r" b="b"/>
              <a:pathLst>
                <a:path w="1412" h="1411" extrusionOk="0">
                  <a:moveTo>
                    <a:pt x="0" y="0"/>
                  </a:moveTo>
                  <a:lnTo>
                    <a:pt x="0" y="1411"/>
                  </a:lnTo>
                  <a:lnTo>
                    <a:pt x="1411" y="1411"/>
                  </a:lnTo>
                  <a:lnTo>
                    <a:pt x="1411"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2" name="Google Shape;6222;p14"/>
            <p:cNvSpPr/>
            <p:nvPr/>
          </p:nvSpPr>
          <p:spPr>
            <a:xfrm>
              <a:off x="1013466" y="759203"/>
              <a:ext cx="174650" cy="174770"/>
            </a:xfrm>
            <a:custGeom>
              <a:avLst/>
              <a:gdLst/>
              <a:ahLst/>
              <a:cxnLst/>
              <a:rect l="l" t="t" r="r" b="b"/>
              <a:pathLst>
                <a:path w="1411" h="1412" extrusionOk="0">
                  <a:moveTo>
                    <a:pt x="0" y="1"/>
                  </a:moveTo>
                  <a:lnTo>
                    <a:pt x="0" y="1411"/>
                  </a:lnTo>
                  <a:lnTo>
                    <a:pt x="1411" y="1411"/>
                  </a:lnTo>
                  <a:lnTo>
                    <a:pt x="1411" y="1"/>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3" name="Google Shape;6223;p14"/>
            <p:cNvSpPr/>
            <p:nvPr/>
          </p:nvSpPr>
          <p:spPr>
            <a:xfrm>
              <a:off x="1013466" y="933849"/>
              <a:ext cx="174650" cy="174647"/>
            </a:xfrm>
            <a:custGeom>
              <a:avLst/>
              <a:gdLst/>
              <a:ahLst/>
              <a:cxnLst/>
              <a:rect l="l" t="t" r="r" b="b"/>
              <a:pathLst>
                <a:path w="1411" h="1411" extrusionOk="0">
                  <a:moveTo>
                    <a:pt x="0" y="0"/>
                  </a:moveTo>
                  <a:lnTo>
                    <a:pt x="0" y="1411"/>
                  </a:lnTo>
                  <a:lnTo>
                    <a:pt x="1411" y="1411"/>
                  </a:lnTo>
                  <a:lnTo>
                    <a:pt x="141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4" name="Google Shape;6224;p14"/>
            <p:cNvSpPr/>
            <p:nvPr/>
          </p:nvSpPr>
          <p:spPr>
            <a:xfrm>
              <a:off x="662309" y="671941"/>
              <a:ext cx="87387" cy="87385"/>
            </a:xfrm>
            <a:custGeom>
              <a:avLst/>
              <a:gdLst/>
              <a:ahLst/>
              <a:cxnLst/>
              <a:rect l="l" t="t" r="r" b="b"/>
              <a:pathLst>
                <a:path w="706" h="706" extrusionOk="0">
                  <a:moveTo>
                    <a:pt x="0" y="0"/>
                  </a:moveTo>
                  <a:lnTo>
                    <a:pt x="0" y="706"/>
                  </a:lnTo>
                  <a:lnTo>
                    <a:pt x="705" y="706"/>
                  </a:lnTo>
                  <a:lnTo>
                    <a:pt x="705" y="0"/>
                  </a:lnTo>
                  <a:close/>
                </a:path>
              </a:pathLst>
            </a:custGeom>
            <a:solidFill>
              <a:srgbClr val="ECECE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5" name="Google Shape;6225;p14"/>
            <p:cNvSpPr/>
            <p:nvPr/>
          </p:nvSpPr>
          <p:spPr>
            <a:xfrm>
              <a:off x="968782" y="714644"/>
              <a:ext cx="87387" cy="87385"/>
            </a:xfrm>
            <a:custGeom>
              <a:avLst/>
              <a:gdLst/>
              <a:ahLst/>
              <a:cxnLst/>
              <a:rect l="l" t="t" r="r" b="b"/>
              <a:pathLst>
                <a:path w="706"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26" name="Google Shape;6226;p14"/>
          <p:cNvGrpSpPr/>
          <p:nvPr/>
        </p:nvGrpSpPr>
        <p:grpSpPr>
          <a:xfrm>
            <a:off x="-151417" y="4511474"/>
            <a:ext cx="9446833" cy="1136997"/>
            <a:chOff x="7" y="4511474"/>
            <a:chExt cx="9446833" cy="1136997"/>
          </a:xfrm>
        </p:grpSpPr>
        <p:grpSp>
          <p:nvGrpSpPr>
            <p:cNvPr id="6227" name="Google Shape;6227;p14"/>
            <p:cNvGrpSpPr/>
            <p:nvPr/>
          </p:nvGrpSpPr>
          <p:grpSpPr>
            <a:xfrm>
              <a:off x="7" y="4511474"/>
              <a:ext cx="1049633" cy="1136997"/>
              <a:chOff x="2130300" y="2121375"/>
              <a:chExt cx="212000" cy="229650"/>
            </a:xfrm>
          </p:grpSpPr>
          <p:sp>
            <p:nvSpPr>
              <p:cNvPr id="6228" name="Google Shape;6228;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9" name="Google Shape;6229;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0" name="Google Shape;6230;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1" name="Google Shape;6231;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2" name="Google Shape;6232;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3" name="Google Shape;6233;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4" name="Google Shape;6234;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5" name="Google Shape;6235;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6" name="Google Shape;6236;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7" name="Google Shape;6237;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8" name="Google Shape;6238;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9" name="Google Shape;6239;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0" name="Google Shape;6240;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1" name="Google Shape;6241;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2" name="Google Shape;6242;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3" name="Google Shape;6243;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4" name="Google Shape;6244;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5" name="Google Shape;6245;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6" name="Google Shape;6246;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7" name="Google Shape;6247;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8" name="Google Shape;6248;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9" name="Google Shape;6249;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0" name="Google Shape;6250;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1" name="Google Shape;6251;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2" name="Google Shape;6252;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3" name="Google Shape;6253;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4" name="Google Shape;6254;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5" name="Google Shape;6255;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6" name="Google Shape;6256;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7" name="Google Shape;6257;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8" name="Google Shape;6258;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9" name="Google Shape;6259;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0" name="Google Shape;6260;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1" name="Google Shape;6261;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2" name="Google Shape;6262;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3" name="Google Shape;6263;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4" name="Google Shape;6264;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5" name="Google Shape;6265;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6" name="Google Shape;6266;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7" name="Google Shape;6267;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8" name="Google Shape;6268;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9" name="Google Shape;6269;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0" name="Google Shape;6270;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271" name="Google Shape;6271;p14"/>
            <p:cNvGrpSpPr/>
            <p:nvPr/>
          </p:nvGrpSpPr>
          <p:grpSpPr>
            <a:xfrm>
              <a:off x="1049657" y="4511474"/>
              <a:ext cx="1049633" cy="1136997"/>
              <a:chOff x="2130300" y="2121375"/>
              <a:chExt cx="212000" cy="229650"/>
            </a:xfrm>
          </p:grpSpPr>
          <p:sp>
            <p:nvSpPr>
              <p:cNvPr id="6272" name="Google Shape;6272;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3" name="Google Shape;6273;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4" name="Google Shape;6274;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5" name="Google Shape;6275;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6" name="Google Shape;6276;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7" name="Google Shape;6277;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8" name="Google Shape;6278;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9" name="Google Shape;6279;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0" name="Google Shape;6280;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1" name="Google Shape;6281;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2" name="Google Shape;6282;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3" name="Google Shape;6283;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4" name="Google Shape;6284;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5" name="Google Shape;6285;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6" name="Google Shape;6286;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7" name="Google Shape;6287;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8" name="Google Shape;6288;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9" name="Google Shape;6289;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0" name="Google Shape;6290;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1" name="Google Shape;6291;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2" name="Google Shape;6292;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3" name="Google Shape;6293;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4" name="Google Shape;6294;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5" name="Google Shape;6295;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6" name="Google Shape;6296;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7" name="Google Shape;6297;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8" name="Google Shape;6298;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9" name="Google Shape;6299;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0" name="Google Shape;6300;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1" name="Google Shape;6301;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2" name="Google Shape;6302;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3" name="Google Shape;6303;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4" name="Google Shape;6304;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5" name="Google Shape;6305;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6" name="Google Shape;6306;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7" name="Google Shape;6307;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8" name="Google Shape;6308;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9" name="Google Shape;6309;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0" name="Google Shape;6310;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1" name="Google Shape;6311;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2" name="Google Shape;6312;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3" name="Google Shape;6313;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4" name="Google Shape;6314;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15" name="Google Shape;6315;p14"/>
            <p:cNvGrpSpPr/>
            <p:nvPr/>
          </p:nvGrpSpPr>
          <p:grpSpPr>
            <a:xfrm>
              <a:off x="2099307" y="4511474"/>
              <a:ext cx="1049633" cy="1136997"/>
              <a:chOff x="2130300" y="2121375"/>
              <a:chExt cx="212000" cy="229650"/>
            </a:xfrm>
          </p:grpSpPr>
          <p:sp>
            <p:nvSpPr>
              <p:cNvPr id="6316" name="Google Shape;6316;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7" name="Google Shape;6317;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8" name="Google Shape;6318;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9" name="Google Shape;6319;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0" name="Google Shape;6320;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1" name="Google Shape;6321;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2" name="Google Shape;6322;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3" name="Google Shape;6323;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4" name="Google Shape;6324;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5" name="Google Shape;6325;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6" name="Google Shape;6326;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7" name="Google Shape;6327;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8" name="Google Shape;6328;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9" name="Google Shape;6329;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0" name="Google Shape;6330;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1" name="Google Shape;6331;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2" name="Google Shape;6332;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3" name="Google Shape;6333;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4" name="Google Shape;6334;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5" name="Google Shape;6335;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6" name="Google Shape;6336;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7" name="Google Shape;6337;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8" name="Google Shape;6338;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9" name="Google Shape;6339;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0" name="Google Shape;6340;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1" name="Google Shape;6341;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2" name="Google Shape;6342;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3" name="Google Shape;6343;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4" name="Google Shape;6344;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5" name="Google Shape;6345;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6" name="Google Shape;6346;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7" name="Google Shape;6347;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8" name="Google Shape;6348;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9" name="Google Shape;6349;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0" name="Google Shape;6350;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1" name="Google Shape;6351;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2" name="Google Shape;6352;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3" name="Google Shape;6353;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4" name="Google Shape;6354;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5" name="Google Shape;6355;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6" name="Google Shape;6356;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7" name="Google Shape;6357;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8" name="Google Shape;6358;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359" name="Google Shape;6359;p14"/>
            <p:cNvGrpSpPr/>
            <p:nvPr/>
          </p:nvGrpSpPr>
          <p:grpSpPr>
            <a:xfrm>
              <a:off x="3148957" y="4511474"/>
              <a:ext cx="1049633" cy="1136997"/>
              <a:chOff x="2130300" y="2121375"/>
              <a:chExt cx="212000" cy="229650"/>
            </a:xfrm>
          </p:grpSpPr>
          <p:sp>
            <p:nvSpPr>
              <p:cNvPr id="6360" name="Google Shape;6360;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1" name="Google Shape;6361;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2" name="Google Shape;6362;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3" name="Google Shape;6363;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4" name="Google Shape;6364;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5" name="Google Shape;6365;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6" name="Google Shape;6366;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7" name="Google Shape;6367;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8" name="Google Shape;6368;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9" name="Google Shape;6369;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0" name="Google Shape;6370;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1" name="Google Shape;6371;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2" name="Google Shape;6372;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3" name="Google Shape;6373;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4" name="Google Shape;6374;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5" name="Google Shape;6375;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6" name="Google Shape;6376;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7" name="Google Shape;6377;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8" name="Google Shape;6378;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9" name="Google Shape;6379;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0" name="Google Shape;6380;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1" name="Google Shape;6381;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2" name="Google Shape;6382;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3" name="Google Shape;6383;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4" name="Google Shape;6384;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5" name="Google Shape;6385;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6" name="Google Shape;6386;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7" name="Google Shape;6387;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8" name="Google Shape;6388;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9" name="Google Shape;6389;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0" name="Google Shape;6390;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1" name="Google Shape;6391;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2" name="Google Shape;6392;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3" name="Google Shape;6393;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4" name="Google Shape;6394;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5" name="Google Shape;6395;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6" name="Google Shape;6396;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7" name="Google Shape;6397;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8" name="Google Shape;6398;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9" name="Google Shape;6399;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0" name="Google Shape;6400;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1" name="Google Shape;6401;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2" name="Google Shape;6402;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03" name="Google Shape;6403;p14"/>
            <p:cNvGrpSpPr/>
            <p:nvPr/>
          </p:nvGrpSpPr>
          <p:grpSpPr>
            <a:xfrm>
              <a:off x="4198607" y="4511474"/>
              <a:ext cx="1049633" cy="1136997"/>
              <a:chOff x="2130300" y="2121375"/>
              <a:chExt cx="212000" cy="229650"/>
            </a:xfrm>
          </p:grpSpPr>
          <p:sp>
            <p:nvSpPr>
              <p:cNvPr id="6404" name="Google Shape;6404;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5" name="Google Shape;6405;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6" name="Google Shape;6406;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7" name="Google Shape;6407;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8" name="Google Shape;6408;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9" name="Google Shape;6409;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0" name="Google Shape;6410;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1" name="Google Shape;6411;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2" name="Google Shape;6412;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3" name="Google Shape;6413;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4" name="Google Shape;6414;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5" name="Google Shape;6415;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6" name="Google Shape;6416;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7" name="Google Shape;6417;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8" name="Google Shape;6418;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9" name="Google Shape;6419;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0" name="Google Shape;6420;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1" name="Google Shape;6421;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2" name="Google Shape;6422;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3" name="Google Shape;6423;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4" name="Google Shape;6424;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5" name="Google Shape;6425;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6" name="Google Shape;6426;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7" name="Google Shape;6427;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8" name="Google Shape;6428;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9" name="Google Shape;6429;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0" name="Google Shape;6430;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1" name="Google Shape;6431;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2" name="Google Shape;6432;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3" name="Google Shape;6433;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4" name="Google Shape;6434;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5" name="Google Shape;6435;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6" name="Google Shape;6436;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7" name="Google Shape;6437;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8" name="Google Shape;6438;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9" name="Google Shape;6439;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0" name="Google Shape;6440;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1" name="Google Shape;6441;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2" name="Google Shape;6442;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3" name="Google Shape;6443;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4" name="Google Shape;6444;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5" name="Google Shape;6445;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6" name="Google Shape;6446;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47" name="Google Shape;6447;p14"/>
            <p:cNvGrpSpPr/>
            <p:nvPr/>
          </p:nvGrpSpPr>
          <p:grpSpPr>
            <a:xfrm>
              <a:off x="5248257" y="4511474"/>
              <a:ext cx="1049633" cy="1136997"/>
              <a:chOff x="2130300" y="2121375"/>
              <a:chExt cx="212000" cy="229650"/>
            </a:xfrm>
          </p:grpSpPr>
          <p:sp>
            <p:nvSpPr>
              <p:cNvPr id="6448" name="Google Shape;6448;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9" name="Google Shape;6449;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0" name="Google Shape;6450;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1" name="Google Shape;6451;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2" name="Google Shape;6452;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3" name="Google Shape;6453;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4" name="Google Shape;6454;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5" name="Google Shape;6455;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6" name="Google Shape;6456;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7" name="Google Shape;6457;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8" name="Google Shape;6458;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9" name="Google Shape;6459;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0" name="Google Shape;6460;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1" name="Google Shape;6461;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2" name="Google Shape;6462;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3" name="Google Shape;6463;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4" name="Google Shape;6464;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5" name="Google Shape;6465;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6" name="Google Shape;6466;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7" name="Google Shape;6467;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8" name="Google Shape;6468;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9" name="Google Shape;6469;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0" name="Google Shape;6470;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1" name="Google Shape;6471;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2" name="Google Shape;6472;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3" name="Google Shape;6473;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4" name="Google Shape;6474;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5" name="Google Shape;6475;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6" name="Google Shape;6476;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7" name="Google Shape;6477;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8" name="Google Shape;6478;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9" name="Google Shape;6479;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0" name="Google Shape;6480;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1" name="Google Shape;6481;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2" name="Google Shape;6482;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3" name="Google Shape;6483;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4" name="Google Shape;6484;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5" name="Google Shape;6485;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6" name="Google Shape;6486;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7" name="Google Shape;6487;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8" name="Google Shape;6488;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89" name="Google Shape;6489;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0" name="Google Shape;6490;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491" name="Google Shape;6491;p14"/>
            <p:cNvGrpSpPr/>
            <p:nvPr/>
          </p:nvGrpSpPr>
          <p:grpSpPr>
            <a:xfrm>
              <a:off x="6297907" y="4511474"/>
              <a:ext cx="1049633" cy="1136997"/>
              <a:chOff x="2130300" y="2121375"/>
              <a:chExt cx="212000" cy="229650"/>
            </a:xfrm>
          </p:grpSpPr>
          <p:sp>
            <p:nvSpPr>
              <p:cNvPr id="6492" name="Google Shape;6492;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3" name="Google Shape;6493;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4" name="Google Shape;6494;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5" name="Google Shape;6495;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6" name="Google Shape;6496;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7" name="Google Shape;6497;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8" name="Google Shape;6498;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99" name="Google Shape;6499;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0" name="Google Shape;6500;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1" name="Google Shape;6501;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2" name="Google Shape;6502;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3" name="Google Shape;6503;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4" name="Google Shape;6504;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5" name="Google Shape;6505;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6" name="Google Shape;6506;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7" name="Google Shape;6507;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8" name="Google Shape;6508;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09" name="Google Shape;6509;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0" name="Google Shape;6510;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1" name="Google Shape;6511;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2" name="Google Shape;6512;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3" name="Google Shape;6513;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4" name="Google Shape;6514;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5" name="Google Shape;6515;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6" name="Google Shape;6516;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7" name="Google Shape;6517;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8" name="Google Shape;6518;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19" name="Google Shape;6519;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0" name="Google Shape;6520;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1" name="Google Shape;6521;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2" name="Google Shape;6522;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3" name="Google Shape;6523;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4" name="Google Shape;6524;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5" name="Google Shape;6525;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6" name="Google Shape;6526;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7" name="Google Shape;6527;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8" name="Google Shape;6528;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29" name="Google Shape;6529;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0" name="Google Shape;6530;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1" name="Google Shape;6531;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2" name="Google Shape;6532;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3" name="Google Shape;6533;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4" name="Google Shape;6534;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35" name="Google Shape;6535;p14"/>
            <p:cNvGrpSpPr/>
            <p:nvPr/>
          </p:nvGrpSpPr>
          <p:grpSpPr>
            <a:xfrm>
              <a:off x="7347557" y="4511474"/>
              <a:ext cx="1049633" cy="1136997"/>
              <a:chOff x="2130300" y="2121375"/>
              <a:chExt cx="212000" cy="229650"/>
            </a:xfrm>
          </p:grpSpPr>
          <p:sp>
            <p:nvSpPr>
              <p:cNvPr id="6536" name="Google Shape;6536;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7" name="Google Shape;6537;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8" name="Google Shape;6538;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39" name="Google Shape;6539;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0" name="Google Shape;6540;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1" name="Google Shape;6541;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2" name="Google Shape;6542;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3" name="Google Shape;6543;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4" name="Google Shape;6544;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5" name="Google Shape;6545;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6" name="Google Shape;6546;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7" name="Google Shape;6547;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8" name="Google Shape;6548;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49" name="Google Shape;6549;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0" name="Google Shape;6550;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1" name="Google Shape;6551;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2" name="Google Shape;6552;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3" name="Google Shape;6553;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4" name="Google Shape;6554;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5" name="Google Shape;6555;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6" name="Google Shape;6556;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7" name="Google Shape;6557;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8" name="Google Shape;6558;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59" name="Google Shape;6559;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0" name="Google Shape;6560;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1" name="Google Shape;6561;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2" name="Google Shape;6562;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3" name="Google Shape;6563;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4" name="Google Shape;6564;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5" name="Google Shape;6565;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6" name="Google Shape;6566;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7" name="Google Shape;6567;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8" name="Google Shape;6568;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69" name="Google Shape;6569;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0" name="Google Shape;6570;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1" name="Google Shape;6571;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2" name="Google Shape;6572;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3" name="Google Shape;6573;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4" name="Google Shape;6574;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5" name="Google Shape;6575;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6" name="Google Shape;6576;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7" name="Google Shape;6577;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78" name="Google Shape;6578;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579" name="Google Shape;6579;p14"/>
            <p:cNvGrpSpPr/>
            <p:nvPr/>
          </p:nvGrpSpPr>
          <p:grpSpPr>
            <a:xfrm>
              <a:off x="8397207" y="4511474"/>
              <a:ext cx="1049633" cy="1136997"/>
              <a:chOff x="2130300" y="2121375"/>
              <a:chExt cx="212000" cy="229650"/>
            </a:xfrm>
          </p:grpSpPr>
          <p:sp>
            <p:nvSpPr>
              <p:cNvPr id="6580" name="Google Shape;6580;p14"/>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1" name="Google Shape;6581;p14"/>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2" name="Google Shape;6582;p14"/>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3" name="Google Shape;6583;p14"/>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4" name="Google Shape;6584;p14"/>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5" name="Google Shape;6585;p14"/>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6" name="Google Shape;6586;p14"/>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7" name="Google Shape;6587;p14"/>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8" name="Google Shape;6588;p14"/>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89" name="Google Shape;6589;p14"/>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0" name="Google Shape;6590;p14"/>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1" name="Google Shape;6591;p14"/>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2" name="Google Shape;6592;p14"/>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3" name="Google Shape;6593;p14"/>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4" name="Google Shape;6594;p14"/>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5" name="Google Shape;6595;p14"/>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6" name="Google Shape;6596;p14"/>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7" name="Google Shape;6597;p14"/>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8" name="Google Shape;6598;p14"/>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599" name="Google Shape;6599;p14"/>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0" name="Google Shape;6600;p14"/>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1" name="Google Shape;6601;p14"/>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2" name="Google Shape;6602;p14"/>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3" name="Google Shape;6603;p14"/>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4" name="Google Shape;6604;p14"/>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5" name="Google Shape;6605;p14"/>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6" name="Google Shape;6606;p14"/>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7" name="Google Shape;6607;p14"/>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8" name="Google Shape;6608;p14"/>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09" name="Google Shape;6609;p14"/>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0" name="Google Shape;6610;p14"/>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1" name="Google Shape;6611;p14"/>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2" name="Google Shape;6612;p14"/>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3" name="Google Shape;6613;p14"/>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4" name="Google Shape;6614;p14"/>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5" name="Google Shape;6615;p14"/>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6" name="Google Shape;6616;p14"/>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7" name="Google Shape;6617;p14"/>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8" name="Google Shape;6618;p14"/>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19" name="Google Shape;6619;p14"/>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0" name="Google Shape;6620;p14"/>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1" name="Google Shape;6621;p14"/>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2" name="Google Shape;6622;p14"/>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6623" name="Google Shape;6623;p14"/>
          <p:cNvGrpSpPr/>
          <p:nvPr/>
        </p:nvGrpSpPr>
        <p:grpSpPr>
          <a:xfrm>
            <a:off x="256301" y="147620"/>
            <a:ext cx="926943" cy="228568"/>
            <a:chOff x="256301" y="147620"/>
            <a:chExt cx="926943" cy="228568"/>
          </a:xfrm>
        </p:grpSpPr>
        <p:grpSp>
          <p:nvGrpSpPr>
            <p:cNvPr id="6624" name="Google Shape;6624;p14"/>
            <p:cNvGrpSpPr/>
            <p:nvPr/>
          </p:nvGrpSpPr>
          <p:grpSpPr>
            <a:xfrm>
              <a:off x="256301" y="147620"/>
              <a:ext cx="266546" cy="228568"/>
              <a:chOff x="256301" y="147620"/>
              <a:chExt cx="266546" cy="228568"/>
            </a:xfrm>
          </p:grpSpPr>
          <p:sp>
            <p:nvSpPr>
              <p:cNvPr id="6625" name="Google Shape;6625;p14"/>
              <p:cNvSpPr/>
              <p:nvPr/>
            </p:nvSpPr>
            <p:spPr>
              <a:xfrm>
                <a:off x="294309"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6" name="Google Shape;6626;p14"/>
              <p:cNvSpPr/>
              <p:nvPr/>
            </p:nvSpPr>
            <p:spPr>
              <a:xfrm>
                <a:off x="332318" y="147620"/>
                <a:ext cx="38039" cy="38039"/>
              </a:xfrm>
              <a:custGeom>
                <a:avLst/>
                <a:gdLst/>
                <a:ahLst/>
                <a:cxnLst/>
                <a:rect l="l" t="t" r="r" b="b"/>
                <a:pathLst>
                  <a:path w="1255" h="1255" extrusionOk="0">
                    <a:moveTo>
                      <a:pt x="1" y="1"/>
                    </a:moveTo>
                    <a:lnTo>
                      <a:pt x="1" y="1255"/>
                    </a:lnTo>
                    <a:lnTo>
                      <a:pt x="1254" y="1255"/>
                    </a:lnTo>
                    <a:lnTo>
                      <a:pt x="125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7" name="Google Shape;6627;p14"/>
              <p:cNvSpPr/>
              <p:nvPr/>
            </p:nvSpPr>
            <p:spPr>
              <a:xfrm>
                <a:off x="408821"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8" name="Google Shape;6628;p14"/>
              <p:cNvSpPr/>
              <p:nvPr/>
            </p:nvSpPr>
            <p:spPr>
              <a:xfrm>
                <a:off x="446829" y="147620"/>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29" name="Google Shape;6629;p14"/>
              <p:cNvSpPr/>
              <p:nvPr/>
            </p:nvSpPr>
            <p:spPr>
              <a:xfrm>
                <a:off x="25630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0" name="Google Shape;6630;p14"/>
              <p:cNvSpPr/>
              <p:nvPr/>
            </p:nvSpPr>
            <p:spPr>
              <a:xfrm>
                <a:off x="29430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1" name="Google Shape;6631;p14"/>
              <p:cNvSpPr/>
              <p:nvPr/>
            </p:nvSpPr>
            <p:spPr>
              <a:xfrm>
                <a:off x="332318" y="185628"/>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2" name="Google Shape;6632;p14"/>
              <p:cNvSpPr/>
              <p:nvPr/>
            </p:nvSpPr>
            <p:spPr>
              <a:xfrm>
                <a:off x="370327" y="185628"/>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3" name="Google Shape;6633;p14"/>
              <p:cNvSpPr/>
              <p:nvPr/>
            </p:nvSpPr>
            <p:spPr>
              <a:xfrm>
                <a:off x="408821"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4" name="Google Shape;6634;p14"/>
              <p:cNvSpPr/>
              <p:nvPr/>
            </p:nvSpPr>
            <p:spPr>
              <a:xfrm>
                <a:off x="446829" y="185628"/>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5" name="Google Shape;6635;p14"/>
              <p:cNvSpPr/>
              <p:nvPr/>
            </p:nvSpPr>
            <p:spPr>
              <a:xfrm>
                <a:off x="484808"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6" name="Google Shape;6636;p14"/>
              <p:cNvSpPr/>
              <p:nvPr/>
            </p:nvSpPr>
            <p:spPr>
              <a:xfrm>
                <a:off x="25630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7" name="Google Shape;6637;p14"/>
              <p:cNvSpPr/>
              <p:nvPr/>
            </p:nvSpPr>
            <p:spPr>
              <a:xfrm>
                <a:off x="29430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8" name="Google Shape;6638;p14"/>
              <p:cNvSpPr/>
              <p:nvPr/>
            </p:nvSpPr>
            <p:spPr>
              <a:xfrm>
                <a:off x="332318" y="223637"/>
                <a:ext cx="38039" cy="38039"/>
              </a:xfrm>
              <a:custGeom>
                <a:avLst/>
                <a:gdLst/>
                <a:ahLst/>
                <a:cxnLst/>
                <a:rect l="l" t="t" r="r" b="b"/>
                <a:pathLst>
                  <a:path w="1255" h="1255" extrusionOk="0">
                    <a:moveTo>
                      <a:pt x="1" y="1"/>
                    </a:moveTo>
                    <a:lnTo>
                      <a:pt x="1" y="1255"/>
                    </a:lnTo>
                    <a:lnTo>
                      <a:pt x="1254" y="1255"/>
                    </a:lnTo>
                    <a:lnTo>
                      <a:pt x="1254" y="1"/>
                    </a:lnTo>
                    <a:close/>
                  </a:path>
                </a:pathLst>
              </a:custGeom>
              <a:solidFill>
                <a:srgbClr val="BE45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39" name="Google Shape;6639;p14"/>
              <p:cNvSpPr/>
              <p:nvPr/>
            </p:nvSpPr>
            <p:spPr>
              <a:xfrm>
                <a:off x="370327" y="223637"/>
                <a:ext cx="38524" cy="38039"/>
              </a:xfrm>
              <a:custGeom>
                <a:avLst/>
                <a:gdLst/>
                <a:ahLst/>
                <a:cxnLst/>
                <a:rect l="l" t="t" r="r" b="b"/>
                <a:pathLst>
                  <a:path w="1271" h="1255" extrusionOk="0">
                    <a:moveTo>
                      <a:pt x="0" y="1"/>
                    </a:moveTo>
                    <a:lnTo>
                      <a:pt x="0" y="1255"/>
                    </a:lnTo>
                    <a:lnTo>
                      <a:pt x="1270" y="1255"/>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0" name="Google Shape;6640;p14"/>
              <p:cNvSpPr/>
              <p:nvPr/>
            </p:nvSpPr>
            <p:spPr>
              <a:xfrm>
                <a:off x="408821"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1" name="Google Shape;6641;p14"/>
              <p:cNvSpPr/>
              <p:nvPr/>
            </p:nvSpPr>
            <p:spPr>
              <a:xfrm>
                <a:off x="446829" y="223637"/>
                <a:ext cx="38009" cy="38039"/>
              </a:xfrm>
              <a:custGeom>
                <a:avLst/>
                <a:gdLst/>
                <a:ahLst/>
                <a:cxnLst/>
                <a:rect l="l" t="t" r="r" b="b"/>
                <a:pathLst>
                  <a:path w="1254" h="1255" extrusionOk="0">
                    <a:moveTo>
                      <a:pt x="0" y="1"/>
                    </a:moveTo>
                    <a:lnTo>
                      <a:pt x="0" y="1255"/>
                    </a:lnTo>
                    <a:lnTo>
                      <a:pt x="1254" y="1255"/>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2" name="Google Shape;6642;p14"/>
              <p:cNvSpPr/>
              <p:nvPr/>
            </p:nvSpPr>
            <p:spPr>
              <a:xfrm>
                <a:off x="484808"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3" name="Google Shape;6643;p14"/>
              <p:cNvSpPr/>
              <p:nvPr/>
            </p:nvSpPr>
            <p:spPr>
              <a:xfrm>
                <a:off x="29430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4" name="Google Shape;6644;p14"/>
              <p:cNvSpPr/>
              <p:nvPr/>
            </p:nvSpPr>
            <p:spPr>
              <a:xfrm>
                <a:off x="332318" y="261646"/>
                <a:ext cx="38039" cy="38039"/>
              </a:xfrm>
              <a:custGeom>
                <a:avLst/>
                <a:gdLst/>
                <a:ahLst/>
                <a:cxnLst/>
                <a:rect l="l" t="t" r="r" b="b"/>
                <a:pathLst>
                  <a:path w="1255" h="1255" extrusionOk="0">
                    <a:moveTo>
                      <a:pt x="1" y="1"/>
                    </a:moveTo>
                    <a:lnTo>
                      <a:pt x="1" y="1254"/>
                    </a:lnTo>
                    <a:lnTo>
                      <a:pt x="1254" y="1254"/>
                    </a:lnTo>
                    <a:lnTo>
                      <a:pt x="125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5" name="Google Shape;6645;p14"/>
              <p:cNvSpPr/>
              <p:nvPr/>
            </p:nvSpPr>
            <p:spPr>
              <a:xfrm>
                <a:off x="370327" y="261646"/>
                <a:ext cx="38524" cy="38039"/>
              </a:xfrm>
              <a:custGeom>
                <a:avLst/>
                <a:gdLst/>
                <a:ahLst/>
                <a:cxnLst/>
                <a:rect l="l" t="t" r="r" b="b"/>
                <a:pathLst>
                  <a:path w="1271" h="1255" extrusionOk="0">
                    <a:moveTo>
                      <a:pt x="0" y="1"/>
                    </a:moveTo>
                    <a:lnTo>
                      <a:pt x="0" y="1254"/>
                    </a:lnTo>
                    <a:lnTo>
                      <a:pt x="1270" y="1254"/>
                    </a:lnTo>
                    <a:lnTo>
                      <a:pt x="1270"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6" name="Google Shape;6646;p14"/>
              <p:cNvSpPr/>
              <p:nvPr/>
            </p:nvSpPr>
            <p:spPr>
              <a:xfrm>
                <a:off x="408821"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7" name="Google Shape;6647;p14"/>
              <p:cNvSpPr/>
              <p:nvPr/>
            </p:nvSpPr>
            <p:spPr>
              <a:xfrm>
                <a:off x="446829" y="261646"/>
                <a:ext cx="38009" cy="38039"/>
              </a:xfrm>
              <a:custGeom>
                <a:avLst/>
                <a:gdLst/>
                <a:ahLst/>
                <a:cxnLst/>
                <a:rect l="l" t="t" r="r" b="b"/>
                <a:pathLst>
                  <a:path w="1254" h="1255" extrusionOk="0">
                    <a:moveTo>
                      <a:pt x="0" y="1"/>
                    </a:moveTo>
                    <a:lnTo>
                      <a:pt x="0" y="1254"/>
                    </a:lnTo>
                    <a:lnTo>
                      <a:pt x="1254" y="1254"/>
                    </a:lnTo>
                    <a:lnTo>
                      <a:pt x="1254"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8" name="Google Shape;6648;p14"/>
              <p:cNvSpPr/>
              <p:nvPr/>
            </p:nvSpPr>
            <p:spPr>
              <a:xfrm>
                <a:off x="332318" y="299654"/>
                <a:ext cx="38039" cy="38524"/>
              </a:xfrm>
              <a:custGeom>
                <a:avLst/>
                <a:gdLst/>
                <a:ahLst/>
                <a:cxnLst/>
                <a:rect l="l" t="t" r="r" b="b"/>
                <a:pathLst>
                  <a:path w="1255" h="1271" extrusionOk="0">
                    <a:moveTo>
                      <a:pt x="1" y="0"/>
                    </a:moveTo>
                    <a:lnTo>
                      <a:pt x="1"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49" name="Google Shape;6649;p14"/>
              <p:cNvSpPr/>
              <p:nvPr/>
            </p:nvSpPr>
            <p:spPr>
              <a:xfrm>
                <a:off x="370327" y="299654"/>
                <a:ext cx="38524" cy="38524"/>
              </a:xfrm>
              <a:custGeom>
                <a:avLst/>
                <a:gdLst/>
                <a:ahLst/>
                <a:cxnLst/>
                <a:rect l="l" t="t" r="r" b="b"/>
                <a:pathLst>
                  <a:path w="1271" h="1271" extrusionOk="0">
                    <a:moveTo>
                      <a:pt x="0" y="0"/>
                    </a:moveTo>
                    <a:lnTo>
                      <a:pt x="0" y="1270"/>
                    </a:lnTo>
                    <a:lnTo>
                      <a:pt x="1270" y="1270"/>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0" name="Google Shape;6650;p14"/>
              <p:cNvSpPr/>
              <p:nvPr/>
            </p:nvSpPr>
            <p:spPr>
              <a:xfrm>
                <a:off x="408821" y="299654"/>
                <a:ext cx="38009" cy="38524"/>
              </a:xfrm>
              <a:custGeom>
                <a:avLst/>
                <a:gdLst/>
                <a:ahLst/>
                <a:cxnLst/>
                <a:rect l="l" t="t" r="r" b="b"/>
                <a:pathLst>
                  <a:path w="1254" h="1271" extrusionOk="0">
                    <a:moveTo>
                      <a:pt x="0" y="0"/>
                    </a:moveTo>
                    <a:lnTo>
                      <a:pt x="0" y="1270"/>
                    </a:lnTo>
                    <a:lnTo>
                      <a:pt x="1254" y="1270"/>
                    </a:lnTo>
                    <a:lnTo>
                      <a:pt x="1254"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1" name="Google Shape;6651;p14"/>
              <p:cNvSpPr/>
              <p:nvPr/>
            </p:nvSpPr>
            <p:spPr>
              <a:xfrm>
                <a:off x="370327" y="338148"/>
                <a:ext cx="38524" cy="38039"/>
              </a:xfrm>
              <a:custGeom>
                <a:avLst/>
                <a:gdLst/>
                <a:ahLst/>
                <a:cxnLst/>
                <a:rect l="l" t="t" r="r" b="b"/>
                <a:pathLst>
                  <a:path w="1271" h="1255" extrusionOk="0">
                    <a:moveTo>
                      <a:pt x="0" y="0"/>
                    </a:moveTo>
                    <a:lnTo>
                      <a:pt x="0" y="1254"/>
                    </a:lnTo>
                    <a:lnTo>
                      <a:pt x="1270" y="1254"/>
                    </a:lnTo>
                    <a:lnTo>
                      <a:pt x="1270"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52" name="Google Shape;6652;p14"/>
            <p:cNvGrpSpPr/>
            <p:nvPr/>
          </p:nvGrpSpPr>
          <p:grpSpPr>
            <a:xfrm>
              <a:off x="586498" y="147620"/>
              <a:ext cx="266546" cy="228568"/>
              <a:chOff x="586498" y="147620"/>
              <a:chExt cx="266546" cy="228568"/>
            </a:xfrm>
          </p:grpSpPr>
          <p:sp>
            <p:nvSpPr>
              <p:cNvPr id="6653" name="Google Shape;6653;p14"/>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4" name="Google Shape;6654;p14"/>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5" name="Google Shape;6655;p14"/>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6" name="Google Shape;6656;p14"/>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7" name="Google Shape;6657;p14"/>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8" name="Google Shape;6658;p14"/>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59" name="Google Shape;6659;p14"/>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0" name="Google Shape;6660;p14"/>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1" name="Google Shape;6661;p14"/>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2" name="Google Shape;6662;p14"/>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3" name="Google Shape;6663;p14"/>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4" name="Google Shape;6664;p14"/>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5" name="Google Shape;6665;p14"/>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6" name="Google Shape;6666;p14"/>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7" name="Google Shape;6667;p14"/>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8" name="Google Shape;6668;p14"/>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69" name="Google Shape;6669;p14"/>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0" name="Google Shape;6670;p14"/>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1" name="Google Shape;6671;p14"/>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2" name="Google Shape;6672;p14"/>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3" name="Google Shape;6673;p14"/>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4" name="Google Shape;6674;p14"/>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5" name="Google Shape;6675;p14"/>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6" name="Google Shape;6676;p14"/>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7" name="Google Shape;6677;p14"/>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8" name="Google Shape;6678;p14"/>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79" name="Google Shape;6679;p14"/>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6680" name="Google Shape;6680;p14"/>
            <p:cNvGrpSpPr/>
            <p:nvPr/>
          </p:nvGrpSpPr>
          <p:grpSpPr>
            <a:xfrm>
              <a:off x="916698" y="147620"/>
              <a:ext cx="266546" cy="228568"/>
              <a:chOff x="586498" y="147620"/>
              <a:chExt cx="266546" cy="228568"/>
            </a:xfrm>
          </p:grpSpPr>
          <p:sp>
            <p:nvSpPr>
              <p:cNvPr id="6681" name="Google Shape;6681;p14"/>
              <p:cNvSpPr/>
              <p:nvPr/>
            </p:nvSpPr>
            <p:spPr>
              <a:xfrm>
                <a:off x="624961"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2" name="Google Shape;6682;p14"/>
              <p:cNvSpPr/>
              <p:nvPr/>
            </p:nvSpPr>
            <p:spPr>
              <a:xfrm>
                <a:off x="662970"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3" name="Google Shape;6683;p14"/>
              <p:cNvSpPr/>
              <p:nvPr/>
            </p:nvSpPr>
            <p:spPr>
              <a:xfrm>
                <a:off x="738987"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4" name="Google Shape;6684;p14"/>
              <p:cNvSpPr/>
              <p:nvPr/>
            </p:nvSpPr>
            <p:spPr>
              <a:xfrm>
                <a:off x="776996" y="147620"/>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5" name="Google Shape;6685;p14"/>
              <p:cNvSpPr/>
              <p:nvPr/>
            </p:nvSpPr>
            <p:spPr>
              <a:xfrm>
                <a:off x="586498" y="185628"/>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6" name="Google Shape;6686;p14"/>
              <p:cNvSpPr/>
              <p:nvPr/>
            </p:nvSpPr>
            <p:spPr>
              <a:xfrm>
                <a:off x="624961"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7" name="Google Shape;6687;p14"/>
              <p:cNvSpPr/>
              <p:nvPr/>
            </p:nvSpPr>
            <p:spPr>
              <a:xfrm>
                <a:off x="662970"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8" name="Google Shape;6688;p14"/>
              <p:cNvSpPr/>
              <p:nvPr/>
            </p:nvSpPr>
            <p:spPr>
              <a:xfrm>
                <a:off x="700979"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89" name="Google Shape;6689;p14"/>
              <p:cNvSpPr/>
              <p:nvPr/>
            </p:nvSpPr>
            <p:spPr>
              <a:xfrm>
                <a:off x="738987"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0" name="Google Shape;6690;p14"/>
              <p:cNvSpPr/>
              <p:nvPr/>
            </p:nvSpPr>
            <p:spPr>
              <a:xfrm>
                <a:off x="776996"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1" name="Google Shape;6691;p14"/>
              <p:cNvSpPr/>
              <p:nvPr/>
            </p:nvSpPr>
            <p:spPr>
              <a:xfrm>
                <a:off x="815005" y="185628"/>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2" name="Google Shape;6692;p14"/>
              <p:cNvSpPr/>
              <p:nvPr/>
            </p:nvSpPr>
            <p:spPr>
              <a:xfrm>
                <a:off x="586498" y="223637"/>
                <a:ext cx="38494" cy="38039"/>
              </a:xfrm>
              <a:custGeom>
                <a:avLst/>
                <a:gdLst/>
                <a:ahLst/>
                <a:cxnLst/>
                <a:rect l="l" t="t" r="r" b="b"/>
                <a:pathLst>
                  <a:path w="1270" h="1255" extrusionOk="0">
                    <a:moveTo>
                      <a:pt x="0" y="1"/>
                    </a:moveTo>
                    <a:lnTo>
                      <a:pt x="0" y="1255"/>
                    </a:lnTo>
                    <a:lnTo>
                      <a:pt x="1270" y="1255"/>
                    </a:lnTo>
                    <a:lnTo>
                      <a:pt x="1270"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3" name="Google Shape;6693;p14"/>
              <p:cNvSpPr/>
              <p:nvPr/>
            </p:nvSpPr>
            <p:spPr>
              <a:xfrm>
                <a:off x="624961"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4" name="Google Shape;6694;p14"/>
              <p:cNvSpPr/>
              <p:nvPr/>
            </p:nvSpPr>
            <p:spPr>
              <a:xfrm>
                <a:off x="662970"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617D8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5" name="Google Shape;6695;p14"/>
              <p:cNvSpPr/>
              <p:nvPr/>
            </p:nvSpPr>
            <p:spPr>
              <a:xfrm>
                <a:off x="700979"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6" name="Google Shape;6696;p14"/>
              <p:cNvSpPr/>
              <p:nvPr/>
            </p:nvSpPr>
            <p:spPr>
              <a:xfrm>
                <a:off x="738987"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7" name="Google Shape;6697;p14"/>
              <p:cNvSpPr/>
              <p:nvPr/>
            </p:nvSpPr>
            <p:spPr>
              <a:xfrm>
                <a:off x="776996"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8" name="Google Shape;6698;p14"/>
              <p:cNvSpPr/>
              <p:nvPr/>
            </p:nvSpPr>
            <p:spPr>
              <a:xfrm>
                <a:off x="815005" y="223637"/>
                <a:ext cx="38039" cy="38039"/>
              </a:xfrm>
              <a:custGeom>
                <a:avLst/>
                <a:gdLst/>
                <a:ahLst/>
                <a:cxnLst/>
                <a:rect l="l" t="t" r="r" b="b"/>
                <a:pathLst>
                  <a:path w="1255" h="1255" extrusionOk="0">
                    <a:moveTo>
                      <a:pt x="1" y="1"/>
                    </a:moveTo>
                    <a:lnTo>
                      <a:pt x="1" y="1255"/>
                    </a:lnTo>
                    <a:lnTo>
                      <a:pt x="1255" y="1255"/>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699" name="Google Shape;6699;p14"/>
              <p:cNvSpPr/>
              <p:nvPr/>
            </p:nvSpPr>
            <p:spPr>
              <a:xfrm>
                <a:off x="624961"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0" name="Google Shape;6700;p14"/>
              <p:cNvSpPr/>
              <p:nvPr/>
            </p:nvSpPr>
            <p:spPr>
              <a:xfrm>
                <a:off x="662970"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1" name="Google Shape;6701;p14"/>
              <p:cNvSpPr/>
              <p:nvPr/>
            </p:nvSpPr>
            <p:spPr>
              <a:xfrm>
                <a:off x="700979"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2" name="Google Shape;6702;p14"/>
              <p:cNvSpPr/>
              <p:nvPr/>
            </p:nvSpPr>
            <p:spPr>
              <a:xfrm>
                <a:off x="738987"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3" name="Google Shape;6703;p14"/>
              <p:cNvSpPr/>
              <p:nvPr/>
            </p:nvSpPr>
            <p:spPr>
              <a:xfrm>
                <a:off x="776996" y="261646"/>
                <a:ext cx="38039" cy="38039"/>
              </a:xfrm>
              <a:custGeom>
                <a:avLst/>
                <a:gdLst/>
                <a:ahLst/>
                <a:cxnLst/>
                <a:rect l="l" t="t" r="r" b="b"/>
                <a:pathLst>
                  <a:path w="1255" h="1255" extrusionOk="0">
                    <a:moveTo>
                      <a:pt x="1" y="1"/>
                    </a:moveTo>
                    <a:lnTo>
                      <a:pt x="1" y="1254"/>
                    </a:lnTo>
                    <a:lnTo>
                      <a:pt x="1255" y="1254"/>
                    </a:lnTo>
                    <a:lnTo>
                      <a:pt x="125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4" name="Google Shape;6704;p14"/>
              <p:cNvSpPr/>
              <p:nvPr/>
            </p:nvSpPr>
            <p:spPr>
              <a:xfrm>
                <a:off x="662970"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5" name="Google Shape;6705;p14"/>
              <p:cNvSpPr/>
              <p:nvPr/>
            </p:nvSpPr>
            <p:spPr>
              <a:xfrm>
                <a:off x="700979"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6" name="Google Shape;6706;p14"/>
              <p:cNvSpPr/>
              <p:nvPr/>
            </p:nvSpPr>
            <p:spPr>
              <a:xfrm>
                <a:off x="738987" y="299654"/>
                <a:ext cx="38039" cy="38524"/>
              </a:xfrm>
              <a:custGeom>
                <a:avLst/>
                <a:gdLst/>
                <a:ahLst/>
                <a:cxnLst/>
                <a:rect l="l" t="t" r="r" b="b"/>
                <a:pathLst>
                  <a:path w="1255" h="1271" extrusionOk="0">
                    <a:moveTo>
                      <a:pt x="1" y="0"/>
                    </a:moveTo>
                    <a:lnTo>
                      <a:pt x="1" y="1270"/>
                    </a:lnTo>
                    <a:lnTo>
                      <a:pt x="1255" y="1270"/>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707" name="Google Shape;6707;p14"/>
              <p:cNvSpPr/>
              <p:nvPr/>
            </p:nvSpPr>
            <p:spPr>
              <a:xfrm>
                <a:off x="700979" y="338148"/>
                <a:ext cx="38039" cy="38039"/>
              </a:xfrm>
              <a:custGeom>
                <a:avLst/>
                <a:gdLst/>
                <a:ahLst/>
                <a:cxnLst/>
                <a:rect l="l" t="t" r="r" b="b"/>
                <a:pathLst>
                  <a:path w="1255" h="1255" extrusionOk="0">
                    <a:moveTo>
                      <a:pt x="1" y="0"/>
                    </a:moveTo>
                    <a:lnTo>
                      <a:pt x="1" y="1254"/>
                    </a:lnTo>
                    <a:lnTo>
                      <a:pt x="1255" y="1254"/>
                    </a:lnTo>
                    <a:lnTo>
                      <a:pt x="125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6708" name="Google Shape;6708;p14"/>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lvl1pPr lvl="0" rtl="0">
              <a:spcBef>
                <a:spcPts val="0"/>
              </a:spcBef>
              <a:spcAft>
                <a:spcPts val="0"/>
              </a:spcAft>
              <a:buSzPts val="2000"/>
              <a:buNone/>
              <a:defRPr/>
            </a:lvl1pPr>
            <a:lvl2pPr lvl="1" rtl="0">
              <a:spcBef>
                <a:spcPts val="0"/>
              </a:spcBef>
              <a:spcAft>
                <a:spcPts val="0"/>
              </a:spcAft>
              <a:buSzPts val="2800"/>
              <a:buNone/>
              <a:defRPr/>
            </a:lvl2pPr>
            <a:lvl3pPr lvl="2" rtl="0">
              <a:spcBef>
                <a:spcPts val="0"/>
              </a:spcBef>
              <a:spcAft>
                <a:spcPts val="0"/>
              </a:spcAft>
              <a:buSzPts val="2800"/>
              <a:buNone/>
              <a:defRPr/>
            </a:lvl3pPr>
            <a:lvl4pPr lvl="3" rtl="0">
              <a:spcBef>
                <a:spcPts val="0"/>
              </a:spcBef>
              <a:spcAft>
                <a:spcPts val="0"/>
              </a:spcAft>
              <a:buSzPts val="2800"/>
              <a:buNone/>
              <a:defRPr/>
            </a:lvl4pPr>
            <a:lvl5pPr lvl="4" rtl="0">
              <a:spcBef>
                <a:spcPts val="0"/>
              </a:spcBef>
              <a:spcAft>
                <a:spcPts val="0"/>
              </a:spcAft>
              <a:buSzPts val="2800"/>
              <a:buNone/>
              <a:defRPr/>
            </a:lvl5pPr>
            <a:lvl6pPr lvl="5" rtl="0">
              <a:spcBef>
                <a:spcPts val="0"/>
              </a:spcBef>
              <a:spcAft>
                <a:spcPts val="0"/>
              </a:spcAft>
              <a:buSzPts val="2800"/>
              <a:buNone/>
              <a:defRPr/>
            </a:lvl6pPr>
            <a:lvl7pPr lvl="6" rtl="0">
              <a:spcBef>
                <a:spcPts val="0"/>
              </a:spcBef>
              <a:spcAft>
                <a:spcPts val="0"/>
              </a:spcAft>
              <a:buSzPts val="2800"/>
              <a:buNone/>
              <a:defRPr/>
            </a:lvl7pPr>
            <a:lvl8pPr lvl="7" rtl="0">
              <a:spcBef>
                <a:spcPts val="0"/>
              </a:spcBef>
              <a:spcAft>
                <a:spcPts val="0"/>
              </a:spcAft>
              <a:buSzPts val="2800"/>
              <a:buNone/>
              <a:defRPr/>
            </a:lvl8pPr>
            <a:lvl9pPr lvl="8" rtl="0">
              <a:spcBef>
                <a:spcPts val="0"/>
              </a:spcBef>
              <a:spcAft>
                <a:spcPts val="0"/>
              </a:spcAft>
              <a:buSzPts val="2800"/>
              <a:buNone/>
              <a:defRPr/>
            </a:lvl9pPr>
          </a:lstStyle>
          <a:p>
            <a:endParaRPr/>
          </a:p>
        </p:txBody>
      </p:sp>
      <p:sp>
        <p:nvSpPr>
          <p:cNvPr id="6709" name="Google Shape;6709;p14"/>
          <p:cNvSpPr txBox="1">
            <a:spLocks noGrp="1"/>
          </p:cNvSpPr>
          <p:nvPr>
            <p:ph type="subTitle" idx="1"/>
          </p:nvPr>
        </p:nvSpPr>
        <p:spPr>
          <a:xfrm>
            <a:off x="1782599" y="3126350"/>
            <a:ext cx="23484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Press Start 2P"/>
              <a:buNone/>
              <a:defRPr sz="1500">
                <a:solidFill>
                  <a:schemeClr val="dk1"/>
                </a:solidFill>
                <a:latin typeface="Press Start 2P"/>
                <a:ea typeface="Press Start 2P"/>
                <a:cs typeface="Press Start 2P"/>
                <a:sym typeface="Press Start 2P"/>
              </a:defRPr>
            </a:lvl1pPr>
            <a:lvl2pPr lvl="1"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2pPr>
            <a:lvl3pPr lvl="2"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3pPr>
            <a:lvl4pPr lvl="3"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4pPr>
            <a:lvl5pPr lvl="4"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5pPr>
            <a:lvl6pPr lvl="5"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6pPr>
            <a:lvl7pPr lvl="6"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7pPr>
            <a:lvl8pPr lvl="7"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8pPr>
            <a:lvl9pPr lvl="8"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9pPr>
          </a:lstStyle>
          <a:p>
            <a:endParaRPr/>
          </a:p>
        </p:txBody>
      </p:sp>
      <p:sp>
        <p:nvSpPr>
          <p:cNvPr id="6710" name="Google Shape;6710;p14"/>
          <p:cNvSpPr txBox="1">
            <a:spLocks noGrp="1"/>
          </p:cNvSpPr>
          <p:nvPr>
            <p:ph type="subTitle" idx="2"/>
          </p:nvPr>
        </p:nvSpPr>
        <p:spPr>
          <a:xfrm>
            <a:off x="1782600" y="3596150"/>
            <a:ext cx="23484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6711" name="Google Shape;6711;p14"/>
          <p:cNvSpPr txBox="1">
            <a:spLocks noGrp="1"/>
          </p:cNvSpPr>
          <p:nvPr>
            <p:ph type="title" idx="3" hasCustomPrompt="1"/>
          </p:nvPr>
        </p:nvSpPr>
        <p:spPr>
          <a:xfrm>
            <a:off x="793988" y="3336900"/>
            <a:ext cx="814200" cy="6180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a:solidFill>
                  <a:schemeClr val="accent3"/>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6712" name="Google Shape;6712;p14"/>
          <p:cNvSpPr txBox="1">
            <a:spLocks noGrp="1"/>
          </p:cNvSpPr>
          <p:nvPr>
            <p:ph type="subTitle" idx="4"/>
          </p:nvPr>
        </p:nvSpPr>
        <p:spPr>
          <a:xfrm>
            <a:off x="6075599" y="3126350"/>
            <a:ext cx="23484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Press Start 2P"/>
              <a:buNone/>
              <a:defRPr sz="1500">
                <a:solidFill>
                  <a:schemeClr val="dk1"/>
                </a:solidFill>
                <a:latin typeface="Press Start 2P"/>
                <a:ea typeface="Press Start 2P"/>
                <a:cs typeface="Press Start 2P"/>
                <a:sym typeface="Press Start 2P"/>
              </a:defRPr>
            </a:lvl1pPr>
            <a:lvl2pPr lvl="1"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2pPr>
            <a:lvl3pPr lvl="2"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3pPr>
            <a:lvl4pPr lvl="3"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4pPr>
            <a:lvl5pPr lvl="4"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5pPr>
            <a:lvl6pPr lvl="5"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6pPr>
            <a:lvl7pPr lvl="6"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7pPr>
            <a:lvl8pPr lvl="7"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8pPr>
            <a:lvl9pPr lvl="8"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9pPr>
          </a:lstStyle>
          <a:p>
            <a:endParaRPr/>
          </a:p>
        </p:txBody>
      </p:sp>
      <p:sp>
        <p:nvSpPr>
          <p:cNvPr id="6713" name="Google Shape;6713;p14"/>
          <p:cNvSpPr txBox="1">
            <a:spLocks noGrp="1"/>
          </p:cNvSpPr>
          <p:nvPr>
            <p:ph type="subTitle" idx="5"/>
          </p:nvPr>
        </p:nvSpPr>
        <p:spPr>
          <a:xfrm>
            <a:off x="6075600" y="3596150"/>
            <a:ext cx="23484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6714" name="Google Shape;6714;p14"/>
          <p:cNvSpPr txBox="1">
            <a:spLocks noGrp="1"/>
          </p:cNvSpPr>
          <p:nvPr>
            <p:ph type="title" idx="6" hasCustomPrompt="1"/>
          </p:nvPr>
        </p:nvSpPr>
        <p:spPr>
          <a:xfrm>
            <a:off x="5082500" y="3336900"/>
            <a:ext cx="814200" cy="6180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a:solidFill>
                  <a:schemeClr val="accent3"/>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6715" name="Google Shape;6715;p14"/>
          <p:cNvSpPr txBox="1">
            <a:spLocks noGrp="1"/>
          </p:cNvSpPr>
          <p:nvPr>
            <p:ph type="subTitle" idx="7"/>
          </p:nvPr>
        </p:nvSpPr>
        <p:spPr>
          <a:xfrm>
            <a:off x="1782599" y="1490600"/>
            <a:ext cx="23484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Press Start 2P"/>
              <a:buNone/>
              <a:defRPr sz="1500">
                <a:solidFill>
                  <a:schemeClr val="dk1"/>
                </a:solidFill>
                <a:latin typeface="Press Start 2P"/>
                <a:ea typeface="Press Start 2P"/>
                <a:cs typeface="Press Start 2P"/>
                <a:sym typeface="Press Start 2P"/>
              </a:defRPr>
            </a:lvl1pPr>
            <a:lvl2pPr lvl="1"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2pPr>
            <a:lvl3pPr lvl="2"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3pPr>
            <a:lvl4pPr lvl="3"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4pPr>
            <a:lvl5pPr lvl="4"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5pPr>
            <a:lvl6pPr lvl="5"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6pPr>
            <a:lvl7pPr lvl="6"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7pPr>
            <a:lvl8pPr lvl="7"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8pPr>
            <a:lvl9pPr lvl="8"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9pPr>
          </a:lstStyle>
          <a:p>
            <a:endParaRPr/>
          </a:p>
        </p:txBody>
      </p:sp>
      <p:sp>
        <p:nvSpPr>
          <p:cNvPr id="6716" name="Google Shape;6716;p14"/>
          <p:cNvSpPr txBox="1">
            <a:spLocks noGrp="1"/>
          </p:cNvSpPr>
          <p:nvPr>
            <p:ph type="subTitle" idx="8"/>
          </p:nvPr>
        </p:nvSpPr>
        <p:spPr>
          <a:xfrm>
            <a:off x="1782600" y="1960400"/>
            <a:ext cx="23484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6717" name="Google Shape;6717;p14"/>
          <p:cNvSpPr txBox="1">
            <a:spLocks noGrp="1"/>
          </p:cNvSpPr>
          <p:nvPr>
            <p:ph type="title" idx="9" hasCustomPrompt="1"/>
          </p:nvPr>
        </p:nvSpPr>
        <p:spPr>
          <a:xfrm>
            <a:off x="794000" y="1703850"/>
            <a:ext cx="814200" cy="6180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a:solidFill>
                  <a:schemeClr val="accent3"/>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
        <p:nvSpPr>
          <p:cNvPr id="6718" name="Google Shape;6718;p14"/>
          <p:cNvSpPr txBox="1">
            <a:spLocks noGrp="1"/>
          </p:cNvSpPr>
          <p:nvPr>
            <p:ph type="subTitle" idx="13"/>
          </p:nvPr>
        </p:nvSpPr>
        <p:spPr>
          <a:xfrm>
            <a:off x="6075599" y="1490600"/>
            <a:ext cx="23484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Clr>
                <a:schemeClr val="dk1"/>
              </a:buClr>
              <a:buSzPts val="1400"/>
              <a:buFont typeface="Press Start 2P"/>
              <a:buNone/>
              <a:defRPr sz="1500">
                <a:solidFill>
                  <a:schemeClr val="dk1"/>
                </a:solidFill>
                <a:latin typeface="Press Start 2P"/>
                <a:ea typeface="Press Start 2P"/>
                <a:cs typeface="Press Start 2P"/>
                <a:sym typeface="Press Start 2P"/>
              </a:defRPr>
            </a:lvl1pPr>
            <a:lvl2pPr lvl="1"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2pPr>
            <a:lvl3pPr lvl="2"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3pPr>
            <a:lvl4pPr lvl="3"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4pPr>
            <a:lvl5pPr lvl="4"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5pPr>
            <a:lvl6pPr lvl="5"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6pPr>
            <a:lvl7pPr lvl="6"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7pPr>
            <a:lvl8pPr lvl="7"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8pPr>
            <a:lvl9pPr lvl="8" rtl="0">
              <a:lnSpc>
                <a:spcPct val="100000"/>
              </a:lnSpc>
              <a:spcBef>
                <a:spcPts val="0"/>
              </a:spcBef>
              <a:spcAft>
                <a:spcPts val="0"/>
              </a:spcAft>
              <a:buClr>
                <a:schemeClr val="dk1"/>
              </a:buClr>
              <a:buSzPts val="1400"/>
              <a:buFont typeface="Press Start 2P"/>
              <a:buNone/>
              <a:defRPr sz="1400">
                <a:solidFill>
                  <a:schemeClr val="dk1"/>
                </a:solidFill>
                <a:latin typeface="Press Start 2P"/>
                <a:ea typeface="Press Start 2P"/>
                <a:cs typeface="Press Start 2P"/>
                <a:sym typeface="Press Start 2P"/>
              </a:defRPr>
            </a:lvl9pPr>
          </a:lstStyle>
          <a:p>
            <a:endParaRPr/>
          </a:p>
        </p:txBody>
      </p:sp>
      <p:sp>
        <p:nvSpPr>
          <p:cNvPr id="6719" name="Google Shape;6719;p14"/>
          <p:cNvSpPr txBox="1">
            <a:spLocks noGrp="1"/>
          </p:cNvSpPr>
          <p:nvPr>
            <p:ph type="subTitle" idx="14"/>
          </p:nvPr>
        </p:nvSpPr>
        <p:spPr>
          <a:xfrm>
            <a:off x="6075600" y="1960400"/>
            <a:ext cx="2348400" cy="469800"/>
          </a:xfrm>
          <a:prstGeom prst="rect">
            <a:avLst/>
          </a:prstGeom>
        </p:spPr>
        <p:txBody>
          <a:bodyPr spcFirstLastPara="1" wrap="square" lIns="0" tIns="0" rIns="0" bIns="0" anchor="ctr" anchorCtr="0">
            <a:noAutofit/>
          </a:bodyPr>
          <a:lstStyle>
            <a:lvl1pPr lvl="0" rtl="0">
              <a:lnSpc>
                <a:spcPct val="100000"/>
              </a:lnSpc>
              <a:spcBef>
                <a:spcPts val="0"/>
              </a:spcBef>
              <a:spcAft>
                <a:spcPts val="0"/>
              </a:spcAft>
              <a:buSzPts val="1600"/>
              <a:buNone/>
              <a:defRPr/>
            </a:lvl1pPr>
            <a:lvl2pPr lvl="1" rtl="0">
              <a:lnSpc>
                <a:spcPct val="100000"/>
              </a:lnSpc>
              <a:spcBef>
                <a:spcPts val="0"/>
              </a:spcBef>
              <a:spcAft>
                <a:spcPts val="0"/>
              </a:spcAft>
              <a:buSzPts val="1600"/>
              <a:buNone/>
              <a:defRPr/>
            </a:lvl2pPr>
            <a:lvl3pPr lvl="2" rtl="0">
              <a:lnSpc>
                <a:spcPct val="100000"/>
              </a:lnSpc>
              <a:spcBef>
                <a:spcPts val="0"/>
              </a:spcBef>
              <a:spcAft>
                <a:spcPts val="0"/>
              </a:spcAft>
              <a:buSzPts val="1600"/>
              <a:buNone/>
              <a:defRPr/>
            </a:lvl3pPr>
            <a:lvl4pPr lvl="3" rtl="0">
              <a:lnSpc>
                <a:spcPct val="100000"/>
              </a:lnSpc>
              <a:spcBef>
                <a:spcPts val="0"/>
              </a:spcBef>
              <a:spcAft>
                <a:spcPts val="0"/>
              </a:spcAft>
              <a:buSzPts val="1600"/>
              <a:buNone/>
              <a:defRPr/>
            </a:lvl4pPr>
            <a:lvl5pPr lvl="4" rtl="0">
              <a:lnSpc>
                <a:spcPct val="100000"/>
              </a:lnSpc>
              <a:spcBef>
                <a:spcPts val="0"/>
              </a:spcBef>
              <a:spcAft>
                <a:spcPts val="0"/>
              </a:spcAft>
              <a:buSzPts val="1600"/>
              <a:buNone/>
              <a:defRPr/>
            </a:lvl5pPr>
            <a:lvl6pPr lvl="5" rtl="0">
              <a:lnSpc>
                <a:spcPct val="100000"/>
              </a:lnSpc>
              <a:spcBef>
                <a:spcPts val="0"/>
              </a:spcBef>
              <a:spcAft>
                <a:spcPts val="0"/>
              </a:spcAft>
              <a:buSzPts val="1600"/>
              <a:buNone/>
              <a:defRPr/>
            </a:lvl6pPr>
            <a:lvl7pPr lvl="6" rtl="0">
              <a:lnSpc>
                <a:spcPct val="100000"/>
              </a:lnSpc>
              <a:spcBef>
                <a:spcPts val="0"/>
              </a:spcBef>
              <a:spcAft>
                <a:spcPts val="0"/>
              </a:spcAft>
              <a:buSzPts val="1600"/>
              <a:buNone/>
              <a:defRPr/>
            </a:lvl7pPr>
            <a:lvl8pPr lvl="7" rtl="0">
              <a:lnSpc>
                <a:spcPct val="100000"/>
              </a:lnSpc>
              <a:spcBef>
                <a:spcPts val="0"/>
              </a:spcBef>
              <a:spcAft>
                <a:spcPts val="0"/>
              </a:spcAft>
              <a:buSzPts val="1600"/>
              <a:buNone/>
              <a:defRPr/>
            </a:lvl8pPr>
            <a:lvl9pPr lvl="8" rtl="0">
              <a:lnSpc>
                <a:spcPct val="100000"/>
              </a:lnSpc>
              <a:spcBef>
                <a:spcPts val="0"/>
              </a:spcBef>
              <a:spcAft>
                <a:spcPts val="0"/>
              </a:spcAft>
              <a:buSzPts val="1600"/>
              <a:buNone/>
              <a:defRPr/>
            </a:lvl9pPr>
          </a:lstStyle>
          <a:p>
            <a:endParaRPr/>
          </a:p>
        </p:txBody>
      </p:sp>
      <p:sp>
        <p:nvSpPr>
          <p:cNvPr id="6720" name="Google Shape;6720;p14"/>
          <p:cNvSpPr txBox="1">
            <a:spLocks noGrp="1"/>
          </p:cNvSpPr>
          <p:nvPr>
            <p:ph type="title" idx="15" hasCustomPrompt="1"/>
          </p:nvPr>
        </p:nvSpPr>
        <p:spPr>
          <a:xfrm>
            <a:off x="5082500" y="1703850"/>
            <a:ext cx="814200" cy="618000"/>
          </a:xfrm>
          <a:prstGeom prst="rect">
            <a:avLst/>
          </a:prstGeom>
        </p:spPr>
        <p:txBody>
          <a:bodyPr spcFirstLastPara="1" wrap="square" lIns="0" tIns="0" rIns="0" bIns="0" anchor="ctr" anchorCtr="0">
            <a:noAutofit/>
          </a:bodyPr>
          <a:lstStyle>
            <a:lvl1pPr lvl="0" algn="ctr" rtl="0">
              <a:spcBef>
                <a:spcPts val="0"/>
              </a:spcBef>
              <a:spcAft>
                <a:spcPts val="0"/>
              </a:spcAft>
              <a:buSzPts val="2000"/>
              <a:buNone/>
              <a:defRPr>
                <a:solidFill>
                  <a:schemeClr val="accent3"/>
                </a:solidFill>
              </a:defRPr>
            </a:lvl1pPr>
            <a:lvl2pPr lvl="1" algn="ctr" rtl="0">
              <a:spcBef>
                <a:spcPts val="0"/>
              </a:spcBef>
              <a:spcAft>
                <a:spcPts val="0"/>
              </a:spcAft>
              <a:buSzPts val="2000"/>
              <a:buNone/>
              <a:defRPr sz="2000"/>
            </a:lvl2pPr>
            <a:lvl3pPr lvl="2" algn="ctr" rtl="0">
              <a:spcBef>
                <a:spcPts val="0"/>
              </a:spcBef>
              <a:spcAft>
                <a:spcPts val="0"/>
              </a:spcAft>
              <a:buSzPts val="2000"/>
              <a:buNone/>
              <a:defRPr sz="2000"/>
            </a:lvl3pPr>
            <a:lvl4pPr lvl="3" algn="ctr" rtl="0">
              <a:spcBef>
                <a:spcPts val="0"/>
              </a:spcBef>
              <a:spcAft>
                <a:spcPts val="0"/>
              </a:spcAft>
              <a:buSzPts val="2000"/>
              <a:buNone/>
              <a:defRPr sz="2000"/>
            </a:lvl4pPr>
            <a:lvl5pPr lvl="4" algn="ctr" rtl="0">
              <a:spcBef>
                <a:spcPts val="0"/>
              </a:spcBef>
              <a:spcAft>
                <a:spcPts val="0"/>
              </a:spcAft>
              <a:buSzPts val="2000"/>
              <a:buNone/>
              <a:defRPr sz="2000"/>
            </a:lvl5pPr>
            <a:lvl6pPr lvl="5" algn="ctr" rtl="0">
              <a:spcBef>
                <a:spcPts val="0"/>
              </a:spcBef>
              <a:spcAft>
                <a:spcPts val="0"/>
              </a:spcAft>
              <a:buSzPts val="2000"/>
              <a:buNone/>
              <a:defRPr sz="2000"/>
            </a:lvl6pPr>
            <a:lvl7pPr lvl="6" algn="ctr" rtl="0">
              <a:spcBef>
                <a:spcPts val="0"/>
              </a:spcBef>
              <a:spcAft>
                <a:spcPts val="0"/>
              </a:spcAft>
              <a:buSzPts val="2000"/>
              <a:buNone/>
              <a:defRPr sz="2000"/>
            </a:lvl7pPr>
            <a:lvl8pPr lvl="7" algn="ctr" rtl="0">
              <a:spcBef>
                <a:spcPts val="0"/>
              </a:spcBef>
              <a:spcAft>
                <a:spcPts val="0"/>
              </a:spcAft>
              <a:buSzPts val="2000"/>
              <a:buNone/>
              <a:defRPr sz="2000"/>
            </a:lvl8pPr>
            <a:lvl9pPr lvl="8" algn="ctr" rtl="0">
              <a:spcBef>
                <a:spcPts val="0"/>
              </a:spcBef>
              <a:spcAft>
                <a:spcPts val="0"/>
              </a:spcAft>
              <a:buSzPts val="2000"/>
              <a:buNone/>
              <a:defRPr sz="2000"/>
            </a:lvl9pPr>
          </a:lstStyle>
          <a:p>
            <a:r>
              <a:t>xx%</a:t>
            </a: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20000" y="445025"/>
            <a:ext cx="7704000" cy="572700"/>
          </a:xfrm>
          <a:prstGeom prst="rect">
            <a:avLst/>
          </a:prstGeom>
          <a:noFill/>
          <a:ln>
            <a:noFill/>
          </a:ln>
        </p:spPr>
        <p:txBody>
          <a:bodyPr spcFirstLastPara="1" wrap="square" lIns="0" tIns="0" rIns="0" bIns="0" anchor="ctr" anchorCtr="0">
            <a:noAutofit/>
          </a:bodyPr>
          <a:lstStyle>
            <a:lvl1pPr lvl="0" algn="ctr">
              <a:spcBef>
                <a:spcPts val="0"/>
              </a:spcBef>
              <a:spcAft>
                <a:spcPts val="0"/>
              </a:spcAft>
              <a:buClr>
                <a:schemeClr val="dk1"/>
              </a:buClr>
              <a:buSzPts val="2000"/>
              <a:buFont typeface="Press Start 2P"/>
              <a:buNone/>
              <a:defRPr sz="2000">
                <a:solidFill>
                  <a:schemeClr val="dk1"/>
                </a:solidFill>
                <a:latin typeface="Press Start 2P"/>
                <a:ea typeface="Press Start 2P"/>
                <a:cs typeface="Press Start 2P"/>
                <a:sym typeface="Press Start 2P"/>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720000" y="1152475"/>
            <a:ext cx="7704000" cy="3450900"/>
          </a:xfrm>
          <a:prstGeom prst="rect">
            <a:avLst/>
          </a:prstGeom>
          <a:noFill/>
          <a:ln>
            <a:noFill/>
          </a:ln>
        </p:spPr>
        <p:txBody>
          <a:bodyPr spcFirstLastPara="1" wrap="square" lIns="0" tIns="0" rIns="0" bIns="0" anchor="ctr" anchorCtr="0">
            <a:noAutofit/>
          </a:bodyPr>
          <a:lstStyle>
            <a:lvl1pPr marL="457200" lvl="0" indent="-330200">
              <a:lnSpc>
                <a:spcPct val="115000"/>
              </a:lnSpc>
              <a:spcBef>
                <a:spcPts val="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1pPr>
            <a:lvl2pPr marL="914400" lvl="1"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2pPr>
            <a:lvl3pPr marL="1371600" lvl="2"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3pPr>
            <a:lvl4pPr marL="1828800" lvl="3"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4pPr>
            <a:lvl5pPr marL="2286000" lvl="4"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5pPr>
            <a:lvl6pPr marL="2743200" lvl="5"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6pPr>
            <a:lvl7pPr marL="3200400" lvl="6"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7pPr>
            <a:lvl8pPr marL="3657600" lvl="7" indent="-330200">
              <a:lnSpc>
                <a:spcPct val="115000"/>
              </a:lnSpc>
              <a:spcBef>
                <a:spcPts val="1600"/>
              </a:spcBef>
              <a:spcAft>
                <a:spcPts val="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8pPr>
            <a:lvl9pPr marL="4114800" lvl="8" indent="-330200">
              <a:lnSpc>
                <a:spcPct val="115000"/>
              </a:lnSpc>
              <a:spcBef>
                <a:spcPts val="1600"/>
              </a:spcBef>
              <a:spcAft>
                <a:spcPts val="1600"/>
              </a:spcAft>
              <a:buClr>
                <a:schemeClr val="dk2"/>
              </a:buClr>
              <a:buSzPts val="1600"/>
              <a:buFont typeface="Advent Pro Medium"/>
              <a:buChar char="■"/>
              <a:defRPr sz="1600">
                <a:solidFill>
                  <a:schemeClr val="dk2"/>
                </a:solidFill>
                <a:latin typeface="Advent Pro Medium"/>
                <a:ea typeface="Advent Pro Medium"/>
                <a:cs typeface="Advent Pro Medium"/>
                <a:sym typeface="Advent Pro Medium"/>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5" r:id="rId6"/>
    <p:sldLayoutId id="2147483658" r:id="rId7"/>
    <p:sldLayoutId id="2147483659" r:id="rId8"/>
    <p:sldLayoutId id="2147483660" r:id="rId9"/>
    <p:sldLayoutId id="2147483661" r:id="rId10"/>
    <p:sldLayoutId id="2147483663" r:id="rId11"/>
    <p:sldLayoutId id="2147483664" r:id="rId12"/>
    <p:sldLayoutId id="2147483666" r:id="rId13"/>
    <p:sldLayoutId id="2147483668" r:id="rId14"/>
    <p:sldLayoutId id="2147483673" r:id="rId15"/>
    <p:sldLayoutId id="2147483676" r:id="rId16"/>
    <p:sldLayoutId id="2147483677" r:id="rId17"/>
    <p:sldLayoutId id="2147483678" r:id="rId18"/>
    <p:sldLayoutId id="2147483679" r:id="rId19"/>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2.xml"/></Relationships>
</file>

<file path=ppt/slides/_rels/slide1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1.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2.xml"/><Relationship Id="rId1" Type="http://schemas.openxmlformats.org/officeDocument/2006/relationships/slideLayout" Target="../slideLayouts/slideLayout3.xml"/><Relationship Id="rId4" Type="http://schemas.openxmlformats.org/officeDocument/2006/relationships/image" Target="../media/image3.png"/></Relationships>
</file>

<file path=ppt/slides/_rels/slide1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3.xml"/><Relationship Id="rId1" Type="http://schemas.openxmlformats.org/officeDocument/2006/relationships/slideLayout" Target="../slideLayouts/slideLayout3.xml"/></Relationships>
</file>

<file path=ppt/slides/_rels/slide1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10.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10.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10.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9.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1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5.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1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16.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18.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0.xml"/></Relationships>
</file>

<file path=ppt/slides/_rels/slide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8.xml"/><Relationship Id="rId1" Type="http://schemas.openxmlformats.org/officeDocument/2006/relationships/slideLayout" Target="../slideLayouts/slideLayout13.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819"/>
        <p:cNvGrpSpPr/>
        <p:nvPr/>
      </p:nvGrpSpPr>
      <p:grpSpPr>
        <a:xfrm>
          <a:off x="0" y="0"/>
          <a:ext cx="0" cy="0"/>
          <a:chOff x="0" y="0"/>
          <a:chExt cx="0" cy="0"/>
        </a:xfrm>
      </p:grpSpPr>
      <p:grpSp>
        <p:nvGrpSpPr>
          <p:cNvPr id="13820" name="Google Shape;13820;p30"/>
          <p:cNvGrpSpPr/>
          <p:nvPr/>
        </p:nvGrpSpPr>
        <p:grpSpPr>
          <a:xfrm>
            <a:off x="1783594" y="620894"/>
            <a:ext cx="5498525" cy="2832356"/>
            <a:chOff x="1783594" y="620894"/>
            <a:chExt cx="5498525" cy="2832356"/>
          </a:xfrm>
        </p:grpSpPr>
        <p:sp>
          <p:nvSpPr>
            <p:cNvPr id="13821" name="Google Shape;13821;p30"/>
            <p:cNvSpPr/>
            <p:nvPr/>
          </p:nvSpPr>
          <p:spPr>
            <a:xfrm>
              <a:off x="1790650" y="627950"/>
              <a:ext cx="5484900" cy="2822100"/>
            </a:xfrm>
            <a:prstGeom prst="wedgeRectCallout">
              <a:avLst>
                <a:gd name="adj1" fmla="val -40425"/>
                <a:gd name="adj2" fmla="val 61933"/>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2" name="Google Shape;13822;p30"/>
            <p:cNvSpPr/>
            <p:nvPr/>
          </p:nvSpPr>
          <p:spPr>
            <a:xfrm>
              <a:off x="1783594"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3" name="Google Shape;13823;p30"/>
            <p:cNvSpPr/>
            <p:nvPr/>
          </p:nvSpPr>
          <p:spPr>
            <a:xfrm>
              <a:off x="7007019"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4" name="Google Shape;13824;p30"/>
            <p:cNvSpPr/>
            <p:nvPr/>
          </p:nvSpPr>
          <p:spPr>
            <a:xfrm>
              <a:off x="1783594"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5" name="Google Shape;13825;p30"/>
            <p:cNvSpPr/>
            <p:nvPr/>
          </p:nvSpPr>
          <p:spPr>
            <a:xfrm>
              <a:off x="7007019"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3826" name="Google Shape;13826;p30"/>
          <p:cNvSpPr txBox="1">
            <a:spLocks noGrp="1"/>
          </p:cNvSpPr>
          <p:nvPr>
            <p:ph type="ctrTitle"/>
          </p:nvPr>
        </p:nvSpPr>
        <p:spPr>
          <a:xfrm>
            <a:off x="1868250" y="1099850"/>
            <a:ext cx="5407500" cy="1756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CL" sz="2800" b="0" dirty="0"/>
              <a:t>LENGUAJE DE PROGRAMACION</a:t>
            </a:r>
            <a:br>
              <a:rPr lang="en" sz="2800" b="0" dirty="0">
                <a:solidFill>
                  <a:schemeClr val="accent3"/>
                </a:solidFill>
              </a:rPr>
            </a:br>
            <a:r>
              <a:rPr lang="en" sz="2800" b="0" dirty="0">
                <a:solidFill>
                  <a:schemeClr val="accent3"/>
                </a:solidFill>
              </a:rPr>
              <a:t>ORIENTADO A OBJETOS!</a:t>
            </a:r>
            <a:endParaRPr sz="1800" dirty="0">
              <a:solidFill>
                <a:srgbClr val="1D1D1B"/>
              </a:solidFill>
            </a:endParaRPr>
          </a:p>
        </p:txBody>
      </p:sp>
      <p:sp>
        <p:nvSpPr>
          <p:cNvPr id="13827" name="Google Shape;13827;p30"/>
          <p:cNvSpPr txBox="1">
            <a:spLocks noGrp="1"/>
          </p:cNvSpPr>
          <p:nvPr>
            <p:ph type="subTitle" idx="1"/>
          </p:nvPr>
        </p:nvSpPr>
        <p:spPr>
          <a:xfrm>
            <a:off x="1868100" y="2632300"/>
            <a:ext cx="5407500" cy="538800"/>
          </a:xfrm>
          <a:prstGeom prst="rect">
            <a:avLst/>
          </a:prstGeom>
        </p:spPr>
        <p:txBody>
          <a:bodyPr spcFirstLastPara="1" wrap="square" lIns="0" tIns="0" rIns="0" bIns="0" anchor="ctr" anchorCtr="0">
            <a:noAutofit/>
          </a:bodyPr>
          <a:lstStyle/>
          <a:p>
            <a:pPr marL="0" lvl="0" indent="0" algn="ctr" rtl="0">
              <a:spcBef>
                <a:spcPts val="1000"/>
              </a:spcBef>
              <a:spcAft>
                <a:spcPts val="0"/>
              </a:spcAft>
              <a:buNone/>
            </a:pPr>
            <a:r>
              <a:rPr lang="es-MX" sz="1800" dirty="0"/>
              <a:t>PGY2121-Desarrollo de Software y Escritorio</a:t>
            </a:r>
          </a:p>
        </p:txBody>
      </p:sp>
      <p:grpSp>
        <p:nvGrpSpPr>
          <p:cNvPr id="13828" name="Google Shape;13828;p30"/>
          <p:cNvGrpSpPr/>
          <p:nvPr/>
        </p:nvGrpSpPr>
        <p:grpSpPr>
          <a:xfrm>
            <a:off x="7626147" y="2808698"/>
            <a:ext cx="1291401" cy="1794821"/>
            <a:chOff x="2089925" y="1407025"/>
            <a:chExt cx="323700" cy="449875"/>
          </a:xfrm>
        </p:grpSpPr>
        <p:sp>
          <p:nvSpPr>
            <p:cNvPr id="13829" name="Google Shape;13829;p30"/>
            <p:cNvSpPr/>
            <p:nvPr/>
          </p:nvSpPr>
          <p:spPr>
            <a:xfrm>
              <a:off x="2109900" y="1454450"/>
              <a:ext cx="283350" cy="177525"/>
            </a:xfrm>
            <a:custGeom>
              <a:avLst/>
              <a:gdLst/>
              <a:ahLst/>
              <a:cxnLst/>
              <a:rect l="l" t="t" r="r" b="b"/>
              <a:pathLst>
                <a:path w="11334" h="7101" extrusionOk="0">
                  <a:moveTo>
                    <a:pt x="1" y="0"/>
                  </a:moveTo>
                  <a:lnTo>
                    <a:pt x="1" y="7101"/>
                  </a:lnTo>
                  <a:lnTo>
                    <a:pt x="11333" y="7101"/>
                  </a:lnTo>
                  <a:lnTo>
                    <a:pt x="11333"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0" name="Google Shape;13830;p30"/>
            <p:cNvSpPr/>
            <p:nvPr/>
          </p:nvSpPr>
          <p:spPr>
            <a:xfrm>
              <a:off x="2089925" y="1542225"/>
              <a:ext cx="20000" cy="44700"/>
            </a:xfrm>
            <a:custGeom>
              <a:avLst/>
              <a:gdLst/>
              <a:ahLst/>
              <a:cxnLst/>
              <a:rect l="l" t="t" r="r" b="b"/>
              <a:pathLst>
                <a:path w="800" h="1788" extrusionOk="0">
                  <a:moveTo>
                    <a:pt x="1" y="0"/>
                  </a:moveTo>
                  <a:lnTo>
                    <a:pt x="1" y="1787"/>
                  </a:lnTo>
                  <a:lnTo>
                    <a:pt x="800" y="1787"/>
                  </a:lnTo>
                  <a:lnTo>
                    <a:pt x="800"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1" name="Google Shape;13831;p30"/>
            <p:cNvSpPr/>
            <p:nvPr/>
          </p:nvSpPr>
          <p:spPr>
            <a:xfrm>
              <a:off x="2150675" y="1542225"/>
              <a:ext cx="20000" cy="44700"/>
            </a:xfrm>
            <a:custGeom>
              <a:avLst/>
              <a:gdLst/>
              <a:ahLst/>
              <a:cxnLst/>
              <a:rect l="l" t="t" r="r" b="b"/>
              <a:pathLst>
                <a:path w="800" h="1788" extrusionOk="0">
                  <a:moveTo>
                    <a:pt x="0" y="0"/>
                  </a:moveTo>
                  <a:lnTo>
                    <a:pt x="0" y="1787"/>
                  </a:lnTo>
                  <a:lnTo>
                    <a:pt x="799" y="1787"/>
                  </a:lnTo>
                  <a:lnTo>
                    <a:pt x="79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2" name="Google Shape;13832;p30"/>
            <p:cNvSpPr/>
            <p:nvPr/>
          </p:nvSpPr>
          <p:spPr>
            <a:xfrm>
              <a:off x="2332475" y="1542225"/>
              <a:ext cx="20425" cy="44700"/>
            </a:xfrm>
            <a:custGeom>
              <a:avLst/>
              <a:gdLst/>
              <a:ahLst/>
              <a:cxnLst/>
              <a:rect l="l" t="t" r="r" b="b"/>
              <a:pathLst>
                <a:path w="817" h="1788" extrusionOk="0">
                  <a:moveTo>
                    <a:pt x="1" y="0"/>
                  </a:moveTo>
                  <a:lnTo>
                    <a:pt x="1" y="1787"/>
                  </a:lnTo>
                  <a:lnTo>
                    <a:pt x="816" y="1787"/>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3" name="Google Shape;13833;p30"/>
            <p:cNvSpPr/>
            <p:nvPr/>
          </p:nvSpPr>
          <p:spPr>
            <a:xfrm>
              <a:off x="2393225" y="1542225"/>
              <a:ext cx="20400" cy="44700"/>
            </a:xfrm>
            <a:custGeom>
              <a:avLst/>
              <a:gdLst/>
              <a:ahLst/>
              <a:cxnLst/>
              <a:rect l="l" t="t" r="r" b="b"/>
              <a:pathLst>
                <a:path w="816" h="1788" extrusionOk="0">
                  <a:moveTo>
                    <a:pt x="0" y="0"/>
                  </a:moveTo>
                  <a:lnTo>
                    <a:pt x="0" y="1787"/>
                  </a:lnTo>
                  <a:lnTo>
                    <a:pt x="816" y="1787"/>
                  </a:lnTo>
                  <a:lnTo>
                    <a:pt x="8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4" name="Google Shape;13834;p30"/>
            <p:cNvSpPr/>
            <p:nvPr/>
          </p:nvSpPr>
          <p:spPr>
            <a:xfrm>
              <a:off x="2201225" y="1609625"/>
              <a:ext cx="101125" cy="22350"/>
            </a:xfrm>
            <a:custGeom>
              <a:avLst/>
              <a:gdLst/>
              <a:ahLst/>
              <a:cxnLst/>
              <a:rect l="l" t="t" r="r" b="b"/>
              <a:pathLst>
                <a:path w="4045" h="894" extrusionOk="0">
                  <a:moveTo>
                    <a:pt x="0" y="0"/>
                  </a:moveTo>
                  <a:lnTo>
                    <a:pt x="0" y="894"/>
                  </a:lnTo>
                  <a:lnTo>
                    <a:pt x="4044" y="894"/>
                  </a:lnTo>
                  <a:lnTo>
                    <a:pt x="404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5" name="Google Shape;13835;p30"/>
            <p:cNvSpPr/>
            <p:nvPr/>
          </p:nvSpPr>
          <p:spPr>
            <a:xfrm>
              <a:off x="2109900" y="1407025"/>
              <a:ext cx="283350" cy="157550"/>
            </a:xfrm>
            <a:custGeom>
              <a:avLst/>
              <a:gdLst/>
              <a:ahLst/>
              <a:cxnLst/>
              <a:rect l="l" t="t" r="r" b="b"/>
              <a:pathLst>
                <a:path w="11334" h="6302" extrusionOk="0">
                  <a:moveTo>
                    <a:pt x="816" y="1"/>
                  </a:moveTo>
                  <a:lnTo>
                    <a:pt x="816" y="894"/>
                  </a:lnTo>
                  <a:lnTo>
                    <a:pt x="1" y="894"/>
                  </a:lnTo>
                  <a:lnTo>
                    <a:pt x="1" y="6302"/>
                  </a:lnTo>
                  <a:lnTo>
                    <a:pt x="816" y="6302"/>
                  </a:lnTo>
                  <a:lnTo>
                    <a:pt x="816" y="3606"/>
                  </a:lnTo>
                  <a:lnTo>
                    <a:pt x="1631" y="3606"/>
                  </a:lnTo>
                  <a:lnTo>
                    <a:pt x="1631" y="2696"/>
                  </a:lnTo>
                  <a:lnTo>
                    <a:pt x="9719" y="2696"/>
                  </a:lnTo>
                  <a:lnTo>
                    <a:pt x="9719" y="3606"/>
                  </a:lnTo>
                  <a:lnTo>
                    <a:pt x="10518" y="3606"/>
                  </a:lnTo>
                  <a:lnTo>
                    <a:pt x="10518" y="6302"/>
                  </a:lnTo>
                  <a:lnTo>
                    <a:pt x="11333" y="6302"/>
                  </a:lnTo>
                  <a:lnTo>
                    <a:pt x="11333" y="894"/>
                  </a:lnTo>
                  <a:lnTo>
                    <a:pt x="10518" y="894"/>
                  </a:lnTo>
                  <a:lnTo>
                    <a:pt x="105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6" name="Google Shape;13836;p30"/>
            <p:cNvSpPr/>
            <p:nvPr/>
          </p:nvSpPr>
          <p:spPr>
            <a:xfrm>
              <a:off x="2109900" y="1744425"/>
              <a:ext cx="40800" cy="67800"/>
            </a:xfrm>
            <a:custGeom>
              <a:avLst/>
              <a:gdLst/>
              <a:ahLst/>
              <a:cxnLst/>
              <a:rect l="l" t="t" r="r" b="b"/>
              <a:pathLst>
                <a:path w="1632" h="2712" extrusionOk="0">
                  <a:moveTo>
                    <a:pt x="1" y="0"/>
                  </a:moveTo>
                  <a:lnTo>
                    <a:pt x="1" y="2712"/>
                  </a:lnTo>
                  <a:lnTo>
                    <a:pt x="816" y="2712"/>
                  </a:lnTo>
                  <a:lnTo>
                    <a:pt x="816" y="1803"/>
                  </a:lnTo>
                  <a:lnTo>
                    <a:pt x="1631" y="1803"/>
                  </a:lnTo>
                  <a:lnTo>
                    <a:pt x="1631" y="909"/>
                  </a:lnTo>
                  <a:lnTo>
                    <a:pt x="816" y="909"/>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7" name="Google Shape;13837;p30"/>
            <p:cNvSpPr/>
            <p:nvPr/>
          </p:nvSpPr>
          <p:spPr>
            <a:xfrm>
              <a:off x="2170650" y="1744425"/>
              <a:ext cx="161850" cy="22750"/>
            </a:xfrm>
            <a:custGeom>
              <a:avLst/>
              <a:gdLst/>
              <a:ahLst/>
              <a:cxnLst/>
              <a:rect l="l" t="t" r="r" b="b"/>
              <a:pathLst>
                <a:path w="6474" h="910" extrusionOk="0">
                  <a:moveTo>
                    <a:pt x="0" y="0"/>
                  </a:moveTo>
                  <a:lnTo>
                    <a:pt x="0" y="909"/>
                  </a:lnTo>
                  <a:lnTo>
                    <a:pt x="6474" y="909"/>
                  </a:lnTo>
                  <a:lnTo>
                    <a:pt x="64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8" name="Google Shape;13838;p30"/>
            <p:cNvSpPr/>
            <p:nvPr/>
          </p:nvSpPr>
          <p:spPr>
            <a:xfrm>
              <a:off x="2170650" y="1631950"/>
              <a:ext cx="161850" cy="112500"/>
            </a:xfrm>
            <a:custGeom>
              <a:avLst/>
              <a:gdLst/>
              <a:ahLst/>
              <a:cxnLst/>
              <a:rect l="l" t="t" r="r" b="b"/>
              <a:pathLst>
                <a:path w="6474" h="4500" extrusionOk="0">
                  <a:moveTo>
                    <a:pt x="0" y="1"/>
                  </a:moveTo>
                  <a:lnTo>
                    <a:pt x="0" y="4499"/>
                  </a:lnTo>
                  <a:lnTo>
                    <a:pt x="6474" y="4499"/>
                  </a:lnTo>
                  <a:lnTo>
                    <a:pt x="6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9" name="Google Shape;13839;p30"/>
            <p:cNvSpPr/>
            <p:nvPr/>
          </p:nvSpPr>
          <p:spPr>
            <a:xfrm>
              <a:off x="2150675" y="1654675"/>
              <a:ext cx="202225" cy="22375"/>
            </a:xfrm>
            <a:custGeom>
              <a:avLst/>
              <a:gdLst/>
              <a:ahLst/>
              <a:cxnLst/>
              <a:rect l="l" t="t" r="r" b="b"/>
              <a:pathLst>
                <a:path w="8089" h="895" extrusionOk="0">
                  <a:moveTo>
                    <a:pt x="0" y="1"/>
                  </a:moveTo>
                  <a:lnTo>
                    <a:pt x="0" y="894"/>
                  </a:lnTo>
                  <a:lnTo>
                    <a:pt x="8088" y="894"/>
                  </a:lnTo>
                  <a:lnTo>
                    <a:pt x="808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0" name="Google Shape;13840;p30"/>
            <p:cNvSpPr/>
            <p:nvPr/>
          </p:nvSpPr>
          <p:spPr>
            <a:xfrm>
              <a:off x="2352875" y="1677025"/>
              <a:ext cx="20000" cy="45075"/>
            </a:xfrm>
            <a:custGeom>
              <a:avLst/>
              <a:gdLst/>
              <a:ahLst/>
              <a:cxnLst/>
              <a:rect l="l" t="t" r="r" b="b"/>
              <a:pathLst>
                <a:path w="800" h="1803" extrusionOk="0">
                  <a:moveTo>
                    <a:pt x="0" y="0"/>
                  </a:moveTo>
                  <a:lnTo>
                    <a:pt x="0" y="1803"/>
                  </a:lnTo>
                  <a:lnTo>
                    <a:pt x="799" y="1803"/>
                  </a:lnTo>
                  <a:lnTo>
                    <a:pt x="799"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1" name="Google Shape;13841;p30"/>
            <p:cNvSpPr/>
            <p:nvPr/>
          </p:nvSpPr>
          <p:spPr>
            <a:xfrm>
              <a:off x="2352875" y="1722075"/>
              <a:ext cx="20000" cy="45100"/>
            </a:xfrm>
            <a:custGeom>
              <a:avLst/>
              <a:gdLst/>
              <a:ahLst/>
              <a:cxnLst/>
              <a:rect l="l" t="t" r="r" b="b"/>
              <a:pathLst>
                <a:path w="800" h="1804" extrusionOk="0">
                  <a:moveTo>
                    <a:pt x="0" y="1"/>
                  </a:moveTo>
                  <a:lnTo>
                    <a:pt x="0" y="1803"/>
                  </a:lnTo>
                  <a:lnTo>
                    <a:pt x="799" y="1803"/>
                  </a:lnTo>
                  <a:lnTo>
                    <a:pt x="799"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2" name="Google Shape;13842;p30"/>
            <p:cNvSpPr/>
            <p:nvPr/>
          </p:nvSpPr>
          <p:spPr>
            <a:xfrm>
              <a:off x="2130300" y="1677025"/>
              <a:ext cx="20400" cy="45075"/>
            </a:xfrm>
            <a:custGeom>
              <a:avLst/>
              <a:gdLst/>
              <a:ahLst/>
              <a:cxnLst/>
              <a:rect l="l" t="t" r="r" b="b"/>
              <a:pathLst>
                <a:path w="816" h="1803" extrusionOk="0">
                  <a:moveTo>
                    <a:pt x="0" y="0"/>
                  </a:moveTo>
                  <a:lnTo>
                    <a:pt x="0" y="1803"/>
                  </a:lnTo>
                  <a:lnTo>
                    <a:pt x="815" y="1803"/>
                  </a:lnTo>
                  <a:lnTo>
                    <a:pt x="8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3" name="Google Shape;13843;p30"/>
            <p:cNvSpPr/>
            <p:nvPr/>
          </p:nvSpPr>
          <p:spPr>
            <a:xfrm>
              <a:off x="2130300" y="1722075"/>
              <a:ext cx="20400" cy="45100"/>
            </a:xfrm>
            <a:custGeom>
              <a:avLst/>
              <a:gdLst/>
              <a:ahLst/>
              <a:cxnLst/>
              <a:rect l="l" t="t" r="r" b="b"/>
              <a:pathLst>
                <a:path w="816" h="1804" extrusionOk="0">
                  <a:moveTo>
                    <a:pt x="0" y="1"/>
                  </a:moveTo>
                  <a:lnTo>
                    <a:pt x="0" y="1803"/>
                  </a:lnTo>
                  <a:lnTo>
                    <a:pt x="815" y="1803"/>
                  </a:lnTo>
                  <a:lnTo>
                    <a:pt x="815"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4" name="Google Shape;13844;p30"/>
            <p:cNvSpPr/>
            <p:nvPr/>
          </p:nvSpPr>
          <p:spPr>
            <a:xfrm>
              <a:off x="2170650" y="1767150"/>
              <a:ext cx="161850" cy="67425"/>
            </a:xfrm>
            <a:custGeom>
              <a:avLst/>
              <a:gdLst/>
              <a:ahLst/>
              <a:cxnLst/>
              <a:rect l="l" t="t" r="r" b="b"/>
              <a:pathLst>
                <a:path w="6474" h="2697" extrusionOk="0">
                  <a:moveTo>
                    <a:pt x="0" y="0"/>
                  </a:moveTo>
                  <a:lnTo>
                    <a:pt x="0" y="2696"/>
                  </a:lnTo>
                  <a:lnTo>
                    <a:pt x="816" y="2696"/>
                  </a:lnTo>
                  <a:lnTo>
                    <a:pt x="816" y="894"/>
                  </a:lnTo>
                  <a:lnTo>
                    <a:pt x="5675" y="894"/>
                  </a:lnTo>
                  <a:lnTo>
                    <a:pt x="5675" y="2696"/>
                  </a:lnTo>
                  <a:lnTo>
                    <a:pt x="6474" y="2696"/>
                  </a:lnTo>
                  <a:lnTo>
                    <a:pt x="64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5" name="Google Shape;13845;p30"/>
            <p:cNvSpPr/>
            <p:nvPr/>
          </p:nvSpPr>
          <p:spPr>
            <a:xfrm>
              <a:off x="2170650" y="1834550"/>
              <a:ext cx="20400" cy="22350"/>
            </a:xfrm>
            <a:custGeom>
              <a:avLst/>
              <a:gdLst/>
              <a:ahLst/>
              <a:cxnLst/>
              <a:rect l="l" t="t" r="r" b="b"/>
              <a:pathLst>
                <a:path w="816" h="894" extrusionOk="0">
                  <a:moveTo>
                    <a:pt x="0" y="0"/>
                  </a:moveTo>
                  <a:lnTo>
                    <a:pt x="0" y="894"/>
                  </a:lnTo>
                  <a:lnTo>
                    <a:pt x="816" y="894"/>
                  </a:lnTo>
                  <a:lnTo>
                    <a:pt x="8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6" name="Google Shape;13846;p30"/>
            <p:cNvSpPr/>
            <p:nvPr/>
          </p:nvSpPr>
          <p:spPr>
            <a:xfrm>
              <a:off x="2312500" y="1834550"/>
              <a:ext cx="20000" cy="22350"/>
            </a:xfrm>
            <a:custGeom>
              <a:avLst/>
              <a:gdLst/>
              <a:ahLst/>
              <a:cxnLst/>
              <a:rect l="l" t="t" r="r" b="b"/>
              <a:pathLst>
                <a:path w="800" h="894" extrusionOk="0">
                  <a:moveTo>
                    <a:pt x="1" y="0"/>
                  </a:moveTo>
                  <a:lnTo>
                    <a:pt x="1" y="894"/>
                  </a:lnTo>
                  <a:lnTo>
                    <a:pt x="800" y="894"/>
                  </a:lnTo>
                  <a:lnTo>
                    <a:pt x="8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7" name="Google Shape;13847;p30"/>
            <p:cNvSpPr/>
            <p:nvPr/>
          </p:nvSpPr>
          <p:spPr>
            <a:xfrm>
              <a:off x="2241575" y="1744425"/>
              <a:ext cx="20400" cy="22750"/>
            </a:xfrm>
            <a:custGeom>
              <a:avLst/>
              <a:gdLst/>
              <a:ahLst/>
              <a:cxnLst/>
              <a:rect l="l" t="t" r="r" b="b"/>
              <a:pathLst>
                <a:path w="816" h="910" extrusionOk="0">
                  <a:moveTo>
                    <a:pt x="1" y="0"/>
                  </a:moveTo>
                  <a:lnTo>
                    <a:pt x="1" y="909"/>
                  </a:lnTo>
                  <a:lnTo>
                    <a:pt x="816" y="909"/>
                  </a:lnTo>
                  <a:lnTo>
                    <a:pt x="81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8" name="Google Shape;13848;p30"/>
            <p:cNvSpPr/>
            <p:nvPr/>
          </p:nvSpPr>
          <p:spPr>
            <a:xfrm>
              <a:off x="2312500" y="1677025"/>
              <a:ext cx="20000" cy="45075"/>
            </a:xfrm>
            <a:custGeom>
              <a:avLst/>
              <a:gdLst/>
              <a:ahLst/>
              <a:cxnLst/>
              <a:rect l="l" t="t" r="r" b="b"/>
              <a:pathLst>
                <a:path w="800" h="1803" extrusionOk="0">
                  <a:moveTo>
                    <a:pt x="1" y="0"/>
                  </a:moveTo>
                  <a:lnTo>
                    <a:pt x="1" y="1803"/>
                  </a:lnTo>
                  <a:lnTo>
                    <a:pt x="800" y="1803"/>
                  </a:lnTo>
                  <a:lnTo>
                    <a:pt x="8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9" name="Google Shape;13849;p30"/>
            <p:cNvSpPr/>
            <p:nvPr/>
          </p:nvSpPr>
          <p:spPr>
            <a:xfrm>
              <a:off x="2170650" y="1677025"/>
              <a:ext cx="20400" cy="45075"/>
            </a:xfrm>
            <a:custGeom>
              <a:avLst/>
              <a:gdLst/>
              <a:ahLst/>
              <a:cxnLst/>
              <a:rect l="l" t="t" r="r" b="b"/>
              <a:pathLst>
                <a:path w="816" h="1803" extrusionOk="0">
                  <a:moveTo>
                    <a:pt x="0" y="0"/>
                  </a:moveTo>
                  <a:lnTo>
                    <a:pt x="0" y="1803"/>
                  </a:lnTo>
                  <a:lnTo>
                    <a:pt x="816" y="1803"/>
                  </a:lnTo>
                  <a:lnTo>
                    <a:pt x="8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0" name="Google Shape;13850;p30"/>
            <p:cNvSpPr/>
            <p:nvPr/>
          </p:nvSpPr>
          <p:spPr>
            <a:xfrm>
              <a:off x="2292125" y="1631950"/>
              <a:ext cx="20400" cy="45100"/>
            </a:xfrm>
            <a:custGeom>
              <a:avLst/>
              <a:gdLst/>
              <a:ahLst/>
              <a:cxnLst/>
              <a:rect l="l" t="t" r="r" b="b"/>
              <a:pathLst>
                <a:path w="816" h="1804" extrusionOk="0">
                  <a:moveTo>
                    <a:pt x="1" y="1"/>
                  </a:moveTo>
                  <a:lnTo>
                    <a:pt x="1" y="1803"/>
                  </a:lnTo>
                  <a:lnTo>
                    <a:pt x="816" y="1803"/>
                  </a:lnTo>
                  <a:lnTo>
                    <a:pt x="8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1" name="Google Shape;13851;p30"/>
            <p:cNvSpPr/>
            <p:nvPr/>
          </p:nvSpPr>
          <p:spPr>
            <a:xfrm>
              <a:off x="2191025" y="1631950"/>
              <a:ext cx="20400" cy="45100"/>
            </a:xfrm>
            <a:custGeom>
              <a:avLst/>
              <a:gdLst/>
              <a:ahLst/>
              <a:cxnLst/>
              <a:rect l="l" t="t" r="r" b="b"/>
              <a:pathLst>
                <a:path w="816" h="1804" extrusionOk="0">
                  <a:moveTo>
                    <a:pt x="1" y="1"/>
                  </a:moveTo>
                  <a:lnTo>
                    <a:pt x="1" y="1803"/>
                  </a:lnTo>
                  <a:lnTo>
                    <a:pt x="816" y="1803"/>
                  </a:lnTo>
                  <a:lnTo>
                    <a:pt x="81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852" name="Google Shape;13852;p30"/>
          <p:cNvGrpSpPr/>
          <p:nvPr/>
        </p:nvGrpSpPr>
        <p:grpSpPr>
          <a:xfrm>
            <a:off x="226474" y="2808726"/>
            <a:ext cx="1291401" cy="1794831"/>
            <a:chOff x="2590725" y="560600"/>
            <a:chExt cx="323700" cy="449900"/>
          </a:xfrm>
        </p:grpSpPr>
        <p:sp>
          <p:nvSpPr>
            <p:cNvPr id="13853" name="Google Shape;13853;p30"/>
            <p:cNvSpPr/>
            <p:nvPr/>
          </p:nvSpPr>
          <p:spPr>
            <a:xfrm>
              <a:off x="2611100" y="560600"/>
              <a:ext cx="282950" cy="224975"/>
            </a:xfrm>
            <a:custGeom>
              <a:avLst/>
              <a:gdLst/>
              <a:ahLst/>
              <a:cxnLst/>
              <a:rect l="l" t="t" r="r" b="b"/>
              <a:pathLst>
                <a:path w="11318" h="8999" extrusionOk="0">
                  <a:moveTo>
                    <a:pt x="800" y="1"/>
                  </a:moveTo>
                  <a:lnTo>
                    <a:pt x="800" y="894"/>
                  </a:lnTo>
                  <a:lnTo>
                    <a:pt x="0" y="894"/>
                  </a:lnTo>
                  <a:lnTo>
                    <a:pt x="0" y="8998"/>
                  </a:lnTo>
                  <a:lnTo>
                    <a:pt x="11317" y="8998"/>
                  </a:lnTo>
                  <a:lnTo>
                    <a:pt x="11317" y="894"/>
                  </a:lnTo>
                  <a:lnTo>
                    <a:pt x="10518" y="894"/>
                  </a:lnTo>
                  <a:lnTo>
                    <a:pt x="105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4" name="Google Shape;13854;p30"/>
            <p:cNvSpPr/>
            <p:nvPr/>
          </p:nvSpPr>
          <p:spPr>
            <a:xfrm>
              <a:off x="2590725" y="695800"/>
              <a:ext cx="20400" cy="44700"/>
            </a:xfrm>
            <a:custGeom>
              <a:avLst/>
              <a:gdLst/>
              <a:ahLst/>
              <a:cxnLst/>
              <a:rect l="l" t="t" r="r" b="b"/>
              <a:pathLst>
                <a:path w="816" h="1788" extrusionOk="0">
                  <a:moveTo>
                    <a:pt x="0" y="1"/>
                  </a:moveTo>
                  <a:lnTo>
                    <a:pt x="0" y="1787"/>
                  </a:lnTo>
                  <a:lnTo>
                    <a:pt x="815" y="1787"/>
                  </a:lnTo>
                  <a:lnTo>
                    <a:pt x="8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5" name="Google Shape;13855;p30"/>
            <p:cNvSpPr/>
            <p:nvPr/>
          </p:nvSpPr>
          <p:spPr>
            <a:xfrm>
              <a:off x="2651450" y="695800"/>
              <a:ext cx="20025" cy="44700"/>
            </a:xfrm>
            <a:custGeom>
              <a:avLst/>
              <a:gdLst/>
              <a:ahLst/>
              <a:cxnLst/>
              <a:rect l="l" t="t" r="r" b="b"/>
              <a:pathLst>
                <a:path w="801" h="1788" extrusionOk="0">
                  <a:moveTo>
                    <a:pt x="1" y="1"/>
                  </a:moveTo>
                  <a:lnTo>
                    <a:pt x="1" y="1787"/>
                  </a:lnTo>
                  <a:lnTo>
                    <a:pt x="800" y="1787"/>
                  </a:lnTo>
                  <a:lnTo>
                    <a:pt x="8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6" name="Google Shape;13856;p30"/>
            <p:cNvSpPr/>
            <p:nvPr/>
          </p:nvSpPr>
          <p:spPr>
            <a:xfrm>
              <a:off x="2833275" y="695800"/>
              <a:ext cx="20400" cy="44700"/>
            </a:xfrm>
            <a:custGeom>
              <a:avLst/>
              <a:gdLst/>
              <a:ahLst/>
              <a:cxnLst/>
              <a:rect l="l" t="t" r="r" b="b"/>
              <a:pathLst>
                <a:path w="816" h="1788" extrusionOk="0">
                  <a:moveTo>
                    <a:pt x="1" y="1"/>
                  </a:moveTo>
                  <a:lnTo>
                    <a:pt x="1" y="1787"/>
                  </a:lnTo>
                  <a:lnTo>
                    <a:pt x="816" y="1787"/>
                  </a:lnTo>
                  <a:lnTo>
                    <a:pt x="8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7" name="Google Shape;13857;p30"/>
            <p:cNvSpPr/>
            <p:nvPr/>
          </p:nvSpPr>
          <p:spPr>
            <a:xfrm>
              <a:off x="2894025" y="695800"/>
              <a:ext cx="20400" cy="44700"/>
            </a:xfrm>
            <a:custGeom>
              <a:avLst/>
              <a:gdLst/>
              <a:ahLst/>
              <a:cxnLst/>
              <a:rect l="l" t="t" r="r" b="b"/>
              <a:pathLst>
                <a:path w="816" h="1788" extrusionOk="0">
                  <a:moveTo>
                    <a:pt x="0" y="1"/>
                  </a:moveTo>
                  <a:lnTo>
                    <a:pt x="0" y="1787"/>
                  </a:lnTo>
                  <a:lnTo>
                    <a:pt x="815" y="1787"/>
                  </a:lnTo>
                  <a:lnTo>
                    <a:pt x="8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8" name="Google Shape;13858;p30"/>
            <p:cNvSpPr/>
            <p:nvPr/>
          </p:nvSpPr>
          <p:spPr>
            <a:xfrm>
              <a:off x="2702000" y="763200"/>
              <a:ext cx="101125" cy="22375"/>
            </a:xfrm>
            <a:custGeom>
              <a:avLst/>
              <a:gdLst/>
              <a:ahLst/>
              <a:cxnLst/>
              <a:rect l="l" t="t" r="r" b="b"/>
              <a:pathLst>
                <a:path w="4045" h="895" extrusionOk="0">
                  <a:moveTo>
                    <a:pt x="1" y="1"/>
                  </a:moveTo>
                  <a:lnTo>
                    <a:pt x="1" y="894"/>
                  </a:lnTo>
                  <a:lnTo>
                    <a:pt x="4045" y="894"/>
                  </a:lnTo>
                  <a:lnTo>
                    <a:pt x="4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9" name="Google Shape;13859;p30"/>
            <p:cNvSpPr/>
            <p:nvPr/>
          </p:nvSpPr>
          <p:spPr>
            <a:xfrm>
              <a:off x="2772925" y="560600"/>
              <a:ext cx="121125" cy="90175"/>
            </a:xfrm>
            <a:custGeom>
              <a:avLst/>
              <a:gdLst/>
              <a:ahLst/>
              <a:cxnLst/>
              <a:rect l="l" t="t" r="r" b="b"/>
              <a:pathLst>
                <a:path w="4845" h="3607" extrusionOk="0">
                  <a:moveTo>
                    <a:pt x="1" y="1"/>
                  </a:moveTo>
                  <a:lnTo>
                    <a:pt x="1" y="894"/>
                  </a:lnTo>
                  <a:lnTo>
                    <a:pt x="1615" y="894"/>
                  </a:lnTo>
                  <a:lnTo>
                    <a:pt x="1615" y="1804"/>
                  </a:lnTo>
                  <a:lnTo>
                    <a:pt x="3230" y="1804"/>
                  </a:lnTo>
                  <a:lnTo>
                    <a:pt x="3230" y="3606"/>
                  </a:lnTo>
                  <a:lnTo>
                    <a:pt x="4844" y="3606"/>
                  </a:lnTo>
                  <a:lnTo>
                    <a:pt x="4844" y="894"/>
                  </a:lnTo>
                  <a:lnTo>
                    <a:pt x="4045" y="894"/>
                  </a:lnTo>
                  <a:lnTo>
                    <a:pt x="4045"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0" name="Google Shape;13860;p30"/>
            <p:cNvSpPr/>
            <p:nvPr/>
          </p:nvSpPr>
          <p:spPr>
            <a:xfrm>
              <a:off x="2611100" y="582950"/>
              <a:ext cx="20000" cy="45075"/>
            </a:xfrm>
            <a:custGeom>
              <a:avLst/>
              <a:gdLst/>
              <a:ahLst/>
              <a:cxnLst/>
              <a:rect l="l" t="t" r="r" b="b"/>
              <a:pathLst>
                <a:path w="800" h="1803" extrusionOk="0">
                  <a:moveTo>
                    <a:pt x="0" y="0"/>
                  </a:moveTo>
                  <a:lnTo>
                    <a:pt x="0" y="1803"/>
                  </a:lnTo>
                  <a:lnTo>
                    <a:pt x="800" y="1803"/>
                  </a:lnTo>
                  <a:lnTo>
                    <a:pt x="8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1" name="Google Shape;13861;p30"/>
            <p:cNvSpPr/>
            <p:nvPr/>
          </p:nvSpPr>
          <p:spPr>
            <a:xfrm>
              <a:off x="2671450" y="785550"/>
              <a:ext cx="161850" cy="135200"/>
            </a:xfrm>
            <a:custGeom>
              <a:avLst/>
              <a:gdLst/>
              <a:ahLst/>
              <a:cxnLst/>
              <a:rect l="l" t="t" r="r" b="b"/>
              <a:pathLst>
                <a:path w="6474" h="5408" extrusionOk="0">
                  <a:moveTo>
                    <a:pt x="0" y="0"/>
                  </a:moveTo>
                  <a:lnTo>
                    <a:pt x="0" y="5408"/>
                  </a:lnTo>
                  <a:lnTo>
                    <a:pt x="6474" y="5408"/>
                  </a:lnTo>
                  <a:lnTo>
                    <a:pt x="6474" y="3605"/>
                  </a:lnTo>
                  <a:lnTo>
                    <a:pt x="5674" y="3605"/>
                  </a:lnTo>
                  <a:lnTo>
                    <a:pt x="5674" y="1803"/>
                  </a:lnTo>
                  <a:lnTo>
                    <a:pt x="6474" y="1803"/>
                  </a:lnTo>
                  <a:lnTo>
                    <a:pt x="6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2" name="Google Shape;13862;p30"/>
            <p:cNvSpPr/>
            <p:nvPr/>
          </p:nvSpPr>
          <p:spPr>
            <a:xfrm>
              <a:off x="2651450" y="808275"/>
              <a:ext cx="202225" cy="22350"/>
            </a:xfrm>
            <a:custGeom>
              <a:avLst/>
              <a:gdLst/>
              <a:ahLst/>
              <a:cxnLst/>
              <a:rect l="l" t="t" r="r" b="b"/>
              <a:pathLst>
                <a:path w="8089" h="894" extrusionOk="0">
                  <a:moveTo>
                    <a:pt x="1" y="0"/>
                  </a:moveTo>
                  <a:lnTo>
                    <a:pt x="1" y="894"/>
                  </a:lnTo>
                  <a:lnTo>
                    <a:pt x="8089" y="894"/>
                  </a:lnTo>
                  <a:lnTo>
                    <a:pt x="8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3" name="Google Shape;13863;p30"/>
            <p:cNvSpPr/>
            <p:nvPr/>
          </p:nvSpPr>
          <p:spPr>
            <a:xfrm>
              <a:off x="2853650" y="830600"/>
              <a:ext cx="20400" cy="45100"/>
            </a:xfrm>
            <a:custGeom>
              <a:avLst/>
              <a:gdLst/>
              <a:ahLst/>
              <a:cxnLst/>
              <a:rect l="l" t="t" r="r" b="b"/>
              <a:pathLst>
                <a:path w="816" h="1804" extrusionOk="0">
                  <a:moveTo>
                    <a:pt x="1" y="1"/>
                  </a:moveTo>
                  <a:lnTo>
                    <a:pt x="1" y="1803"/>
                  </a:lnTo>
                  <a:lnTo>
                    <a:pt x="816" y="1803"/>
                  </a:lnTo>
                  <a:lnTo>
                    <a:pt x="8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4" name="Google Shape;13864;p30"/>
            <p:cNvSpPr/>
            <p:nvPr/>
          </p:nvSpPr>
          <p:spPr>
            <a:xfrm>
              <a:off x="2631075" y="830600"/>
              <a:ext cx="20400" cy="90150"/>
            </a:xfrm>
            <a:custGeom>
              <a:avLst/>
              <a:gdLst/>
              <a:ahLst/>
              <a:cxnLst/>
              <a:rect l="l" t="t" r="r" b="b"/>
              <a:pathLst>
                <a:path w="816" h="3606" extrusionOk="0">
                  <a:moveTo>
                    <a:pt x="1" y="1"/>
                  </a:moveTo>
                  <a:lnTo>
                    <a:pt x="1" y="3606"/>
                  </a:lnTo>
                  <a:lnTo>
                    <a:pt x="816" y="3606"/>
                  </a:lnTo>
                  <a:lnTo>
                    <a:pt x="8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5" name="Google Shape;13865;p30"/>
            <p:cNvSpPr/>
            <p:nvPr/>
          </p:nvSpPr>
          <p:spPr>
            <a:xfrm>
              <a:off x="2671450" y="965800"/>
              <a:ext cx="20400" cy="44700"/>
            </a:xfrm>
            <a:custGeom>
              <a:avLst/>
              <a:gdLst/>
              <a:ahLst/>
              <a:cxnLst/>
              <a:rect l="l" t="t" r="r" b="b"/>
              <a:pathLst>
                <a:path w="816" h="1788" extrusionOk="0">
                  <a:moveTo>
                    <a:pt x="0" y="0"/>
                  </a:moveTo>
                  <a:lnTo>
                    <a:pt x="0" y="1787"/>
                  </a:lnTo>
                  <a:lnTo>
                    <a:pt x="815" y="1787"/>
                  </a:lnTo>
                  <a:lnTo>
                    <a:pt x="815"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6" name="Google Shape;13866;p30"/>
            <p:cNvSpPr/>
            <p:nvPr/>
          </p:nvSpPr>
          <p:spPr>
            <a:xfrm>
              <a:off x="2813300" y="965800"/>
              <a:ext cx="20000" cy="44700"/>
            </a:xfrm>
            <a:custGeom>
              <a:avLst/>
              <a:gdLst/>
              <a:ahLst/>
              <a:cxnLst/>
              <a:rect l="l" t="t" r="r" b="b"/>
              <a:pathLst>
                <a:path w="800" h="1788" extrusionOk="0">
                  <a:moveTo>
                    <a:pt x="0" y="0"/>
                  </a:moveTo>
                  <a:lnTo>
                    <a:pt x="0" y="1787"/>
                  </a:lnTo>
                  <a:lnTo>
                    <a:pt x="800" y="1787"/>
                  </a:lnTo>
                  <a:lnTo>
                    <a:pt x="80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7" name="Google Shape;13867;p30"/>
            <p:cNvSpPr/>
            <p:nvPr/>
          </p:nvSpPr>
          <p:spPr>
            <a:xfrm>
              <a:off x="2722375" y="852950"/>
              <a:ext cx="20025" cy="22750"/>
            </a:xfrm>
            <a:custGeom>
              <a:avLst/>
              <a:gdLst/>
              <a:ahLst/>
              <a:cxnLst/>
              <a:rect l="l" t="t" r="r" b="b"/>
              <a:pathLst>
                <a:path w="801" h="910" extrusionOk="0">
                  <a:moveTo>
                    <a:pt x="1" y="0"/>
                  </a:moveTo>
                  <a:lnTo>
                    <a:pt x="1" y="909"/>
                  </a:lnTo>
                  <a:lnTo>
                    <a:pt x="800" y="909"/>
                  </a:lnTo>
                  <a:lnTo>
                    <a:pt x="800"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8" name="Google Shape;13868;p30"/>
            <p:cNvSpPr/>
            <p:nvPr/>
          </p:nvSpPr>
          <p:spPr>
            <a:xfrm>
              <a:off x="2671450" y="920725"/>
              <a:ext cx="161850" cy="45100"/>
            </a:xfrm>
            <a:custGeom>
              <a:avLst/>
              <a:gdLst/>
              <a:ahLst/>
              <a:cxnLst/>
              <a:rect l="l" t="t" r="r" b="b"/>
              <a:pathLst>
                <a:path w="6474" h="1804" extrusionOk="0">
                  <a:moveTo>
                    <a:pt x="0" y="1"/>
                  </a:moveTo>
                  <a:lnTo>
                    <a:pt x="0" y="1803"/>
                  </a:lnTo>
                  <a:lnTo>
                    <a:pt x="815" y="1803"/>
                  </a:lnTo>
                  <a:lnTo>
                    <a:pt x="815" y="894"/>
                  </a:lnTo>
                  <a:lnTo>
                    <a:pt x="5674" y="894"/>
                  </a:lnTo>
                  <a:lnTo>
                    <a:pt x="5674" y="1803"/>
                  </a:lnTo>
                  <a:lnTo>
                    <a:pt x="6474" y="1803"/>
                  </a:lnTo>
                  <a:lnTo>
                    <a:pt x="64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4704"/>
        <p:cNvGrpSpPr/>
        <p:nvPr/>
      </p:nvGrpSpPr>
      <p:grpSpPr>
        <a:xfrm>
          <a:off x="0" y="0"/>
          <a:ext cx="0" cy="0"/>
          <a:chOff x="0" y="0"/>
          <a:chExt cx="0" cy="0"/>
        </a:xfrm>
      </p:grpSpPr>
      <p:sp>
        <p:nvSpPr>
          <p:cNvPr id="14705" name="Google Shape;14705;p41"/>
          <p:cNvSpPr txBox="1">
            <a:spLocks noGrp="1"/>
          </p:cNvSpPr>
          <p:nvPr>
            <p:ph type="title"/>
          </p:nvPr>
        </p:nvSpPr>
        <p:spPr>
          <a:xfrm>
            <a:off x="3532200" y="2636864"/>
            <a:ext cx="4891800" cy="972977"/>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n" dirty="0"/>
              <a:t>ATRIBUTOS Y METODOS</a:t>
            </a:r>
            <a:endParaRPr dirty="0"/>
          </a:p>
        </p:txBody>
      </p:sp>
      <p:sp>
        <p:nvSpPr>
          <p:cNvPr id="14706" name="Google Shape;14706;p41"/>
          <p:cNvSpPr txBox="1">
            <a:spLocks noGrp="1"/>
          </p:cNvSpPr>
          <p:nvPr>
            <p:ph type="subTitle" idx="1"/>
          </p:nvPr>
        </p:nvSpPr>
        <p:spPr>
          <a:xfrm>
            <a:off x="3716550" y="3609828"/>
            <a:ext cx="4707300" cy="468000"/>
          </a:xfrm>
          <a:prstGeom prst="rect">
            <a:avLst/>
          </a:prstGeom>
        </p:spPr>
        <p:txBody>
          <a:bodyPr spcFirstLastPara="1" wrap="square" lIns="0" tIns="0" rIns="0" bIns="0" anchor="ctr" anchorCtr="0">
            <a:noAutofit/>
          </a:bodyPr>
          <a:lstStyle/>
          <a:p>
            <a:pPr marL="0" lvl="0" indent="0" algn="r" rtl="0">
              <a:spcBef>
                <a:spcPts val="0"/>
              </a:spcBef>
              <a:spcAft>
                <a:spcPts val="0"/>
              </a:spcAft>
              <a:buNone/>
            </a:pPr>
            <a:r>
              <a:rPr lang="es-CL" dirty="0"/>
              <a:t>E</a:t>
            </a:r>
            <a:r>
              <a:rPr lang="en" dirty="0"/>
              <a:t>l corazón de las clases</a:t>
            </a:r>
            <a:endParaRPr dirty="0"/>
          </a:p>
        </p:txBody>
      </p:sp>
      <p:grpSp>
        <p:nvGrpSpPr>
          <p:cNvPr id="14707" name="Google Shape;14707;p41"/>
          <p:cNvGrpSpPr/>
          <p:nvPr/>
        </p:nvGrpSpPr>
        <p:grpSpPr>
          <a:xfrm>
            <a:off x="6885123" y="862632"/>
            <a:ext cx="1542298" cy="1547985"/>
            <a:chOff x="720000" y="1540425"/>
            <a:chExt cx="833900" cy="836975"/>
          </a:xfrm>
        </p:grpSpPr>
        <p:sp>
          <p:nvSpPr>
            <p:cNvPr id="14708" name="Google Shape;14708;p41"/>
            <p:cNvSpPr/>
            <p:nvPr/>
          </p:nvSpPr>
          <p:spPr>
            <a:xfrm rot="-5400000">
              <a:off x="720550" y="1543413"/>
              <a:ext cx="832800" cy="831000"/>
            </a:xfrm>
            <a:prstGeom prst="wedgeRectCallout">
              <a:avLst>
                <a:gd name="adj1" fmla="val -62968"/>
                <a:gd name="adj2" fmla="val 21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09" name="Google Shape;14709;p41"/>
            <p:cNvGrpSpPr/>
            <p:nvPr/>
          </p:nvGrpSpPr>
          <p:grpSpPr>
            <a:xfrm>
              <a:off x="720000" y="1540425"/>
              <a:ext cx="833900" cy="836975"/>
              <a:chOff x="720000" y="1540425"/>
              <a:chExt cx="833900" cy="836975"/>
            </a:xfrm>
          </p:grpSpPr>
          <p:sp>
            <p:nvSpPr>
              <p:cNvPr id="14710" name="Google Shape;14710;p41"/>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1" name="Google Shape;14711;p41"/>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2" name="Google Shape;14712;p41"/>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3" name="Google Shape;14713;p41"/>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714" name="Google Shape;14714;p41"/>
          <p:cNvSpPr txBox="1">
            <a:spLocks noGrp="1"/>
          </p:cNvSpPr>
          <p:nvPr>
            <p:ph type="title" idx="2"/>
          </p:nvPr>
        </p:nvSpPr>
        <p:spPr>
          <a:xfrm>
            <a:off x="6955575" y="1355863"/>
            <a:ext cx="1624800" cy="748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Tree>
  </p:cSld>
  <p:clrMapOvr>
    <a:masterClrMapping/>
  </p:clrMapOvr>
  <p:transition spd="slow">
    <p:push dir="u"/>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3872"/>
        <p:cNvGrpSpPr/>
        <p:nvPr/>
      </p:nvGrpSpPr>
      <p:grpSpPr>
        <a:xfrm>
          <a:off x="0" y="0"/>
          <a:ext cx="0" cy="0"/>
          <a:chOff x="0" y="0"/>
          <a:chExt cx="0" cy="0"/>
        </a:xfrm>
      </p:grpSpPr>
      <p:grpSp>
        <p:nvGrpSpPr>
          <p:cNvPr id="13873" name="Google Shape;13873;p31"/>
          <p:cNvGrpSpPr/>
          <p:nvPr/>
        </p:nvGrpSpPr>
        <p:grpSpPr>
          <a:xfrm>
            <a:off x="7" y="4511474"/>
            <a:ext cx="9446833" cy="1136997"/>
            <a:chOff x="7" y="4511474"/>
            <a:chExt cx="9446833" cy="1136997"/>
          </a:xfrm>
        </p:grpSpPr>
        <p:grpSp>
          <p:nvGrpSpPr>
            <p:cNvPr id="13874" name="Google Shape;13874;p31"/>
            <p:cNvGrpSpPr/>
            <p:nvPr/>
          </p:nvGrpSpPr>
          <p:grpSpPr>
            <a:xfrm>
              <a:off x="7" y="4511474"/>
              <a:ext cx="1049633" cy="1136997"/>
              <a:chOff x="2130300" y="2121375"/>
              <a:chExt cx="212000" cy="229650"/>
            </a:xfrm>
          </p:grpSpPr>
          <p:sp>
            <p:nvSpPr>
              <p:cNvPr id="13875" name="Google Shape;13875;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6" name="Google Shape;13876;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7" name="Google Shape;13877;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8" name="Google Shape;13878;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9" name="Google Shape;13879;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0" name="Google Shape;13880;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1" name="Google Shape;13881;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2" name="Google Shape;13882;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3" name="Google Shape;13883;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4" name="Google Shape;13884;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5" name="Google Shape;13885;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6" name="Google Shape;13886;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7" name="Google Shape;13887;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8" name="Google Shape;13888;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9" name="Google Shape;13889;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0" name="Google Shape;13890;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1" name="Google Shape;13891;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2" name="Google Shape;13892;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3" name="Google Shape;13893;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4" name="Google Shape;13894;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5" name="Google Shape;13895;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6" name="Google Shape;13896;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7" name="Google Shape;13897;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8" name="Google Shape;13898;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9" name="Google Shape;13899;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0" name="Google Shape;13900;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1" name="Google Shape;13901;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2" name="Google Shape;13902;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3" name="Google Shape;13903;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4" name="Google Shape;13904;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5" name="Google Shape;13905;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6" name="Google Shape;13906;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7" name="Google Shape;13907;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8" name="Google Shape;13908;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9" name="Google Shape;13909;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0" name="Google Shape;13910;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1" name="Google Shape;13911;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2" name="Google Shape;13912;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3" name="Google Shape;13913;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4" name="Google Shape;13914;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5" name="Google Shape;13915;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6" name="Google Shape;13916;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7" name="Google Shape;13917;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18" name="Google Shape;13918;p31"/>
            <p:cNvGrpSpPr/>
            <p:nvPr/>
          </p:nvGrpSpPr>
          <p:grpSpPr>
            <a:xfrm>
              <a:off x="1049657" y="4511474"/>
              <a:ext cx="1049633" cy="1136997"/>
              <a:chOff x="2130300" y="2121375"/>
              <a:chExt cx="212000" cy="229650"/>
            </a:xfrm>
          </p:grpSpPr>
          <p:sp>
            <p:nvSpPr>
              <p:cNvPr id="13919" name="Google Shape;13919;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0" name="Google Shape;13920;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1" name="Google Shape;13921;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2" name="Google Shape;13922;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3" name="Google Shape;13923;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4" name="Google Shape;13924;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5" name="Google Shape;13925;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6" name="Google Shape;13926;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7" name="Google Shape;13927;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8" name="Google Shape;13928;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9" name="Google Shape;13929;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0" name="Google Shape;13930;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1" name="Google Shape;13931;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2" name="Google Shape;13932;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3" name="Google Shape;13933;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4" name="Google Shape;13934;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5" name="Google Shape;13935;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6" name="Google Shape;13936;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7" name="Google Shape;13937;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8" name="Google Shape;13938;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9" name="Google Shape;13939;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0" name="Google Shape;13940;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1" name="Google Shape;13941;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2" name="Google Shape;13942;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3" name="Google Shape;13943;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4" name="Google Shape;13944;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5" name="Google Shape;13945;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6" name="Google Shape;13946;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7" name="Google Shape;13947;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8" name="Google Shape;13948;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9" name="Google Shape;13949;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0" name="Google Shape;13950;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1" name="Google Shape;13951;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2" name="Google Shape;13952;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3" name="Google Shape;13953;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4" name="Google Shape;13954;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5" name="Google Shape;13955;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6" name="Google Shape;13956;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7" name="Google Shape;13957;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8" name="Google Shape;13958;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9" name="Google Shape;13959;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0" name="Google Shape;13960;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1" name="Google Shape;13961;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62" name="Google Shape;13962;p31"/>
            <p:cNvGrpSpPr/>
            <p:nvPr/>
          </p:nvGrpSpPr>
          <p:grpSpPr>
            <a:xfrm>
              <a:off x="2099307" y="4511474"/>
              <a:ext cx="1049633" cy="1136997"/>
              <a:chOff x="2130300" y="2121375"/>
              <a:chExt cx="212000" cy="229650"/>
            </a:xfrm>
          </p:grpSpPr>
          <p:sp>
            <p:nvSpPr>
              <p:cNvPr id="13963" name="Google Shape;13963;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4" name="Google Shape;13964;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5" name="Google Shape;13965;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6" name="Google Shape;13966;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7" name="Google Shape;13967;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8" name="Google Shape;13968;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9" name="Google Shape;13969;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0" name="Google Shape;13970;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1" name="Google Shape;13971;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2" name="Google Shape;13972;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3" name="Google Shape;13973;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4" name="Google Shape;13974;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5" name="Google Shape;13975;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6" name="Google Shape;13976;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7" name="Google Shape;13977;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8" name="Google Shape;13978;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9" name="Google Shape;13979;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0" name="Google Shape;13980;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1" name="Google Shape;13981;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2" name="Google Shape;13982;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3" name="Google Shape;13983;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4" name="Google Shape;13984;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5" name="Google Shape;13985;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6" name="Google Shape;13986;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7" name="Google Shape;13987;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8" name="Google Shape;13988;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9" name="Google Shape;13989;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0" name="Google Shape;13990;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1" name="Google Shape;13991;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2" name="Google Shape;13992;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3" name="Google Shape;13993;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4" name="Google Shape;13994;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5" name="Google Shape;13995;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6" name="Google Shape;13996;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7" name="Google Shape;13997;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8" name="Google Shape;13998;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9" name="Google Shape;13999;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0" name="Google Shape;14000;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1" name="Google Shape;14001;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2" name="Google Shape;14002;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3" name="Google Shape;14003;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4" name="Google Shape;14004;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5" name="Google Shape;14005;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06" name="Google Shape;14006;p31"/>
            <p:cNvGrpSpPr/>
            <p:nvPr/>
          </p:nvGrpSpPr>
          <p:grpSpPr>
            <a:xfrm>
              <a:off x="3148957" y="4511474"/>
              <a:ext cx="1049633" cy="1136997"/>
              <a:chOff x="2130300" y="2121375"/>
              <a:chExt cx="212000" cy="229650"/>
            </a:xfrm>
          </p:grpSpPr>
          <p:sp>
            <p:nvSpPr>
              <p:cNvPr id="14007" name="Google Shape;14007;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8" name="Google Shape;14008;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9" name="Google Shape;14009;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0" name="Google Shape;14010;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1" name="Google Shape;14011;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2" name="Google Shape;14012;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3" name="Google Shape;14013;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4" name="Google Shape;14014;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5" name="Google Shape;14015;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6" name="Google Shape;14016;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7" name="Google Shape;14017;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8" name="Google Shape;14018;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9" name="Google Shape;14019;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0" name="Google Shape;14020;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1" name="Google Shape;14021;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2" name="Google Shape;14022;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3" name="Google Shape;14023;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4" name="Google Shape;14024;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5" name="Google Shape;14025;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6" name="Google Shape;14026;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7" name="Google Shape;14027;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8" name="Google Shape;14028;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9" name="Google Shape;14029;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0" name="Google Shape;14030;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1" name="Google Shape;14031;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2" name="Google Shape;14032;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3" name="Google Shape;14033;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4" name="Google Shape;14034;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5" name="Google Shape;14035;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6" name="Google Shape;14036;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7" name="Google Shape;14037;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8" name="Google Shape;14038;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9" name="Google Shape;14039;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0" name="Google Shape;14040;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1" name="Google Shape;14041;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2" name="Google Shape;14042;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3" name="Google Shape;14043;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4" name="Google Shape;14044;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5" name="Google Shape;14045;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6" name="Google Shape;14046;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7" name="Google Shape;14047;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8" name="Google Shape;14048;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9" name="Google Shape;14049;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50" name="Google Shape;14050;p31"/>
            <p:cNvGrpSpPr/>
            <p:nvPr/>
          </p:nvGrpSpPr>
          <p:grpSpPr>
            <a:xfrm>
              <a:off x="4198607" y="4511474"/>
              <a:ext cx="1049633" cy="1136997"/>
              <a:chOff x="2130300" y="2121375"/>
              <a:chExt cx="212000" cy="229650"/>
            </a:xfrm>
          </p:grpSpPr>
          <p:sp>
            <p:nvSpPr>
              <p:cNvPr id="14051" name="Google Shape;14051;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2" name="Google Shape;14052;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3" name="Google Shape;14053;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4" name="Google Shape;14054;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5" name="Google Shape;14055;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6" name="Google Shape;14056;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7" name="Google Shape;14057;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8" name="Google Shape;14058;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9" name="Google Shape;14059;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0" name="Google Shape;14060;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1" name="Google Shape;14061;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2" name="Google Shape;14062;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3" name="Google Shape;14063;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4" name="Google Shape;14064;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5" name="Google Shape;14065;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6" name="Google Shape;14066;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7" name="Google Shape;14067;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8" name="Google Shape;14068;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9" name="Google Shape;14069;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0" name="Google Shape;14070;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1" name="Google Shape;14071;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2" name="Google Shape;14072;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3" name="Google Shape;14073;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4" name="Google Shape;14074;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5" name="Google Shape;14075;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6" name="Google Shape;14076;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7" name="Google Shape;14077;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8" name="Google Shape;14078;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9" name="Google Shape;14079;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0" name="Google Shape;14080;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1" name="Google Shape;14081;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2" name="Google Shape;14082;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3" name="Google Shape;14083;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4" name="Google Shape;14084;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5" name="Google Shape;14085;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6" name="Google Shape;14086;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7" name="Google Shape;14087;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8" name="Google Shape;14088;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9" name="Google Shape;14089;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0" name="Google Shape;14090;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1" name="Google Shape;14091;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2" name="Google Shape;14092;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3" name="Google Shape;14093;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4" name="Google Shape;14094;p31"/>
            <p:cNvGrpSpPr/>
            <p:nvPr/>
          </p:nvGrpSpPr>
          <p:grpSpPr>
            <a:xfrm>
              <a:off x="5248257" y="4511474"/>
              <a:ext cx="1049633" cy="1136997"/>
              <a:chOff x="2130300" y="2121375"/>
              <a:chExt cx="212000" cy="229650"/>
            </a:xfrm>
          </p:grpSpPr>
          <p:sp>
            <p:nvSpPr>
              <p:cNvPr id="14095" name="Google Shape;14095;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6" name="Google Shape;14096;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7" name="Google Shape;14097;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8" name="Google Shape;14098;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9" name="Google Shape;14099;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0" name="Google Shape;14100;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1" name="Google Shape;14101;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2" name="Google Shape;14102;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3" name="Google Shape;14103;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4" name="Google Shape;14104;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5" name="Google Shape;14105;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6" name="Google Shape;14106;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7" name="Google Shape;14107;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8" name="Google Shape;14108;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9" name="Google Shape;14109;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0" name="Google Shape;14110;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1" name="Google Shape;14111;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2" name="Google Shape;14112;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3" name="Google Shape;14113;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4" name="Google Shape;14114;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5" name="Google Shape;14115;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6" name="Google Shape;14116;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7" name="Google Shape;14117;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8" name="Google Shape;14118;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9" name="Google Shape;14119;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0" name="Google Shape;14120;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1" name="Google Shape;14121;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2" name="Google Shape;14122;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3" name="Google Shape;14123;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4" name="Google Shape;14124;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5" name="Google Shape;14125;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6" name="Google Shape;14126;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7" name="Google Shape;14127;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8" name="Google Shape;14128;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9" name="Google Shape;14129;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0" name="Google Shape;14130;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1" name="Google Shape;14131;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2" name="Google Shape;14132;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3" name="Google Shape;14133;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4" name="Google Shape;14134;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5" name="Google Shape;14135;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6" name="Google Shape;14136;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7" name="Google Shape;14137;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8" name="Google Shape;14138;p31"/>
            <p:cNvGrpSpPr/>
            <p:nvPr/>
          </p:nvGrpSpPr>
          <p:grpSpPr>
            <a:xfrm>
              <a:off x="6297907" y="4511474"/>
              <a:ext cx="1049633" cy="1136997"/>
              <a:chOff x="2130300" y="2121375"/>
              <a:chExt cx="212000" cy="229650"/>
            </a:xfrm>
          </p:grpSpPr>
          <p:sp>
            <p:nvSpPr>
              <p:cNvPr id="14139" name="Google Shape;14139;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0" name="Google Shape;14140;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1" name="Google Shape;14141;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2" name="Google Shape;14142;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3" name="Google Shape;14143;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4" name="Google Shape;14144;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5" name="Google Shape;14145;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6" name="Google Shape;14146;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7" name="Google Shape;14147;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8" name="Google Shape;14148;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9" name="Google Shape;14149;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0" name="Google Shape;14150;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1" name="Google Shape;14151;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2" name="Google Shape;14152;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3" name="Google Shape;14153;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4" name="Google Shape;14154;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5" name="Google Shape;14155;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6" name="Google Shape;14156;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7" name="Google Shape;14157;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8" name="Google Shape;14158;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9" name="Google Shape;14159;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0" name="Google Shape;14160;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1" name="Google Shape;14161;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2" name="Google Shape;14162;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3" name="Google Shape;14163;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4" name="Google Shape;14164;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5" name="Google Shape;14165;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6" name="Google Shape;14166;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7" name="Google Shape;14167;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8" name="Google Shape;14168;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9" name="Google Shape;14169;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0" name="Google Shape;14170;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1" name="Google Shape;14171;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2" name="Google Shape;14172;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3" name="Google Shape;14173;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4" name="Google Shape;14174;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5" name="Google Shape;14175;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6" name="Google Shape;14176;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7" name="Google Shape;14177;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8" name="Google Shape;14178;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9" name="Google Shape;14179;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0" name="Google Shape;14180;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1" name="Google Shape;14181;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82" name="Google Shape;14182;p31"/>
            <p:cNvGrpSpPr/>
            <p:nvPr/>
          </p:nvGrpSpPr>
          <p:grpSpPr>
            <a:xfrm>
              <a:off x="7347557" y="4511474"/>
              <a:ext cx="1049633" cy="1136997"/>
              <a:chOff x="2130300" y="2121375"/>
              <a:chExt cx="212000" cy="229650"/>
            </a:xfrm>
          </p:grpSpPr>
          <p:sp>
            <p:nvSpPr>
              <p:cNvPr id="14183" name="Google Shape;14183;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4" name="Google Shape;14184;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5" name="Google Shape;14185;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6" name="Google Shape;14186;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7" name="Google Shape;14187;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8" name="Google Shape;14188;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9" name="Google Shape;14189;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0" name="Google Shape;14190;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1" name="Google Shape;14191;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2" name="Google Shape;14192;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3" name="Google Shape;14193;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4" name="Google Shape;14194;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5" name="Google Shape;14195;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6" name="Google Shape;14196;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7" name="Google Shape;14197;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8" name="Google Shape;14198;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9" name="Google Shape;14199;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0" name="Google Shape;14200;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1" name="Google Shape;14201;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2" name="Google Shape;14202;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3" name="Google Shape;14203;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4" name="Google Shape;14204;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5" name="Google Shape;14205;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6" name="Google Shape;14206;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7" name="Google Shape;14207;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8" name="Google Shape;14208;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9" name="Google Shape;14209;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0" name="Google Shape;14210;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1" name="Google Shape;14211;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2" name="Google Shape;14212;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3" name="Google Shape;14213;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4" name="Google Shape;14214;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5" name="Google Shape;14215;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6" name="Google Shape;14216;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7" name="Google Shape;14217;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8" name="Google Shape;14218;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9" name="Google Shape;14219;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0" name="Google Shape;14220;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1" name="Google Shape;14221;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2" name="Google Shape;14222;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3" name="Google Shape;14223;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4" name="Google Shape;14224;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5" name="Google Shape;14225;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6" name="Google Shape;14226;p31"/>
            <p:cNvGrpSpPr/>
            <p:nvPr/>
          </p:nvGrpSpPr>
          <p:grpSpPr>
            <a:xfrm>
              <a:off x="8397207" y="4511474"/>
              <a:ext cx="1049633" cy="1136997"/>
              <a:chOff x="2130300" y="2121375"/>
              <a:chExt cx="212000" cy="229650"/>
            </a:xfrm>
          </p:grpSpPr>
          <p:sp>
            <p:nvSpPr>
              <p:cNvPr id="14227" name="Google Shape;14227;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8" name="Google Shape;14228;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9" name="Google Shape;14229;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0" name="Google Shape;14230;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1" name="Google Shape;14231;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2" name="Google Shape;14232;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3" name="Google Shape;14233;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4" name="Google Shape;14234;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5" name="Google Shape;14235;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6" name="Google Shape;14236;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7" name="Google Shape;14237;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8" name="Google Shape;14238;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9" name="Google Shape;14239;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0" name="Google Shape;14240;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1" name="Google Shape;14241;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2" name="Google Shape;14242;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3" name="Google Shape;14243;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4" name="Google Shape;14244;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5" name="Google Shape;14245;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6" name="Google Shape;14246;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7" name="Google Shape;14247;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8" name="Google Shape;14248;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9" name="Google Shape;14249;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0" name="Google Shape;14250;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1" name="Google Shape;14251;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2" name="Google Shape;14252;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3" name="Google Shape;14253;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4" name="Google Shape;14254;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5" name="Google Shape;14255;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6" name="Google Shape;14256;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7" name="Google Shape;14257;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8" name="Google Shape;14258;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9" name="Google Shape;14259;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0" name="Google Shape;14260;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1" name="Google Shape;14261;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2" name="Google Shape;14262;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3" name="Google Shape;14263;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4" name="Google Shape;14264;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5" name="Google Shape;14265;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6" name="Google Shape;14266;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7" name="Google Shape;14267;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8" name="Google Shape;14268;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9" name="Google Shape;14269;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270" name="Google Shape;14270;p31"/>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DEFINIENDO ATRIBUTOS</a:t>
            </a:r>
            <a:endParaRPr dirty="0"/>
          </a:p>
        </p:txBody>
      </p:sp>
      <p:sp>
        <p:nvSpPr>
          <p:cNvPr id="14271" name="Google Shape;14271;p31"/>
          <p:cNvSpPr txBox="1">
            <a:spLocks noGrp="1"/>
          </p:cNvSpPr>
          <p:nvPr>
            <p:ph type="body" idx="1"/>
          </p:nvPr>
        </p:nvSpPr>
        <p:spPr>
          <a:xfrm>
            <a:off x="720000" y="1017725"/>
            <a:ext cx="7704000" cy="3493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MX" sz="1800" dirty="0">
                <a:latin typeface="Advent Pro Medium"/>
                <a:ea typeface="Advent Pro Medium"/>
                <a:cs typeface="Advent Pro Medium"/>
                <a:sym typeface="Advent Pro Medium"/>
              </a:rPr>
              <a:t>Para crear un atributo en Java, necesitas definirlo dentro de una clase. Un atributo es una variable que pertenece a un objeto particular, y se puede acceder desde cualquier método de esa clase.</a:t>
            </a:r>
          </a:p>
          <a:p>
            <a:pPr marL="0" lvl="0" indent="0" algn="l" rtl="0">
              <a:spcBef>
                <a:spcPts val="0"/>
              </a:spcBef>
              <a:spcAft>
                <a:spcPts val="0"/>
              </a:spcAft>
              <a:buNone/>
            </a:pPr>
            <a:endParaRPr lang="es-MX" sz="1800" dirty="0">
              <a:latin typeface="Advent Pro Medium"/>
              <a:ea typeface="Advent Pro Medium"/>
              <a:cs typeface="Advent Pro Medium"/>
              <a:sym typeface="Advent Pro Medium"/>
            </a:endParaRPr>
          </a:p>
          <a:p>
            <a:pPr marL="0" lvl="0" indent="0" algn="l" rtl="0">
              <a:spcBef>
                <a:spcPts val="0"/>
              </a:spcBef>
              <a:spcAft>
                <a:spcPts val="0"/>
              </a:spcAft>
              <a:buNone/>
            </a:pPr>
            <a:r>
              <a:rPr lang="es-MX" sz="1800" dirty="0">
                <a:latin typeface="Advent Pro Medium"/>
                <a:ea typeface="Advent Pro Medium"/>
                <a:cs typeface="Advent Pro Medium"/>
                <a:sym typeface="Advent Pro Medium"/>
              </a:rPr>
              <a:t>La sintaxis para definir un atributo en Java es la siguiente:</a:t>
            </a:r>
            <a:br>
              <a:rPr lang="es-MX" sz="1800" dirty="0">
                <a:latin typeface="Advent Pro Medium"/>
                <a:ea typeface="Advent Pro Medium"/>
                <a:cs typeface="Advent Pro Medium"/>
                <a:sym typeface="Advent Pro Medium"/>
              </a:rPr>
            </a:br>
            <a:br>
              <a:rPr lang="es-MX" sz="1800" dirty="0">
                <a:latin typeface="Advent Pro Medium"/>
                <a:ea typeface="Advent Pro Medium"/>
                <a:cs typeface="Advent Pro Medium"/>
                <a:sym typeface="Advent Pro Medium"/>
              </a:rPr>
            </a:br>
            <a:r>
              <a:rPr lang="es-MX" sz="1800" dirty="0">
                <a:solidFill>
                  <a:schemeClr val="accent6"/>
                </a:solidFill>
                <a:latin typeface="Advent Pro Medium"/>
                <a:ea typeface="Advent Pro Medium"/>
                <a:cs typeface="Advent Pro Medium"/>
                <a:sym typeface="Advent Pro Medium"/>
              </a:rPr>
              <a:t>&lt;modificador&gt; </a:t>
            </a:r>
            <a:r>
              <a:rPr lang="es-MX" sz="1800" dirty="0">
                <a:solidFill>
                  <a:schemeClr val="tx2"/>
                </a:solidFill>
                <a:latin typeface="Advent Pro Medium"/>
                <a:ea typeface="Advent Pro Medium"/>
                <a:cs typeface="Advent Pro Medium"/>
                <a:sym typeface="Advent Pro Medium"/>
              </a:rPr>
              <a:t>&lt;tipo de dato&gt; </a:t>
            </a:r>
            <a:r>
              <a:rPr lang="es-MX" sz="1800" dirty="0">
                <a:solidFill>
                  <a:schemeClr val="accent5"/>
                </a:solidFill>
                <a:latin typeface="Advent Pro Medium"/>
                <a:ea typeface="Advent Pro Medium"/>
                <a:cs typeface="Advent Pro Medium"/>
                <a:sym typeface="Advent Pro Medium"/>
              </a:rPr>
              <a:t>&lt;nombre del atributo&gt;</a:t>
            </a:r>
            <a:r>
              <a:rPr lang="es-MX" sz="1800" dirty="0">
                <a:latin typeface="Advent Pro Medium"/>
                <a:ea typeface="Advent Pro Medium"/>
                <a:cs typeface="Advent Pro Medium"/>
                <a:sym typeface="Advent Pro Medium"/>
              </a:rPr>
              <a:t>;</a:t>
            </a:r>
          </a:p>
          <a:p>
            <a:pPr marL="0" lvl="0" indent="0" algn="l" rtl="0">
              <a:spcBef>
                <a:spcPts val="0"/>
              </a:spcBef>
              <a:spcAft>
                <a:spcPts val="0"/>
              </a:spcAft>
              <a:buNone/>
            </a:pPr>
            <a:endParaRPr lang="es-MX" sz="1800" dirty="0"/>
          </a:p>
          <a:p>
            <a:pPr indent="-330200">
              <a:buClr>
                <a:schemeClr val="dk2"/>
              </a:buClr>
              <a:buSzPts val="1600"/>
              <a:buBlip>
                <a:blip r:embed="rId3"/>
              </a:buBlip>
            </a:pPr>
            <a:r>
              <a:rPr lang="es-MX" sz="1600" dirty="0">
                <a:solidFill>
                  <a:schemeClr val="accent6"/>
                </a:solidFill>
              </a:rPr>
              <a:t>&lt;modificador&gt; </a:t>
            </a:r>
            <a:r>
              <a:rPr lang="es-MX" sz="1600" dirty="0"/>
              <a:t>es un modificador de acceso, puede ser </a:t>
            </a:r>
            <a:r>
              <a:rPr lang="es-MX" sz="1600" b="1" dirty="0" err="1"/>
              <a:t>public</a:t>
            </a:r>
            <a:r>
              <a:rPr lang="es-MX" sz="1600" dirty="0"/>
              <a:t>, </a:t>
            </a:r>
            <a:r>
              <a:rPr lang="es-MX" sz="1600" b="1" dirty="0" err="1"/>
              <a:t>private</a:t>
            </a:r>
            <a:r>
              <a:rPr lang="es-MX" sz="1600" dirty="0"/>
              <a:t> o </a:t>
            </a:r>
            <a:r>
              <a:rPr lang="es-MX" sz="1600" b="1" dirty="0" err="1"/>
              <a:t>protected</a:t>
            </a:r>
            <a:r>
              <a:rPr lang="es-MX" sz="1600" dirty="0"/>
              <a:t>.</a:t>
            </a:r>
          </a:p>
          <a:p>
            <a:pPr indent="-330200">
              <a:buClr>
                <a:schemeClr val="dk2"/>
              </a:buClr>
              <a:buSzPts val="1600"/>
              <a:buBlip>
                <a:blip r:embed="rId3"/>
              </a:buBlip>
            </a:pPr>
            <a:r>
              <a:rPr lang="es-MX" sz="1600" dirty="0">
                <a:solidFill>
                  <a:schemeClr val="tx2"/>
                </a:solidFill>
              </a:rPr>
              <a:t>&lt;tipo de dato&gt; </a:t>
            </a:r>
            <a:r>
              <a:rPr lang="es-MX" sz="1600" dirty="0"/>
              <a:t>es el tipo de dato del atributo, como </a:t>
            </a:r>
            <a:r>
              <a:rPr lang="es-MX" sz="1600" b="1" dirty="0" err="1"/>
              <a:t>int</a:t>
            </a:r>
            <a:r>
              <a:rPr lang="es-MX" sz="1600" dirty="0"/>
              <a:t>, </a:t>
            </a:r>
            <a:r>
              <a:rPr lang="es-MX" sz="1600" b="1" dirty="0" err="1"/>
              <a:t>String</a:t>
            </a:r>
            <a:r>
              <a:rPr lang="es-MX" sz="1600" dirty="0"/>
              <a:t>, </a:t>
            </a:r>
            <a:r>
              <a:rPr lang="es-MX" sz="1600" b="1" dirty="0" err="1"/>
              <a:t>double</a:t>
            </a:r>
            <a:r>
              <a:rPr lang="es-MX" sz="1600" dirty="0"/>
              <a:t>, etc.</a:t>
            </a:r>
          </a:p>
          <a:p>
            <a:pPr indent="-330200">
              <a:buClr>
                <a:schemeClr val="dk2"/>
              </a:buClr>
              <a:buSzPts val="1600"/>
              <a:buBlip>
                <a:blip r:embed="rId3"/>
              </a:buBlip>
            </a:pPr>
            <a:r>
              <a:rPr lang="es-MX" sz="1600" dirty="0">
                <a:solidFill>
                  <a:schemeClr val="accent5"/>
                </a:solidFill>
              </a:rPr>
              <a:t>&lt;nombre del atributo&gt;</a:t>
            </a:r>
            <a:r>
              <a:rPr lang="es-MX" sz="1600" dirty="0"/>
              <a:t> es el nombre que le das al atributo.</a:t>
            </a:r>
            <a:endParaRPr sz="1600" dirty="0"/>
          </a:p>
        </p:txBody>
      </p:sp>
      <p:grpSp>
        <p:nvGrpSpPr>
          <p:cNvPr id="2" name="Google Shape;16329;p61">
            <a:extLst>
              <a:ext uri="{FF2B5EF4-FFF2-40B4-BE49-F238E27FC236}">
                <a16:creationId xmlns:a16="http://schemas.microsoft.com/office/drawing/2014/main" id="{C6564936-4B5D-CC42-E219-EC51563519B6}"/>
              </a:ext>
            </a:extLst>
          </p:cNvPr>
          <p:cNvGrpSpPr/>
          <p:nvPr/>
        </p:nvGrpSpPr>
        <p:grpSpPr>
          <a:xfrm>
            <a:off x="7720061" y="2332447"/>
            <a:ext cx="477169" cy="737174"/>
            <a:chOff x="2198946" y="1668078"/>
            <a:chExt cx="477169" cy="737174"/>
          </a:xfrm>
        </p:grpSpPr>
        <p:sp>
          <p:nvSpPr>
            <p:cNvPr id="4" name="Google Shape;16330;p61">
              <a:extLst>
                <a:ext uri="{FF2B5EF4-FFF2-40B4-BE49-F238E27FC236}">
                  <a16:creationId xmlns:a16="http://schemas.microsoft.com/office/drawing/2014/main" id="{EADA6D13-325A-86BA-E248-D8EA5F0A7FB9}"/>
                </a:ext>
              </a:extLst>
            </p:cNvPr>
            <p:cNvSpPr/>
            <p:nvPr/>
          </p:nvSpPr>
          <p:spPr>
            <a:xfrm>
              <a:off x="2198946" y="1668078"/>
              <a:ext cx="42952" cy="43790"/>
            </a:xfrm>
            <a:custGeom>
              <a:avLst/>
              <a:gdLst/>
              <a:ahLst/>
              <a:cxnLst/>
              <a:rect l="l" t="t" r="r" b="b"/>
              <a:pathLst>
                <a:path w="769" h="784" extrusionOk="0">
                  <a:moveTo>
                    <a:pt x="0" y="0"/>
                  </a:moveTo>
                  <a:lnTo>
                    <a:pt x="0" y="784"/>
                  </a:lnTo>
                  <a:lnTo>
                    <a:pt x="768" y="784"/>
                  </a:lnTo>
                  <a:lnTo>
                    <a:pt x="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331;p61">
              <a:extLst>
                <a:ext uri="{FF2B5EF4-FFF2-40B4-BE49-F238E27FC236}">
                  <a16:creationId xmlns:a16="http://schemas.microsoft.com/office/drawing/2014/main" id="{E158A8D9-8E78-C23F-8FA7-602D3154A62C}"/>
                </a:ext>
              </a:extLst>
            </p:cNvPr>
            <p:cNvSpPr/>
            <p:nvPr/>
          </p:nvSpPr>
          <p:spPr>
            <a:xfrm>
              <a:off x="2241842" y="1668078"/>
              <a:ext cx="43790" cy="43790"/>
            </a:xfrm>
            <a:custGeom>
              <a:avLst/>
              <a:gdLst/>
              <a:ahLst/>
              <a:cxnLst/>
              <a:rect l="l" t="t" r="r" b="b"/>
              <a:pathLst>
                <a:path w="784" h="784" extrusionOk="0">
                  <a:moveTo>
                    <a:pt x="0" y="0"/>
                  </a:moveTo>
                  <a:lnTo>
                    <a:pt x="0" y="784"/>
                  </a:lnTo>
                  <a:lnTo>
                    <a:pt x="784" y="784"/>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332;p61">
              <a:extLst>
                <a:ext uri="{FF2B5EF4-FFF2-40B4-BE49-F238E27FC236}">
                  <a16:creationId xmlns:a16="http://schemas.microsoft.com/office/drawing/2014/main" id="{44EF180B-31E3-12B7-C054-2259BC4A45E6}"/>
                </a:ext>
              </a:extLst>
            </p:cNvPr>
            <p:cNvSpPr/>
            <p:nvPr/>
          </p:nvSpPr>
          <p:spPr>
            <a:xfrm>
              <a:off x="2285577" y="1668078"/>
              <a:ext cx="42952" cy="43790"/>
            </a:xfrm>
            <a:custGeom>
              <a:avLst/>
              <a:gdLst/>
              <a:ahLst/>
              <a:cxnLst/>
              <a:rect l="l" t="t" r="r" b="b"/>
              <a:pathLst>
                <a:path w="769" h="784" extrusionOk="0">
                  <a:moveTo>
                    <a:pt x="1" y="0"/>
                  </a:moveTo>
                  <a:lnTo>
                    <a:pt x="1" y="784"/>
                  </a:lnTo>
                  <a:lnTo>
                    <a:pt x="769" y="784"/>
                  </a:lnTo>
                  <a:lnTo>
                    <a:pt x="769"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333;p61">
              <a:extLst>
                <a:ext uri="{FF2B5EF4-FFF2-40B4-BE49-F238E27FC236}">
                  <a16:creationId xmlns:a16="http://schemas.microsoft.com/office/drawing/2014/main" id="{FB991F86-76E3-5A28-A994-9D09CD494E44}"/>
                </a:ext>
              </a:extLst>
            </p:cNvPr>
            <p:cNvSpPr/>
            <p:nvPr/>
          </p:nvSpPr>
          <p:spPr>
            <a:xfrm>
              <a:off x="2328474" y="1668078"/>
              <a:ext cx="43846" cy="43790"/>
            </a:xfrm>
            <a:custGeom>
              <a:avLst/>
              <a:gdLst/>
              <a:ahLst/>
              <a:cxnLst/>
              <a:rect l="l" t="t" r="r" b="b"/>
              <a:pathLst>
                <a:path w="785" h="784" extrusionOk="0">
                  <a:moveTo>
                    <a:pt x="1" y="0"/>
                  </a:moveTo>
                  <a:lnTo>
                    <a:pt x="1" y="784"/>
                  </a:lnTo>
                  <a:lnTo>
                    <a:pt x="785" y="784"/>
                  </a:lnTo>
                  <a:lnTo>
                    <a:pt x="785"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334;p61">
              <a:extLst>
                <a:ext uri="{FF2B5EF4-FFF2-40B4-BE49-F238E27FC236}">
                  <a16:creationId xmlns:a16="http://schemas.microsoft.com/office/drawing/2014/main" id="{C08D5A85-2263-B049-D2BE-07BA75D65933}"/>
                </a:ext>
              </a:extLst>
            </p:cNvPr>
            <p:cNvSpPr/>
            <p:nvPr/>
          </p:nvSpPr>
          <p:spPr>
            <a:xfrm>
              <a:off x="2372264" y="1668078"/>
              <a:ext cx="42952" cy="43790"/>
            </a:xfrm>
            <a:custGeom>
              <a:avLst/>
              <a:gdLst/>
              <a:ahLst/>
              <a:cxnLst/>
              <a:rect l="l" t="t" r="r" b="b"/>
              <a:pathLst>
                <a:path w="769" h="784" extrusionOk="0">
                  <a:moveTo>
                    <a:pt x="1" y="0"/>
                  </a:moveTo>
                  <a:lnTo>
                    <a:pt x="1" y="784"/>
                  </a:lnTo>
                  <a:lnTo>
                    <a:pt x="769" y="784"/>
                  </a:lnTo>
                  <a:lnTo>
                    <a:pt x="769"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335;p61">
              <a:extLst>
                <a:ext uri="{FF2B5EF4-FFF2-40B4-BE49-F238E27FC236}">
                  <a16:creationId xmlns:a16="http://schemas.microsoft.com/office/drawing/2014/main" id="{9F1766C1-0796-AD62-D616-E1F753E8EB13}"/>
                </a:ext>
              </a:extLst>
            </p:cNvPr>
            <p:cNvSpPr/>
            <p:nvPr/>
          </p:nvSpPr>
          <p:spPr>
            <a:xfrm>
              <a:off x="2415160" y="1668078"/>
              <a:ext cx="43846" cy="43790"/>
            </a:xfrm>
            <a:custGeom>
              <a:avLst/>
              <a:gdLst/>
              <a:ahLst/>
              <a:cxnLst/>
              <a:rect l="l" t="t" r="r" b="b"/>
              <a:pathLst>
                <a:path w="785" h="784" extrusionOk="0">
                  <a:moveTo>
                    <a:pt x="1" y="0"/>
                  </a:moveTo>
                  <a:lnTo>
                    <a:pt x="1" y="784"/>
                  </a:lnTo>
                  <a:lnTo>
                    <a:pt x="784" y="784"/>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336;p61">
              <a:extLst>
                <a:ext uri="{FF2B5EF4-FFF2-40B4-BE49-F238E27FC236}">
                  <a16:creationId xmlns:a16="http://schemas.microsoft.com/office/drawing/2014/main" id="{E6BA8F35-8D00-C7F9-F7E5-5CB29FB1EF46}"/>
                </a:ext>
              </a:extLst>
            </p:cNvPr>
            <p:cNvSpPr/>
            <p:nvPr/>
          </p:nvSpPr>
          <p:spPr>
            <a:xfrm>
              <a:off x="2458951" y="1668078"/>
              <a:ext cx="43846" cy="43790"/>
            </a:xfrm>
            <a:custGeom>
              <a:avLst/>
              <a:gdLst/>
              <a:ahLst/>
              <a:cxnLst/>
              <a:rect l="l" t="t" r="r" b="b"/>
              <a:pathLst>
                <a:path w="785" h="784" extrusionOk="0">
                  <a:moveTo>
                    <a:pt x="0" y="0"/>
                  </a:moveTo>
                  <a:lnTo>
                    <a:pt x="0" y="784"/>
                  </a:lnTo>
                  <a:lnTo>
                    <a:pt x="784" y="784"/>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337;p61">
              <a:extLst>
                <a:ext uri="{FF2B5EF4-FFF2-40B4-BE49-F238E27FC236}">
                  <a16:creationId xmlns:a16="http://schemas.microsoft.com/office/drawing/2014/main" id="{6E240ED6-5E94-4E9C-0322-18405F02BE36}"/>
                </a:ext>
              </a:extLst>
            </p:cNvPr>
            <p:cNvSpPr/>
            <p:nvPr/>
          </p:nvSpPr>
          <p:spPr>
            <a:xfrm>
              <a:off x="2502741" y="1668078"/>
              <a:ext cx="42952" cy="43790"/>
            </a:xfrm>
            <a:custGeom>
              <a:avLst/>
              <a:gdLst/>
              <a:ahLst/>
              <a:cxnLst/>
              <a:rect l="l" t="t" r="r" b="b"/>
              <a:pathLst>
                <a:path w="769" h="784" extrusionOk="0">
                  <a:moveTo>
                    <a:pt x="0" y="0"/>
                  </a:moveTo>
                  <a:lnTo>
                    <a:pt x="0" y="784"/>
                  </a:lnTo>
                  <a:lnTo>
                    <a:pt x="768" y="784"/>
                  </a:lnTo>
                  <a:lnTo>
                    <a:pt x="768"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338;p61">
              <a:extLst>
                <a:ext uri="{FF2B5EF4-FFF2-40B4-BE49-F238E27FC236}">
                  <a16:creationId xmlns:a16="http://schemas.microsoft.com/office/drawing/2014/main" id="{C0E81BF8-3D05-A97F-81B9-3328C3C3C4C4}"/>
                </a:ext>
              </a:extLst>
            </p:cNvPr>
            <p:cNvSpPr/>
            <p:nvPr/>
          </p:nvSpPr>
          <p:spPr>
            <a:xfrm>
              <a:off x="2545638" y="1668078"/>
              <a:ext cx="43790" cy="43790"/>
            </a:xfrm>
            <a:custGeom>
              <a:avLst/>
              <a:gdLst/>
              <a:ahLst/>
              <a:cxnLst/>
              <a:rect l="l" t="t" r="r" b="b"/>
              <a:pathLst>
                <a:path w="784" h="784" extrusionOk="0">
                  <a:moveTo>
                    <a:pt x="0" y="0"/>
                  </a:moveTo>
                  <a:lnTo>
                    <a:pt x="0" y="784"/>
                  </a:lnTo>
                  <a:lnTo>
                    <a:pt x="784" y="784"/>
                  </a:lnTo>
                  <a:lnTo>
                    <a:pt x="7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339;p61">
              <a:extLst>
                <a:ext uri="{FF2B5EF4-FFF2-40B4-BE49-F238E27FC236}">
                  <a16:creationId xmlns:a16="http://schemas.microsoft.com/office/drawing/2014/main" id="{D0D380F0-409C-ED05-421C-BF8189735A38}"/>
                </a:ext>
              </a:extLst>
            </p:cNvPr>
            <p:cNvSpPr/>
            <p:nvPr/>
          </p:nvSpPr>
          <p:spPr>
            <a:xfrm>
              <a:off x="2589372" y="1668078"/>
              <a:ext cx="42952" cy="43790"/>
            </a:xfrm>
            <a:custGeom>
              <a:avLst/>
              <a:gdLst/>
              <a:ahLst/>
              <a:cxnLst/>
              <a:rect l="l" t="t" r="r" b="b"/>
              <a:pathLst>
                <a:path w="769" h="784" extrusionOk="0">
                  <a:moveTo>
                    <a:pt x="1" y="0"/>
                  </a:moveTo>
                  <a:lnTo>
                    <a:pt x="1" y="784"/>
                  </a:lnTo>
                  <a:lnTo>
                    <a:pt x="769" y="784"/>
                  </a:lnTo>
                  <a:lnTo>
                    <a:pt x="7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340;p61">
              <a:extLst>
                <a:ext uri="{FF2B5EF4-FFF2-40B4-BE49-F238E27FC236}">
                  <a16:creationId xmlns:a16="http://schemas.microsoft.com/office/drawing/2014/main" id="{58E376AA-9C2D-6AC3-9A4B-499FBC9E9650}"/>
                </a:ext>
              </a:extLst>
            </p:cNvPr>
            <p:cNvSpPr/>
            <p:nvPr/>
          </p:nvSpPr>
          <p:spPr>
            <a:xfrm>
              <a:off x="2198946" y="1711813"/>
              <a:ext cx="42952" cy="42952"/>
            </a:xfrm>
            <a:custGeom>
              <a:avLst/>
              <a:gdLst/>
              <a:ahLst/>
              <a:cxnLst/>
              <a:rect l="l" t="t" r="r" b="b"/>
              <a:pathLst>
                <a:path w="769" h="769" extrusionOk="0">
                  <a:moveTo>
                    <a:pt x="0" y="1"/>
                  </a:moveTo>
                  <a:lnTo>
                    <a:pt x="0" y="769"/>
                  </a:lnTo>
                  <a:lnTo>
                    <a:pt x="768" y="769"/>
                  </a:lnTo>
                  <a:lnTo>
                    <a:pt x="7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341;p61">
              <a:extLst>
                <a:ext uri="{FF2B5EF4-FFF2-40B4-BE49-F238E27FC236}">
                  <a16:creationId xmlns:a16="http://schemas.microsoft.com/office/drawing/2014/main" id="{A72881EA-9258-D1D4-4FD2-9F29AB71B9E6}"/>
                </a:ext>
              </a:extLst>
            </p:cNvPr>
            <p:cNvSpPr/>
            <p:nvPr/>
          </p:nvSpPr>
          <p:spPr>
            <a:xfrm>
              <a:off x="2241842" y="1711813"/>
              <a:ext cx="43790" cy="42952"/>
            </a:xfrm>
            <a:custGeom>
              <a:avLst/>
              <a:gdLst/>
              <a:ahLst/>
              <a:cxnLst/>
              <a:rect l="l" t="t" r="r" b="b"/>
              <a:pathLst>
                <a:path w="784" h="769" extrusionOk="0">
                  <a:moveTo>
                    <a:pt x="0" y="1"/>
                  </a:moveTo>
                  <a:lnTo>
                    <a:pt x="0" y="769"/>
                  </a:lnTo>
                  <a:lnTo>
                    <a:pt x="784" y="769"/>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342;p61">
              <a:extLst>
                <a:ext uri="{FF2B5EF4-FFF2-40B4-BE49-F238E27FC236}">
                  <a16:creationId xmlns:a16="http://schemas.microsoft.com/office/drawing/2014/main" id="{C8242F16-F3D0-80A9-DB31-A050CD91E845}"/>
                </a:ext>
              </a:extLst>
            </p:cNvPr>
            <p:cNvSpPr/>
            <p:nvPr/>
          </p:nvSpPr>
          <p:spPr>
            <a:xfrm>
              <a:off x="2285577" y="1711813"/>
              <a:ext cx="42952" cy="42952"/>
            </a:xfrm>
            <a:custGeom>
              <a:avLst/>
              <a:gdLst/>
              <a:ahLst/>
              <a:cxnLst/>
              <a:rect l="l" t="t" r="r" b="b"/>
              <a:pathLst>
                <a:path w="769" h="769" extrusionOk="0">
                  <a:moveTo>
                    <a:pt x="1" y="1"/>
                  </a:moveTo>
                  <a:lnTo>
                    <a:pt x="1" y="769"/>
                  </a:lnTo>
                  <a:lnTo>
                    <a:pt x="769" y="769"/>
                  </a:lnTo>
                  <a:lnTo>
                    <a:pt x="769"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343;p61">
              <a:extLst>
                <a:ext uri="{FF2B5EF4-FFF2-40B4-BE49-F238E27FC236}">
                  <a16:creationId xmlns:a16="http://schemas.microsoft.com/office/drawing/2014/main" id="{E76FEA33-1D5A-A06F-4FF7-74777ABAFCDA}"/>
                </a:ext>
              </a:extLst>
            </p:cNvPr>
            <p:cNvSpPr/>
            <p:nvPr/>
          </p:nvSpPr>
          <p:spPr>
            <a:xfrm>
              <a:off x="2328474" y="1711813"/>
              <a:ext cx="43846" cy="42952"/>
            </a:xfrm>
            <a:custGeom>
              <a:avLst/>
              <a:gdLst/>
              <a:ahLst/>
              <a:cxnLst/>
              <a:rect l="l" t="t" r="r" b="b"/>
              <a:pathLst>
                <a:path w="785" h="769" extrusionOk="0">
                  <a:moveTo>
                    <a:pt x="1" y="1"/>
                  </a:moveTo>
                  <a:lnTo>
                    <a:pt x="1" y="769"/>
                  </a:lnTo>
                  <a:lnTo>
                    <a:pt x="785" y="769"/>
                  </a:lnTo>
                  <a:lnTo>
                    <a:pt x="785"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344;p61">
              <a:extLst>
                <a:ext uri="{FF2B5EF4-FFF2-40B4-BE49-F238E27FC236}">
                  <a16:creationId xmlns:a16="http://schemas.microsoft.com/office/drawing/2014/main" id="{578E36A2-3DA6-943C-73C8-66EE6BDFF966}"/>
                </a:ext>
              </a:extLst>
            </p:cNvPr>
            <p:cNvSpPr/>
            <p:nvPr/>
          </p:nvSpPr>
          <p:spPr>
            <a:xfrm>
              <a:off x="2372264" y="1711813"/>
              <a:ext cx="42952" cy="42952"/>
            </a:xfrm>
            <a:custGeom>
              <a:avLst/>
              <a:gdLst/>
              <a:ahLst/>
              <a:cxnLst/>
              <a:rect l="l" t="t" r="r" b="b"/>
              <a:pathLst>
                <a:path w="769" h="769" extrusionOk="0">
                  <a:moveTo>
                    <a:pt x="1" y="1"/>
                  </a:moveTo>
                  <a:lnTo>
                    <a:pt x="1" y="769"/>
                  </a:lnTo>
                  <a:lnTo>
                    <a:pt x="769" y="769"/>
                  </a:lnTo>
                  <a:lnTo>
                    <a:pt x="769"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345;p61">
              <a:extLst>
                <a:ext uri="{FF2B5EF4-FFF2-40B4-BE49-F238E27FC236}">
                  <a16:creationId xmlns:a16="http://schemas.microsoft.com/office/drawing/2014/main" id="{BE02F115-0F47-FE94-C04C-E150E6CF8A6D}"/>
                </a:ext>
              </a:extLst>
            </p:cNvPr>
            <p:cNvSpPr/>
            <p:nvPr/>
          </p:nvSpPr>
          <p:spPr>
            <a:xfrm>
              <a:off x="2415160" y="1711813"/>
              <a:ext cx="43846" cy="42952"/>
            </a:xfrm>
            <a:custGeom>
              <a:avLst/>
              <a:gdLst/>
              <a:ahLst/>
              <a:cxnLst/>
              <a:rect l="l" t="t" r="r" b="b"/>
              <a:pathLst>
                <a:path w="785" h="769" extrusionOk="0">
                  <a:moveTo>
                    <a:pt x="1" y="1"/>
                  </a:moveTo>
                  <a:lnTo>
                    <a:pt x="1" y="769"/>
                  </a:lnTo>
                  <a:lnTo>
                    <a:pt x="784" y="769"/>
                  </a:lnTo>
                  <a:lnTo>
                    <a:pt x="784"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346;p61">
              <a:extLst>
                <a:ext uri="{FF2B5EF4-FFF2-40B4-BE49-F238E27FC236}">
                  <a16:creationId xmlns:a16="http://schemas.microsoft.com/office/drawing/2014/main" id="{202ECCC1-A461-A97C-3C05-7557643871E9}"/>
                </a:ext>
              </a:extLst>
            </p:cNvPr>
            <p:cNvSpPr/>
            <p:nvPr/>
          </p:nvSpPr>
          <p:spPr>
            <a:xfrm>
              <a:off x="2458951" y="1711813"/>
              <a:ext cx="43846" cy="42952"/>
            </a:xfrm>
            <a:custGeom>
              <a:avLst/>
              <a:gdLst/>
              <a:ahLst/>
              <a:cxnLst/>
              <a:rect l="l" t="t" r="r" b="b"/>
              <a:pathLst>
                <a:path w="785" h="769" extrusionOk="0">
                  <a:moveTo>
                    <a:pt x="0" y="1"/>
                  </a:moveTo>
                  <a:lnTo>
                    <a:pt x="0" y="769"/>
                  </a:lnTo>
                  <a:lnTo>
                    <a:pt x="784" y="769"/>
                  </a:lnTo>
                  <a:lnTo>
                    <a:pt x="784"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347;p61">
              <a:extLst>
                <a:ext uri="{FF2B5EF4-FFF2-40B4-BE49-F238E27FC236}">
                  <a16:creationId xmlns:a16="http://schemas.microsoft.com/office/drawing/2014/main" id="{E731A422-BF88-FF8E-D768-49964F9F329B}"/>
                </a:ext>
              </a:extLst>
            </p:cNvPr>
            <p:cNvSpPr/>
            <p:nvPr/>
          </p:nvSpPr>
          <p:spPr>
            <a:xfrm>
              <a:off x="2502741" y="1711813"/>
              <a:ext cx="42952" cy="42952"/>
            </a:xfrm>
            <a:custGeom>
              <a:avLst/>
              <a:gdLst/>
              <a:ahLst/>
              <a:cxnLst/>
              <a:rect l="l" t="t" r="r" b="b"/>
              <a:pathLst>
                <a:path w="769" h="769" extrusionOk="0">
                  <a:moveTo>
                    <a:pt x="0" y="1"/>
                  </a:moveTo>
                  <a:lnTo>
                    <a:pt x="0" y="769"/>
                  </a:lnTo>
                  <a:lnTo>
                    <a:pt x="768" y="769"/>
                  </a:lnTo>
                  <a:lnTo>
                    <a:pt x="768"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348;p61">
              <a:extLst>
                <a:ext uri="{FF2B5EF4-FFF2-40B4-BE49-F238E27FC236}">
                  <a16:creationId xmlns:a16="http://schemas.microsoft.com/office/drawing/2014/main" id="{0FC88011-D565-E65B-F520-79019186BD08}"/>
                </a:ext>
              </a:extLst>
            </p:cNvPr>
            <p:cNvSpPr/>
            <p:nvPr/>
          </p:nvSpPr>
          <p:spPr>
            <a:xfrm>
              <a:off x="2545638" y="1711813"/>
              <a:ext cx="43790" cy="42952"/>
            </a:xfrm>
            <a:custGeom>
              <a:avLst/>
              <a:gdLst/>
              <a:ahLst/>
              <a:cxnLst/>
              <a:rect l="l" t="t" r="r" b="b"/>
              <a:pathLst>
                <a:path w="784" h="769" extrusionOk="0">
                  <a:moveTo>
                    <a:pt x="0" y="1"/>
                  </a:moveTo>
                  <a:lnTo>
                    <a:pt x="0" y="769"/>
                  </a:lnTo>
                  <a:lnTo>
                    <a:pt x="784" y="769"/>
                  </a:lnTo>
                  <a:lnTo>
                    <a:pt x="7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349;p61">
              <a:extLst>
                <a:ext uri="{FF2B5EF4-FFF2-40B4-BE49-F238E27FC236}">
                  <a16:creationId xmlns:a16="http://schemas.microsoft.com/office/drawing/2014/main" id="{C47C3FEA-9E6D-62E2-EF55-2BA575376469}"/>
                </a:ext>
              </a:extLst>
            </p:cNvPr>
            <p:cNvSpPr/>
            <p:nvPr/>
          </p:nvSpPr>
          <p:spPr>
            <a:xfrm>
              <a:off x="2589372" y="1711813"/>
              <a:ext cx="42952" cy="42952"/>
            </a:xfrm>
            <a:custGeom>
              <a:avLst/>
              <a:gdLst/>
              <a:ahLst/>
              <a:cxnLst/>
              <a:rect l="l" t="t" r="r" b="b"/>
              <a:pathLst>
                <a:path w="769" h="769" extrusionOk="0">
                  <a:moveTo>
                    <a:pt x="1" y="1"/>
                  </a:moveTo>
                  <a:lnTo>
                    <a:pt x="1" y="769"/>
                  </a:lnTo>
                  <a:lnTo>
                    <a:pt x="769" y="769"/>
                  </a:lnTo>
                  <a:lnTo>
                    <a:pt x="7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350;p61">
              <a:extLst>
                <a:ext uri="{FF2B5EF4-FFF2-40B4-BE49-F238E27FC236}">
                  <a16:creationId xmlns:a16="http://schemas.microsoft.com/office/drawing/2014/main" id="{DF8FC6AC-5DC4-0BCC-E7FB-B52913A08B33}"/>
                </a:ext>
              </a:extLst>
            </p:cNvPr>
            <p:cNvSpPr/>
            <p:nvPr/>
          </p:nvSpPr>
          <p:spPr>
            <a:xfrm>
              <a:off x="2198946" y="1754709"/>
              <a:ext cx="42952" cy="43846"/>
            </a:xfrm>
            <a:custGeom>
              <a:avLst/>
              <a:gdLst/>
              <a:ahLst/>
              <a:cxnLst/>
              <a:rect l="l" t="t" r="r" b="b"/>
              <a:pathLst>
                <a:path w="769" h="785" extrusionOk="0">
                  <a:moveTo>
                    <a:pt x="0" y="1"/>
                  </a:moveTo>
                  <a:lnTo>
                    <a:pt x="0" y="785"/>
                  </a:lnTo>
                  <a:lnTo>
                    <a:pt x="768" y="785"/>
                  </a:lnTo>
                  <a:lnTo>
                    <a:pt x="7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351;p61">
              <a:extLst>
                <a:ext uri="{FF2B5EF4-FFF2-40B4-BE49-F238E27FC236}">
                  <a16:creationId xmlns:a16="http://schemas.microsoft.com/office/drawing/2014/main" id="{1F8447AF-3E07-0B7D-3014-8139F072F3C7}"/>
                </a:ext>
              </a:extLst>
            </p:cNvPr>
            <p:cNvSpPr/>
            <p:nvPr/>
          </p:nvSpPr>
          <p:spPr>
            <a:xfrm>
              <a:off x="2241842" y="1754709"/>
              <a:ext cx="43790" cy="43846"/>
            </a:xfrm>
            <a:custGeom>
              <a:avLst/>
              <a:gdLst/>
              <a:ahLst/>
              <a:cxnLst/>
              <a:rect l="l" t="t" r="r" b="b"/>
              <a:pathLst>
                <a:path w="784" h="785" extrusionOk="0">
                  <a:moveTo>
                    <a:pt x="0" y="1"/>
                  </a:moveTo>
                  <a:lnTo>
                    <a:pt x="0" y="785"/>
                  </a:lnTo>
                  <a:lnTo>
                    <a:pt x="784" y="785"/>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352;p61">
              <a:extLst>
                <a:ext uri="{FF2B5EF4-FFF2-40B4-BE49-F238E27FC236}">
                  <a16:creationId xmlns:a16="http://schemas.microsoft.com/office/drawing/2014/main" id="{A30555ED-8529-D83C-A1BF-E98919573502}"/>
                </a:ext>
              </a:extLst>
            </p:cNvPr>
            <p:cNvSpPr/>
            <p:nvPr/>
          </p:nvSpPr>
          <p:spPr>
            <a:xfrm>
              <a:off x="2285577" y="1754709"/>
              <a:ext cx="42952" cy="43846"/>
            </a:xfrm>
            <a:custGeom>
              <a:avLst/>
              <a:gdLst/>
              <a:ahLst/>
              <a:cxnLst/>
              <a:rect l="l" t="t" r="r" b="b"/>
              <a:pathLst>
                <a:path w="769" h="785" extrusionOk="0">
                  <a:moveTo>
                    <a:pt x="1" y="1"/>
                  </a:moveTo>
                  <a:lnTo>
                    <a:pt x="1" y="785"/>
                  </a:lnTo>
                  <a:lnTo>
                    <a:pt x="769" y="785"/>
                  </a:lnTo>
                  <a:lnTo>
                    <a:pt x="769"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353;p61">
              <a:extLst>
                <a:ext uri="{FF2B5EF4-FFF2-40B4-BE49-F238E27FC236}">
                  <a16:creationId xmlns:a16="http://schemas.microsoft.com/office/drawing/2014/main" id="{5AA7D5CA-A7E3-CAC5-F68D-09276E9D59F7}"/>
                </a:ext>
              </a:extLst>
            </p:cNvPr>
            <p:cNvSpPr/>
            <p:nvPr/>
          </p:nvSpPr>
          <p:spPr>
            <a:xfrm>
              <a:off x="2328474" y="1754709"/>
              <a:ext cx="43846" cy="43846"/>
            </a:xfrm>
            <a:custGeom>
              <a:avLst/>
              <a:gdLst/>
              <a:ahLst/>
              <a:cxnLst/>
              <a:rect l="l" t="t" r="r" b="b"/>
              <a:pathLst>
                <a:path w="785" h="785" extrusionOk="0">
                  <a:moveTo>
                    <a:pt x="1" y="1"/>
                  </a:moveTo>
                  <a:lnTo>
                    <a:pt x="1" y="785"/>
                  </a:lnTo>
                  <a:lnTo>
                    <a:pt x="785" y="785"/>
                  </a:lnTo>
                  <a:lnTo>
                    <a:pt x="785"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354;p61">
              <a:extLst>
                <a:ext uri="{FF2B5EF4-FFF2-40B4-BE49-F238E27FC236}">
                  <a16:creationId xmlns:a16="http://schemas.microsoft.com/office/drawing/2014/main" id="{FD65659E-52B4-CE1B-DE97-14BAA14519C3}"/>
                </a:ext>
              </a:extLst>
            </p:cNvPr>
            <p:cNvSpPr/>
            <p:nvPr/>
          </p:nvSpPr>
          <p:spPr>
            <a:xfrm>
              <a:off x="2372264" y="1754709"/>
              <a:ext cx="42952" cy="43846"/>
            </a:xfrm>
            <a:custGeom>
              <a:avLst/>
              <a:gdLst/>
              <a:ahLst/>
              <a:cxnLst/>
              <a:rect l="l" t="t" r="r" b="b"/>
              <a:pathLst>
                <a:path w="769" h="785" extrusionOk="0">
                  <a:moveTo>
                    <a:pt x="1" y="1"/>
                  </a:moveTo>
                  <a:lnTo>
                    <a:pt x="1" y="785"/>
                  </a:lnTo>
                  <a:lnTo>
                    <a:pt x="769" y="785"/>
                  </a:lnTo>
                  <a:lnTo>
                    <a:pt x="769"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355;p61">
              <a:extLst>
                <a:ext uri="{FF2B5EF4-FFF2-40B4-BE49-F238E27FC236}">
                  <a16:creationId xmlns:a16="http://schemas.microsoft.com/office/drawing/2014/main" id="{5F211B62-E0E8-5ED9-91ED-3DF8FA3D47D1}"/>
                </a:ext>
              </a:extLst>
            </p:cNvPr>
            <p:cNvSpPr/>
            <p:nvPr/>
          </p:nvSpPr>
          <p:spPr>
            <a:xfrm>
              <a:off x="2415160" y="1754709"/>
              <a:ext cx="43846" cy="43846"/>
            </a:xfrm>
            <a:custGeom>
              <a:avLst/>
              <a:gdLst/>
              <a:ahLst/>
              <a:cxnLst/>
              <a:rect l="l" t="t" r="r" b="b"/>
              <a:pathLst>
                <a:path w="785" h="785" extrusionOk="0">
                  <a:moveTo>
                    <a:pt x="1" y="1"/>
                  </a:moveTo>
                  <a:lnTo>
                    <a:pt x="1" y="785"/>
                  </a:lnTo>
                  <a:lnTo>
                    <a:pt x="784" y="785"/>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356;p61">
              <a:extLst>
                <a:ext uri="{FF2B5EF4-FFF2-40B4-BE49-F238E27FC236}">
                  <a16:creationId xmlns:a16="http://schemas.microsoft.com/office/drawing/2014/main" id="{C2B29D09-69DE-B43B-2548-365AE4AA2B04}"/>
                </a:ext>
              </a:extLst>
            </p:cNvPr>
            <p:cNvSpPr/>
            <p:nvPr/>
          </p:nvSpPr>
          <p:spPr>
            <a:xfrm>
              <a:off x="2458951" y="1754709"/>
              <a:ext cx="43846" cy="43846"/>
            </a:xfrm>
            <a:custGeom>
              <a:avLst/>
              <a:gdLst/>
              <a:ahLst/>
              <a:cxnLst/>
              <a:rect l="l" t="t" r="r" b="b"/>
              <a:pathLst>
                <a:path w="785" h="785" extrusionOk="0">
                  <a:moveTo>
                    <a:pt x="0" y="1"/>
                  </a:moveTo>
                  <a:lnTo>
                    <a:pt x="0" y="785"/>
                  </a:lnTo>
                  <a:lnTo>
                    <a:pt x="784" y="785"/>
                  </a:lnTo>
                  <a:lnTo>
                    <a:pt x="784"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357;p61">
              <a:extLst>
                <a:ext uri="{FF2B5EF4-FFF2-40B4-BE49-F238E27FC236}">
                  <a16:creationId xmlns:a16="http://schemas.microsoft.com/office/drawing/2014/main" id="{41095768-493C-712B-3A39-BE40BA3CE7A9}"/>
                </a:ext>
              </a:extLst>
            </p:cNvPr>
            <p:cNvSpPr/>
            <p:nvPr/>
          </p:nvSpPr>
          <p:spPr>
            <a:xfrm>
              <a:off x="2502741" y="1754709"/>
              <a:ext cx="42952" cy="43846"/>
            </a:xfrm>
            <a:custGeom>
              <a:avLst/>
              <a:gdLst/>
              <a:ahLst/>
              <a:cxnLst/>
              <a:rect l="l" t="t" r="r" b="b"/>
              <a:pathLst>
                <a:path w="769" h="785" extrusionOk="0">
                  <a:moveTo>
                    <a:pt x="0" y="1"/>
                  </a:moveTo>
                  <a:lnTo>
                    <a:pt x="0" y="785"/>
                  </a:lnTo>
                  <a:lnTo>
                    <a:pt x="768" y="785"/>
                  </a:lnTo>
                  <a:lnTo>
                    <a:pt x="768"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358;p61">
              <a:extLst>
                <a:ext uri="{FF2B5EF4-FFF2-40B4-BE49-F238E27FC236}">
                  <a16:creationId xmlns:a16="http://schemas.microsoft.com/office/drawing/2014/main" id="{C74F4679-1BFA-46AC-23F4-DF2E97AF85BD}"/>
                </a:ext>
              </a:extLst>
            </p:cNvPr>
            <p:cNvSpPr/>
            <p:nvPr/>
          </p:nvSpPr>
          <p:spPr>
            <a:xfrm>
              <a:off x="2545638" y="1754709"/>
              <a:ext cx="43790" cy="43846"/>
            </a:xfrm>
            <a:custGeom>
              <a:avLst/>
              <a:gdLst/>
              <a:ahLst/>
              <a:cxnLst/>
              <a:rect l="l" t="t" r="r" b="b"/>
              <a:pathLst>
                <a:path w="784" h="785" extrusionOk="0">
                  <a:moveTo>
                    <a:pt x="0" y="1"/>
                  </a:moveTo>
                  <a:lnTo>
                    <a:pt x="0" y="785"/>
                  </a:lnTo>
                  <a:lnTo>
                    <a:pt x="784" y="785"/>
                  </a:lnTo>
                  <a:lnTo>
                    <a:pt x="7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359;p61">
              <a:extLst>
                <a:ext uri="{FF2B5EF4-FFF2-40B4-BE49-F238E27FC236}">
                  <a16:creationId xmlns:a16="http://schemas.microsoft.com/office/drawing/2014/main" id="{728E1266-5840-A3CD-D56D-DFF7EA76B649}"/>
                </a:ext>
              </a:extLst>
            </p:cNvPr>
            <p:cNvSpPr/>
            <p:nvPr/>
          </p:nvSpPr>
          <p:spPr>
            <a:xfrm>
              <a:off x="2589372" y="1754709"/>
              <a:ext cx="42952" cy="43846"/>
            </a:xfrm>
            <a:custGeom>
              <a:avLst/>
              <a:gdLst/>
              <a:ahLst/>
              <a:cxnLst/>
              <a:rect l="l" t="t" r="r" b="b"/>
              <a:pathLst>
                <a:path w="769" h="785" extrusionOk="0">
                  <a:moveTo>
                    <a:pt x="1" y="1"/>
                  </a:moveTo>
                  <a:lnTo>
                    <a:pt x="1" y="785"/>
                  </a:lnTo>
                  <a:lnTo>
                    <a:pt x="769" y="785"/>
                  </a:lnTo>
                  <a:lnTo>
                    <a:pt x="7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360;p61">
              <a:extLst>
                <a:ext uri="{FF2B5EF4-FFF2-40B4-BE49-F238E27FC236}">
                  <a16:creationId xmlns:a16="http://schemas.microsoft.com/office/drawing/2014/main" id="{60C16E21-CE36-AA06-27EF-1ED9CCFCF9BE}"/>
                </a:ext>
              </a:extLst>
            </p:cNvPr>
            <p:cNvSpPr/>
            <p:nvPr/>
          </p:nvSpPr>
          <p:spPr>
            <a:xfrm>
              <a:off x="2198946" y="1798500"/>
              <a:ext cx="42952" cy="42952"/>
            </a:xfrm>
            <a:custGeom>
              <a:avLst/>
              <a:gdLst/>
              <a:ahLst/>
              <a:cxnLst/>
              <a:rect l="l" t="t" r="r" b="b"/>
              <a:pathLst>
                <a:path w="769" h="769" extrusionOk="0">
                  <a:moveTo>
                    <a:pt x="0" y="1"/>
                  </a:moveTo>
                  <a:lnTo>
                    <a:pt x="0" y="769"/>
                  </a:lnTo>
                  <a:lnTo>
                    <a:pt x="768" y="769"/>
                  </a:lnTo>
                  <a:lnTo>
                    <a:pt x="7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361;p61">
              <a:extLst>
                <a:ext uri="{FF2B5EF4-FFF2-40B4-BE49-F238E27FC236}">
                  <a16:creationId xmlns:a16="http://schemas.microsoft.com/office/drawing/2014/main" id="{D255FA46-7FFD-D905-9DFB-966B9C83D141}"/>
                </a:ext>
              </a:extLst>
            </p:cNvPr>
            <p:cNvSpPr/>
            <p:nvPr/>
          </p:nvSpPr>
          <p:spPr>
            <a:xfrm>
              <a:off x="2241842" y="1798500"/>
              <a:ext cx="43790" cy="42952"/>
            </a:xfrm>
            <a:custGeom>
              <a:avLst/>
              <a:gdLst/>
              <a:ahLst/>
              <a:cxnLst/>
              <a:rect l="l" t="t" r="r" b="b"/>
              <a:pathLst>
                <a:path w="784" h="769" extrusionOk="0">
                  <a:moveTo>
                    <a:pt x="0" y="1"/>
                  </a:moveTo>
                  <a:lnTo>
                    <a:pt x="0" y="769"/>
                  </a:lnTo>
                  <a:lnTo>
                    <a:pt x="784" y="769"/>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362;p61">
              <a:extLst>
                <a:ext uri="{FF2B5EF4-FFF2-40B4-BE49-F238E27FC236}">
                  <a16:creationId xmlns:a16="http://schemas.microsoft.com/office/drawing/2014/main" id="{24E2732D-66F5-2254-8141-4CC8CDC0E112}"/>
                </a:ext>
              </a:extLst>
            </p:cNvPr>
            <p:cNvSpPr/>
            <p:nvPr/>
          </p:nvSpPr>
          <p:spPr>
            <a:xfrm>
              <a:off x="2285577" y="1798500"/>
              <a:ext cx="42952" cy="42952"/>
            </a:xfrm>
            <a:custGeom>
              <a:avLst/>
              <a:gdLst/>
              <a:ahLst/>
              <a:cxnLst/>
              <a:rect l="l" t="t" r="r" b="b"/>
              <a:pathLst>
                <a:path w="769" h="769" extrusionOk="0">
                  <a:moveTo>
                    <a:pt x="1" y="1"/>
                  </a:moveTo>
                  <a:lnTo>
                    <a:pt x="1" y="769"/>
                  </a:lnTo>
                  <a:lnTo>
                    <a:pt x="769" y="769"/>
                  </a:lnTo>
                  <a:lnTo>
                    <a:pt x="769"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363;p61">
              <a:extLst>
                <a:ext uri="{FF2B5EF4-FFF2-40B4-BE49-F238E27FC236}">
                  <a16:creationId xmlns:a16="http://schemas.microsoft.com/office/drawing/2014/main" id="{5E686864-6F2C-2625-4249-9CAFB8FE0DA1}"/>
                </a:ext>
              </a:extLst>
            </p:cNvPr>
            <p:cNvSpPr/>
            <p:nvPr/>
          </p:nvSpPr>
          <p:spPr>
            <a:xfrm>
              <a:off x="2328474" y="1798500"/>
              <a:ext cx="43846" cy="42952"/>
            </a:xfrm>
            <a:custGeom>
              <a:avLst/>
              <a:gdLst/>
              <a:ahLst/>
              <a:cxnLst/>
              <a:rect l="l" t="t" r="r" b="b"/>
              <a:pathLst>
                <a:path w="785" h="769" extrusionOk="0">
                  <a:moveTo>
                    <a:pt x="1" y="1"/>
                  </a:moveTo>
                  <a:lnTo>
                    <a:pt x="1" y="769"/>
                  </a:lnTo>
                  <a:lnTo>
                    <a:pt x="785" y="769"/>
                  </a:lnTo>
                  <a:lnTo>
                    <a:pt x="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364;p61">
              <a:extLst>
                <a:ext uri="{FF2B5EF4-FFF2-40B4-BE49-F238E27FC236}">
                  <a16:creationId xmlns:a16="http://schemas.microsoft.com/office/drawing/2014/main" id="{DC595AD2-AD70-47C1-AF55-3AE86C8D9816}"/>
                </a:ext>
              </a:extLst>
            </p:cNvPr>
            <p:cNvSpPr/>
            <p:nvPr/>
          </p:nvSpPr>
          <p:spPr>
            <a:xfrm>
              <a:off x="2372264" y="1798500"/>
              <a:ext cx="42952" cy="42952"/>
            </a:xfrm>
            <a:custGeom>
              <a:avLst/>
              <a:gdLst/>
              <a:ahLst/>
              <a:cxnLst/>
              <a:rect l="l" t="t" r="r" b="b"/>
              <a:pathLst>
                <a:path w="769" h="769" extrusionOk="0">
                  <a:moveTo>
                    <a:pt x="1" y="1"/>
                  </a:moveTo>
                  <a:lnTo>
                    <a:pt x="1" y="769"/>
                  </a:lnTo>
                  <a:lnTo>
                    <a:pt x="769" y="769"/>
                  </a:lnTo>
                  <a:lnTo>
                    <a:pt x="769"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365;p61">
              <a:extLst>
                <a:ext uri="{FF2B5EF4-FFF2-40B4-BE49-F238E27FC236}">
                  <a16:creationId xmlns:a16="http://schemas.microsoft.com/office/drawing/2014/main" id="{38E1405F-7F83-546D-6DE6-611B57B72FDD}"/>
                </a:ext>
              </a:extLst>
            </p:cNvPr>
            <p:cNvSpPr/>
            <p:nvPr/>
          </p:nvSpPr>
          <p:spPr>
            <a:xfrm>
              <a:off x="2415160" y="1798500"/>
              <a:ext cx="43846" cy="42952"/>
            </a:xfrm>
            <a:custGeom>
              <a:avLst/>
              <a:gdLst/>
              <a:ahLst/>
              <a:cxnLst/>
              <a:rect l="l" t="t" r="r" b="b"/>
              <a:pathLst>
                <a:path w="785" h="769" extrusionOk="0">
                  <a:moveTo>
                    <a:pt x="1" y="1"/>
                  </a:moveTo>
                  <a:lnTo>
                    <a:pt x="1" y="769"/>
                  </a:lnTo>
                  <a:lnTo>
                    <a:pt x="784" y="769"/>
                  </a:lnTo>
                  <a:lnTo>
                    <a:pt x="7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366;p61">
              <a:extLst>
                <a:ext uri="{FF2B5EF4-FFF2-40B4-BE49-F238E27FC236}">
                  <a16:creationId xmlns:a16="http://schemas.microsoft.com/office/drawing/2014/main" id="{A5AB65B2-91FE-3ED6-1CB9-DA13D978C3ED}"/>
                </a:ext>
              </a:extLst>
            </p:cNvPr>
            <p:cNvSpPr/>
            <p:nvPr/>
          </p:nvSpPr>
          <p:spPr>
            <a:xfrm>
              <a:off x="2458951" y="1798500"/>
              <a:ext cx="43846" cy="42952"/>
            </a:xfrm>
            <a:custGeom>
              <a:avLst/>
              <a:gdLst/>
              <a:ahLst/>
              <a:cxnLst/>
              <a:rect l="l" t="t" r="r" b="b"/>
              <a:pathLst>
                <a:path w="785" h="769" extrusionOk="0">
                  <a:moveTo>
                    <a:pt x="0" y="1"/>
                  </a:moveTo>
                  <a:lnTo>
                    <a:pt x="0" y="769"/>
                  </a:lnTo>
                  <a:lnTo>
                    <a:pt x="784" y="769"/>
                  </a:lnTo>
                  <a:lnTo>
                    <a:pt x="784"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367;p61">
              <a:extLst>
                <a:ext uri="{FF2B5EF4-FFF2-40B4-BE49-F238E27FC236}">
                  <a16:creationId xmlns:a16="http://schemas.microsoft.com/office/drawing/2014/main" id="{FBF62D8B-C4CF-8C18-E113-64E7C4AEB5BD}"/>
                </a:ext>
              </a:extLst>
            </p:cNvPr>
            <p:cNvSpPr/>
            <p:nvPr/>
          </p:nvSpPr>
          <p:spPr>
            <a:xfrm>
              <a:off x="2502741" y="1798500"/>
              <a:ext cx="42952" cy="42952"/>
            </a:xfrm>
            <a:custGeom>
              <a:avLst/>
              <a:gdLst/>
              <a:ahLst/>
              <a:cxnLst/>
              <a:rect l="l" t="t" r="r" b="b"/>
              <a:pathLst>
                <a:path w="769" h="769" extrusionOk="0">
                  <a:moveTo>
                    <a:pt x="0" y="1"/>
                  </a:moveTo>
                  <a:lnTo>
                    <a:pt x="0" y="769"/>
                  </a:lnTo>
                  <a:lnTo>
                    <a:pt x="768" y="769"/>
                  </a:lnTo>
                  <a:lnTo>
                    <a:pt x="768"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368;p61">
              <a:extLst>
                <a:ext uri="{FF2B5EF4-FFF2-40B4-BE49-F238E27FC236}">
                  <a16:creationId xmlns:a16="http://schemas.microsoft.com/office/drawing/2014/main" id="{3E3923F8-6FBC-A7AC-DC79-042FBDF161A9}"/>
                </a:ext>
              </a:extLst>
            </p:cNvPr>
            <p:cNvSpPr/>
            <p:nvPr/>
          </p:nvSpPr>
          <p:spPr>
            <a:xfrm>
              <a:off x="2545638" y="1798500"/>
              <a:ext cx="43790" cy="42952"/>
            </a:xfrm>
            <a:custGeom>
              <a:avLst/>
              <a:gdLst/>
              <a:ahLst/>
              <a:cxnLst/>
              <a:rect l="l" t="t" r="r" b="b"/>
              <a:pathLst>
                <a:path w="784" h="769" extrusionOk="0">
                  <a:moveTo>
                    <a:pt x="0" y="1"/>
                  </a:moveTo>
                  <a:lnTo>
                    <a:pt x="0" y="769"/>
                  </a:lnTo>
                  <a:lnTo>
                    <a:pt x="784" y="769"/>
                  </a:lnTo>
                  <a:lnTo>
                    <a:pt x="7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369;p61">
              <a:extLst>
                <a:ext uri="{FF2B5EF4-FFF2-40B4-BE49-F238E27FC236}">
                  <a16:creationId xmlns:a16="http://schemas.microsoft.com/office/drawing/2014/main" id="{EE21667E-31F1-FC9D-2F90-7EB86F0F159E}"/>
                </a:ext>
              </a:extLst>
            </p:cNvPr>
            <p:cNvSpPr/>
            <p:nvPr/>
          </p:nvSpPr>
          <p:spPr>
            <a:xfrm>
              <a:off x="2589372" y="1798500"/>
              <a:ext cx="42952" cy="42952"/>
            </a:xfrm>
            <a:custGeom>
              <a:avLst/>
              <a:gdLst/>
              <a:ahLst/>
              <a:cxnLst/>
              <a:rect l="l" t="t" r="r" b="b"/>
              <a:pathLst>
                <a:path w="769" h="769" extrusionOk="0">
                  <a:moveTo>
                    <a:pt x="1" y="1"/>
                  </a:moveTo>
                  <a:lnTo>
                    <a:pt x="1" y="769"/>
                  </a:lnTo>
                  <a:lnTo>
                    <a:pt x="769" y="769"/>
                  </a:lnTo>
                  <a:lnTo>
                    <a:pt x="7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370;p61">
              <a:extLst>
                <a:ext uri="{FF2B5EF4-FFF2-40B4-BE49-F238E27FC236}">
                  <a16:creationId xmlns:a16="http://schemas.microsoft.com/office/drawing/2014/main" id="{1A54C470-0E9C-F036-B7B7-6910993B9111}"/>
                </a:ext>
              </a:extLst>
            </p:cNvPr>
            <p:cNvSpPr/>
            <p:nvPr/>
          </p:nvSpPr>
          <p:spPr>
            <a:xfrm>
              <a:off x="2198946" y="1841396"/>
              <a:ext cx="42952" cy="43846"/>
            </a:xfrm>
            <a:custGeom>
              <a:avLst/>
              <a:gdLst/>
              <a:ahLst/>
              <a:cxnLst/>
              <a:rect l="l" t="t" r="r" b="b"/>
              <a:pathLst>
                <a:path w="769" h="785" extrusionOk="0">
                  <a:moveTo>
                    <a:pt x="0" y="1"/>
                  </a:moveTo>
                  <a:lnTo>
                    <a:pt x="0" y="784"/>
                  </a:lnTo>
                  <a:lnTo>
                    <a:pt x="768" y="784"/>
                  </a:lnTo>
                  <a:lnTo>
                    <a:pt x="7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371;p61">
              <a:extLst>
                <a:ext uri="{FF2B5EF4-FFF2-40B4-BE49-F238E27FC236}">
                  <a16:creationId xmlns:a16="http://schemas.microsoft.com/office/drawing/2014/main" id="{265AC24C-F87A-68E0-128D-3774443CD0A9}"/>
                </a:ext>
              </a:extLst>
            </p:cNvPr>
            <p:cNvSpPr/>
            <p:nvPr/>
          </p:nvSpPr>
          <p:spPr>
            <a:xfrm>
              <a:off x="2241842" y="1841396"/>
              <a:ext cx="43790" cy="43846"/>
            </a:xfrm>
            <a:custGeom>
              <a:avLst/>
              <a:gdLst/>
              <a:ahLst/>
              <a:cxnLst/>
              <a:rect l="l" t="t" r="r" b="b"/>
              <a:pathLst>
                <a:path w="784" h="785" extrusionOk="0">
                  <a:moveTo>
                    <a:pt x="0" y="1"/>
                  </a:moveTo>
                  <a:lnTo>
                    <a:pt x="0" y="784"/>
                  </a:lnTo>
                  <a:lnTo>
                    <a:pt x="784" y="784"/>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372;p61">
              <a:extLst>
                <a:ext uri="{FF2B5EF4-FFF2-40B4-BE49-F238E27FC236}">
                  <a16:creationId xmlns:a16="http://schemas.microsoft.com/office/drawing/2014/main" id="{E4BFF711-DEDF-4120-3799-733C57D340C9}"/>
                </a:ext>
              </a:extLst>
            </p:cNvPr>
            <p:cNvSpPr/>
            <p:nvPr/>
          </p:nvSpPr>
          <p:spPr>
            <a:xfrm>
              <a:off x="2285577" y="1841396"/>
              <a:ext cx="42952" cy="43846"/>
            </a:xfrm>
            <a:custGeom>
              <a:avLst/>
              <a:gdLst/>
              <a:ahLst/>
              <a:cxnLst/>
              <a:rect l="l" t="t" r="r" b="b"/>
              <a:pathLst>
                <a:path w="769" h="785" extrusionOk="0">
                  <a:moveTo>
                    <a:pt x="1" y="1"/>
                  </a:moveTo>
                  <a:lnTo>
                    <a:pt x="1" y="784"/>
                  </a:lnTo>
                  <a:lnTo>
                    <a:pt x="769" y="784"/>
                  </a:lnTo>
                  <a:lnTo>
                    <a:pt x="769"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373;p61">
              <a:extLst>
                <a:ext uri="{FF2B5EF4-FFF2-40B4-BE49-F238E27FC236}">
                  <a16:creationId xmlns:a16="http://schemas.microsoft.com/office/drawing/2014/main" id="{2232FF85-35A4-601E-D323-EAE78C684FC5}"/>
                </a:ext>
              </a:extLst>
            </p:cNvPr>
            <p:cNvSpPr/>
            <p:nvPr/>
          </p:nvSpPr>
          <p:spPr>
            <a:xfrm>
              <a:off x="2328474" y="1841396"/>
              <a:ext cx="43846" cy="43846"/>
            </a:xfrm>
            <a:custGeom>
              <a:avLst/>
              <a:gdLst/>
              <a:ahLst/>
              <a:cxnLst/>
              <a:rect l="l" t="t" r="r" b="b"/>
              <a:pathLst>
                <a:path w="785" h="785" extrusionOk="0">
                  <a:moveTo>
                    <a:pt x="1" y="1"/>
                  </a:moveTo>
                  <a:lnTo>
                    <a:pt x="1" y="784"/>
                  </a:lnTo>
                  <a:lnTo>
                    <a:pt x="785" y="784"/>
                  </a:lnTo>
                  <a:lnTo>
                    <a:pt x="785"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374;p61">
              <a:extLst>
                <a:ext uri="{FF2B5EF4-FFF2-40B4-BE49-F238E27FC236}">
                  <a16:creationId xmlns:a16="http://schemas.microsoft.com/office/drawing/2014/main" id="{D1332FC0-308D-7C71-BA0A-FAFF71770724}"/>
                </a:ext>
              </a:extLst>
            </p:cNvPr>
            <p:cNvSpPr/>
            <p:nvPr/>
          </p:nvSpPr>
          <p:spPr>
            <a:xfrm>
              <a:off x="2372264" y="1841396"/>
              <a:ext cx="42952" cy="43846"/>
            </a:xfrm>
            <a:custGeom>
              <a:avLst/>
              <a:gdLst/>
              <a:ahLst/>
              <a:cxnLst/>
              <a:rect l="l" t="t" r="r" b="b"/>
              <a:pathLst>
                <a:path w="769" h="785" extrusionOk="0">
                  <a:moveTo>
                    <a:pt x="1" y="1"/>
                  </a:moveTo>
                  <a:lnTo>
                    <a:pt x="1" y="784"/>
                  </a:lnTo>
                  <a:lnTo>
                    <a:pt x="769" y="784"/>
                  </a:lnTo>
                  <a:lnTo>
                    <a:pt x="7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375;p61">
              <a:extLst>
                <a:ext uri="{FF2B5EF4-FFF2-40B4-BE49-F238E27FC236}">
                  <a16:creationId xmlns:a16="http://schemas.microsoft.com/office/drawing/2014/main" id="{557ABBDE-9D73-B149-D3B2-34A362B26C7D}"/>
                </a:ext>
              </a:extLst>
            </p:cNvPr>
            <p:cNvSpPr/>
            <p:nvPr/>
          </p:nvSpPr>
          <p:spPr>
            <a:xfrm>
              <a:off x="2415160" y="1841396"/>
              <a:ext cx="43846" cy="43846"/>
            </a:xfrm>
            <a:custGeom>
              <a:avLst/>
              <a:gdLst/>
              <a:ahLst/>
              <a:cxnLst/>
              <a:rect l="l" t="t" r="r" b="b"/>
              <a:pathLst>
                <a:path w="785" h="785" extrusionOk="0">
                  <a:moveTo>
                    <a:pt x="1" y="1"/>
                  </a:moveTo>
                  <a:lnTo>
                    <a:pt x="1" y="784"/>
                  </a:lnTo>
                  <a:lnTo>
                    <a:pt x="784" y="784"/>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376;p61">
              <a:extLst>
                <a:ext uri="{FF2B5EF4-FFF2-40B4-BE49-F238E27FC236}">
                  <a16:creationId xmlns:a16="http://schemas.microsoft.com/office/drawing/2014/main" id="{49BA172F-AB11-0441-3638-9116BBF74B30}"/>
                </a:ext>
              </a:extLst>
            </p:cNvPr>
            <p:cNvSpPr/>
            <p:nvPr/>
          </p:nvSpPr>
          <p:spPr>
            <a:xfrm>
              <a:off x="2458951" y="1841396"/>
              <a:ext cx="43846" cy="43846"/>
            </a:xfrm>
            <a:custGeom>
              <a:avLst/>
              <a:gdLst/>
              <a:ahLst/>
              <a:cxnLst/>
              <a:rect l="l" t="t" r="r" b="b"/>
              <a:pathLst>
                <a:path w="785" h="785" extrusionOk="0">
                  <a:moveTo>
                    <a:pt x="0" y="1"/>
                  </a:moveTo>
                  <a:lnTo>
                    <a:pt x="0" y="784"/>
                  </a:lnTo>
                  <a:lnTo>
                    <a:pt x="784" y="784"/>
                  </a:lnTo>
                  <a:lnTo>
                    <a:pt x="784"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377;p61">
              <a:extLst>
                <a:ext uri="{FF2B5EF4-FFF2-40B4-BE49-F238E27FC236}">
                  <a16:creationId xmlns:a16="http://schemas.microsoft.com/office/drawing/2014/main" id="{0D06DB2C-61AC-E30C-C66C-4F1309D330E5}"/>
                </a:ext>
              </a:extLst>
            </p:cNvPr>
            <p:cNvSpPr/>
            <p:nvPr/>
          </p:nvSpPr>
          <p:spPr>
            <a:xfrm>
              <a:off x="2502741" y="1841396"/>
              <a:ext cx="42952" cy="43846"/>
            </a:xfrm>
            <a:custGeom>
              <a:avLst/>
              <a:gdLst/>
              <a:ahLst/>
              <a:cxnLst/>
              <a:rect l="l" t="t" r="r" b="b"/>
              <a:pathLst>
                <a:path w="769" h="785" extrusionOk="0">
                  <a:moveTo>
                    <a:pt x="0" y="1"/>
                  </a:moveTo>
                  <a:lnTo>
                    <a:pt x="0" y="784"/>
                  </a:lnTo>
                  <a:lnTo>
                    <a:pt x="768" y="784"/>
                  </a:lnTo>
                  <a:lnTo>
                    <a:pt x="768"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378;p61">
              <a:extLst>
                <a:ext uri="{FF2B5EF4-FFF2-40B4-BE49-F238E27FC236}">
                  <a16:creationId xmlns:a16="http://schemas.microsoft.com/office/drawing/2014/main" id="{D98EB8D2-E476-D376-A1C1-314361628F79}"/>
                </a:ext>
              </a:extLst>
            </p:cNvPr>
            <p:cNvSpPr/>
            <p:nvPr/>
          </p:nvSpPr>
          <p:spPr>
            <a:xfrm>
              <a:off x="2545638" y="1841396"/>
              <a:ext cx="43790" cy="43846"/>
            </a:xfrm>
            <a:custGeom>
              <a:avLst/>
              <a:gdLst/>
              <a:ahLst/>
              <a:cxnLst/>
              <a:rect l="l" t="t" r="r" b="b"/>
              <a:pathLst>
                <a:path w="784" h="785" extrusionOk="0">
                  <a:moveTo>
                    <a:pt x="0" y="1"/>
                  </a:moveTo>
                  <a:lnTo>
                    <a:pt x="0" y="784"/>
                  </a:lnTo>
                  <a:lnTo>
                    <a:pt x="784" y="784"/>
                  </a:lnTo>
                  <a:lnTo>
                    <a:pt x="7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379;p61">
              <a:extLst>
                <a:ext uri="{FF2B5EF4-FFF2-40B4-BE49-F238E27FC236}">
                  <a16:creationId xmlns:a16="http://schemas.microsoft.com/office/drawing/2014/main" id="{6792EC83-7C0F-459A-F4A8-F58A8767EEC4}"/>
                </a:ext>
              </a:extLst>
            </p:cNvPr>
            <p:cNvSpPr/>
            <p:nvPr/>
          </p:nvSpPr>
          <p:spPr>
            <a:xfrm>
              <a:off x="2589372" y="1841396"/>
              <a:ext cx="42952" cy="43846"/>
            </a:xfrm>
            <a:custGeom>
              <a:avLst/>
              <a:gdLst/>
              <a:ahLst/>
              <a:cxnLst/>
              <a:rect l="l" t="t" r="r" b="b"/>
              <a:pathLst>
                <a:path w="769" h="785" extrusionOk="0">
                  <a:moveTo>
                    <a:pt x="1" y="1"/>
                  </a:moveTo>
                  <a:lnTo>
                    <a:pt x="1" y="784"/>
                  </a:lnTo>
                  <a:lnTo>
                    <a:pt x="769" y="784"/>
                  </a:lnTo>
                  <a:lnTo>
                    <a:pt x="7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380;p61">
              <a:extLst>
                <a:ext uri="{FF2B5EF4-FFF2-40B4-BE49-F238E27FC236}">
                  <a16:creationId xmlns:a16="http://schemas.microsoft.com/office/drawing/2014/main" id="{A2693680-0FCB-DEA3-DBB5-D387E3096AA7}"/>
                </a:ext>
              </a:extLst>
            </p:cNvPr>
            <p:cNvSpPr/>
            <p:nvPr/>
          </p:nvSpPr>
          <p:spPr>
            <a:xfrm>
              <a:off x="2198946" y="1885187"/>
              <a:ext cx="42952" cy="42952"/>
            </a:xfrm>
            <a:custGeom>
              <a:avLst/>
              <a:gdLst/>
              <a:ahLst/>
              <a:cxnLst/>
              <a:rect l="l" t="t" r="r" b="b"/>
              <a:pathLst>
                <a:path w="769" h="769" extrusionOk="0">
                  <a:moveTo>
                    <a:pt x="0" y="0"/>
                  </a:moveTo>
                  <a:lnTo>
                    <a:pt x="0" y="768"/>
                  </a:lnTo>
                  <a:lnTo>
                    <a:pt x="768" y="768"/>
                  </a:lnTo>
                  <a:lnTo>
                    <a:pt x="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6381;p61">
              <a:extLst>
                <a:ext uri="{FF2B5EF4-FFF2-40B4-BE49-F238E27FC236}">
                  <a16:creationId xmlns:a16="http://schemas.microsoft.com/office/drawing/2014/main" id="{DFA528C4-19CD-9339-80DC-3AB40E9E9FB6}"/>
                </a:ext>
              </a:extLst>
            </p:cNvPr>
            <p:cNvSpPr/>
            <p:nvPr/>
          </p:nvSpPr>
          <p:spPr>
            <a:xfrm>
              <a:off x="2241842" y="1885187"/>
              <a:ext cx="43790" cy="42952"/>
            </a:xfrm>
            <a:custGeom>
              <a:avLst/>
              <a:gdLst/>
              <a:ahLst/>
              <a:cxnLst/>
              <a:rect l="l" t="t" r="r" b="b"/>
              <a:pathLst>
                <a:path w="784" h="769" extrusionOk="0">
                  <a:moveTo>
                    <a:pt x="0" y="0"/>
                  </a:moveTo>
                  <a:lnTo>
                    <a:pt x="0" y="768"/>
                  </a:lnTo>
                  <a:lnTo>
                    <a:pt x="784" y="768"/>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382;p61">
              <a:extLst>
                <a:ext uri="{FF2B5EF4-FFF2-40B4-BE49-F238E27FC236}">
                  <a16:creationId xmlns:a16="http://schemas.microsoft.com/office/drawing/2014/main" id="{B109DCE8-A78F-03E5-63AD-F2ECBECFC270}"/>
                </a:ext>
              </a:extLst>
            </p:cNvPr>
            <p:cNvSpPr/>
            <p:nvPr/>
          </p:nvSpPr>
          <p:spPr>
            <a:xfrm>
              <a:off x="2285577" y="1885187"/>
              <a:ext cx="42952" cy="42952"/>
            </a:xfrm>
            <a:custGeom>
              <a:avLst/>
              <a:gdLst/>
              <a:ahLst/>
              <a:cxnLst/>
              <a:rect l="l" t="t" r="r" b="b"/>
              <a:pathLst>
                <a:path w="769" h="769" extrusionOk="0">
                  <a:moveTo>
                    <a:pt x="1" y="0"/>
                  </a:moveTo>
                  <a:lnTo>
                    <a:pt x="1" y="768"/>
                  </a:lnTo>
                  <a:lnTo>
                    <a:pt x="769" y="768"/>
                  </a:lnTo>
                  <a:lnTo>
                    <a:pt x="769"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6383;p61">
              <a:extLst>
                <a:ext uri="{FF2B5EF4-FFF2-40B4-BE49-F238E27FC236}">
                  <a16:creationId xmlns:a16="http://schemas.microsoft.com/office/drawing/2014/main" id="{75727D0D-C51D-1F8A-B4B6-DD15F2147FDA}"/>
                </a:ext>
              </a:extLst>
            </p:cNvPr>
            <p:cNvSpPr/>
            <p:nvPr/>
          </p:nvSpPr>
          <p:spPr>
            <a:xfrm>
              <a:off x="2328474" y="1885187"/>
              <a:ext cx="43846" cy="42952"/>
            </a:xfrm>
            <a:custGeom>
              <a:avLst/>
              <a:gdLst/>
              <a:ahLst/>
              <a:cxnLst/>
              <a:rect l="l" t="t" r="r" b="b"/>
              <a:pathLst>
                <a:path w="785" h="769" extrusionOk="0">
                  <a:moveTo>
                    <a:pt x="1" y="0"/>
                  </a:moveTo>
                  <a:lnTo>
                    <a:pt x="1" y="768"/>
                  </a:lnTo>
                  <a:lnTo>
                    <a:pt x="785" y="768"/>
                  </a:lnTo>
                  <a:lnTo>
                    <a:pt x="7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6384;p61">
              <a:extLst>
                <a:ext uri="{FF2B5EF4-FFF2-40B4-BE49-F238E27FC236}">
                  <a16:creationId xmlns:a16="http://schemas.microsoft.com/office/drawing/2014/main" id="{0F4028DA-4F28-A33C-3B41-33DC807F6D03}"/>
                </a:ext>
              </a:extLst>
            </p:cNvPr>
            <p:cNvSpPr/>
            <p:nvPr/>
          </p:nvSpPr>
          <p:spPr>
            <a:xfrm>
              <a:off x="2372264" y="1885187"/>
              <a:ext cx="42952" cy="42952"/>
            </a:xfrm>
            <a:custGeom>
              <a:avLst/>
              <a:gdLst/>
              <a:ahLst/>
              <a:cxnLst/>
              <a:rect l="l" t="t" r="r" b="b"/>
              <a:pathLst>
                <a:path w="769" h="769" extrusionOk="0">
                  <a:moveTo>
                    <a:pt x="1" y="0"/>
                  </a:moveTo>
                  <a:lnTo>
                    <a:pt x="1" y="768"/>
                  </a:lnTo>
                  <a:lnTo>
                    <a:pt x="769" y="768"/>
                  </a:lnTo>
                  <a:lnTo>
                    <a:pt x="769"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 name="Google Shape;16385;p61">
              <a:extLst>
                <a:ext uri="{FF2B5EF4-FFF2-40B4-BE49-F238E27FC236}">
                  <a16:creationId xmlns:a16="http://schemas.microsoft.com/office/drawing/2014/main" id="{40F3BA6D-F82E-48A8-5414-1EFF04AC3407}"/>
                </a:ext>
              </a:extLst>
            </p:cNvPr>
            <p:cNvSpPr/>
            <p:nvPr/>
          </p:nvSpPr>
          <p:spPr>
            <a:xfrm>
              <a:off x="2415160" y="1885187"/>
              <a:ext cx="43846" cy="42952"/>
            </a:xfrm>
            <a:custGeom>
              <a:avLst/>
              <a:gdLst/>
              <a:ahLst/>
              <a:cxnLst/>
              <a:rect l="l" t="t" r="r" b="b"/>
              <a:pathLst>
                <a:path w="785" h="769" extrusionOk="0">
                  <a:moveTo>
                    <a:pt x="1" y="0"/>
                  </a:moveTo>
                  <a:lnTo>
                    <a:pt x="1" y="768"/>
                  </a:lnTo>
                  <a:lnTo>
                    <a:pt x="784" y="768"/>
                  </a:lnTo>
                  <a:lnTo>
                    <a:pt x="7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 name="Google Shape;16386;p61">
              <a:extLst>
                <a:ext uri="{FF2B5EF4-FFF2-40B4-BE49-F238E27FC236}">
                  <a16:creationId xmlns:a16="http://schemas.microsoft.com/office/drawing/2014/main" id="{81847F56-4A27-B872-6D17-581B6653EA3A}"/>
                </a:ext>
              </a:extLst>
            </p:cNvPr>
            <p:cNvSpPr/>
            <p:nvPr/>
          </p:nvSpPr>
          <p:spPr>
            <a:xfrm>
              <a:off x="2458951" y="1885187"/>
              <a:ext cx="43846" cy="42952"/>
            </a:xfrm>
            <a:custGeom>
              <a:avLst/>
              <a:gdLst/>
              <a:ahLst/>
              <a:cxnLst/>
              <a:rect l="l" t="t" r="r" b="b"/>
              <a:pathLst>
                <a:path w="785" h="769" extrusionOk="0">
                  <a:moveTo>
                    <a:pt x="0" y="0"/>
                  </a:moveTo>
                  <a:lnTo>
                    <a:pt x="0" y="768"/>
                  </a:lnTo>
                  <a:lnTo>
                    <a:pt x="784" y="768"/>
                  </a:lnTo>
                  <a:lnTo>
                    <a:pt x="784"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 name="Google Shape;16387;p61">
              <a:extLst>
                <a:ext uri="{FF2B5EF4-FFF2-40B4-BE49-F238E27FC236}">
                  <a16:creationId xmlns:a16="http://schemas.microsoft.com/office/drawing/2014/main" id="{70FEF19C-987E-03EC-2504-4241D101DCD1}"/>
                </a:ext>
              </a:extLst>
            </p:cNvPr>
            <p:cNvSpPr/>
            <p:nvPr/>
          </p:nvSpPr>
          <p:spPr>
            <a:xfrm>
              <a:off x="2502741" y="1885187"/>
              <a:ext cx="42952" cy="42952"/>
            </a:xfrm>
            <a:custGeom>
              <a:avLst/>
              <a:gdLst/>
              <a:ahLst/>
              <a:cxnLst/>
              <a:rect l="l" t="t" r="r" b="b"/>
              <a:pathLst>
                <a:path w="769" h="769" extrusionOk="0">
                  <a:moveTo>
                    <a:pt x="0" y="0"/>
                  </a:moveTo>
                  <a:lnTo>
                    <a:pt x="0" y="768"/>
                  </a:lnTo>
                  <a:lnTo>
                    <a:pt x="768" y="768"/>
                  </a:lnTo>
                  <a:lnTo>
                    <a:pt x="768"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 name="Google Shape;16388;p61">
              <a:extLst>
                <a:ext uri="{FF2B5EF4-FFF2-40B4-BE49-F238E27FC236}">
                  <a16:creationId xmlns:a16="http://schemas.microsoft.com/office/drawing/2014/main" id="{E867321D-4063-410C-9CD2-A5A90383C1D7}"/>
                </a:ext>
              </a:extLst>
            </p:cNvPr>
            <p:cNvSpPr/>
            <p:nvPr/>
          </p:nvSpPr>
          <p:spPr>
            <a:xfrm>
              <a:off x="2545638" y="1885187"/>
              <a:ext cx="43790" cy="42952"/>
            </a:xfrm>
            <a:custGeom>
              <a:avLst/>
              <a:gdLst/>
              <a:ahLst/>
              <a:cxnLst/>
              <a:rect l="l" t="t" r="r" b="b"/>
              <a:pathLst>
                <a:path w="784" h="769" extrusionOk="0">
                  <a:moveTo>
                    <a:pt x="0" y="0"/>
                  </a:moveTo>
                  <a:lnTo>
                    <a:pt x="0" y="768"/>
                  </a:lnTo>
                  <a:lnTo>
                    <a:pt x="784" y="768"/>
                  </a:lnTo>
                  <a:lnTo>
                    <a:pt x="7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 name="Google Shape;16389;p61">
              <a:extLst>
                <a:ext uri="{FF2B5EF4-FFF2-40B4-BE49-F238E27FC236}">
                  <a16:creationId xmlns:a16="http://schemas.microsoft.com/office/drawing/2014/main" id="{16A420F9-6DB7-D922-4F04-A5C61B48B618}"/>
                </a:ext>
              </a:extLst>
            </p:cNvPr>
            <p:cNvSpPr/>
            <p:nvPr/>
          </p:nvSpPr>
          <p:spPr>
            <a:xfrm>
              <a:off x="2589372" y="1885187"/>
              <a:ext cx="42952" cy="42952"/>
            </a:xfrm>
            <a:custGeom>
              <a:avLst/>
              <a:gdLst/>
              <a:ahLst/>
              <a:cxnLst/>
              <a:rect l="l" t="t" r="r" b="b"/>
              <a:pathLst>
                <a:path w="769" h="769" extrusionOk="0">
                  <a:moveTo>
                    <a:pt x="1" y="0"/>
                  </a:moveTo>
                  <a:lnTo>
                    <a:pt x="1" y="768"/>
                  </a:lnTo>
                  <a:lnTo>
                    <a:pt x="769" y="768"/>
                  </a:lnTo>
                  <a:lnTo>
                    <a:pt x="7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4" name="Google Shape;16390;p61">
              <a:extLst>
                <a:ext uri="{FF2B5EF4-FFF2-40B4-BE49-F238E27FC236}">
                  <a16:creationId xmlns:a16="http://schemas.microsoft.com/office/drawing/2014/main" id="{527B4156-A434-759C-1B20-ACB96B4C0440}"/>
                </a:ext>
              </a:extLst>
            </p:cNvPr>
            <p:cNvSpPr/>
            <p:nvPr/>
          </p:nvSpPr>
          <p:spPr>
            <a:xfrm>
              <a:off x="2198946" y="1928083"/>
              <a:ext cx="42952" cy="43846"/>
            </a:xfrm>
            <a:custGeom>
              <a:avLst/>
              <a:gdLst/>
              <a:ahLst/>
              <a:cxnLst/>
              <a:rect l="l" t="t" r="r" b="b"/>
              <a:pathLst>
                <a:path w="769" h="785" extrusionOk="0">
                  <a:moveTo>
                    <a:pt x="0" y="0"/>
                  </a:moveTo>
                  <a:lnTo>
                    <a:pt x="0" y="784"/>
                  </a:lnTo>
                  <a:lnTo>
                    <a:pt x="768" y="784"/>
                  </a:lnTo>
                  <a:lnTo>
                    <a:pt x="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5" name="Google Shape;16391;p61">
              <a:extLst>
                <a:ext uri="{FF2B5EF4-FFF2-40B4-BE49-F238E27FC236}">
                  <a16:creationId xmlns:a16="http://schemas.microsoft.com/office/drawing/2014/main" id="{4977FC8F-4B27-470C-ECD4-EBC30A73E243}"/>
                </a:ext>
              </a:extLst>
            </p:cNvPr>
            <p:cNvSpPr/>
            <p:nvPr/>
          </p:nvSpPr>
          <p:spPr>
            <a:xfrm>
              <a:off x="2241842" y="1928083"/>
              <a:ext cx="43790" cy="43846"/>
            </a:xfrm>
            <a:custGeom>
              <a:avLst/>
              <a:gdLst/>
              <a:ahLst/>
              <a:cxnLst/>
              <a:rect l="l" t="t" r="r" b="b"/>
              <a:pathLst>
                <a:path w="784" h="785" extrusionOk="0">
                  <a:moveTo>
                    <a:pt x="0" y="0"/>
                  </a:moveTo>
                  <a:lnTo>
                    <a:pt x="0" y="784"/>
                  </a:lnTo>
                  <a:lnTo>
                    <a:pt x="784" y="784"/>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6" name="Google Shape;16392;p61">
              <a:extLst>
                <a:ext uri="{FF2B5EF4-FFF2-40B4-BE49-F238E27FC236}">
                  <a16:creationId xmlns:a16="http://schemas.microsoft.com/office/drawing/2014/main" id="{FC875A95-AE00-AC48-3BC8-758617E8A0DE}"/>
                </a:ext>
              </a:extLst>
            </p:cNvPr>
            <p:cNvSpPr/>
            <p:nvPr/>
          </p:nvSpPr>
          <p:spPr>
            <a:xfrm>
              <a:off x="2285577" y="1928083"/>
              <a:ext cx="42952" cy="43846"/>
            </a:xfrm>
            <a:custGeom>
              <a:avLst/>
              <a:gdLst/>
              <a:ahLst/>
              <a:cxnLst/>
              <a:rect l="l" t="t" r="r" b="b"/>
              <a:pathLst>
                <a:path w="769" h="785" extrusionOk="0">
                  <a:moveTo>
                    <a:pt x="1" y="0"/>
                  </a:moveTo>
                  <a:lnTo>
                    <a:pt x="1" y="784"/>
                  </a:lnTo>
                  <a:lnTo>
                    <a:pt x="769" y="784"/>
                  </a:lnTo>
                  <a:lnTo>
                    <a:pt x="769"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7" name="Google Shape;16393;p61">
              <a:extLst>
                <a:ext uri="{FF2B5EF4-FFF2-40B4-BE49-F238E27FC236}">
                  <a16:creationId xmlns:a16="http://schemas.microsoft.com/office/drawing/2014/main" id="{2F6B6DE0-D829-A54C-5E92-106373DFFF05}"/>
                </a:ext>
              </a:extLst>
            </p:cNvPr>
            <p:cNvSpPr/>
            <p:nvPr/>
          </p:nvSpPr>
          <p:spPr>
            <a:xfrm>
              <a:off x="2328474" y="1928083"/>
              <a:ext cx="43846" cy="43846"/>
            </a:xfrm>
            <a:custGeom>
              <a:avLst/>
              <a:gdLst/>
              <a:ahLst/>
              <a:cxnLst/>
              <a:rect l="l" t="t" r="r" b="b"/>
              <a:pathLst>
                <a:path w="785" h="785" extrusionOk="0">
                  <a:moveTo>
                    <a:pt x="1" y="0"/>
                  </a:moveTo>
                  <a:lnTo>
                    <a:pt x="1" y="784"/>
                  </a:lnTo>
                  <a:lnTo>
                    <a:pt x="785" y="784"/>
                  </a:lnTo>
                  <a:lnTo>
                    <a:pt x="785"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8" name="Google Shape;16394;p61">
              <a:extLst>
                <a:ext uri="{FF2B5EF4-FFF2-40B4-BE49-F238E27FC236}">
                  <a16:creationId xmlns:a16="http://schemas.microsoft.com/office/drawing/2014/main" id="{51C6593E-2775-EAF1-CC61-864D14F66F9B}"/>
                </a:ext>
              </a:extLst>
            </p:cNvPr>
            <p:cNvSpPr/>
            <p:nvPr/>
          </p:nvSpPr>
          <p:spPr>
            <a:xfrm>
              <a:off x="2372264" y="1928083"/>
              <a:ext cx="42952" cy="43846"/>
            </a:xfrm>
            <a:custGeom>
              <a:avLst/>
              <a:gdLst/>
              <a:ahLst/>
              <a:cxnLst/>
              <a:rect l="l" t="t" r="r" b="b"/>
              <a:pathLst>
                <a:path w="769" h="785" extrusionOk="0">
                  <a:moveTo>
                    <a:pt x="1" y="0"/>
                  </a:moveTo>
                  <a:lnTo>
                    <a:pt x="1" y="784"/>
                  </a:lnTo>
                  <a:lnTo>
                    <a:pt x="769" y="784"/>
                  </a:lnTo>
                  <a:lnTo>
                    <a:pt x="769"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9" name="Google Shape;16395;p61">
              <a:extLst>
                <a:ext uri="{FF2B5EF4-FFF2-40B4-BE49-F238E27FC236}">
                  <a16:creationId xmlns:a16="http://schemas.microsoft.com/office/drawing/2014/main" id="{7DAEE8E4-0CD6-09ED-6974-702594B0844C}"/>
                </a:ext>
              </a:extLst>
            </p:cNvPr>
            <p:cNvSpPr/>
            <p:nvPr/>
          </p:nvSpPr>
          <p:spPr>
            <a:xfrm>
              <a:off x="2415160" y="1928083"/>
              <a:ext cx="43846" cy="43846"/>
            </a:xfrm>
            <a:custGeom>
              <a:avLst/>
              <a:gdLst/>
              <a:ahLst/>
              <a:cxnLst/>
              <a:rect l="l" t="t" r="r" b="b"/>
              <a:pathLst>
                <a:path w="785" h="785" extrusionOk="0">
                  <a:moveTo>
                    <a:pt x="1" y="0"/>
                  </a:moveTo>
                  <a:lnTo>
                    <a:pt x="1" y="784"/>
                  </a:lnTo>
                  <a:lnTo>
                    <a:pt x="784" y="784"/>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0" name="Google Shape;16396;p61">
              <a:extLst>
                <a:ext uri="{FF2B5EF4-FFF2-40B4-BE49-F238E27FC236}">
                  <a16:creationId xmlns:a16="http://schemas.microsoft.com/office/drawing/2014/main" id="{1AD03841-93E8-FC47-03F8-94A720DC2077}"/>
                </a:ext>
              </a:extLst>
            </p:cNvPr>
            <p:cNvSpPr/>
            <p:nvPr/>
          </p:nvSpPr>
          <p:spPr>
            <a:xfrm>
              <a:off x="2458951" y="1928083"/>
              <a:ext cx="43846" cy="43846"/>
            </a:xfrm>
            <a:custGeom>
              <a:avLst/>
              <a:gdLst/>
              <a:ahLst/>
              <a:cxnLst/>
              <a:rect l="l" t="t" r="r" b="b"/>
              <a:pathLst>
                <a:path w="785" h="785" extrusionOk="0">
                  <a:moveTo>
                    <a:pt x="0" y="0"/>
                  </a:moveTo>
                  <a:lnTo>
                    <a:pt x="0" y="784"/>
                  </a:lnTo>
                  <a:lnTo>
                    <a:pt x="784" y="784"/>
                  </a:lnTo>
                  <a:lnTo>
                    <a:pt x="784"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1" name="Google Shape;16397;p61">
              <a:extLst>
                <a:ext uri="{FF2B5EF4-FFF2-40B4-BE49-F238E27FC236}">
                  <a16:creationId xmlns:a16="http://schemas.microsoft.com/office/drawing/2014/main" id="{60155C03-129D-8E3A-211B-6ABF9BF65A1B}"/>
                </a:ext>
              </a:extLst>
            </p:cNvPr>
            <p:cNvSpPr/>
            <p:nvPr/>
          </p:nvSpPr>
          <p:spPr>
            <a:xfrm>
              <a:off x="2502741" y="1928083"/>
              <a:ext cx="42952" cy="43846"/>
            </a:xfrm>
            <a:custGeom>
              <a:avLst/>
              <a:gdLst/>
              <a:ahLst/>
              <a:cxnLst/>
              <a:rect l="l" t="t" r="r" b="b"/>
              <a:pathLst>
                <a:path w="769" h="785" extrusionOk="0">
                  <a:moveTo>
                    <a:pt x="0" y="0"/>
                  </a:moveTo>
                  <a:lnTo>
                    <a:pt x="0" y="784"/>
                  </a:lnTo>
                  <a:lnTo>
                    <a:pt x="768" y="784"/>
                  </a:lnTo>
                  <a:lnTo>
                    <a:pt x="768"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2" name="Google Shape;16398;p61">
              <a:extLst>
                <a:ext uri="{FF2B5EF4-FFF2-40B4-BE49-F238E27FC236}">
                  <a16:creationId xmlns:a16="http://schemas.microsoft.com/office/drawing/2014/main" id="{87701B6C-C31C-2D9B-30D7-C76DEDE0FEC6}"/>
                </a:ext>
              </a:extLst>
            </p:cNvPr>
            <p:cNvSpPr/>
            <p:nvPr/>
          </p:nvSpPr>
          <p:spPr>
            <a:xfrm>
              <a:off x="2545638" y="1928083"/>
              <a:ext cx="43790" cy="43846"/>
            </a:xfrm>
            <a:custGeom>
              <a:avLst/>
              <a:gdLst/>
              <a:ahLst/>
              <a:cxnLst/>
              <a:rect l="l" t="t" r="r" b="b"/>
              <a:pathLst>
                <a:path w="784" h="785" extrusionOk="0">
                  <a:moveTo>
                    <a:pt x="0" y="0"/>
                  </a:moveTo>
                  <a:lnTo>
                    <a:pt x="0" y="784"/>
                  </a:lnTo>
                  <a:lnTo>
                    <a:pt x="784" y="784"/>
                  </a:lnTo>
                  <a:lnTo>
                    <a:pt x="7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3" name="Google Shape;16399;p61">
              <a:extLst>
                <a:ext uri="{FF2B5EF4-FFF2-40B4-BE49-F238E27FC236}">
                  <a16:creationId xmlns:a16="http://schemas.microsoft.com/office/drawing/2014/main" id="{8B3EAC4A-FC00-1046-1DC8-F32E3673AE4C}"/>
                </a:ext>
              </a:extLst>
            </p:cNvPr>
            <p:cNvSpPr/>
            <p:nvPr/>
          </p:nvSpPr>
          <p:spPr>
            <a:xfrm>
              <a:off x="2589372" y="1928083"/>
              <a:ext cx="42952" cy="43846"/>
            </a:xfrm>
            <a:custGeom>
              <a:avLst/>
              <a:gdLst/>
              <a:ahLst/>
              <a:cxnLst/>
              <a:rect l="l" t="t" r="r" b="b"/>
              <a:pathLst>
                <a:path w="769" h="785" extrusionOk="0">
                  <a:moveTo>
                    <a:pt x="1" y="0"/>
                  </a:moveTo>
                  <a:lnTo>
                    <a:pt x="1" y="784"/>
                  </a:lnTo>
                  <a:lnTo>
                    <a:pt x="769" y="784"/>
                  </a:lnTo>
                  <a:lnTo>
                    <a:pt x="7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4" name="Google Shape;16400;p61">
              <a:extLst>
                <a:ext uri="{FF2B5EF4-FFF2-40B4-BE49-F238E27FC236}">
                  <a16:creationId xmlns:a16="http://schemas.microsoft.com/office/drawing/2014/main" id="{0AC78A0B-15BE-CDA1-F337-4D37FE48A7DC}"/>
                </a:ext>
              </a:extLst>
            </p:cNvPr>
            <p:cNvSpPr/>
            <p:nvPr/>
          </p:nvSpPr>
          <p:spPr>
            <a:xfrm>
              <a:off x="2198946" y="1971874"/>
              <a:ext cx="42952" cy="42952"/>
            </a:xfrm>
            <a:custGeom>
              <a:avLst/>
              <a:gdLst/>
              <a:ahLst/>
              <a:cxnLst/>
              <a:rect l="l" t="t" r="r" b="b"/>
              <a:pathLst>
                <a:path w="769" h="769" extrusionOk="0">
                  <a:moveTo>
                    <a:pt x="0" y="0"/>
                  </a:moveTo>
                  <a:lnTo>
                    <a:pt x="0" y="768"/>
                  </a:lnTo>
                  <a:lnTo>
                    <a:pt x="768" y="768"/>
                  </a:lnTo>
                  <a:lnTo>
                    <a:pt x="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5" name="Google Shape;16401;p61">
              <a:extLst>
                <a:ext uri="{FF2B5EF4-FFF2-40B4-BE49-F238E27FC236}">
                  <a16:creationId xmlns:a16="http://schemas.microsoft.com/office/drawing/2014/main" id="{F173F0DE-E9ED-F061-FFE1-8A4A80DE8DCA}"/>
                </a:ext>
              </a:extLst>
            </p:cNvPr>
            <p:cNvSpPr/>
            <p:nvPr/>
          </p:nvSpPr>
          <p:spPr>
            <a:xfrm>
              <a:off x="2241842" y="1971874"/>
              <a:ext cx="43790" cy="42952"/>
            </a:xfrm>
            <a:custGeom>
              <a:avLst/>
              <a:gdLst/>
              <a:ahLst/>
              <a:cxnLst/>
              <a:rect l="l" t="t" r="r" b="b"/>
              <a:pathLst>
                <a:path w="784" h="769" extrusionOk="0">
                  <a:moveTo>
                    <a:pt x="0" y="0"/>
                  </a:moveTo>
                  <a:lnTo>
                    <a:pt x="0" y="768"/>
                  </a:lnTo>
                  <a:lnTo>
                    <a:pt x="784" y="768"/>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6" name="Google Shape;16402;p61">
              <a:extLst>
                <a:ext uri="{FF2B5EF4-FFF2-40B4-BE49-F238E27FC236}">
                  <a16:creationId xmlns:a16="http://schemas.microsoft.com/office/drawing/2014/main" id="{5984BC07-90CE-4D7E-4730-CB6B2CF77558}"/>
                </a:ext>
              </a:extLst>
            </p:cNvPr>
            <p:cNvSpPr/>
            <p:nvPr/>
          </p:nvSpPr>
          <p:spPr>
            <a:xfrm>
              <a:off x="2285577" y="1971874"/>
              <a:ext cx="42952" cy="42952"/>
            </a:xfrm>
            <a:custGeom>
              <a:avLst/>
              <a:gdLst/>
              <a:ahLst/>
              <a:cxnLst/>
              <a:rect l="l" t="t" r="r" b="b"/>
              <a:pathLst>
                <a:path w="769" h="769" extrusionOk="0">
                  <a:moveTo>
                    <a:pt x="1" y="0"/>
                  </a:moveTo>
                  <a:lnTo>
                    <a:pt x="1" y="768"/>
                  </a:lnTo>
                  <a:lnTo>
                    <a:pt x="769" y="768"/>
                  </a:lnTo>
                  <a:lnTo>
                    <a:pt x="769"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7" name="Google Shape;16403;p61">
              <a:extLst>
                <a:ext uri="{FF2B5EF4-FFF2-40B4-BE49-F238E27FC236}">
                  <a16:creationId xmlns:a16="http://schemas.microsoft.com/office/drawing/2014/main" id="{FD19C8B6-A205-6390-C783-1A07A389BA95}"/>
                </a:ext>
              </a:extLst>
            </p:cNvPr>
            <p:cNvSpPr/>
            <p:nvPr/>
          </p:nvSpPr>
          <p:spPr>
            <a:xfrm>
              <a:off x="2328474" y="1971874"/>
              <a:ext cx="43846" cy="42952"/>
            </a:xfrm>
            <a:custGeom>
              <a:avLst/>
              <a:gdLst/>
              <a:ahLst/>
              <a:cxnLst/>
              <a:rect l="l" t="t" r="r" b="b"/>
              <a:pathLst>
                <a:path w="785" h="769" extrusionOk="0">
                  <a:moveTo>
                    <a:pt x="1" y="0"/>
                  </a:moveTo>
                  <a:lnTo>
                    <a:pt x="1" y="768"/>
                  </a:lnTo>
                  <a:lnTo>
                    <a:pt x="785" y="768"/>
                  </a:lnTo>
                  <a:lnTo>
                    <a:pt x="785"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8" name="Google Shape;16404;p61">
              <a:extLst>
                <a:ext uri="{FF2B5EF4-FFF2-40B4-BE49-F238E27FC236}">
                  <a16:creationId xmlns:a16="http://schemas.microsoft.com/office/drawing/2014/main" id="{E3FBDDF2-F744-7768-8D22-8BB70F41240B}"/>
                </a:ext>
              </a:extLst>
            </p:cNvPr>
            <p:cNvSpPr/>
            <p:nvPr/>
          </p:nvSpPr>
          <p:spPr>
            <a:xfrm>
              <a:off x="2372264" y="1971874"/>
              <a:ext cx="42952" cy="42952"/>
            </a:xfrm>
            <a:custGeom>
              <a:avLst/>
              <a:gdLst/>
              <a:ahLst/>
              <a:cxnLst/>
              <a:rect l="l" t="t" r="r" b="b"/>
              <a:pathLst>
                <a:path w="769" h="769" extrusionOk="0">
                  <a:moveTo>
                    <a:pt x="1" y="0"/>
                  </a:moveTo>
                  <a:lnTo>
                    <a:pt x="1" y="768"/>
                  </a:lnTo>
                  <a:lnTo>
                    <a:pt x="769" y="768"/>
                  </a:lnTo>
                  <a:lnTo>
                    <a:pt x="769"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9" name="Google Shape;16405;p61">
              <a:extLst>
                <a:ext uri="{FF2B5EF4-FFF2-40B4-BE49-F238E27FC236}">
                  <a16:creationId xmlns:a16="http://schemas.microsoft.com/office/drawing/2014/main" id="{6C9D8C85-6DF7-0635-006A-876477B61D0A}"/>
                </a:ext>
              </a:extLst>
            </p:cNvPr>
            <p:cNvSpPr/>
            <p:nvPr/>
          </p:nvSpPr>
          <p:spPr>
            <a:xfrm>
              <a:off x="2415160" y="1971874"/>
              <a:ext cx="43846" cy="42952"/>
            </a:xfrm>
            <a:custGeom>
              <a:avLst/>
              <a:gdLst/>
              <a:ahLst/>
              <a:cxnLst/>
              <a:rect l="l" t="t" r="r" b="b"/>
              <a:pathLst>
                <a:path w="785" h="769" extrusionOk="0">
                  <a:moveTo>
                    <a:pt x="1" y="0"/>
                  </a:moveTo>
                  <a:lnTo>
                    <a:pt x="1" y="768"/>
                  </a:lnTo>
                  <a:lnTo>
                    <a:pt x="784" y="768"/>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0" name="Google Shape;16406;p61">
              <a:extLst>
                <a:ext uri="{FF2B5EF4-FFF2-40B4-BE49-F238E27FC236}">
                  <a16:creationId xmlns:a16="http://schemas.microsoft.com/office/drawing/2014/main" id="{9B1983A8-8655-788F-B8A2-59D76573430E}"/>
                </a:ext>
              </a:extLst>
            </p:cNvPr>
            <p:cNvSpPr/>
            <p:nvPr/>
          </p:nvSpPr>
          <p:spPr>
            <a:xfrm>
              <a:off x="2458951" y="1971874"/>
              <a:ext cx="43846" cy="42952"/>
            </a:xfrm>
            <a:custGeom>
              <a:avLst/>
              <a:gdLst/>
              <a:ahLst/>
              <a:cxnLst/>
              <a:rect l="l" t="t" r="r" b="b"/>
              <a:pathLst>
                <a:path w="785" h="769" extrusionOk="0">
                  <a:moveTo>
                    <a:pt x="0" y="0"/>
                  </a:moveTo>
                  <a:lnTo>
                    <a:pt x="0" y="768"/>
                  </a:lnTo>
                  <a:lnTo>
                    <a:pt x="784" y="768"/>
                  </a:lnTo>
                  <a:lnTo>
                    <a:pt x="784"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1" name="Google Shape;16407;p61">
              <a:extLst>
                <a:ext uri="{FF2B5EF4-FFF2-40B4-BE49-F238E27FC236}">
                  <a16:creationId xmlns:a16="http://schemas.microsoft.com/office/drawing/2014/main" id="{F3FB87ED-7438-CEA2-C6C0-3F04AE4A02EA}"/>
                </a:ext>
              </a:extLst>
            </p:cNvPr>
            <p:cNvSpPr/>
            <p:nvPr/>
          </p:nvSpPr>
          <p:spPr>
            <a:xfrm>
              <a:off x="2502741" y="1971874"/>
              <a:ext cx="42952" cy="42952"/>
            </a:xfrm>
            <a:custGeom>
              <a:avLst/>
              <a:gdLst/>
              <a:ahLst/>
              <a:cxnLst/>
              <a:rect l="l" t="t" r="r" b="b"/>
              <a:pathLst>
                <a:path w="769" h="769" extrusionOk="0">
                  <a:moveTo>
                    <a:pt x="0" y="0"/>
                  </a:moveTo>
                  <a:lnTo>
                    <a:pt x="0" y="768"/>
                  </a:lnTo>
                  <a:lnTo>
                    <a:pt x="768" y="768"/>
                  </a:lnTo>
                  <a:lnTo>
                    <a:pt x="768"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2" name="Google Shape;16408;p61">
              <a:extLst>
                <a:ext uri="{FF2B5EF4-FFF2-40B4-BE49-F238E27FC236}">
                  <a16:creationId xmlns:a16="http://schemas.microsoft.com/office/drawing/2014/main" id="{7528E1A4-0DA5-7561-9E82-6B29980D3F30}"/>
                </a:ext>
              </a:extLst>
            </p:cNvPr>
            <p:cNvSpPr/>
            <p:nvPr/>
          </p:nvSpPr>
          <p:spPr>
            <a:xfrm>
              <a:off x="2545638" y="1971874"/>
              <a:ext cx="43790" cy="42952"/>
            </a:xfrm>
            <a:custGeom>
              <a:avLst/>
              <a:gdLst/>
              <a:ahLst/>
              <a:cxnLst/>
              <a:rect l="l" t="t" r="r" b="b"/>
              <a:pathLst>
                <a:path w="784" h="769" extrusionOk="0">
                  <a:moveTo>
                    <a:pt x="0" y="0"/>
                  </a:moveTo>
                  <a:lnTo>
                    <a:pt x="0" y="768"/>
                  </a:lnTo>
                  <a:lnTo>
                    <a:pt x="784" y="768"/>
                  </a:lnTo>
                  <a:lnTo>
                    <a:pt x="7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3" name="Google Shape;16409;p61">
              <a:extLst>
                <a:ext uri="{FF2B5EF4-FFF2-40B4-BE49-F238E27FC236}">
                  <a16:creationId xmlns:a16="http://schemas.microsoft.com/office/drawing/2014/main" id="{D9ADC6A7-C94B-1077-932C-345364B11ABF}"/>
                </a:ext>
              </a:extLst>
            </p:cNvPr>
            <p:cNvSpPr/>
            <p:nvPr/>
          </p:nvSpPr>
          <p:spPr>
            <a:xfrm>
              <a:off x="2589372" y="1971874"/>
              <a:ext cx="42952" cy="42952"/>
            </a:xfrm>
            <a:custGeom>
              <a:avLst/>
              <a:gdLst/>
              <a:ahLst/>
              <a:cxnLst/>
              <a:rect l="l" t="t" r="r" b="b"/>
              <a:pathLst>
                <a:path w="769" h="769" extrusionOk="0">
                  <a:moveTo>
                    <a:pt x="1" y="0"/>
                  </a:moveTo>
                  <a:lnTo>
                    <a:pt x="1" y="768"/>
                  </a:lnTo>
                  <a:lnTo>
                    <a:pt x="769" y="768"/>
                  </a:lnTo>
                  <a:lnTo>
                    <a:pt x="7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4" name="Google Shape;16410;p61">
              <a:extLst>
                <a:ext uri="{FF2B5EF4-FFF2-40B4-BE49-F238E27FC236}">
                  <a16:creationId xmlns:a16="http://schemas.microsoft.com/office/drawing/2014/main" id="{5C4BCE77-1DD3-8C18-157C-CC1DC6FE2FF5}"/>
                </a:ext>
              </a:extLst>
            </p:cNvPr>
            <p:cNvSpPr/>
            <p:nvPr/>
          </p:nvSpPr>
          <p:spPr>
            <a:xfrm>
              <a:off x="2198946" y="2014770"/>
              <a:ext cx="42952" cy="43790"/>
            </a:xfrm>
            <a:custGeom>
              <a:avLst/>
              <a:gdLst/>
              <a:ahLst/>
              <a:cxnLst/>
              <a:rect l="l" t="t" r="r" b="b"/>
              <a:pathLst>
                <a:path w="769" h="784" extrusionOk="0">
                  <a:moveTo>
                    <a:pt x="0" y="0"/>
                  </a:moveTo>
                  <a:lnTo>
                    <a:pt x="0" y="784"/>
                  </a:lnTo>
                  <a:lnTo>
                    <a:pt x="768" y="784"/>
                  </a:lnTo>
                  <a:lnTo>
                    <a:pt x="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5" name="Google Shape;16411;p61">
              <a:extLst>
                <a:ext uri="{FF2B5EF4-FFF2-40B4-BE49-F238E27FC236}">
                  <a16:creationId xmlns:a16="http://schemas.microsoft.com/office/drawing/2014/main" id="{8D1F657D-6B20-66FC-E7DD-DD3E7EBDCD4E}"/>
                </a:ext>
              </a:extLst>
            </p:cNvPr>
            <p:cNvSpPr/>
            <p:nvPr/>
          </p:nvSpPr>
          <p:spPr>
            <a:xfrm>
              <a:off x="2241842" y="2014770"/>
              <a:ext cx="43790" cy="43790"/>
            </a:xfrm>
            <a:custGeom>
              <a:avLst/>
              <a:gdLst/>
              <a:ahLst/>
              <a:cxnLst/>
              <a:rect l="l" t="t" r="r" b="b"/>
              <a:pathLst>
                <a:path w="784" h="784" extrusionOk="0">
                  <a:moveTo>
                    <a:pt x="0" y="0"/>
                  </a:moveTo>
                  <a:lnTo>
                    <a:pt x="0" y="784"/>
                  </a:lnTo>
                  <a:lnTo>
                    <a:pt x="784" y="784"/>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6" name="Google Shape;16412;p61">
              <a:extLst>
                <a:ext uri="{FF2B5EF4-FFF2-40B4-BE49-F238E27FC236}">
                  <a16:creationId xmlns:a16="http://schemas.microsoft.com/office/drawing/2014/main" id="{D95FA379-85C2-1809-74EE-93411A9CF21F}"/>
                </a:ext>
              </a:extLst>
            </p:cNvPr>
            <p:cNvSpPr/>
            <p:nvPr/>
          </p:nvSpPr>
          <p:spPr>
            <a:xfrm>
              <a:off x="2285577" y="2014770"/>
              <a:ext cx="42952" cy="43790"/>
            </a:xfrm>
            <a:custGeom>
              <a:avLst/>
              <a:gdLst/>
              <a:ahLst/>
              <a:cxnLst/>
              <a:rect l="l" t="t" r="r" b="b"/>
              <a:pathLst>
                <a:path w="769" h="784" extrusionOk="0">
                  <a:moveTo>
                    <a:pt x="1" y="0"/>
                  </a:moveTo>
                  <a:lnTo>
                    <a:pt x="1" y="784"/>
                  </a:lnTo>
                  <a:lnTo>
                    <a:pt x="769" y="784"/>
                  </a:lnTo>
                  <a:lnTo>
                    <a:pt x="769"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7" name="Google Shape;16413;p61">
              <a:extLst>
                <a:ext uri="{FF2B5EF4-FFF2-40B4-BE49-F238E27FC236}">
                  <a16:creationId xmlns:a16="http://schemas.microsoft.com/office/drawing/2014/main" id="{76E4EB2F-7B72-4F3D-DEFE-04BBEFAE5892}"/>
                </a:ext>
              </a:extLst>
            </p:cNvPr>
            <p:cNvSpPr/>
            <p:nvPr/>
          </p:nvSpPr>
          <p:spPr>
            <a:xfrm>
              <a:off x="2328474" y="2014770"/>
              <a:ext cx="43846" cy="43790"/>
            </a:xfrm>
            <a:custGeom>
              <a:avLst/>
              <a:gdLst/>
              <a:ahLst/>
              <a:cxnLst/>
              <a:rect l="l" t="t" r="r" b="b"/>
              <a:pathLst>
                <a:path w="785" h="784" extrusionOk="0">
                  <a:moveTo>
                    <a:pt x="1" y="0"/>
                  </a:moveTo>
                  <a:lnTo>
                    <a:pt x="1" y="784"/>
                  </a:lnTo>
                  <a:lnTo>
                    <a:pt x="785" y="784"/>
                  </a:lnTo>
                  <a:lnTo>
                    <a:pt x="785"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8" name="Google Shape;16414;p61">
              <a:extLst>
                <a:ext uri="{FF2B5EF4-FFF2-40B4-BE49-F238E27FC236}">
                  <a16:creationId xmlns:a16="http://schemas.microsoft.com/office/drawing/2014/main" id="{0573B6DF-188C-7461-0F23-092881F81205}"/>
                </a:ext>
              </a:extLst>
            </p:cNvPr>
            <p:cNvSpPr/>
            <p:nvPr/>
          </p:nvSpPr>
          <p:spPr>
            <a:xfrm>
              <a:off x="2372264" y="2014770"/>
              <a:ext cx="42952" cy="43790"/>
            </a:xfrm>
            <a:custGeom>
              <a:avLst/>
              <a:gdLst/>
              <a:ahLst/>
              <a:cxnLst/>
              <a:rect l="l" t="t" r="r" b="b"/>
              <a:pathLst>
                <a:path w="769" h="784" extrusionOk="0">
                  <a:moveTo>
                    <a:pt x="1" y="0"/>
                  </a:moveTo>
                  <a:lnTo>
                    <a:pt x="1" y="784"/>
                  </a:lnTo>
                  <a:lnTo>
                    <a:pt x="769" y="784"/>
                  </a:lnTo>
                  <a:lnTo>
                    <a:pt x="769"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9" name="Google Shape;16415;p61">
              <a:extLst>
                <a:ext uri="{FF2B5EF4-FFF2-40B4-BE49-F238E27FC236}">
                  <a16:creationId xmlns:a16="http://schemas.microsoft.com/office/drawing/2014/main" id="{19ADA5FC-3BA1-AF44-2C67-A84F419D2AD0}"/>
                </a:ext>
              </a:extLst>
            </p:cNvPr>
            <p:cNvSpPr/>
            <p:nvPr/>
          </p:nvSpPr>
          <p:spPr>
            <a:xfrm>
              <a:off x="2415160" y="2014770"/>
              <a:ext cx="43846" cy="43790"/>
            </a:xfrm>
            <a:custGeom>
              <a:avLst/>
              <a:gdLst/>
              <a:ahLst/>
              <a:cxnLst/>
              <a:rect l="l" t="t" r="r" b="b"/>
              <a:pathLst>
                <a:path w="785" h="784" extrusionOk="0">
                  <a:moveTo>
                    <a:pt x="1" y="0"/>
                  </a:moveTo>
                  <a:lnTo>
                    <a:pt x="1" y="784"/>
                  </a:lnTo>
                  <a:lnTo>
                    <a:pt x="784" y="784"/>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0" name="Google Shape;16416;p61">
              <a:extLst>
                <a:ext uri="{FF2B5EF4-FFF2-40B4-BE49-F238E27FC236}">
                  <a16:creationId xmlns:a16="http://schemas.microsoft.com/office/drawing/2014/main" id="{2DB8E5DD-09AA-5E8C-AFDE-8B9132EB0E74}"/>
                </a:ext>
              </a:extLst>
            </p:cNvPr>
            <p:cNvSpPr/>
            <p:nvPr/>
          </p:nvSpPr>
          <p:spPr>
            <a:xfrm>
              <a:off x="2458951" y="2014770"/>
              <a:ext cx="43846" cy="43790"/>
            </a:xfrm>
            <a:custGeom>
              <a:avLst/>
              <a:gdLst/>
              <a:ahLst/>
              <a:cxnLst/>
              <a:rect l="l" t="t" r="r" b="b"/>
              <a:pathLst>
                <a:path w="785" h="784" extrusionOk="0">
                  <a:moveTo>
                    <a:pt x="0" y="0"/>
                  </a:moveTo>
                  <a:lnTo>
                    <a:pt x="0" y="784"/>
                  </a:lnTo>
                  <a:lnTo>
                    <a:pt x="784" y="784"/>
                  </a:lnTo>
                  <a:lnTo>
                    <a:pt x="784"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1" name="Google Shape;16417;p61">
              <a:extLst>
                <a:ext uri="{FF2B5EF4-FFF2-40B4-BE49-F238E27FC236}">
                  <a16:creationId xmlns:a16="http://schemas.microsoft.com/office/drawing/2014/main" id="{3E4B30D5-5566-4485-C4C7-61B0D111E36C}"/>
                </a:ext>
              </a:extLst>
            </p:cNvPr>
            <p:cNvSpPr/>
            <p:nvPr/>
          </p:nvSpPr>
          <p:spPr>
            <a:xfrm>
              <a:off x="2502741" y="2014770"/>
              <a:ext cx="42952" cy="43790"/>
            </a:xfrm>
            <a:custGeom>
              <a:avLst/>
              <a:gdLst/>
              <a:ahLst/>
              <a:cxnLst/>
              <a:rect l="l" t="t" r="r" b="b"/>
              <a:pathLst>
                <a:path w="769" h="784" extrusionOk="0">
                  <a:moveTo>
                    <a:pt x="0" y="0"/>
                  </a:moveTo>
                  <a:lnTo>
                    <a:pt x="0" y="784"/>
                  </a:lnTo>
                  <a:lnTo>
                    <a:pt x="768" y="784"/>
                  </a:lnTo>
                  <a:lnTo>
                    <a:pt x="768"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2" name="Google Shape;16418;p61">
              <a:extLst>
                <a:ext uri="{FF2B5EF4-FFF2-40B4-BE49-F238E27FC236}">
                  <a16:creationId xmlns:a16="http://schemas.microsoft.com/office/drawing/2014/main" id="{05CCF440-C8F5-A73A-75AF-79C99748C3CE}"/>
                </a:ext>
              </a:extLst>
            </p:cNvPr>
            <p:cNvSpPr/>
            <p:nvPr/>
          </p:nvSpPr>
          <p:spPr>
            <a:xfrm>
              <a:off x="2545638" y="2014770"/>
              <a:ext cx="43790" cy="43790"/>
            </a:xfrm>
            <a:custGeom>
              <a:avLst/>
              <a:gdLst/>
              <a:ahLst/>
              <a:cxnLst/>
              <a:rect l="l" t="t" r="r" b="b"/>
              <a:pathLst>
                <a:path w="784" h="784" extrusionOk="0">
                  <a:moveTo>
                    <a:pt x="0" y="0"/>
                  </a:moveTo>
                  <a:lnTo>
                    <a:pt x="0" y="784"/>
                  </a:lnTo>
                  <a:lnTo>
                    <a:pt x="784" y="784"/>
                  </a:lnTo>
                  <a:lnTo>
                    <a:pt x="7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3" name="Google Shape;16419;p61">
              <a:extLst>
                <a:ext uri="{FF2B5EF4-FFF2-40B4-BE49-F238E27FC236}">
                  <a16:creationId xmlns:a16="http://schemas.microsoft.com/office/drawing/2014/main" id="{AC8AF187-D5FE-6D03-B29F-C9919C0AA83D}"/>
                </a:ext>
              </a:extLst>
            </p:cNvPr>
            <p:cNvSpPr/>
            <p:nvPr/>
          </p:nvSpPr>
          <p:spPr>
            <a:xfrm>
              <a:off x="2589372" y="2014770"/>
              <a:ext cx="42952" cy="43790"/>
            </a:xfrm>
            <a:custGeom>
              <a:avLst/>
              <a:gdLst/>
              <a:ahLst/>
              <a:cxnLst/>
              <a:rect l="l" t="t" r="r" b="b"/>
              <a:pathLst>
                <a:path w="769" h="784" extrusionOk="0">
                  <a:moveTo>
                    <a:pt x="1" y="0"/>
                  </a:moveTo>
                  <a:lnTo>
                    <a:pt x="1" y="784"/>
                  </a:lnTo>
                  <a:lnTo>
                    <a:pt x="769" y="784"/>
                  </a:lnTo>
                  <a:lnTo>
                    <a:pt x="7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4" name="Google Shape;16420;p61">
              <a:extLst>
                <a:ext uri="{FF2B5EF4-FFF2-40B4-BE49-F238E27FC236}">
                  <a16:creationId xmlns:a16="http://schemas.microsoft.com/office/drawing/2014/main" id="{D4F3BB2F-4E33-DD13-52BD-A9ECADF4AAA7}"/>
                </a:ext>
              </a:extLst>
            </p:cNvPr>
            <p:cNvSpPr/>
            <p:nvPr/>
          </p:nvSpPr>
          <p:spPr>
            <a:xfrm>
              <a:off x="2198946" y="2058505"/>
              <a:ext cx="42952" cy="42952"/>
            </a:xfrm>
            <a:custGeom>
              <a:avLst/>
              <a:gdLst/>
              <a:ahLst/>
              <a:cxnLst/>
              <a:rect l="l" t="t" r="r" b="b"/>
              <a:pathLst>
                <a:path w="769" h="769" extrusionOk="0">
                  <a:moveTo>
                    <a:pt x="0" y="1"/>
                  </a:moveTo>
                  <a:lnTo>
                    <a:pt x="0" y="769"/>
                  </a:lnTo>
                  <a:lnTo>
                    <a:pt x="768" y="769"/>
                  </a:lnTo>
                  <a:lnTo>
                    <a:pt x="7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5" name="Google Shape;16421;p61">
              <a:extLst>
                <a:ext uri="{FF2B5EF4-FFF2-40B4-BE49-F238E27FC236}">
                  <a16:creationId xmlns:a16="http://schemas.microsoft.com/office/drawing/2014/main" id="{54710189-3891-3406-6A2B-A94B21DE2C4B}"/>
                </a:ext>
              </a:extLst>
            </p:cNvPr>
            <p:cNvSpPr/>
            <p:nvPr/>
          </p:nvSpPr>
          <p:spPr>
            <a:xfrm>
              <a:off x="2241842" y="2058505"/>
              <a:ext cx="43790" cy="42952"/>
            </a:xfrm>
            <a:custGeom>
              <a:avLst/>
              <a:gdLst/>
              <a:ahLst/>
              <a:cxnLst/>
              <a:rect l="l" t="t" r="r" b="b"/>
              <a:pathLst>
                <a:path w="784" h="769" extrusionOk="0">
                  <a:moveTo>
                    <a:pt x="0" y="1"/>
                  </a:moveTo>
                  <a:lnTo>
                    <a:pt x="0" y="769"/>
                  </a:lnTo>
                  <a:lnTo>
                    <a:pt x="784" y="769"/>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6" name="Google Shape;16422;p61">
              <a:extLst>
                <a:ext uri="{FF2B5EF4-FFF2-40B4-BE49-F238E27FC236}">
                  <a16:creationId xmlns:a16="http://schemas.microsoft.com/office/drawing/2014/main" id="{8F27EFE2-D304-063A-7EE4-41FE310E9BC1}"/>
                </a:ext>
              </a:extLst>
            </p:cNvPr>
            <p:cNvSpPr/>
            <p:nvPr/>
          </p:nvSpPr>
          <p:spPr>
            <a:xfrm>
              <a:off x="2285577" y="2058505"/>
              <a:ext cx="42952" cy="42952"/>
            </a:xfrm>
            <a:custGeom>
              <a:avLst/>
              <a:gdLst/>
              <a:ahLst/>
              <a:cxnLst/>
              <a:rect l="l" t="t" r="r" b="b"/>
              <a:pathLst>
                <a:path w="769" h="769" extrusionOk="0">
                  <a:moveTo>
                    <a:pt x="1" y="1"/>
                  </a:moveTo>
                  <a:lnTo>
                    <a:pt x="1" y="769"/>
                  </a:lnTo>
                  <a:lnTo>
                    <a:pt x="769" y="769"/>
                  </a:lnTo>
                  <a:lnTo>
                    <a:pt x="769"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7" name="Google Shape;16423;p61">
              <a:extLst>
                <a:ext uri="{FF2B5EF4-FFF2-40B4-BE49-F238E27FC236}">
                  <a16:creationId xmlns:a16="http://schemas.microsoft.com/office/drawing/2014/main" id="{225C7FB2-56D9-263A-D578-67D173B22408}"/>
                </a:ext>
              </a:extLst>
            </p:cNvPr>
            <p:cNvSpPr/>
            <p:nvPr/>
          </p:nvSpPr>
          <p:spPr>
            <a:xfrm>
              <a:off x="2328474" y="2058505"/>
              <a:ext cx="43846" cy="42952"/>
            </a:xfrm>
            <a:custGeom>
              <a:avLst/>
              <a:gdLst/>
              <a:ahLst/>
              <a:cxnLst/>
              <a:rect l="l" t="t" r="r" b="b"/>
              <a:pathLst>
                <a:path w="785" h="769" extrusionOk="0">
                  <a:moveTo>
                    <a:pt x="1" y="1"/>
                  </a:moveTo>
                  <a:lnTo>
                    <a:pt x="1" y="769"/>
                  </a:lnTo>
                  <a:lnTo>
                    <a:pt x="785" y="769"/>
                  </a:lnTo>
                  <a:lnTo>
                    <a:pt x="785"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8" name="Google Shape;16424;p61">
              <a:extLst>
                <a:ext uri="{FF2B5EF4-FFF2-40B4-BE49-F238E27FC236}">
                  <a16:creationId xmlns:a16="http://schemas.microsoft.com/office/drawing/2014/main" id="{D9E02CB4-D64A-A01C-BC21-59049A355B93}"/>
                </a:ext>
              </a:extLst>
            </p:cNvPr>
            <p:cNvSpPr/>
            <p:nvPr/>
          </p:nvSpPr>
          <p:spPr>
            <a:xfrm>
              <a:off x="2372264" y="2058505"/>
              <a:ext cx="42952" cy="42952"/>
            </a:xfrm>
            <a:custGeom>
              <a:avLst/>
              <a:gdLst/>
              <a:ahLst/>
              <a:cxnLst/>
              <a:rect l="l" t="t" r="r" b="b"/>
              <a:pathLst>
                <a:path w="769" h="769" extrusionOk="0">
                  <a:moveTo>
                    <a:pt x="1" y="1"/>
                  </a:moveTo>
                  <a:lnTo>
                    <a:pt x="1" y="769"/>
                  </a:lnTo>
                  <a:lnTo>
                    <a:pt x="769" y="769"/>
                  </a:lnTo>
                  <a:lnTo>
                    <a:pt x="769"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9" name="Google Shape;16425;p61">
              <a:extLst>
                <a:ext uri="{FF2B5EF4-FFF2-40B4-BE49-F238E27FC236}">
                  <a16:creationId xmlns:a16="http://schemas.microsoft.com/office/drawing/2014/main" id="{086CBE15-09D8-90F5-CF14-AEAA98130CED}"/>
                </a:ext>
              </a:extLst>
            </p:cNvPr>
            <p:cNvSpPr/>
            <p:nvPr/>
          </p:nvSpPr>
          <p:spPr>
            <a:xfrm>
              <a:off x="2415160" y="2058505"/>
              <a:ext cx="43846" cy="42952"/>
            </a:xfrm>
            <a:custGeom>
              <a:avLst/>
              <a:gdLst/>
              <a:ahLst/>
              <a:cxnLst/>
              <a:rect l="l" t="t" r="r" b="b"/>
              <a:pathLst>
                <a:path w="785" h="769" extrusionOk="0">
                  <a:moveTo>
                    <a:pt x="1" y="1"/>
                  </a:moveTo>
                  <a:lnTo>
                    <a:pt x="1" y="769"/>
                  </a:lnTo>
                  <a:lnTo>
                    <a:pt x="784" y="769"/>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0" name="Google Shape;16426;p61">
              <a:extLst>
                <a:ext uri="{FF2B5EF4-FFF2-40B4-BE49-F238E27FC236}">
                  <a16:creationId xmlns:a16="http://schemas.microsoft.com/office/drawing/2014/main" id="{FC36122B-4027-91E6-976E-F7688AB14793}"/>
                </a:ext>
              </a:extLst>
            </p:cNvPr>
            <p:cNvSpPr/>
            <p:nvPr/>
          </p:nvSpPr>
          <p:spPr>
            <a:xfrm>
              <a:off x="2458951" y="2058505"/>
              <a:ext cx="43846" cy="42952"/>
            </a:xfrm>
            <a:custGeom>
              <a:avLst/>
              <a:gdLst/>
              <a:ahLst/>
              <a:cxnLst/>
              <a:rect l="l" t="t" r="r" b="b"/>
              <a:pathLst>
                <a:path w="785" h="769" extrusionOk="0">
                  <a:moveTo>
                    <a:pt x="0" y="1"/>
                  </a:moveTo>
                  <a:lnTo>
                    <a:pt x="0" y="769"/>
                  </a:lnTo>
                  <a:lnTo>
                    <a:pt x="784" y="769"/>
                  </a:lnTo>
                  <a:lnTo>
                    <a:pt x="784"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1" name="Google Shape;16427;p61">
              <a:extLst>
                <a:ext uri="{FF2B5EF4-FFF2-40B4-BE49-F238E27FC236}">
                  <a16:creationId xmlns:a16="http://schemas.microsoft.com/office/drawing/2014/main" id="{30127C80-D123-67CD-DDAE-33F01BDF6AC5}"/>
                </a:ext>
              </a:extLst>
            </p:cNvPr>
            <p:cNvSpPr/>
            <p:nvPr/>
          </p:nvSpPr>
          <p:spPr>
            <a:xfrm>
              <a:off x="2502741" y="2058505"/>
              <a:ext cx="42952" cy="42952"/>
            </a:xfrm>
            <a:custGeom>
              <a:avLst/>
              <a:gdLst/>
              <a:ahLst/>
              <a:cxnLst/>
              <a:rect l="l" t="t" r="r" b="b"/>
              <a:pathLst>
                <a:path w="769" h="769" extrusionOk="0">
                  <a:moveTo>
                    <a:pt x="0" y="1"/>
                  </a:moveTo>
                  <a:lnTo>
                    <a:pt x="0" y="769"/>
                  </a:lnTo>
                  <a:lnTo>
                    <a:pt x="768" y="769"/>
                  </a:lnTo>
                  <a:lnTo>
                    <a:pt x="768"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2" name="Google Shape;16428;p61">
              <a:extLst>
                <a:ext uri="{FF2B5EF4-FFF2-40B4-BE49-F238E27FC236}">
                  <a16:creationId xmlns:a16="http://schemas.microsoft.com/office/drawing/2014/main" id="{23B133B7-9033-BE52-7917-6B6FAA8C3C80}"/>
                </a:ext>
              </a:extLst>
            </p:cNvPr>
            <p:cNvSpPr/>
            <p:nvPr/>
          </p:nvSpPr>
          <p:spPr>
            <a:xfrm>
              <a:off x="2545638" y="2058505"/>
              <a:ext cx="43790" cy="42952"/>
            </a:xfrm>
            <a:custGeom>
              <a:avLst/>
              <a:gdLst/>
              <a:ahLst/>
              <a:cxnLst/>
              <a:rect l="l" t="t" r="r" b="b"/>
              <a:pathLst>
                <a:path w="784" h="769" extrusionOk="0">
                  <a:moveTo>
                    <a:pt x="0" y="1"/>
                  </a:moveTo>
                  <a:lnTo>
                    <a:pt x="0" y="769"/>
                  </a:lnTo>
                  <a:lnTo>
                    <a:pt x="784" y="769"/>
                  </a:lnTo>
                  <a:lnTo>
                    <a:pt x="7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3" name="Google Shape;16429;p61">
              <a:extLst>
                <a:ext uri="{FF2B5EF4-FFF2-40B4-BE49-F238E27FC236}">
                  <a16:creationId xmlns:a16="http://schemas.microsoft.com/office/drawing/2014/main" id="{8F0D9F06-3CD8-AAA8-83D2-1FDA7DE6BD4E}"/>
                </a:ext>
              </a:extLst>
            </p:cNvPr>
            <p:cNvSpPr/>
            <p:nvPr/>
          </p:nvSpPr>
          <p:spPr>
            <a:xfrm>
              <a:off x="2589372" y="2058505"/>
              <a:ext cx="42952" cy="42952"/>
            </a:xfrm>
            <a:custGeom>
              <a:avLst/>
              <a:gdLst/>
              <a:ahLst/>
              <a:cxnLst/>
              <a:rect l="l" t="t" r="r" b="b"/>
              <a:pathLst>
                <a:path w="769" h="769" extrusionOk="0">
                  <a:moveTo>
                    <a:pt x="1" y="1"/>
                  </a:moveTo>
                  <a:lnTo>
                    <a:pt x="1" y="769"/>
                  </a:lnTo>
                  <a:lnTo>
                    <a:pt x="769" y="769"/>
                  </a:lnTo>
                  <a:lnTo>
                    <a:pt x="7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4" name="Google Shape;16430;p61">
              <a:extLst>
                <a:ext uri="{FF2B5EF4-FFF2-40B4-BE49-F238E27FC236}">
                  <a16:creationId xmlns:a16="http://schemas.microsoft.com/office/drawing/2014/main" id="{B8F103E7-9F74-230D-0B62-2829E5C2B176}"/>
                </a:ext>
              </a:extLst>
            </p:cNvPr>
            <p:cNvSpPr/>
            <p:nvPr/>
          </p:nvSpPr>
          <p:spPr>
            <a:xfrm>
              <a:off x="2198946" y="2101401"/>
              <a:ext cx="42952" cy="43846"/>
            </a:xfrm>
            <a:custGeom>
              <a:avLst/>
              <a:gdLst/>
              <a:ahLst/>
              <a:cxnLst/>
              <a:rect l="l" t="t" r="r" b="b"/>
              <a:pathLst>
                <a:path w="769" h="785" extrusionOk="0">
                  <a:moveTo>
                    <a:pt x="0" y="1"/>
                  </a:moveTo>
                  <a:lnTo>
                    <a:pt x="0" y="785"/>
                  </a:lnTo>
                  <a:lnTo>
                    <a:pt x="768" y="785"/>
                  </a:lnTo>
                  <a:lnTo>
                    <a:pt x="7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5" name="Google Shape;16431;p61">
              <a:extLst>
                <a:ext uri="{FF2B5EF4-FFF2-40B4-BE49-F238E27FC236}">
                  <a16:creationId xmlns:a16="http://schemas.microsoft.com/office/drawing/2014/main" id="{7939AACD-F52A-6544-FE75-13A91919748F}"/>
                </a:ext>
              </a:extLst>
            </p:cNvPr>
            <p:cNvSpPr/>
            <p:nvPr/>
          </p:nvSpPr>
          <p:spPr>
            <a:xfrm>
              <a:off x="2241842" y="2101401"/>
              <a:ext cx="43790" cy="43846"/>
            </a:xfrm>
            <a:custGeom>
              <a:avLst/>
              <a:gdLst/>
              <a:ahLst/>
              <a:cxnLst/>
              <a:rect l="l" t="t" r="r" b="b"/>
              <a:pathLst>
                <a:path w="784" h="785" extrusionOk="0">
                  <a:moveTo>
                    <a:pt x="0" y="1"/>
                  </a:moveTo>
                  <a:lnTo>
                    <a:pt x="0" y="785"/>
                  </a:lnTo>
                  <a:lnTo>
                    <a:pt x="784" y="785"/>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6" name="Google Shape;16432;p61">
              <a:extLst>
                <a:ext uri="{FF2B5EF4-FFF2-40B4-BE49-F238E27FC236}">
                  <a16:creationId xmlns:a16="http://schemas.microsoft.com/office/drawing/2014/main" id="{B6522871-F9EE-BFD2-1BFA-A06D6534041C}"/>
                </a:ext>
              </a:extLst>
            </p:cNvPr>
            <p:cNvSpPr/>
            <p:nvPr/>
          </p:nvSpPr>
          <p:spPr>
            <a:xfrm>
              <a:off x="2285577" y="2101401"/>
              <a:ext cx="42952" cy="43846"/>
            </a:xfrm>
            <a:custGeom>
              <a:avLst/>
              <a:gdLst/>
              <a:ahLst/>
              <a:cxnLst/>
              <a:rect l="l" t="t" r="r" b="b"/>
              <a:pathLst>
                <a:path w="769" h="785" extrusionOk="0">
                  <a:moveTo>
                    <a:pt x="1" y="1"/>
                  </a:moveTo>
                  <a:lnTo>
                    <a:pt x="1" y="785"/>
                  </a:lnTo>
                  <a:lnTo>
                    <a:pt x="769" y="785"/>
                  </a:lnTo>
                  <a:lnTo>
                    <a:pt x="769"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7" name="Google Shape;16433;p61">
              <a:extLst>
                <a:ext uri="{FF2B5EF4-FFF2-40B4-BE49-F238E27FC236}">
                  <a16:creationId xmlns:a16="http://schemas.microsoft.com/office/drawing/2014/main" id="{EB3B03DD-F3F4-7C52-CAD5-67750F005AA6}"/>
                </a:ext>
              </a:extLst>
            </p:cNvPr>
            <p:cNvSpPr/>
            <p:nvPr/>
          </p:nvSpPr>
          <p:spPr>
            <a:xfrm>
              <a:off x="2328474" y="2101401"/>
              <a:ext cx="43846" cy="43846"/>
            </a:xfrm>
            <a:custGeom>
              <a:avLst/>
              <a:gdLst/>
              <a:ahLst/>
              <a:cxnLst/>
              <a:rect l="l" t="t" r="r" b="b"/>
              <a:pathLst>
                <a:path w="785" h="785" extrusionOk="0">
                  <a:moveTo>
                    <a:pt x="1" y="1"/>
                  </a:moveTo>
                  <a:lnTo>
                    <a:pt x="1" y="785"/>
                  </a:lnTo>
                  <a:lnTo>
                    <a:pt x="785" y="785"/>
                  </a:lnTo>
                  <a:lnTo>
                    <a:pt x="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8" name="Google Shape;16434;p61">
              <a:extLst>
                <a:ext uri="{FF2B5EF4-FFF2-40B4-BE49-F238E27FC236}">
                  <a16:creationId xmlns:a16="http://schemas.microsoft.com/office/drawing/2014/main" id="{59A90CF4-2FAD-BFFE-7768-7FC5D74811E2}"/>
                </a:ext>
              </a:extLst>
            </p:cNvPr>
            <p:cNvSpPr/>
            <p:nvPr/>
          </p:nvSpPr>
          <p:spPr>
            <a:xfrm>
              <a:off x="2372264" y="2101401"/>
              <a:ext cx="42952" cy="43846"/>
            </a:xfrm>
            <a:custGeom>
              <a:avLst/>
              <a:gdLst/>
              <a:ahLst/>
              <a:cxnLst/>
              <a:rect l="l" t="t" r="r" b="b"/>
              <a:pathLst>
                <a:path w="769" h="785" extrusionOk="0">
                  <a:moveTo>
                    <a:pt x="1" y="1"/>
                  </a:moveTo>
                  <a:lnTo>
                    <a:pt x="1" y="785"/>
                  </a:lnTo>
                  <a:lnTo>
                    <a:pt x="769" y="785"/>
                  </a:lnTo>
                  <a:lnTo>
                    <a:pt x="769"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9" name="Google Shape;16435;p61">
              <a:extLst>
                <a:ext uri="{FF2B5EF4-FFF2-40B4-BE49-F238E27FC236}">
                  <a16:creationId xmlns:a16="http://schemas.microsoft.com/office/drawing/2014/main" id="{53433559-C830-0A6D-C638-94803F82BA8D}"/>
                </a:ext>
              </a:extLst>
            </p:cNvPr>
            <p:cNvSpPr/>
            <p:nvPr/>
          </p:nvSpPr>
          <p:spPr>
            <a:xfrm>
              <a:off x="2415160" y="2101401"/>
              <a:ext cx="43846" cy="43846"/>
            </a:xfrm>
            <a:custGeom>
              <a:avLst/>
              <a:gdLst/>
              <a:ahLst/>
              <a:cxnLst/>
              <a:rect l="l" t="t" r="r" b="b"/>
              <a:pathLst>
                <a:path w="785" h="785" extrusionOk="0">
                  <a:moveTo>
                    <a:pt x="1" y="1"/>
                  </a:moveTo>
                  <a:lnTo>
                    <a:pt x="1" y="785"/>
                  </a:lnTo>
                  <a:lnTo>
                    <a:pt x="784" y="785"/>
                  </a:lnTo>
                  <a:lnTo>
                    <a:pt x="7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0" name="Google Shape;16436;p61">
              <a:extLst>
                <a:ext uri="{FF2B5EF4-FFF2-40B4-BE49-F238E27FC236}">
                  <a16:creationId xmlns:a16="http://schemas.microsoft.com/office/drawing/2014/main" id="{5B62DD3E-D131-CB4C-9905-7137BE523D25}"/>
                </a:ext>
              </a:extLst>
            </p:cNvPr>
            <p:cNvSpPr/>
            <p:nvPr/>
          </p:nvSpPr>
          <p:spPr>
            <a:xfrm>
              <a:off x="2458951" y="2101401"/>
              <a:ext cx="43846" cy="43846"/>
            </a:xfrm>
            <a:custGeom>
              <a:avLst/>
              <a:gdLst/>
              <a:ahLst/>
              <a:cxnLst/>
              <a:rect l="l" t="t" r="r" b="b"/>
              <a:pathLst>
                <a:path w="785" h="785" extrusionOk="0">
                  <a:moveTo>
                    <a:pt x="0" y="1"/>
                  </a:moveTo>
                  <a:lnTo>
                    <a:pt x="0" y="785"/>
                  </a:lnTo>
                  <a:lnTo>
                    <a:pt x="784" y="785"/>
                  </a:lnTo>
                  <a:lnTo>
                    <a:pt x="784"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1" name="Google Shape;16437;p61">
              <a:extLst>
                <a:ext uri="{FF2B5EF4-FFF2-40B4-BE49-F238E27FC236}">
                  <a16:creationId xmlns:a16="http://schemas.microsoft.com/office/drawing/2014/main" id="{F351059F-CE54-72BD-E344-0BC0AC39FCB3}"/>
                </a:ext>
              </a:extLst>
            </p:cNvPr>
            <p:cNvSpPr/>
            <p:nvPr/>
          </p:nvSpPr>
          <p:spPr>
            <a:xfrm>
              <a:off x="2502741" y="2101401"/>
              <a:ext cx="42952" cy="43846"/>
            </a:xfrm>
            <a:custGeom>
              <a:avLst/>
              <a:gdLst/>
              <a:ahLst/>
              <a:cxnLst/>
              <a:rect l="l" t="t" r="r" b="b"/>
              <a:pathLst>
                <a:path w="769" h="785" extrusionOk="0">
                  <a:moveTo>
                    <a:pt x="0" y="1"/>
                  </a:moveTo>
                  <a:lnTo>
                    <a:pt x="0" y="785"/>
                  </a:lnTo>
                  <a:lnTo>
                    <a:pt x="768" y="785"/>
                  </a:lnTo>
                  <a:lnTo>
                    <a:pt x="768"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2" name="Google Shape;16438;p61">
              <a:extLst>
                <a:ext uri="{FF2B5EF4-FFF2-40B4-BE49-F238E27FC236}">
                  <a16:creationId xmlns:a16="http://schemas.microsoft.com/office/drawing/2014/main" id="{DE640949-A81B-0A93-9564-EE95A88BC719}"/>
                </a:ext>
              </a:extLst>
            </p:cNvPr>
            <p:cNvSpPr/>
            <p:nvPr/>
          </p:nvSpPr>
          <p:spPr>
            <a:xfrm>
              <a:off x="2545638" y="2101401"/>
              <a:ext cx="43790" cy="43846"/>
            </a:xfrm>
            <a:custGeom>
              <a:avLst/>
              <a:gdLst/>
              <a:ahLst/>
              <a:cxnLst/>
              <a:rect l="l" t="t" r="r" b="b"/>
              <a:pathLst>
                <a:path w="784" h="785" extrusionOk="0">
                  <a:moveTo>
                    <a:pt x="0" y="1"/>
                  </a:moveTo>
                  <a:lnTo>
                    <a:pt x="0" y="785"/>
                  </a:lnTo>
                  <a:lnTo>
                    <a:pt x="784" y="785"/>
                  </a:lnTo>
                  <a:lnTo>
                    <a:pt x="7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2" name="Google Shape;16439;p61">
              <a:extLst>
                <a:ext uri="{FF2B5EF4-FFF2-40B4-BE49-F238E27FC236}">
                  <a16:creationId xmlns:a16="http://schemas.microsoft.com/office/drawing/2014/main" id="{41C6BA6A-C70D-DB40-A70A-AD98231AE8B9}"/>
                </a:ext>
              </a:extLst>
            </p:cNvPr>
            <p:cNvSpPr/>
            <p:nvPr/>
          </p:nvSpPr>
          <p:spPr>
            <a:xfrm>
              <a:off x="2589372" y="2101401"/>
              <a:ext cx="42952" cy="43846"/>
            </a:xfrm>
            <a:custGeom>
              <a:avLst/>
              <a:gdLst/>
              <a:ahLst/>
              <a:cxnLst/>
              <a:rect l="l" t="t" r="r" b="b"/>
              <a:pathLst>
                <a:path w="769" h="785" extrusionOk="0">
                  <a:moveTo>
                    <a:pt x="1" y="1"/>
                  </a:moveTo>
                  <a:lnTo>
                    <a:pt x="1" y="785"/>
                  </a:lnTo>
                  <a:lnTo>
                    <a:pt x="769" y="785"/>
                  </a:lnTo>
                  <a:lnTo>
                    <a:pt x="7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3" name="Google Shape;16440;p61">
              <a:extLst>
                <a:ext uri="{FF2B5EF4-FFF2-40B4-BE49-F238E27FC236}">
                  <a16:creationId xmlns:a16="http://schemas.microsoft.com/office/drawing/2014/main" id="{94EBFF01-686F-7E78-4B44-60B18BDB9FBA}"/>
                </a:ext>
              </a:extLst>
            </p:cNvPr>
            <p:cNvSpPr/>
            <p:nvPr/>
          </p:nvSpPr>
          <p:spPr>
            <a:xfrm>
              <a:off x="2198946" y="2145192"/>
              <a:ext cx="42952" cy="42952"/>
            </a:xfrm>
            <a:custGeom>
              <a:avLst/>
              <a:gdLst/>
              <a:ahLst/>
              <a:cxnLst/>
              <a:rect l="l" t="t" r="r" b="b"/>
              <a:pathLst>
                <a:path w="769" h="769" extrusionOk="0">
                  <a:moveTo>
                    <a:pt x="0" y="1"/>
                  </a:moveTo>
                  <a:lnTo>
                    <a:pt x="0" y="769"/>
                  </a:lnTo>
                  <a:lnTo>
                    <a:pt x="768" y="769"/>
                  </a:lnTo>
                  <a:lnTo>
                    <a:pt x="7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4" name="Google Shape;16441;p61">
              <a:extLst>
                <a:ext uri="{FF2B5EF4-FFF2-40B4-BE49-F238E27FC236}">
                  <a16:creationId xmlns:a16="http://schemas.microsoft.com/office/drawing/2014/main" id="{E4328659-E2C5-9DF3-FB78-6E1F940B5C87}"/>
                </a:ext>
              </a:extLst>
            </p:cNvPr>
            <p:cNvSpPr/>
            <p:nvPr/>
          </p:nvSpPr>
          <p:spPr>
            <a:xfrm>
              <a:off x="2241842" y="2145192"/>
              <a:ext cx="43790" cy="42952"/>
            </a:xfrm>
            <a:custGeom>
              <a:avLst/>
              <a:gdLst/>
              <a:ahLst/>
              <a:cxnLst/>
              <a:rect l="l" t="t" r="r" b="b"/>
              <a:pathLst>
                <a:path w="784" h="769" extrusionOk="0">
                  <a:moveTo>
                    <a:pt x="0" y="1"/>
                  </a:moveTo>
                  <a:lnTo>
                    <a:pt x="0" y="769"/>
                  </a:lnTo>
                  <a:lnTo>
                    <a:pt x="784" y="769"/>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5" name="Google Shape;16442;p61">
              <a:extLst>
                <a:ext uri="{FF2B5EF4-FFF2-40B4-BE49-F238E27FC236}">
                  <a16:creationId xmlns:a16="http://schemas.microsoft.com/office/drawing/2014/main" id="{BDBDBA4E-D2E9-AB21-5029-832ECD7F0A8F}"/>
                </a:ext>
              </a:extLst>
            </p:cNvPr>
            <p:cNvSpPr/>
            <p:nvPr/>
          </p:nvSpPr>
          <p:spPr>
            <a:xfrm>
              <a:off x="2285577" y="2145192"/>
              <a:ext cx="42952" cy="42952"/>
            </a:xfrm>
            <a:custGeom>
              <a:avLst/>
              <a:gdLst/>
              <a:ahLst/>
              <a:cxnLst/>
              <a:rect l="l" t="t" r="r" b="b"/>
              <a:pathLst>
                <a:path w="769" h="769" extrusionOk="0">
                  <a:moveTo>
                    <a:pt x="1" y="1"/>
                  </a:moveTo>
                  <a:lnTo>
                    <a:pt x="1" y="769"/>
                  </a:lnTo>
                  <a:lnTo>
                    <a:pt x="769" y="769"/>
                  </a:lnTo>
                  <a:lnTo>
                    <a:pt x="769"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6" name="Google Shape;16443;p61">
              <a:extLst>
                <a:ext uri="{FF2B5EF4-FFF2-40B4-BE49-F238E27FC236}">
                  <a16:creationId xmlns:a16="http://schemas.microsoft.com/office/drawing/2014/main" id="{5A0D66FE-4A57-ECF1-2792-ADE03C722569}"/>
                </a:ext>
              </a:extLst>
            </p:cNvPr>
            <p:cNvSpPr/>
            <p:nvPr/>
          </p:nvSpPr>
          <p:spPr>
            <a:xfrm>
              <a:off x="2328474" y="2145192"/>
              <a:ext cx="43846" cy="42952"/>
            </a:xfrm>
            <a:custGeom>
              <a:avLst/>
              <a:gdLst/>
              <a:ahLst/>
              <a:cxnLst/>
              <a:rect l="l" t="t" r="r" b="b"/>
              <a:pathLst>
                <a:path w="785" h="769" extrusionOk="0">
                  <a:moveTo>
                    <a:pt x="1" y="1"/>
                  </a:moveTo>
                  <a:lnTo>
                    <a:pt x="1" y="769"/>
                  </a:lnTo>
                  <a:lnTo>
                    <a:pt x="785" y="769"/>
                  </a:lnTo>
                  <a:lnTo>
                    <a:pt x="785"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7" name="Google Shape;16444;p61">
              <a:extLst>
                <a:ext uri="{FF2B5EF4-FFF2-40B4-BE49-F238E27FC236}">
                  <a16:creationId xmlns:a16="http://schemas.microsoft.com/office/drawing/2014/main" id="{DC34B304-FD7E-AFB1-0E27-6D5312BF01CD}"/>
                </a:ext>
              </a:extLst>
            </p:cNvPr>
            <p:cNvSpPr/>
            <p:nvPr/>
          </p:nvSpPr>
          <p:spPr>
            <a:xfrm>
              <a:off x="2372264" y="2145192"/>
              <a:ext cx="42952" cy="42952"/>
            </a:xfrm>
            <a:custGeom>
              <a:avLst/>
              <a:gdLst/>
              <a:ahLst/>
              <a:cxnLst/>
              <a:rect l="l" t="t" r="r" b="b"/>
              <a:pathLst>
                <a:path w="769" h="769" extrusionOk="0">
                  <a:moveTo>
                    <a:pt x="1" y="1"/>
                  </a:moveTo>
                  <a:lnTo>
                    <a:pt x="1" y="769"/>
                  </a:lnTo>
                  <a:lnTo>
                    <a:pt x="769" y="769"/>
                  </a:lnTo>
                  <a:lnTo>
                    <a:pt x="769"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8" name="Google Shape;16445;p61">
              <a:extLst>
                <a:ext uri="{FF2B5EF4-FFF2-40B4-BE49-F238E27FC236}">
                  <a16:creationId xmlns:a16="http://schemas.microsoft.com/office/drawing/2014/main" id="{5B14146A-8DD7-7C30-B8D2-072FCE7DCBF6}"/>
                </a:ext>
              </a:extLst>
            </p:cNvPr>
            <p:cNvSpPr/>
            <p:nvPr/>
          </p:nvSpPr>
          <p:spPr>
            <a:xfrm>
              <a:off x="2415160" y="2145192"/>
              <a:ext cx="43846" cy="42952"/>
            </a:xfrm>
            <a:custGeom>
              <a:avLst/>
              <a:gdLst/>
              <a:ahLst/>
              <a:cxnLst/>
              <a:rect l="l" t="t" r="r" b="b"/>
              <a:pathLst>
                <a:path w="785" h="769" extrusionOk="0">
                  <a:moveTo>
                    <a:pt x="1" y="1"/>
                  </a:moveTo>
                  <a:lnTo>
                    <a:pt x="1" y="769"/>
                  </a:lnTo>
                  <a:lnTo>
                    <a:pt x="784" y="769"/>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9" name="Google Shape;16446;p61">
              <a:extLst>
                <a:ext uri="{FF2B5EF4-FFF2-40B4-BE49-F238E27FC236}">
                  <a16:creationId xmlns:a16="http://schemas.microsoft.com/office/drawing/2014/main" id="{6263668A-1825-A374-00E7-0B101D4AF80B}"/>
                </a:ext>
              </a:extLst>
            </p:cNvPr>
            <p:cNvSpPr/>
            <p:nvPr/>
          </p:nvSpPr>
          <p:spPr>
            <a:xfrm>
              <a:off x="2458951" y="2145192"/>
              <a:ext cx="43846" cy="42952"/>
            </a:xfrm>
            <a:custGeom>
              <a:avLst/>
              <a:gdLst/>
              <a:ahLst/>
              <a:cxnLst/>
              <a:rect l="l" t="t" r="r" b="b"/>
              <a:pathLst>
                <a:path w="785" h="769" extrusionOk="0">
                  <a:moveTo>
                    <a:pt x="0" y="1"/>
                  </a:moveTo>
                  <a:lnTo>
                    <a:pt x="0" y="769"/>
                  </a:lnTo>
                  <a:lnTo>
                    <a:pt x="784" y="769"/>
                  </a:lnTo>
                  <a:lnTo>
                    <a:pt x="784"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0" name="Google Shape;16447;p61">
              <a:extLst>
                <a:ext uri="{FF2B5EF4-FFF2-40B4-BE49-F238E27FC236}">
                  <a16:creationId xmlns:a16="http://schemas.microsoft.com/office/drawing/2014/main" id="{0A06645E-A526-A748-A306-5C0EE9FCF8EF}"/>
                </a:ext>
              </a:extLst>
            </p:cNvPr>
            <p:cNvSpPr/>
            <p:nvPr/>
          </p:nvSpPr>
          <p:spPr>
            <a:xfrm>
              <a:off x="2502741" y="2145192"/>
              <a:ext cx="42952" cy="42952"/>
            </a:xfrm>
            <a:custGeom>
              <a:avLst/>
              <a:gdLst/>
              <a:ahLst/>
              <a:cxnLst/>
              <a:rect l="l" t="t" r="r" b="b"/>
              <a:pathLst>
                <a:path w="769" h="769" extrusionOk="0">
                  <a:moveTo>
                    <a:pt x="0" y="1"/>
                  </a:moveTo>
                  <a:lnTo>
                    <a:pt x="0" y="769"/>
                  </a:lnTo>
                  <a:lnTo>
                    <a:pt x="768" y="769"/>
                  </a:lnTo>
                  <a:lnTo>
                    <a:pt x="768"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1" name="Google Shape;16448;p61">
              <a:extLst>
                <a:ext uri="{FF2B5EF4-FFF2-40B4-BE49-F238E27FC236}">
                  <a16:creationId xmlns:a16="http://schemas.microsoft.com/office/drawing/2014/main" id="{C54D5F5C-446C-6945-46C5-84FB51CBEF76}"/>
                </a:ext>
              </a:extLst>
            </p:cNvPr>
            <p:cNvSpPr/>
            <p:nvPr/>
          </p:nvSpPr>
          <p:spPr>
            <a:xfrm>
              <a:off x="2545638" y="2145192"/>
              <a:ext cx="43790" cy="42952"/>
            </a:xfrm>
            <a:custGeom>
              <a:avLst/>
              <a:gdLst/>
              <a:ahLst/>
              <a:cxnLst/>
              <a:rect l="l" t="t" r="r" b="b"/>
              <a:pathLst>
                <a:path w="784" h="769" extrusionOk="0">
                  <a:moveTo>
                    <a:pt x="0" y="1"/>
                  </a:moveTo>
                  <a:lnTo>
                    <a:pt x="0" y="769"/>
                  </a:lnTo>
                  <a:lnTo>
                    <a:pt x="784" y="769"/>
                  </a:lnTo>
                  <a:lnTo>
                    <a:pt x="7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2" name="Google Shape;16449;p61">
              <a:extLst>
                <a:ext uri="{FF2B5EF4-FFF2-40B4-BE49-F238E27FC236}">
                  <a16:creationId xmlns:a16="http://schemas.microsoft.com/office/drawing/2014/main" id="{1CBD1F39-E6BB-C114-3949-FA32EF2B2DE0}"/>
                </a:ext>
              </a:extLst>
            </p:cNvPr>
            <p:cNvSpPr/>
            <p:nvPr/>
          </p:nvSpPr>
          <p:spPr>
            <a:xfrm>
              <a:off x="2589372" y="2145192"/>
              <a:ext cx="42952" cy="42952"/>
            </a:xfrm>
            <a:custGeom>
              <a:avLst/>
              <a:gdLst/>
              <a:ahLst/>
              <a:cxnLst/>
              <a:rect l="l" t="t" r="r" b="b"/>
              <a:pathLst>
                <a:path w="769" h="769" extrusionOk="0">
                  <a:moveTo>
                    <a:pt x="1" y="1"/>
                  </a:moveTo>
                  <a:lnTo>
                    <a:pt x="1" y="769"/>
                  </a:lnTo>
                  <a:lnTo>
                    <a:pt x="769" y="769"/>
                  </a:lnTo>
                  <a:lnTo>
                    <a:pt x="7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3" name="Google Shape;16450;p61">
              <a:extLst>
                <a:ext uri="{FF2B5EF4-FFF2-40B4-BE49-F238E27FC236}">
                  <a16:creationId xmlns:a16="http://schemas.microsoft.com/office/drawing/2014/main" id="{710962E1-D039-4A00-CA1F-412A95D36931}"/>
                </a:ext>
              </a:extLst>
            </p:cNvPr>
            <p:cNvSpPr/>
            <p:nvPr/>
          </p:nvSpPr>
          <p:spPr>
            <a:xfrm>
              <a:off x="2198946" y="2188088"/>
              <a:ext cx="42952" cy="43846"/>
            </a:xfrm>
            <a:custGeom>
              <a:avLst/>
              <a:gdLst/>
              <a:ahLst/>
              <a:cxnLst/>
              <a:rect l="l" t="t" r="r" b="b"/>
              <a:pathLst>
                <a:path w="769" h="785" extrusionOk="0">
                  <a:moveTo>
                    <a:pt x="0" y="1"/>
                  </a:moveTo>
                  <a:lnTo>
                    <a:pt x="0" y="784"/>
                  </a:lnTo>
                  <a:lnTo>
                    <a:pt x="768" y="784"/>
                  </a:lnTo>
                  <a:lnTo>
                    <a:pt x="76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4" name="Google Shape;16451;p61">
              <a:extLst>
                <a:ext uri="{FF2B5EF4-FFF2-40B4-BE49-F238E27FC236}">
                  <a16:creationId xmlns:a16="http://schemas.microsoft.com/office/drawing/2014/main" id="{01BE7BF4-9AE2-663D-A123-F58FD6A445CA}"/>
                </a:ext>
              </a:extLst>
            </p:cNvPr>
            <p:cNvSpPr/>
            <p:nvPr/>
          </p:nvSpPr>
          <p:spPr>
            <a:xfrm>
              <a:off x="2241842" y="2188088"/>
              <a:ext cx="43790" cy="43846"/>
            </a:xfrm>
            <a:custGeom>
              <a:avLst/>
              <a:gdLst/>
              <a:ahLst/>
              <a:cxnLst/>
              <a:rect l="l" t="t" r="r" b="b"/>
              <a:pathLst>
                <a:path w="784" h="785" extrusionOk="0">
                  <a:moveTo>
                    <a:pt x="0" y="1"/>
                  </a:moveTo>
                  <a:lnTo>
                    <a:pt x="0" y="784"/>
                  </a:lnTo>
                  <a:lnTo>
                    <a:pt x="784" y="784"/>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5" name="Google Shape;16452;p61">
              <a:extLst>
                <a:ext uri="{FF2B5EF4-FFF2-40B4-BE49-F238E27FC236}">
                  <a16:creationId xmlns:a16="http://schemas.microsoft.com/office/drawing/2014/main" id="{7E55DDAC-C924-7D56-A273-28A3E7203E5B}"/>
                </a:ext>
              </a:extLst>
            </p:cNvPr>
            <p:cNvSpPr/>
            <p:nvPr/>
          </p:nvSpPr>
          <p:spPr>
            <a:xfrm>
              <a:off x="2285577" y="2188088"/>
              <a:ext cx="42952" cy="43846"/>
            </a:xfrm>
            <a:custGeom>
              <a:avLst/>
              <a:gdLst/>
              <a:ahLst/>
              <a:cxnLst/>
              <a:rect l="l" t="t" r="r" b="b"/>
              <a:pathLst>
                <a:path w="769" h="785" extrusionOk="0">
                  <a:moveTo>
                    <a:pt x="1" y="1"/>
                  </a:moveTo>
                  <a:lnTo>
                    <a:pt x="1" y="784"/>
                  </a:lnTo>
                  <a:lnTo>
                    <a:pt x="769" y="784"/>
                  </a:lnTo>
                  <a:lnTo>
                    <a:pt x="769"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6" name="Google Shape;16453;p61">
              <a:extLst>
                <a:ext uri="{FF2B5EF4-FFF2-40B4-BE49-F238E27FC236}">
                  <a16:creationId xmlns:a16="http://schemas.microsoft.com/office/drawing/2014/main" id="{798D8295-AE1A-C3C5-9D0D-CEAD77228D17}"/>
                </a:ext>
              </a:extLst>
            </p:cNvPr>
            <p:cNvSpPr/>
            <p:nvPr/>
          </p:nvSpPr>
          <p:spPr>
            <a:xfrm>
              <a:off x="2328474" y="2188088"/>
              <a:ext cx="43846" cy="43846"/>
            </a:xfrm>
            <a:custGeom>
              <a:avLst/>
              <a:gdLst/>
              <a:ahLst/>
              <a:cxnLst/>
              <a:rect l="l" t="t" r="r" b="b"/>
              <a:pathLst>
                <a:path w="785" h="785" extrusionOk="0">
                  <a:moveTo>
                    <a:pt x="1" y="1"/>
                  </a:moveTo>
                  <a:lnTo>
                    <a:pt x="1" y="784"/>
                  </a:lnTo>
                  <a:lnTo>
                    <a:pt x="785" y="784"/>
                  </a:lnTo>
                  <a:lnTo>
                    <a:pt x="785"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7" name="Google Shape;16454;p61">
              <a:extLst>
                <a:ext uri="{FF2B5EF4-FFF2-40B4-BE49-F238E27FC236}">
                  <a16:creationId xmlns:a16="http://schemas.microsoft.com/office/drawing/2014/main" id="{4792B2A2-D004-8C3C-01A6-70F19E4ABC27}"/>
                </a:ext>
              </a:extLst>
            </p:cNvPr>
            <p:cNvSpPr/>
            <p:nvPr/>
          </p:nvSpPr>
          <p:spPr>
            <a:xfrm>
              <a:off x="2372264" y="2188088"/>
              <a:ext cx="42952" cy="43846"/>
            </a:xfrm>
            <a:custGeom>
              <a:avLst/>
              <a:gdLst/>
              <a:ahLst/>
              <a:cxnLst/>
              <a:rect l="l" t="t" r="r" b="b"/>
              <a:pathLst>
                <a:path w="769" h="785" extrusionOk="0">
                  <a:moveTo>
                    <a:pt x="1" y="1"/>
                  </a:moveTo>
                  <a:lnTo>
                    <a:pt x="1" y="784"/>
                  </a:lnTo>
                  <a:lnTo>
                    <a:pt x="769" y="784"/>
                  </a:lnTo>
                  <a:lnTo>
                    <a:pt x="769"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8" name="Google Shape;16455;p61">
              <a:extLst>
                <a:ext uri="{FF2B5EF4-FFF2-40B4-BE49-F238E27FC236}">
                  <a16:creationId xmlns:a16="http://schemas.microsoft.com/office/drawing/2014/main" id="{AAFBFED2-32DD-6580-0223-986597C531F6}"/>
                </a:ext>
              </a:extLst>
            </p:cNvPr>
            <p:cNvSpPr/>
            <p:nvPr/>
          </p:nvSpPr>
          <p:spPr>
            <a:xfrm>
              <a:off x="2415160" y="2188088"/>
              <a:ext cx="43846" cy="43846"/>
            </a:xfrm>
            <a:custGeom>
              <a:avLst/>
              <a:gdLst/>
              <a:ahLst/>
              <a:cxnLst/>
              <a:rect l="l" t="t" r="r" b="b"/>
              <a:pathLst>
                <a:path w="785" h="785" extrusionOk="0">
                  <a:moveTo>
                    <a:pt x="1" y="1"/>
                  </a:moveTo>
                  <a:lnTo>
                    <a:pt x="1" y="784"/>
                  </a:lnTo>
                  <a:lnTo>
                    <a:pt x="784" y="784"/>
                  </a:lnTo>
                  <a:lnTo>
                    <a:pt x="78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9" name="Google Shape;16456;p61">
              <a:extLst>
                <a:ext uri="{FF2B5EF4-FFF2-40B4-BE49-F238E27FC236}">
                  <a16:creationId xmlns:a16="http://schemas.microsoft.com/office/drawing/2014/main" id="{0082576B-427A-4FEF-A53D-411F242C6490}"/>
                </a:ext>
              </a:extLst>
            </p:cNvPr>
            <p:cNvSpPr/>
            <p:nvPr/>
          </p:nvSpPr>
          <p:spPr>
            <a:xfrm>
              <a:off x="2458951" y="2188088"/>
              <a:ext cx="43846" cy="43846"/>
            </a:xfrm>
            <a:custGeom>
              <a:avLst/>
              <a:gdLst/>
              <a:ahLst/>
              <a:cxnLst/>
              <a:rect l="l" t="t" r="r" b="b"/>
              <a:pathLst>
                <a:path w="785" h="785" extrusionOk="0">
                  <a:moveTo>
                    <a:pt x="0" y="1"/>
                  </a:moveTo>
                  <a:lnTo>
                    <a:pt x="0" y="784"/>
                  </a:lnTo>
                  <a:lnTo>
                    <a:pt x="784" y="784"/>
                  </a:lnTo>
                  <a:lnTo>
                    <a:pt x="784" y="1"/>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0" name="Google Shape;16457;p61">
              <a:extLst>
                <a:ext uri="{FF2B5EF4-FFF2-40B4-BE49-F238E27FC236}">
                  <a16:creationId xmlns:a16="http://schemas.microsoft.com/office/drawing/2014/main" id="{88035A4E-459C-F5B3-9493-F518DC0FD8E1}"/>
                </a:ext>
              </a:extLst>
            </p:cNvPr>
            <p:cNvSpPr/>
            <p:nvPr/>
          </p:nvSpPr>
          <p:spPr>
            <a:xfrm>
              <a:off x="2502741" y="2188088"/>
              <a:ext cx="42952" cy="43846"/>
            </a:xfrm>
            <a:custGeom>
              <a:avLst/>
              <a:gdLst/>
              <a:ahLst/>
              <a:cxnLst/>
              <a:rect l="l" t="t" r="r" b="b"/>
              <a:pathLst>
                <a:path w="769" h="785" extrusionOk="0">
                  <a:moveTo>
                    <a:pt x="0" y="1"/>
                  </a:moveTo>
                  <a:lnTo>
                    <a:pt x="0" y="784"/>
                  </a:lnTo>
                  <a:lnTo>
                    <a:pt x="768" y="784"/>
                  </a:lnTo>
                  <a:lnTo>
                    <a:pt x="768"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1" name="Google Shape;16458;p61">
              <a:extLst>
                <a:ext uri="{FF2B5EF4-FFF2-40B4-BE49-F238E27FC236}">
                  <a16:creationId xmlns:a16="http://schemas.microsoft.com/office/drawing/2014/main" id="{B3CD2C7F-F771-5C7C-4354-3C183E124093}"/>
                </a:ext>
              </a:extLst>
            </p:cNvPr>
            <p:cNvSpPr/>
            <p:nvPr/>
          </p:nvSpPr>
          <p:spPr>
            <a:xfrm>
              <a:off x="2545638" y="2188088"/>
              <a:ext cx="43790" cy="43846"/>
            </a:xfrm>
            <a:custGeom>
              <a:avLst/>
              <a:gdLst/>
              <a:ahLst/>
              <a:cxnLst/>
              <a:rect l="l" t="t" r="r" b="b"/>
              <a:pathLst>
                <a:path w="784" h="785" extrusionOk="0">
                  <a:moveTo>
                    <a:pt x="0" y="1"/>
                  </a:moveTo>
                  <a:lnTo>
                    <a:pt x="0" y="784"/>
                  </a:lnTo>
                  <a:lnTo>
                    <a:pt x="784" y="784"/>
                  </a:lnTo>
                  <a:lnTo>
                    <a:pt x="78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2" name="Google Shape;16459;p61">
              <a:extLst>
                <a:ext uri="{FF2B5EF4-FFF2-40B4-BE49-F238E27FC236}">
                  <a16:creationId xmlns:a16="http://schemas.microsoft.com/office/drawing/2014/main" id="{347A1CC7-B6B7-197C-881C-9612933309E8}"/>
                </a:ext>
              </a:extLst>
            </p:cNvPr>
            <p:cNvSpPr/>
            <p:nvPr/>
          </p:nvSpPr>
          <p:spPr>
            <a:xfrm>
              <a:off x="2589372" y="2188088"/>
              <a:ext cx="42952" cy="43846"/>
            </a:xfrm>
            <a:custGeom>
              <a:avLst/>
              <a:gdLst/>
              <a:ahLst/>
              <a:cxnLst/>
              <a:rect l="l" t="t" r="r" b="b"/>
              <a:pathLst>
                <a:path w="769" h="785" extrusionOk="0">
                  <a:moveTo>
                    <a:pt x="1" y="1"/>
                  </a:moveTo>
                  <a:lnTo>
                    <a:pt x="1" y="784"/>
                  </a:lnTo>
                  <a:lnTo>
                    <a:pt x="769" y="784"/>
                  </a:lnTo>
                  <a:lnTo>
                    <a:pt x="76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3" name="Google Shape;16460;p61">
              <a:extLst>
                <a:ext uri="{FF2B5EF4-FFF2-40B4-BE49-F238E27FC236}">
                  <a16:creationId xmlns:a16="http://schemas.microsoft.com/office/drawing/2014/main" id="{E3726FC1-D899-0DE1-4055-E868065A9D16}"/>
                </a:ext>
              </a:extLst>
            </p:cNvPr>
            <p:cNvSpPr/>
            <p:nvPr/>
          </p:nvSpPr>
          <p:spPr>
            <a:xfrm>
              <a:off x="2198946" y="2231879"/>
              <a:ext cx="42952" cy="43846"/>
            </a:xfrm>
            <a:custGeom>
              <a:avLst/>
              <a:gdLst/>
              <a:ahLst/>
              <a:cxnLst/>
              <a:rect l="l" t="t" r="r" b="b"/>
              <a:pathLst>
                <a:path w="769" h="785" extrusionOk="0">
                  <a:moveTo>
                    <a:pt x="0" y="0"/>
                  </a:moveTo>
                  <a:lnTo>
                    <a:pt x="0" y="784"/>
                  </a:lnTo>
                  <a:lnTo>
                    <a:pt x="768" y="784"/>
                  </a:lnTo>
                  <a:lnTo>
                    <a:pt x="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4" name="Google Shape;16461;p61">
              <a:extLst>
                <a:ext uri="{FF2B5EF4-FFF2-40B4-BE49-F238E27FC236}">
                  <a16:creationId xmlns:a16="http://schemas.microsoft.com/office/drawing/2014/main" id="{22CDF7C5-958F-1152-5963-40D80BA63E74}"/>
                </a:ext>
              </a:extLst>
            </p:cNvPr>
            <p:cNvSpPr/>
            <p:nvPr/>
          </p:nvSpPr>
          <p:spPr>
            <a:xfrm>
              <a:off x="2241842" y="2231879"/>
              <a:ext cx="43790" cy="43846"/>
            </a:xfrm>
            <a:custGeom>
              <a:avLst/>
              <a:gdLst/>
              <a:ahLst/>
              <a:cxnLst/>
              <a:rect l="l" t="t" r="r" b="b"/>
              <a:pathLst>
                <a:path w="784" h="785" extrusionOk="0">
                  <a:moveTo>
                    <a:pt x="0" y="0"/>
                  </a:moveTo>
                  <a:lnTo>
                    <a:pt x="0" y="784"/>
                  </a:lnTo>
                  <a:lnTo>
                    <a:pt x="784" y="784"/>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5" name="Google Shape;16462;p61">
              <a:extLst>
                <a:ext uri="{FF2B5EF4-FFF2-40B4-BE49-F238E27FC236}">
                  <a16:creationId xmlns:a16="http://schemas.microsoft.com/office/drawing/2014/main" id="{3289B6B4-A859-4324-0FFB-763DD459A542}"/>
                </a:ext>
              </a:extLst>
            </p:cNvPr>
            <p:cNvSpPr/>
            <p:nvPr/>
          </p:nvSpPr>
          <p:spPr>
            <a:xfrm>
              <a:off x="2285577" y="2231879"/>
              <a:ext cx="42952" cy="43846"/>
            </a:xfrm>
            <a:custGeom>
              <a:avLst/>
              <a:gdLst/>
              <a:ahLst/>
              <a:cxnLst/>
              <a:rect l="l" t="t" r="r" b="b"/>
              <a:pathLst>
                <a:path w="769" h="785" extrusionOk="0">
                  <a:moveTo>
                    <a:pt x="1" y="0"/>
                  </a:moveTo>
                  <a:lnTo>
                    <a:pt x="1" y="784"/>
                  </a:lnTo>
                  <a:lnTo>
                    <a:pt x="769" y="784"/>
                  </a:lnTo>
                  <a:lnTo>
                    <a:pt x="769"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6" name="Google Shape;16463;p61">
              <a:extLst>
                <a:ext uri="{FF2B5EF4-FFF2-40B4-BE49-F238E27FC236}">
                  <a16:creationId xmlns:a16="http://schemas.microsoft.com/office/drawing/2014/main" id="{8CD72ECB-05E5-850D-02AF-32DE50281F18}"/>
                </a:ext>
              </a:extLst>
            </p:cNvPr>
            <p:cNvSpPr/>
            <p:nvPr/>
          </p:nvSpPr>
          <p:spPr>
            <a:xfrm>
              <a:off x="2328474" y="2231879"/>
              <a:ext cx="43846" cy="43846"/>
            </a:xfrm>
            <a:custGeom>
              <a:avLst/>
              <a:gdLst/>
              <a:ahLst/>
              <a:cxnLst/>
              <a:rect l="l" t="t" r="r" b="b"/>
              <a:pathLst>
                <a:path w="785" h="785" extrusionOk="0">
                  <a:moveTo>
                    <a:pt x="1" y="0"/>
                  </a:moveTo>
                  <a:lnTo>
                    <a:pt x="1" y="784"/>
                  </a:lnTo>
                  <a:lnTo>
                    <a:pt x="785" y="784"/>
                  </a:lnTo>
                  <a:lnTo>
                    <a:pt x="785"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7" name="Google Shape;16464;p61">
              <a:extLst>
                <a:ext uri="{FF2B5EF4-FFF2-40B4-BE49-F238E27FC236}">
                  <a16:creationId xmlns:a16="http://schemas.microsoft.com/office/drawing/2014/main" id="{728B2DCE-A913-8F63-04E4-B407A9DF29A3}"/>
                </a:ext>
              </a:extLst>
            </p:cNvPr>
            <p:cNvSpPr/>
            <p:nvPr/>
          </p:nvSpPr>
          <p:spPr>
            <a:xfrm>
              <a:off x="2372264" y="2231879"/>
              <a:ext cx="42952" cy="43846"/>
            </a:xfrm>
            <a:custGeom>
              <a:avLst/>
              <a:gdLst/>
              <a:ahLst/>
              <a:cxnLst/>
              <a:rect l="l" t="t" r="r" b="b"/>
              <a:pathLst>
                <a:path w="769" h="785" extrusionOk="0">
                  <a:moveTo>
                    <a:pt x="1" y="0"/>
                  </a:moveTo>
                  <a:lnTo>
                    <a:pt x="1" y="784"/>
                  </a:lnTo>
                  <a:lnTo>
                    <a:pt x="769" y="784"/>
                  </a:lnTo>
                  <a:lnTo>
                    <a:pt x="769"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8" name="Google Shape;16465;p61">
              <a:extLst>
                <a:ext uri="{FF2B5EF4-FFF2-40B4-BE49-F238E27FC236}">
                  <a16:creationId xmlns:a16="http://schemas.microsoft.com/office/drawing/2014/main" id="{396C9686-AEC5-6DD3-FD2D-51835C99AF3E}"/>
                </a:ext>
              </a:extLst>
            </p:cNvPr>
            <p:cNvSpPr/>
            <p:nvPr/>
          </p:nvSpPr>
          <p:spPr>
            <a:xfrm>
              <a:off x="2415160" y="2231879"/>
              <a:ext cx="43846" cy="43846"/>
            </a:xfrm>
            <a:custGeom>
              <a:avLst/>
              <a:gdLst/>
              <a:ahLst/>
              <a:cxnLst/>
              <a:rect l="l" t="t" r="r" b="b"/>
              <a:pathLst>
                <a:path w="785" h="785" extrusionOk="0">
                  <a:moveTo>
                    <a:pt x="1" y="0"/>
                  </a:moveTo>
                  <a:lnTo>
                    <a:pt x="1" y="784"/>
                  </a:lnTo>
                  <a:lnTo>
                    <a:pt x="784" y="784"/>
                  </a:lnTo>
                  <a:lnTo>
                    <a:pt x="784"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9" name="Google Shape;16466;p61">
              <a:extLst>
                <a:ext uri="{FF2B5EF4-FFF2-40B4-BE49-F238E27FC236}">
                  <a16:creationId xmlns:a16="http://schemas.microsoft.com/office/drawing/2014/main" id="{48E9A07E-1318-2F9E-FE4E-085C0DCB40F2}"/>
                </a:ext>
              </a:extLst>
            </p:cNvPr>
            <p:cNvSpPr/>
            <p:nvPr/>
          </p:nvSpPr>
          <p:spPr>
            <a:xfrm>
              <a:off x="2458951" y="2231879"/>
              <a:ext cx="43846" cy="43846"/>
            </a:xfrm>
            <a:custGeom>
              <a:avLst/>
              <a:gdLst/>
              <a:ahLst/>
              <a:cxnLst/>
              <a:rect l="l" t="t" r="r" b="b"/>
              <a:pathLst>
                <a:path w="785" h="785" extrusionOk="0">
                  <a:moveTo>
                    <a:pt x="0" y="0"/>
                  </a:moveTo>
                  <a:lnTo>
                    <a:pt x="0" y="784"/>
                  </a:lnTo>
                  <a:lnTo>
                    <a:pt x="784" y="784"/>
                  </a:lnTo>
                  <a:lnTo>
                    <a:pt x="784" y="0"/>
                  </a:lnTo>
                  <a:close/>
                </a:path>
              </a:pathLst>
            </a:custGeom>
            <a:solidFill>
              <a:srgbClr val="7B55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0" name="Google Shape;16467;p61">
              <a:extLst>
                <a:ext uri="{FF2B5EF4-FFF2-40B4-BE49-F238E27FC236}">
                  <a16:creationId xmlns:a16="http://schemas.microsoft.com/office/drawing/2014/main" id="{9A829D0B-7200-409D-B8FC-9C333D822BDE}"/>
                </a:ext>
              </a:extLst>
            </p:cNvPr>
            <p:cNvSpPr/>
            <p:nvPr/>
          </p:nvSpPr>
          <p:spPr>
            <a:xfrm>
              <a:off x="2502741" y="2231879"/>
              <a:ext cx="42952" cy="43846"/>
            </a:xfrm>
            <a:custGeom>
              <a:avLst/>
              <a:gdLst/>
              <a:ahLst/>
              <a:cxnLst/>
              <a:rect l="l" t="t" r="r" b="b"/>
              <a:pathLst>
                <a:path w="769" h="785" extrusionOk="0">
                  <a:moveTo>
                    <a:pt x="0" y="0"/>
                  </a:moveTo>
                  <a:lnTo>
                    <a:pt x="0" y="784"/>
                  </a:lnTo>
                  <a:lnTo>
                    <a:pt x="768" y="784"/>
                  </a:lnTo>
                  <a:lnTo>
                    <a:pt x="768"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1" name="Google Shape;16468;p61">
              <a:extLst>
                <a:ext uri="{FF2B5EF4-FFF2-40B4-BE49-F238E27FC236}">
                  <a16:creationId xmlns:a16="http://schemas.microsoft.com/office/drawing/2014/main" id="{BA5B2288-C540-2803-BC2E-A4085D21ED10}"/>
                </a:ext>
              </a:extLst>
            </p:cNvPr>
            <p:cNvSpPr/>
            <p:nvPr/>
          </p:nvSpPr>
          <p:spPr>
            <a:xfrm>
              <a:off x="2545638" y="2231879"/>
              <a:ext cx="43790" cy="43846"/>
            </a:xfrm>
            <a:custGeom>
              <a:avLst/>
              <a:gdLst/>
              <a:ahLst/>
              <a:cxnLst/>
              <a:rect l="l" t="t" r="r" b="b"/>
              <a:pathLst>
                <a:path w="784" h="785" extrusionOk="0">
                  <a:moveTo>
                    <a:pt x="0" y="0"/>
                  </a:moveTo>
                  <a:lnTo>
                    <a:pt x="0" y="784"/>
                  </a:lnTo>
                  <a:lnTo>
                    <a:pt x="784" y="784"/>
                  </a:lnTo>
                  <a:lnTo>
                    <a:pt x="7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2" name="Google Shape;16469;p61">
              <a:extLst>
                <a:ext uri="{FF2B5EF4-FFF2-40B4-BE49-F238E27FC236}">
                  <a16:creationId xmlns:a16="http://schemas.microsoft.com/office/drawing/2014/main" id="{93D7DA33-8CE4-603A-BC3B-E476B270AD29}"/>
                </a:ext>
              </a:extLst>
            </p:cNvPr>
            <p:cNvSpPr/>
            <p:nvPr/>
          </p:nvSpPr>
          <p:spPr>
            <a:xfrm>
              <a:off x="2589372" y="2231879"/>
              <a:ext cx="42952" cy="43846"/>
            </a:xfrm>
            <a:custGeom>
              <a:avLst/>
              <a:gdLst/>
              <a:ahLst/>
              <a:cxnLst/>
              <a:rect l="l" t="t" r="r" b="b"/>
              <a:pathLst>
                <a:path w="769" h="785" extrusionOk="0">
                  <a:moveTo>
                    <a:pt x="1" y="0"/>
                  </a:moveTo>
                  <a:lnTo>
                    <a:pt x="1" y="784"/>
                  </a:lnTo>
                  <a:lnTo>
                    <a:pt x="769" y="784"/>
                  </a:lnTo>
                  <a:lnTo>
                    <a:pt x="7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3" name="Google Shape;16470;p61">
              <a:extLst>
                <a:ext uri="{FF2B5EF4-FFF2-40B4-BE49-F238E27FC236}">
                  <a16:creationId xmlns:a16="http://schemas.microsoft.com/office/drawing/2014/main" id="{CD9F3265-20ED-3046-C59A-548EC7B18217}"/>
                </a:ext>
              </a:extLst>
            </p:cNvPr>
            <p:cNvSpPr/>
            <p:nvPr/>
          </p:nvSpPr>
          <p:spPr>
            <a:xfrm>
              <a:off x="2198946" y="2275669"/>
              <a:ext cx="42952" cy="42952"/>
            </a:xfrm>
            <a:custGeom>
              <a:avLst/>
              <a:gdLst/>
              <a:ahLst/>
              <a:cxnLst/>
              <a:rect l="l" t="t" r="r" b="b"/>
              <a:pathLst>
                <a:path w="769" h="769" extrusionOk="0">
                  <a:moveTo>
                    <a:pt x="0" y="0"/>
                  </a:moveTo>
                  <a:lnTo>
                    <a:pt x="0" y="768"/>
                  </a:lnTo>
                  <a:lnTo>
                    <a:pt x="768" y="768"/>
                  </a:lnTo>
                  <a:lnTo>
                    <a:pt x="76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4" name="Google Shape;16471;p61">
              <a:extLst>
                <a:ext uri="{FF2B5EF4-FFF2-40B4-BE49-F238E27FC236}">
                  <a16:creationId xmlns:a16="http://schemas.microsoft.com/office/drawing/2014/main" id="{2EE0C94B-B381-0E82-619D-0C02C0F57377}"/>
                </a:ext>
              </a:extLst>
            </p:cNvPr>
            <p:cNvSpPr/>
            <p:nvPr/>
          </p:nvSpPr>
          <p:spPr>
            <a:xfrm>
              <a:off x="2241842" y="2275669"/>
              <a:ext cx="43790" cy="42952"/>
            </a:xfrm>
            <a:custGeom>
              <a:avLst/>
              <a:gdLst/>
              <a:ahLst/>
              <a:cxnLst/>
              <a:rect l="l" t="t" r="r" b="b"/>
              <a:pathLst>
                <a:path w="784" h="769" extrusionOk="0">
                  <a:moveTo>
                    <a:pt x="0" y="0"/>
                  </a:moveTo>
                  <a:lnTo>
                    <a:pt x="0" y="768"/>
                  </a:lnTo>
                  <a:lnTo>
                    <a:pt x="784" y="768"/>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5" name="Google Shape;16472;p61">
              <a:extLst>
                <a:ext uri="{FF2B5EF4-FFF2-40B4-BE49-F238E27FC236}">
                  <a16:creationId xmlns:a16="http://schemas.microsoft.com/office/drawing/2014/main" id="{72584F54-BF97-3AE5-5668-CC68B14C3541}"/>
                </a:ext>
              </a:extLst>
            </p:cNvPr>
            <p:cNvSpPr/>
            <p:nvPr/>
          </p:nvSpPr>
          <p:spPr>
            <a:xfrm>
              <a:off x="2285577" y="2275669"/>
              <a:ext cx="42952" cy="42952"/>
            </a:xfrm>
            <a:custGeom>
              <a:avLst/>
              <a:gdLst/>
              <a:ahLst/>
              <a:cxnLst/>
              <a:rect l="l" t="t" r="r" b="b"/>
              <a:pathLst>
                <a:path w="769" h="769" extrusionOk="0">
                  <a:moveTo>
                    <a:pt x="1" y="0"/>
                  </a:moveTo>
                  <a:lnTo>
                    <a:pt x="1" y="768"/>
                  </a:lnTo>
                  <a:lnTo>
                    <a:pt x="769" y="768"/>
                  </a:lnTo>
                  <a:lnTo>
                    <a:pt x="769"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6" name="Google Shape;16473;p61">
              <a:extLst>
                <a:ext uri="{FF2B5EF4-FFF2-40B4-BE49-F238E27FC236}">
                  <a16:creationId xmlns:a16="http://schemas.microsoft.com/office/drawing/2014/main" id="{25A62158-4966-2181-CA10-DBB2D9282A6A}"/>
                </a:ext>
              </a:extLst>
            </p:cNvPr>
            <p:cNvSpPr/>
            <p:nvPr/>
          </p:nvSpPr>
          <p:spPr>
            <a:xfrm>
              <a:off x="2328474" y="2275669"/>
              <a:ext cx="43846" cy="42952"/>
            </a:xfrm>
            <a:custGeom>
              <a:avLst/>
              <a:gdLst/>
              <a:ahLst/>
              <a:cxnLst/>
              <a:rect l="l" t="t" r="r" b="b"/>
              <a:pathLst>
                <a:path w="785" h="769" extrusionOk="0">
                  <a:moveTo>
                    <a:pt x="1" y="0"/>
                  </a:moveTo>
                  <a:lnTo>
                    <a:pt x="1" y="768"/>
                  </a:lnTo>
                  <a:lnTo>
                    <a:pt x="785" y="768"/>
                  </a:lnTo>
                  <a:lnTo>
                    <a:pt x="785"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7" name="Google Shape;16474;p61">
              <a:extLst>
                <a:ext uri="{FF2B5EF4-FFF2-40B4-BE49-F238E27FC236}">
                  <a16:creationId xmlns:a16="http://schemas.microsoft.com/office/drawing/2014/main" id="{541B35DE-956A-E9AD-B348-82C2EBE75886}"/>
                </a:ext>
              </a:extLst>
            </p:cNvPr>
            <p:cNvSpPr/>
            <p:nvPr/>
          </p:nvSpPr>
          <p:spPr>
            <a:xfrm>
              <a:off x="2372264" y="2275669"/>
              <a:ext cx="42952" cy="42952"/>
            </a:xfrm>
            <a:custGeom>
              <a:avLst/>
              <a:gdLst/>
              <a:ahLst/>
              <a:cxnLst/>
              <a:rect l="l" t="t" r="r" b="b"/>
              <a:pathLst>
                <a:path w="769" h="769" extrusionOk="0">
                  <a:moveTo>
                    <a:pt x="1" y="0"/>
                  </a:moveTo>
                  <a:lnTo>
                    <a:pt x="1" y="768"/>
                  </a:lnTo>
                  <a:lnTo>
                    <a:pt x="769" y="768"/>
                  </a:lnTo>
                  <a:lnTo>
                    <a:pt x="769"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8" name="Google Shape;16475;p61">
              <a:extLst>
                <a:ext uri="{FF2B5EF4-FFF2-40B4-BE49-F238E27FC236}">
                  <a16:creationId xmlns:a16="http://schemas.microsoft.com/office/drawing/2014/main" id="{7C942EFA-2AA4-8241-F165-4788423A85BD}"/>
                </a:ext>
              </a:extLst>
            </p:cNvPr>
            <p:cNvSpPr/>
            <p:nvPr/>
          </p:nvSpPr>
          <p:spPr>
            <a:xfrm>
              <a:off x="2415160" y="2275669"/>
              <a:ext cx="43846" cy="42952"/>
            </a:xfrm>
            <a:custGeom>
              <a:avLst/>
              <a:gdLst/>
              <a:ahLst/>
              <a:cxnLst/>
              <a:rect l="l" t="t" r="r" b="b"/>
              <a:pathLst>
                <a:path w="785" h="769" extrusionOk="0">
                  <a:moveTo>
                    <a:pt x="1" y="0"/>
                  </a:moveTo>
                  <a:lnTo>
                    <a:pt x="1" y="768"/>
                  </a:lnTo>
                  <a:lnTo>
                    <a:pt x="784" y="768"/>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9" name="Google Shape;16476;p61">
              <a:extLst>
                <a:ext uri="{FF2B5EF4-FFF2-40B4-BE49-F238E27FC236}">
                  <a16:creationId xmlns:a16="http://schemas.microsoft.com/office/drawing/2014/main" id="{7C843271-34F9-04FB-B78B-761C96603A5F}"/>
                </a:ext>
              </a:extLst>
            </p:cNvPr>
            <p:cNvSpPr/>
            <p:nvPr/>
          </p:nvSpPr>
          <p:spPr>
            <a:xfrm>
              <a:off x="2458951" y="2275669"/>
              <a:ext cx="43846" cy="42952"/>
            </a:xfrm>
            <a:custGeom>
              <a:avLst/>
              <a:gdLst/>
              <a:ahLst/>
              <a:cxnLst/>
              <a:rect l="l" t="t" r="r" b="b"/>
              <a:pathLst>
                <a:path w="785" h="769" extrusionOk="0">
                  <a:moveTo>
                    <a:pt x="0" y="0"/>
                  </a:moveTo>
                  <a:lnTo>
                    <a:pt x="0" y="768"/>
                  </a:lnTo>
                  <a:lnTo>
                    <a:pt x="784" y="768"/>
                  </a:lnTo>
                  <a:lnTo>
                    <a:pt x="78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0" name="Google Shape;16477;p61">
              <a:extLst>
                <a:ext uri="{FF2B5EF4-FFF2-40B4-BE49-F238E27FC236}">
                  <a16:creationId xmlns:a16="http://schemas.microsoft.com/office/drawing/2014/main" id="{A153191A-5CCD-65E7-EA52-60C49C084768}"/>
                </a:ext>
              </a:extLst>
            </p:cNvPr>
            <p:cNvSpPr/>
            <p:nvPr/>
          </p:nvSpPr>
          <p:spPr>
            <a:xfrm>
              <a:off x="2502741" y="2275669"/>
              <a:ext cx="42952" cy="42952"/>
            </a:xfrm>
            <a:custGeom>
              <a:avLst/>
              <a:gdLst/>
              <a:ahLst/>
              <a:cxnLst/>
              <a:rect l="l" t="t" r="r" b="b"/>
              <a:pathLst>
                <a:path w="769" h="769" extrusionOk="0">
                  <a:moveTo>
                    <a:pt x="0" y="0"/>
                  </a:moveTo>
                  <a:lnTo>
                    <a:pt x="0" y="768"/>
                  </a:lnTo>
                  <a:lnTo>
                    <a:pt x="768" y="768"/>
                  </a:lnTo>
                  <a:lnTo>
                    <a:pt x="768"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1" name="Google Shape;16478;p61">
              <a:extLst>
                <a:ext uri="{FF2B5EF4-FFF2-40B4-BE49-F238E27FC236}">
                  <a16:creationId xmlns:a16="http://schemas.microsoft.com/office/drawing/2014/main" id="{9C2FFD79-1036-48E4-1A55-E2C3B67CB151}"/>
                </a:ext>
              </a:extLst>
            </p:cNvPr>
            <p:cNvSpPr/>
            <p:nvPr/>
          </p:nvSpPr>
          <p:spPr>
            <a:xfrm>
              <a:off x="2502741" y="2318566"/>
              <a:ext cx="42952" cy="43790"/>
            </a:xfrm>
            <a:custGeom>
              <a:avLst/>
              <a:gdLst/>
              <a:ahLst/>
              <a:cxnLst/>
              <a:rect l="l" t="t" r="r" b="b"/>
              <a:pathLst>
                <a:path w="769" h="784" extrusionOk="0">
                  <a:moveTo>
                    <a:pt x="0" y="0"/>
                  </a:moveTo>
                  <a:lnTo>
                    <a:pt x="0" y="784"/>
                  </a:lnTo>
                  <a:lnTo>
                    <a:pt x="768" y="784"/>
                  </a:lnTo>
                  <a:lnTo>
                    <a:pt x="76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2" name="Google Shape;16479;p61">
              <a:extLst>
                <a:ext uri="{FF2B5EF4-FFF2-40B4-BE49-F238E27FC236}">
                  <a16:creationId xmlns:a16="http://schemas.microsoft.com/office/drawing/2014/main" id="{AA55CCF8-762A-21DC-ADB4-A9CF163F7AD2}"/>
                </a:ext>
              </a:extLst>
            </p:cNvPr>
            <p:cNvSpPr/>
            <p:nvPr/>
          </p:nvSpPr>
          <p:spPr>
            <a:xfrm>
              <a:off x="2502741" y="2362300"/>
              <a:ext cx="42952" cy="42952"/>
            </a:xfrm>
            <a:custGeom>
              <a:avLst/>
              <a:gdLst/>
              <a:ahLst/>
              <a:cxnLst/>
              <a:rect l="l" t="t" r="r" b="b"/>
              <a:pathLst>
                <a:path w="769" h="769" extrusionOk="0">
                  <a:moveTo>
                    <a:pt x="0" y="1"/>
                  </a:moveTo>
                  <a:lnTo>
                    <a:pt x="0" y="769"/>
                  </a:lnTo>
                  <a:lnTo>
                    <a:pt x="768" y="769"/>
                  </a:lnTo>
                  <a:lnTo>
                    <a:pt x="768"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3" name="Google Shape;16480;p61">
              <a:extLst>
                <a:ext uri="{FF2B5EF4-FFF2-40B4-BE49-F238E27FC236}">
                  <a16:creationId xmlns:a16="http://schemas.microsoft.com/office/drawing/2014/main" id="{E4ADC55B-7867-33E0-8B13-A53B2FA5E378}"/>
                </a:ext>
              </a:extLst>
            </p:cNvPr>
            <p:cNvSpPr/>
            <p:nvPr/>
          </p:nvSpPr>
          <p:spPr>
            <a:xfrm>
              <a:off x="2458951" y="2318566"/>
              <a:ext cx="43846" cy="43790"/>
            </a:xfrm>
            <a:custGeom>
              <a:avLst/>
              <a:gdLst/>
              <a:ahLst/>
              <a:cxnLst/>
              <a:rect l="l" t="t" r="r" b="b"/>
              <a:pathLst>
                <a:path w="785" h="784" extrusionOk="0">
                  <a:moveTo>
                    <a:pt x="0" y="0"/>
                  </a:moveTo>
                  <a:lnTo>
                    <a:pt x="0" y="784"/>
                  </a:lnTo>
                  <a:lnTo>
                    <a:pt x="784" y="784"/>
                  </a:lnTo>
                  <a:lnTo>
                    <a:pt x="784"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4" name="Google Shape;16481;p61">
              <a:extLst>
                <a:ext uri="{FF2B5EF4-FFF2-40B4-BE49-F238E27FC236}">
                  <a16:creationId xmlns:a16="http://schemas.microsoft.com/office/drawing/2014/main" id="{288AF3E9-B594-53CF-9B96-EC478902BD75}"/>
                </a:ext>
              </a:extLst>
            </p:cNvPr>
            <p:cNvSpPr/>
            <p:nvPr/>
          </p:nvSpPr>
          <p:spPr>
            <a:xfrm>
              <a:off x="2458951" y="2362300"/>
              <a:ext cx="43846" cy="42952"/>
            </a:xfrm>
            <a:custGeom>
              <a:avLst/>
              <a:gdLst/>
              <a:ahLst/>
              <a:cxnLst/>
              <a:rect l="l" t="t" r="r" b="b"/>
              <a:pathLst>
                <a:path w="785" h="769" extrusionOk="0">
                  <a:moveTo>
                    <a:pt x="0" y="1"/>
                  </a:moveTo>
                  <a:lnTo>
                    <a:pt x="0" y="769"/>
                  </a:lnTo>
                  <a:lnTo>
                    <a:pt x="784" y="769"/>
                  </a:lnTo>
                  <a:lnTo>
                    <a:pt x="784" y="1"/>
                  </a:lnTo>
                  <a:close/>
                </a:path>
              </a:pathLst>
            </a:custGeom>
            <a:solidFill>
              <a:srgbClr val="BB3D3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5" name="Google Shape;16482;p61">
              <a:extLst>
                <a:ext uri="{FF2B5EF4-FFF2-40B4-BE49-F238E27FC236}">
                  <a16:creationId xmlns:a16="http://schemas.microsoft.com/office/drawing/2014/main" id="{8C3964EA-1C71-77DD-7E65-1F032DF2B3AA}"/>
                </a:ext>
              </a:extLst>
            </p:cNvPr>
            <p:cNvSpPr/>
            <p:nvPr/>
          </p:nvSpPr>
          <p:spPr>
            <a:xfrm>
              <a:off x="2545638" y="2275669"/>
              <a:ext cx="43790" cy="42952"/>
            </a:xfrm>
            <a:custGeom>
              <a:avLst/>
              <a:gdLst/>
              <a:ahLst/>
              <a:cxnLst/>
              <a:rect l="l" t="t" r="r" b="b"/>
              <a:pathLst>
                <a:path w="784" h="769" extrusionOk="0">
                  <a:moveTo>
                    <a:pt x="0" y="0"/>
                  </a:moveTo>
                  <a:lnTo>
                    <a:pt x="0" y="768"/>
                  </a:lnTo>
                  <a:lnTo>
                    <a:pt x="784" y="768"/>
                  </a:lnTo>
                  <a:lnTo>
                    <a:pt x="78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6" name="Google Shape;16483;p61">
              <a:extLst>
                <a:ext uri="{FF2B5EF4-FFF2-40B4-BE49-F238E27FC236}">
                  <a16:creationId xmlns:a16="http://schemas.microsoft.com/office/drawing/2014/main" id="{52163F16-73CD-F9F4-D1EA-C0BC3399B045}"/>
                </a:ext>
              </a:extLst>
            </p:cNvPr>
            <p:cNvSpPr/>
            <p:nvPr/>
          </p:nvSpPr>
          <p:spPr>
            <a:xfrm>
              <a:off x="2589372" y="2275669"/>
              <a:ext cx="42952" cy="42952"/>
            </a:xfrm>
            <a:custGeom>
              <a:avLst/>
              <a:gdLst/>
              <a:ahLst/>
              <a:cxnLst/>
              <a:rect l="l" t="t" r="r" b="b"/>
              <a:pathLst>
                <a:path w="769" h="769" extrusionOk="0">
                  <a:moveTo>
                    <a:pt x="1" y="0"/>
                  </a:moveTo>
                  <a:lnTo>
                    <a:pt x="1" y="768"/>
                  </a:lnTo>
                  <a:lnTo>
                    <a:pt x="769" y="768"/>
                  </a:lnTo>
                  <a:lnTo>
                    <a:pt x="76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7" name="Google Shape;16484;p61">
              <a:extLst>
                <a:ext uri="{FF2B5EF4-FFF2-40B4-BE49-F238E27FC236}">
                  <a16:creationId xmlns:a16="http://schemas.microsoft.com/office/drawing/2014/main" id="{BA1AEB39-4C22-0B4B-8EF8-4CC47A9EB84A}"/>
                </a:ext>
              </a:extLst>
            </p:cNvPr>
            <p:cNvSpPr/>
            <p:nvPr/>
          </p:nvSpPr>
          <p:spPr>
            <a:xfrm>
              <a:off x="2632269" y="1668078"/>
              <a:ext cx="43846" cy="43790"/>
            </a:xfrm>
            <a:custGeom>
              <a:avLst/>
              <a:gdLst/>
              <a:ahLst/>
              <a:cxnLst/>
              <a:rect l="l" t="t" r="r" b="b"/>
              <a:pathLst>
                <a:path w="785" h="784" extrusionOk="0">
                  <a:moveTo>
                    <a:pt x="1" y="0"/>
                  </a:moveTo>
                  <a:lnTo>
                    <a:pt x="1" y="784"/>
                  </a:lnTo>
                  <a:lnTo>
                    <a:pt x="785" y="784"/>
                  </a:lnTo>
                  <a:lnTo>
                    <a:pt x="7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8" name="Google Shape;16485;p61">
              <a:extLst>
                <a:ext uri="{FF2B5EF4-FFF2-40B4-BE49-F238E27FC236}">
                  <a16:creationId xmlns:a16="http://schemas.microsoft.com/office/drawing/2014/main" id="{EFE47699-4953-9D51-91A4-BF0F386D96EF}"/>
                </a:ext>
              </a:extLst>
            </p:cNvPr>
            <p:cNvSpPr/>
            <p:nvPr/>
          </p:nvSpPr>
          <p:spPr>
            <a:xfrm>
              <a:off x="2632269" y="1711813"/>
              <a:ext cx="43846" cy="42952"/>
            </a:xfrm>
            <a:custGeom>
              <a:avLst/>
              <a:gdLst/>
              <a:ahLst/>
              <a:cxnLst/>
              <a:rect l="l" t="t" r="r" b="b"/>
              <a:pathLst>
                <a:path w="785" h="769" extrusionOk="0">
                  <a:moveTo>
                    <a:pt x="1" y="1"/>
                  </a:moveTo>
                  <a:lnTo>
                    <a:pt x="1" y="769"/>
                  </a:lnTo>
                  <a:lnTo>
                    <a:pt x="785" y="769"/>
                  </a:lnTo>
                  <a:lnTo>
                    <a:pt x="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9" name="Google Shape;16486;p61">
              <a:extLst>
                <a:ext uri="{FF2B5EF4-FFF2-40B4-BE49-F238E27FC236}">
                  <a16:creationId xmlns:a16="http://schemas.microsoft.com/office/drawing/2014/main" id="{D7C113D0-CCBB-8154-2B10-A5198477999E}"/>
                </a:ext>
              </a:extLst>
            </p:cNvPr>
            <p:cNvSpPr/>
            <p:nvPr/>
          </p:nvSpPr>
          <p:spPr>
            <a:xfrm>
              <a:off x="2632269" y="1754709"/>
              <a:ext cx="43846" cy="43846"/>
            </a:xfrm>
            <a:custGeom>
              <a:avLst/>
              <a:gdLst/>
              <a:ahLst/>
              <a:cxnLst/>
              <a:rect l="l" t="t" r="r" b="b"/>
              <a:pathLst>
                <a:path w="785" h="785" extrusionOk="0">
                  <a:moveTo>
                    <a:pt x="1" y="1"/>
                  </a:moveTo>
                  <a:lnTo>
                    <a:pt x="1" y="785"/>
                  </a:lnTo>
                  <a:lnTo>
                    <a:pt x="785" y="785"/>
                  </a:lnTo>
                  <a:lnTo>
                    <a:pt x="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0" name="Google Shape;16487;p61">
              <a:extLst>
                <a:ext uri="{FF2B5EF4-FFF2-40B4-BE49-F238E27FC236}">
                  <a16:creationId xmlns:a16="http://schemas.microsoft.com/office/drawing/2014/main" id="{D39EC791-19EE-0A79-70D8-2E852D44C5FE}"/>
                </a:ext>
              </a:extLst>
            </p:cNvPr>
            <p:cNvSpPr/>
            <p:nvPr/>
          </p:nvSpPr>
          <p:spPr>
            <a:xfrm>
              <a:off x="2632269" y="1798500"/>
              <a:ext cx="43846" cy="42952"/>
            </a:xfrm>
            <a:custGeom>
              <a:avLst/>
              <a:gdLst/>
              <a:ahLst/>
              <a:cxnLst/>
              <a:rect l="l" t="t" r="r" b="b"/>
              <a:pathLst>
                <a:path w="785" h="769" extrusionOk="0">
                  <a:moveTo>
                    <a:pt x="1" y="1"/>
                  </a:moveTo>
                  <a:lnTo>
                    <a:pt x="1" y="769"/>
                  </a:lnTo>
                  <a:lnTo>
                    <a:pt x="785" y="769"/>
                  </a:lnTo>
                  <a:lnTo>
                    <a:pt x="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1" name="Google Shape;16488;p61">
              <a:extLst>
                <a:ext uri="{FF2B5EF4-FFF2-40B4-BE49-F238E27FC236}">
                  <a16:creationId xmlns:a16="http://schemas.microsoft.com/office/drawing/2014/main" id="{ADA2A82D-60D7-9217-3E18-5784F5613CCA}"/>
                </a:ext>
              </a:extLst>
            </p:cNvPr>
            <p:cNvSpPr/>
            <p:nvPr/>
          </p:nvSpPr>
          <p:spPr>
            <a:xfrm>
              <a:off x="2632269" y="1841396"/>
              <a:ext cx="43846" cy="43846"/>
            </a:xfrm>
            <a:custGeom>
              <a:avLst/>
              <a:gdLst/>
              <a:ahLst/>
              <a:cxnLst/>
              <a:rect l="l" t="t" r="r" b="b"/>
              <a:pathLst>
                <a:path w="785" h="785" extrusionOk="0">
                  <a:moveTo>
                    <a:pt x="1" y="1"/>
                  </a:moveTo>
                  <a:lnTo>
                    <a:pt x="1" y="784"/>
                  </a:lnTo>
                  <a:lnTo>
                    <a:pt x="785" y="784"/>
                  </a:lnTo>
                  <a:lnTo>
                    <a:pt x="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2" name="Google Shape;16489;p61">
              <a:extLst>
                <a:ext uri="{FF2B5EF4-FFF2-40B4-BE49-F238E27FC236}">
                  <a16:creationId xmlns:a16="http://schemas.microsoft.com/office/drawing/2014/main" id="{45FD7406-6402-989E-217C-A4CD36834761}"/>
                </a:ext>
              </a:extLst>
            </p:cNvPr>
            <p:cNvSpPr/>
            <p:nvPr/>
          </p:nvSpPr>
          <p:spPr>
            <a:xfrm>
              <a:off x="2632269" y="1885187"/>
              <a:ext cx="43846" cy="42952"/>
            </a:xfrm>
            <a:custGeom>
              <a:avLst/>
              <a:gdLst/>
              <a:ahLst/>
              <a:cxnLst/>
              <a:rect l="l" t="t" r="r" b="b"/>
              <a:pathLst>
                <a:path w="785" h="769" extrusionOk="0">
                  <a:moveTo>
                    <a:pt x="1" y="0"/>
                  </a:moveTo>
                  <a:lnTo>
                    <a:pt x="1" y="768"/>
                  </a:lnTo>
                  <a:lnTo>
                    <a:pt x="785" y="768"/>
                  </a:lnTo>
                  <a:lnTo>
                    <a:pt x="7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3" name="Google Shape;16490;p61">
              <a:extLst>
                <a:ext uri="{FF2B5EF4-FFF2-40B4-BE49-F238E27FC236}">
                  <a16:creationId xmlns:a16="http://schemas.microsoft.com/office/drawing/2014/main" id="{2B540191-037C-545F-583F-70634E20524D}"/>
                </a:ext>
              </a:extLst>
            </p:cNvPr>
            <p:cNvSpPr/>
            <p:nvPr/>
          </p:nvSpPr>
          <p:spPr>
            <a:xfrm>
              <a:off x="2632269" y="1928083"/>
              <a:ext cx="43846" cy="43846"/>
            </a:xfrm>
            <a:custGeom>
              <a:avLst/>
              <a:gdLst/>
              <a:ahLst/>
              <a:cxnLst/>
              <a:rect l="l" t="t" r="r" b="b"/>
              <a:pathLst>
                <a:path w="785" h="785" extrusionOk="0">
                  <a:moveTo>
                    <a:pt x="1" y="0"/>
                  </a:moveTo>
                  <a:lnTo>
                    <a:pt x="1" y="784"/>
                  </a:lnTo>
                  <a:lnTo>
                    <a:pt x="785" y="784"/>
                  </a:lnTo>
                  <a:lnTo>
                    <a:pt x="7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4" name="Google Shape;16491;p61">
              <a:extLst>
                <a:ext uri="{FF2B5EF4-FFF2-40B4-BE49-F238E27FC236}">
                  <a16:creationId xmlns:a16="http://schemas.microsoft.com/office/drawing/2014/main" id="{1F7DA763-051D-995B-AA35-D2801BF8FB08}"/>
                </a:ext>
              </a:extLst>
            </p:cNvPr>
            <p:cNvSpPr/>
            <p:nvPr/>
          </p:nvSpPr>
          <p:spPr>
            <a:xfrm>
              <a:off x="2632269" y="1971874"/>
              <a:ext cx="43846" cy="42952"/>
            </a:xfrm>
            <a:custGeom>
              <a:avLst/>
              <a:gdLst/>
              <a:ahLst/>
              <a:cxnLst/>
              <a:rect l="l" t="t" r="r" b="b"/>
              <a:pathLst>
                <a:path w="785" h="769" extrusionOk="0">
                  <a:moveTo>
                    <a:pt x="1" y="0"/>
                  </a:moveTo>
                  <a:lnTo>
                    <a:pt x="1" y="768"/>
                  </a:lnTo>
                  <a:lnTo>
                    <a:pt x="785" y="768"/>
                  </a:lnTo>
                  <a:lnTo>
                    <a:pt x="7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5" name="Google Shape;16492;p61">
              <a:extLst>
                <a:ext uri="{FF2B5EF4-FFF2-40B4-BE49-F238E27FC236}">
                  <a16:creationId xmlns:a16="http://schemas.microsoft.com/office/drawing/2014/main" id="{69603B36-8058-D0DE-3441-F213864D8B37}"/>
                </a:ext>
              </a:extLst>
            </p:cNvPr>
            <p:cNvSpPr/>
            <p:nvPr/>
          </p:nvSpPr>
          <p:spPr>
            <a:xfrm>
              <a:off x="2632269" y="2014770"/>
              <a:ext cx="43846" cy="43790"/>
            </a:xfrm>
            <a:custGeom>
              <a:avLst/>
              <a:gdLst/>
              <a:ahLst/>
              <a:cxnLst/>
              <a:rect l="l" t="t" r="r" b="b"/>
              <a:pathLst>
                <a:path w="785" h="784" extrusionOk="0">
                  <a:moveTo>
                    <a:pt x="1" y="0"/>
                  </a:moveTo>
                  <a:lnTo>
                    <a:pt x="1" y="784"/>
                  </a:lnTo>
                  <a:lnTo>
                    <a:pt x="785" y="784"/>
                  </a:lnTo>
                  <a:lnTo>
                    <a:pt x="7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6" name="Google Shape;16493;p61">
              <a:extLst>
                <a:ext uri="{FF2B5EF4-FFF2-40B4-BE49-F238E27FC236}">
                  <a16:creationId xmlns:a16="http://schemas.microsoft.com/office/drawing/2014/main" id="{3C15979F-C764-9B42-7B94-5DA85CD64E0A}"/>
                </a:ext>
              </a:extLst>
            </p:cNvPr>
            <p:cNvSpPr/>
            <p:nvPr/>
          </p:nvSpPr>
          <p:spPr>
            <a:xfrm>
              <a:off x="2632269" y="2058505"/>
              <a:ext cx="43846" cy="42952"/>
            </a:xfrm>
            <a:custGeom>
              <a:avLst/>
              <a:gdLst/>
              <a:ahLst/>
              <a:cxnLst/>
              <a:rect l="l" t="t" r="r" b="b"/>
              <a:pathLst>
                <a:path w="785" h="769" extrusionOk="0">
                  <a:moveTo>
                    <a:pt x="1" y="1"/>
                  </a:moveTo>
                  <a:lnTo>
                    <a:pt x="1" y="769"/>
                  </a:lnTo>
                  <a:lnTo>
                    <a:pt x="785" y="769"/>
                  </a:lnTo>
                  <a:lnTo>
                    <a:pt x="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7" name="Google Shape;16494;p61">
              <a:extLst>
                <a:ext uri="{FF2B5EF4-FFF2-40B4-BE49-F238E27FC236}">
                  <a16:creationId xmlns:a16="http://schemas.microsoft.com/office/drawing/2014/main" id="{7CA619E1-98B2-84C2-6EBC-B061678A9363}"/>
                </a:ext>
              </a:extLst>
            </p:cNvPr>
            <p:cNvSpPr/>
            <p:nvPr/>
          </p:nvSpPr>
          <p:spPr>
            <a:xfrm>
              <a:off x="2632269" y="2101401"/>
              <a:ext cx="43846" cy="43846"/>
            </a:xfrm>
            <a:custGeom>
              <a:avLst/>
              <a:gdLst/>
              <a:ahLst/>
              <a:cxnLst/>
              <a:rect l="l" t="t" r="r" b="b"/>
              <a:pathLst>
                <a:path w="785" h="785" extrusionOk="0">
                  <a:moveTo>
                    <a:pt x="1" y="1"/>
                  </a:moveTo>
                  <a:lnTo>
                    <a:pt x="1" y="785"/>
                  </a:lnTo>
                  <a:lnTo>
                    <a:pt x="785" y="785"/>
                  </a:lnTo>
                  <a:lnTo>
                    <a:pt x="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8" name="Google Shape;16495;p61">
              <a:extLst>
                <a:ext uri="{FF2B5EF4-FFF2-40B4-BE49-F238E27FC236}">
                  <a16:creationId xmlns:a16="http://schemas.microsoft.com/office/drawing/2014/main" id="{C5432B26-FAB8-4B17-841F-F70C5F1AD932}"/>
                </a:ext>
              </a:extLst>
            </p:cNvPr>
            <p:cNvSpPr/>
            <p:nvPr/>
          </p:nvSpPr>
          <p:spPr>
            <a:xfrm>
              <a:off x="2632269" y="2145192"/>
              <a:ext cx="43846" cy="42952"/>
            </a:xfrm>
            <a:custGeom>
              <a:avLst/>
              <a:gdLst/>
              <a:ahLst/>
              <a:cxnLst/>
              <a:rect l="l" t="t" r="r" b="b"/>
              <a:pathLst>
                <a:path w="785" h="769" extrusionOk="0">
                  <a:moveTo>
                    <a:pt x="1" y="1"/>
                  </a:moveTo>
                  <a:lnTo>
                    <a:pt x="1" y="769"/>
                  </a:lnTo>
                  <a:lnTo>
                    <a:pt x="785" y="769"/>
                  </a:lnTo>
                  <a:lnTo>
                    <a:pt x="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9" name="Google Shape;16496;p61">
              <a:extLst>
                <a:ext uri="{FF2B5EF4-FFF2-40B4-BE49-F238E27FC236}">
                  <a16:creationId xmlns:a16="http://schemas.microsoft.com/office/drawing/2014/main" id="{ACFA50F4-33E2-6279-DEF5-3157D7996117}"/>
                </a:ext>
              </a:extLst>
            </p:cNvPr>
            <p:cNvSpPr/>
            <p:nvPr/>
          </p:nvSpPr>
          <p:spPr>
            <a:xfrm>
              <a:off x="2632269" y="2188088"/>
              <a:ext cx="43846" cy="43846"/>
            </a:xfrm>
            <a:custGeom>
              <a:avLst/>
              <a:gdLst/>
              <a:ahLst/>
              <a:cxnLst/>
              <a:rect l="l" t="t" r="r" b="b"/>
              <a:pathLst>
                <a:path w="785" h="785" extrusionOk="0">
                  <a:moveTo>
                    <a:pt x="1" y="1"/>
                  </a:moveTo>
                  <a:lnTo>
                    <a:pt x="1" y="784"/>
                  </a:lnTo>
                  <a:lnTo>
                    <a:pt x="785" y="784"/>
                  </a:lnTo>
                  <a:lnTo>
                    <a:pt x="78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0" name="Google Shape;16497;p61">
              <a:extLst>
                <a:ext uri="{FF2B5EF4-FFF2-40B4-BE49-F238E27FC236}">
                  <a16:creationId xmlns:a16="http://schemas.microsoft.com/office/drawing/2014/main" id="{87562F31-1745-619F-1579-FAB9F97D623D}"/>
                </a:ext>
              </a:extLst>
            </p:cNvPr>
            <p:cNvSpPr/>
            <p:nvPr/>
          </p:nvSpPr>
          <p:spPr>
            <a:xfrm>
              <a:off x="2632269" y="2231879"/>
              <a:ext cx="43846" cy="43846"/>
            </a:xfrm>
            <a:custGeom>
              <a:avLst/>
              <a:gdLst/>
              <a:ahLst/>
              <a:cxnLst/>
              <a:rect l="l" t="t" r="r" b="b"/>
              <a:pathLst>
                <a:path w="785" h="785" extrusionOk="0">
                  <a:moveTo>
                    <a:pt x="1" y="0"/>
                  </a:moveTo>
                  <a:lnTo>
                    <a:pt x="1" y="784"/>
                  </a:lnTo>
                  <a:lnTo>
                    <a:pt x="785" y="784"/>
                  </a:lnTo>
                  <a:lnTo>
                    <a:pt x="7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1" name="Google Shape;16498;p61">
              <a:extLst>
                <a:ext uri="{FF2B5EF4-FFF2-40B4-BE49-F238E27FC236}">
                  <a16:creationId xmlns:a16="http://schemas.microsoft.com/office/drawing/2014/main" id="{4C4232B4-B072-95A5-46A2-7AF379E88A0E}"/>
                </a:ext>
              </a:extLst>
            </p:cNvPr>
            <p:cNvSpPr/>
            <p:nvPr/>
          </p:nvSpPr>
          <p:spPr>
            <a:xfrm>
              <a:off x="2632269" y="2275669"/>
              <a:ext cx="43846" cy="42952"/>
            </a:xfrm>
            <a:custGeom>
              <a:avLst/>
              <a:gdLst/>
              <a:ahLst/>
              <a:cxnLst/>
              <a:rect l="l" t="t" r="r" b="b"/>
              <a:pathLst>
                <a:path w="785" h="769" extrusionOk="0">
                  <a:moveTo>
                    <a:pt x="1" y="0"/>
                  </a:moveTo>
                  <a:lnTo>
                    <a:pt x="1" y="768"/>
                  </a:lnTo>
                  <a:lnTo>
                    <a:pt x="785" y="768"/>
                  </a:lnTo>
                  <a:lnTo>
                    <a:pt x="78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47943259"/>
      </p:ext>
    </p:extLst>
  </p:cSld>
  <p:clrMapOvr>
    <a:masterClrMapping/>
  </p:clrMapOvr>
  <p:transition spd="slow">
    <p:push dir="u"/>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3872"/>
        <p:cNvGrpSpPr/>
        <p:nvPr/>
      </p:nvGrpSpPr>
      <p:grpSpPr>
        <a:xfrm>
          <a:off x="0" y="0"/>
          <a:ext cx="0" cy="0"/>
          <a:chOff x="0" y="0"/>
          <a:chExt cx="0" cy="0"/>
        </a:xfrm>
      </p:grpSpPr>
      <p:grpSp>
        <p:nvGrpSpPr>
          <p:cNvPr id="13873" name="Google Shape;13873;p31"/>
          <p:cNvGrpSpPr/>
          <p:nvPr/>
        </p:nvGrpSpPr>
        <p:grpSpPr>
          <a:xfrm>
            <a:off x="7" y="4511474"/>
            <a:ext cx="9446833" cy="1136997"/>
            <a:chOff x="7" y="4511474"/>
            <a:chExt cx="9446833" cy="1136997"/>
          </a:xfrm>
        </p:grpSpPr>
        <p:grpSp>
          <p:nvGrpSpPr>
            <p:cNvPr id="13874" name="Google Shape;13874;p31"/>
            <p:cNvGrpSpPr/>
            <p:nvPr/>
          </p:nvGrpSpPr>
          <p:grpSpPr>
            <a:xfrm>
              <a:off x="7" y="4511474"/>
              <a:ext cx="1049633" cy="1136997"/>
              <a:chOff x="2130300" y="2121375"/>
              <a:chExt cx="212000" cy="229650"/>
            </a:xfrm>
          </p:grpSpPr>
          <p:sp>
            <p:nvSpPr>
              <p:cNvPr id="13875" name="Google Shape;13875;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6" name="Google Shape;13876;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7" name="Google Shape;13877;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8" name="Google Shape;13878;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9" name="Google Shape;13879;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0" name="Google Shape;13880;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1" name="Google Shape;13881;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2" name="Google Shape;13882;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3" name="Google Shape;13883;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4" name="Google Shape;13884;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5" name="Google Shape;13885;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6" name="Google Shape;13886;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7" name="Google Shape;13887;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8" name="Google Shape;13888;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9" name="Google Shape;13889;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0" name="Google Shape;13890;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1" name="Google Shape;13891;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2" name="Google Shape;13892;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3" name="Google Shape;13893;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4" name="Google Shape;13894;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5" name="Google Shape;13895;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6" name="Google Shape;13896;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7" name="Google Shape;13897;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8" name="Google Shape;13898;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9" name="Google Shape;13899;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0" name="Google Shape;13900;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1" name="Google Shape;13901;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2" name="Google Shape;13902;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3" name="Google Shape;13903;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4" name="Google Shape;13904;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5" name="Google Shape;13905;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6" name="Google Shape;13906;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7" name="Google Shape;13907;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8" name="Google Shape;13908;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9" name="Google Shape;13909;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0" name="Google Shape;13910;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1" name="Google Shape;13911;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2" name="Google Shape;13912;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3" name="Google Shape;13913;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4" name="Google Shape;13914;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5" name="Google Shape;13915;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6" name="Google Shape;13916;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7" name="Google Shape;13917;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18" name="Google Shape;13918;p31"/>
            <p:cNvGrpSpPr/>
            <p:nvPr/>
          </p:nvGrpSpPr>
          <p:grpSpPr>
            <a:xfrm>
              <a:off x="1049657" y="4511474"/>
              <a:ext cx="1049633" cy="1136997"/>
              <a:chOff x="2130300" y="2121375"/>
              <a:chExt cx="212000" cy="229650"/>
            </a:xfrm>
          </p:grpSpPr>
          <p:sp>
            <p:nvSpPr>
              <p:cNvPr id="13919" name="Google Shape;13919;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0" name="Google Shape;13920;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1" name="Google Shape;13921;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2" name="Google Shape;13922;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3" name="Google Shape;13923;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4" name="Google Shape;13924;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5" name="Google Shape;13925;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6" name="Google Shape;13926;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7" name="Google Shape;13927;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8" name="Google Shape;13928;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9" name="Google Shape;13929;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0" name="Google Shape;13930;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1" name="Google Shape;13931;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2" name="Google Shape;13932;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3" name="Google Shape;13933;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4" name="Google Shape;13934;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5" name="Google Shape;13935;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6" name="Google Shape;13936;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7" name="Google Shape;13937;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8" name="Google Shape;13938;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9" name="Google Shape;13939;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0" name="Google Shape;13940;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1" name="Google Shape;13941;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2" name="Google Shape;13942;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3" name="Google Shape;13943;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4" name="Google Shape;13944;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5" name="Google Shape;13945;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6" name="Google Shape;13946;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7" name="Google Shape;13947;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8" name="Google Shape;13948;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9" name="Google Shape;13949;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0" name="Google Shape;13950;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1" name="Google Shape;13951;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2" name="Google Shape;13952;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3" name="Google Shape;13953;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4" name="Google Shape;13954;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5" name="Google Shape;13955;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6" name="Google Shape;13956;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7" name="Google Shape;13957;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8" name="Google Shape;13958;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9" name="Google Shape;13959;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0" name="Google Shape;13960;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1" name="Google Shape;13961;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62" name="Google Shape;13962;p31"/>
            <p:cNvGrpSpPr/>
            <p:nvPr/>
          </p:nvGrpSpPr>
          <p:grpSpPr>
            <a:xfrm>
              <a:off x="2099307" y="4511474"/>
              <a:ext cx="1049633" cy="1136997"/>
              <a:chOff x="2130300" y="2121375"/>
              <a:chExt cx="212000" cy="229650"/>
            </a:xfrm>
          </p:grpSpPr>
          <p:sp>
            <p:nvSpPr>
              <p:cNvPr id="13963" name="Google Shape;13963;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4" name="Google Shape;13964;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5" name="Google Shape;13965;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6" name="Google Shape;13966;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7" name="Google Shape;13967;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8" name="Google Shape;13968;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9" name="Google Shape;13969;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0" name="Google Shape;13970;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1" name="Google Shape;13971;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2" name="Google Shape;13972;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3" name="Google Shape;13973;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4" name="Google Shape;13974;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5" name="Google Shape;13975;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6" name="Google Shape;13976;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7" name="Google Shape;13977;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8" name="Google Shape;13978;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9" name="Google Shape;13979;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0" name="Google Shape;13980;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1" name="Google Shape;13981;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2" name="Google Shape;13982;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3" name="Google Shape;13983;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4" name="Google Shape;13984;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5" name="Google Shape;13985;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6" name="Google Shape;13986;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7" name="Google Shape;13987;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8" name="Google Shape;13988;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9" name="Google Shape;13989;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0" name="Google Shape;13990;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1" name="Google Shape;13991;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2" name="Google Shape;13992;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3" name="Google Shape;13993;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4" name="Google Shape;13994;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5" name="Google Shape;13995;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6" name="Google Shape;13996;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7" name="Google Shape;13997;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8" name="Google Shape;13998;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9" name="Google Shape;13999;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0" name="Google Shape;14000;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1" name="Google Shape;14001;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2" name="Google Shape;14002;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3" name="Google Shape;14003;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4" name="Google Shape;14004;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5" name="Google Shape;14005;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06" name="Google Shape;14006;p31"/>
            <p:cNvGrpSpPr/>
            <p:nvPr/>
          </p:nvGrpSpPr>
          <p:grpSpPr>
            <a:xfrm>
              <a:off x="3148957" y="4511474"/>
              <a:ext cx="1049633" cy="1136997"/>
              <a:chOff x="2130300" y="2121375"/>
              <a:chExt cx="212000" cy="229650"/>
            </a:xfrm>
          </p:grpSpPr>
          <p:sp>
            <p:nvSpPr>
              <p:cNvPr id="14007" name="Google Shape;14007;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8" name="Google Shape;14008;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9" name="Google Shape;14009;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0" name="Google Shape;14010;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1" name="Google Shape;14011;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2" name="Google Shape;14012;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3" name="Google Shape;14013;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4" name="Google Shape;14014;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5" name="Google Shape;14015;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6" name="Google Shape;14016;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7" name="Google Shape;14017;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8" name="Google Shape;14018;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9" name="Google Shape;14019;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0" name="Google Shape;14020;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1" name="Google Shape;14021;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2" name="Google Shape;14022;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3" name="Google Shape;14023;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4" name="Google Shape;14024;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5" name="Google Shape;14025;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6" name="Google Shape;14026;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7" name="Google Shape;14027;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8" name="Google Shape;14028;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9" name="Google Shape;14029;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0" name="Google Shape;14030;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1" name="Google Shape;14031;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2" name="Google Shape;14032;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3" name="Google Shape;14033;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4" name="Google Shape;14034;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5" name="Google Shape;14035;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6" name="Google Shape;14036;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7" name="Google Shape;14037;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8" name="Google Shape;14038;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9" name="Google Shape;14039;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0" name="Google Shape;14040;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1" name="Google Shape;14041;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2" name="Google Shape;14042;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3" name="Google Shape;14043;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4" name="Google Shape;14044;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5" name="Google Shape;14045;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6" name="Google Shape;14046;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7" name="Google Shape;14047;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8" name="Google Shape;14048;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9" name="Google Shape;14049;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50" name="Google Shape;14050;p31"/>
            <p:cNvGrpSpPr/>
            <p:nvPr/>
          </p:nvGrpSpPr>
          <p:grpSpPr>
            <a:xfrm>
              <a:off x="4198607" y="4511474"/>
              <a:ext cx="1049633" cy="1136997"/>
              <a:chOff x="2130300" y="2121375"/>
              <a:chExt cx="212000" cy="229650"/>
            </a:xfrm>
          </p:grpSpPr>
          <p:sp>
            <p:nvSpPr>
              <p:cNvPr id="14051" name="Google Shape;14051;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2" name="Google Shape;14052;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3" name="Google Shape;14053;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4" name="Google Shape;14054;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5" name="Google Shape;14055;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6" name="Google Shape;14056;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7" name="Google Shape;14057;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8" name="Google Shape;14058;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9" name="Google Shape;14059;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0" name="Google Shape;14060;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1" name="Google Shape;14061;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2" name="Google Shape;14062;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3" name="Google Shape;14063;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4" name="Google Shape;14064;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5" name="Google Shape;14065;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6" name="Google Shape;14066;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7" name="Google Shape;14067;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8" name="Google Shape;14068;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9" name="Google Shape;14069;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0" name="Google Shape;14070;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1" name="Google Shape;14071;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2" name="Google Shape;14072;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3" name="Google Shape;14073;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4" name="Google Shape;14074;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5" name="Google Shape;14075;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6" name="Google Shape;14076;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7" name="Google Shape;14077;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8" name="Google Shape;14078;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9" name="Google Shape;14079;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0" name="Google Shape;14080;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1" name="Google Shape;14081;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2" name="Google Shape;14082;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3" name="Google Shape;14083;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4" name="Google Shape;14084;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5" name="Google Shape;14085;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6" name="Google Shape;14086;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7" name="Google Shape;14087;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8" name="Google Shape;14088;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9" name="Google Shape;14089;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0" name="Google Shape;14090;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1" name="Google Shape;14091;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2" name="Google Shape;14092;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3" name="Google Shape;14093;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4" name="Google Shape;14094;p31"/>
            <p:cNvGrpSpPr/>
            <p:nvPr/>
          </p:nvGrpSpPr>
          <p:grpSpPr>
            <a:xfrm>
              <a:off x="5248257" y="4511474"/>
              <a:ext cx="1049633" cy="1136997"/>
              <a:chOff x="2130300" y="2121375"/>
              <a:chExt cx="212000" cy="229650"/>
            </a:xfrm>
          </p:grpSpPr>
          <p:sp>
            <p:nvSpPr>
              <p:cNvPr id="14095" name="Google Shape;14095;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6" name="Google Shape;14096;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7" name="Google Shape;14097;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8" name="Google Shape;14098;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9" name="Google Shape;14099;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0" name="Google Shape;14100;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1" name="Google Shape;14101;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2" name="Google Shape;14102;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3" name="Google Shape;14103;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4" name="Google Shape;14104;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5" name="Google Shape;14105;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6" name="Google Shape;14106;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7" name="Google Shape;14107;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8" name="Google Shape;14108;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9" name="Google Shape;14109;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0" name="Google Shape;14110;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1" name="Google Shape;14111;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2" name="Google Shape;14112;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3" name="Google Shape;14113;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4" name="Google Shape;14114;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5" name="Google Shape;14115;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6" name="Google Shape;14116;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7" name="Google Shape;14117;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8" name="Google Shape;14118;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9" name="Google Shape;14119;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0" name="Google Shape;14120;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1" name="Google Shape;14121;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2" name="Google Shape;14122;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3" name="Google Shape;14123;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4" name="Google Shape;14124;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5" name="Google Shape;14125;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6" name="Google Shape;14126;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7" name="Google Shape;14127;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8" name="Google Shape;14128;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9" name="Google Shape;14129;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0" name="Google Shape;14130;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1" name="Google Shape;14131;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2" name="Google Shape;14132;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3" name="Google Shape;14133;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4" name="Google Shape;14134;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5" name="Google Shape;14135;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6" name="Google Shape;14136;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7" name="Google Shape;14137;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8" name="Google Shape;14138;p31"/>
            <p:cNvGrpSpPr/>
            <p:nvPr/>
          </p:nvGrpSpPr>
          <p:grpSpPr>
            <a:xfrm>
              <a:off x="6297907" y="4511474"/>
              <a:ext cx="1049633" cy="1136997"/>
              <a:chOff x="2130300" y="2121375"/>
              <a:chExt cx="212000" cy="229650"/>
            </a:xfrm>
          </p:grpSpPr>
          <p:sp>
            <p:nvSpPr>
              <p:cNvPr id="14139" name="Google Shape;14139;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0" name="Google Shape;14140;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1" name="Google Shape;14141;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2" name="Google Shape;14142;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3" name="Google Shape;14143;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4" name="Google Shape;14144;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5" name="Google Shape;14145;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6" name="Google Shape;14146;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7" name="Google Shape;14147;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8" name="Google Shape;14148;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9" name="Google Shape;14149;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0" name="Google Shape;14150;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1" name="Google Shape;14151;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2" name="Google Shape;14152;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3" name="Google Shape;14153;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4" name="Google Shape;14154;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5" name="Google Shape;14155;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6" name="Google Shape;14156;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7" name="Google Shape;14157;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8" name="Google Shape;14158;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9" name="Google Shape;14159;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0" name="Google Shape;14160;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1" name="Google Shape;14161;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2" name="Google Shape;14162;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3" name="Google Shape;14163;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4" name="Google Shape;14164;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5" name="Google Shape;14165;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6" name="Google Shape;14166;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7" name="Google Shape;14167;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8" name="Google Shape;14168;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9" name="Google Shape;14169;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0" name="Google Shape;14170;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1" name="Google Shape;14171;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2" name="Google Shape;14172;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3" name="Google Shape;14173;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4" name="Google Shape;14174;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5" name="Google Shape;14175;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6" name="Google Shape;14176;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7" name="Google Shape;14177;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8" name="Google Shape;14178;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9" name="Google Shape;14179;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0" name="Google Shape;14180;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1" name="Google Shape;14181;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82" name="Google Shape;14182;p31"/>
            <p:cNvGrpSpPr/>
            <p:nvPr/>
          </p:nvGrpSpPr>
          <p:grpSpPr>
            <a:xfrm>
              <a:off x="7347557" y="4511474"/>
              <a:ext cx="1049633" cy="1136997"/>
              <a:chOff x="2130300" y="2121375"/>
              <a:chExt cx="212000" cy="229650"/>
            </a:xfrm>
          </p:grpSpPr>
          <p:sp>
            <p:nvSpPr>
              <p:cNvPr id="14183" name="Google Shape;14183;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4" name="Google Shape;14184;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5" name="Google Shape;14185;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6" name="Google Shape;14186;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7" name="Google Shape;14187;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8" name="Google Shape;14188;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9" name="Google Shape;14189;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0" name="Google Shape;14190;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1" name="Google Shape;14191;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2" name="Google Shape;14192;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3" name="Google Shape;14193;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4" name="Google Shape;14194;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5" name="Google Shape;14195;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6" name="Google Shape;14196;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7" name="Google Shape;14197;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8" name="Google Shape;14198;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9" name="Google Shape;14199;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0" name="Google Shape;14200;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1" name="Google Shape;14201;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2" name="Google Shape;14202;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3" name="Google Shape;14203;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4" name="Google Shape;14204;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5" name="Google Shape;14205;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6" name="Google Shape;14206;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7" name="Google Shape;14207;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8" name="Google Shape;14208;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9" name="Google Shape;14209;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0" name="Google Shape;14210;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1" name="Google Shape;14211;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2" name="Google Shape;14212;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3" name="Google Shape;14213;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4" name="Google Shape;14214;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5" name="Google Shape;14215;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6" name="Google Shape;14216;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7" name="Google Shape;14217;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8" name="Google Shape;14218;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9" name="Google Shape;14219;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0" name="Google Shape;14220;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1" name="Google Shape;14221;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2" name="Google Shape;14222;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3" name="Google Shape;14223;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4" name="Google Shape;14224;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5" name="Google Shape;14225;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6" name="Google Shape;14226;p31"/>
            <p:cNvGrpSpPr/>
            <p:nvPr/>
          </p:nvGrpSpPr>
          <p:grpSpPr>
            <a:xfrm>
              <a:off x="8397207" y="4511474"/>
              <a:ext cx="1049633" cy="1136997"/>
              <a:chOff x="2130300" y="2121375"/>
              <a:chExt cx="212000" cy="229650"/>
            </a:xfrm>
          </p:grpSpPr>
          <p:sp>
            <p:nvSpPr>
              <p:cNvPr id="14227" name="Google Shape;14227;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8" name="Google Shape;14228;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9" name="Google Shape;14229;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0" name="Google Shape;14230;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1" name="Google Shape;14231;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2" name="Google Shape;14232;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3" name="Google Shape;14233;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4" name="Google Shape;14234;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5" name="Google Shape;14235;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6" name="Google Shape;14236;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7" name="Google Shape;14237;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8" name="Google Shape;14238;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9" name="Google Shape;14239;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0" name="Google Shape;14240;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1" name="Google Shape;14241;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2" name="Google Shape;14242;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3" name="Google Shape;14243;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4" name="Google Shape;14244;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5" name="Google Shape;14245;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6" name="Google Shape;14246;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7" name="Google Shape;14247;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8" name="Google Shape;14248;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9" name="Google Shape;14249;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0" name="Google Shape;14250;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1" name="Google Shape;14251;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2" name="Google Shape;14252;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3" name="Google Shape;14253;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4" name="Google Shape;14254;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5" name="Google Shape;14255;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6" name="Google Shape;14256;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7" name="Google Shape;14257;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8" name="Google Shape;14258;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9" name="Google Shape;14259;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0" name="Google Shape;14260;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1" name="Google Shape;14261;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2" name="Google Shape;14262;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3" name="Google Shape;14263;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4" name="Google Shape;14264;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5" name="Google Shape;14265;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6" name="Google Shape;14266;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7" name="Google Shape;14267;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8" name="Google Shape;14268;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9" name="Google Shape;14269;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270" name="Google Shape;14270;p31"/>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DEFINIENDO METODOS</a:t>
            </a:r>
            <a:endParaRPr dirty="0"/>
          </a:p>
        </p:txBody>
      </p:sp>
      <p:sp>
        <p:nvSpPr>
          <p:cNvPr id="14271" name="Google Shape;14271;p31"/>
          <p:cNvSpPr txBox="1">
            <a:spLocks noGrp="1"/>
          </p:cNvSpPr>
          <p:nvPr>
            <p:ph type="body" idx="1"/>
          </p:nvPr>
        </p:nvSpPr>
        <p:spPr>
          <a:xfrm>
            <a:off x="523833" y="1017725"/>
            <a:ext cx="8179847" cy="3493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MX" sz="1600" dirty="0">
                <a:latin typeface="Advent Pro Medium"/>
                <a:ea typeface="Advent Pro Medium"/>
                <a:cs typeface="Advent Pro Medium"/>
                <a:sym typeface="Advent Pro Medium"/>
              </a:rPr>
              <a:t>En Java, los métodos son bloques de código que se pueden llamar para realizar una tarea específica. Para crear un método en Java, necesitas definirlo dentro de una clase.</a:t>
            </a:r>
          </a:p>
          <a:p>
            <a:pPr marL="0" lvl="0" indent="0" algn="l" rtl="0">
              <a:spcBef>
                <a:spcPts val="0"/>
              </a:spcBef>
              <a:spcAft>
                <a:spcPts val="0"/>
              </a:spcAft>
              <a:buNone/>
            </a:pPr>
            <a:endParaRPr lang="es-MX" sz="1600" dirty="0">
              <a:latin typeface="Advent Pro Medium"/>
              <a:ea typeface="Advent Pro Medium"/>
              <a:cs typeface="Advent Pro Medium"/>
              <a:sym typeface="Advent Pro Medium"/>
            </a:endParaRPr>
          </a:p>
          <a:p>
            <a:pPr marL="0" lvl="0" indent="0" algn="l" rtl="0">
              <a:spcBef>
                <a:spcPts val="0"/>
              </a:spcBef>
              <a:spcAft>
                <a:spcPts val="0"/>
              </a:spcAft>
              <a:buNone/>
            </a:pPr>
            <a:r>
              <a:rPr lang="es-MX" sz="1600" dirty="0">
                <a:latin typeface="Advent Pro Medium"/>
                <a:ea typeface="Advent Pro Medium"/>
                <a:cs typeface="Advent Pro Medium"/>
                <a:sym typeface="Advent Pro Medium"/>
              </a:rPr>
              <a:t>La sintaxis para definir un método en Java es la siguiente:</a:t>
            </a:r>
            <a:br>
              <a:rPr lang="es-MX" sz="1600" dirty="0">
                <a:latin typeface="Advent Pro Medium"/>
                <a:ea typeface="Advent Pro Medium"/>
                <a:cs typeface="Advent Pro Medium"/>
                <a:sym typeface="Advent Pro Medium"/>
              </a:rPr>
            </a:br>
            <a:br>
              <a:rPr lang="es-MX" sz="1600" dirty="0">
                <a:latin typeface="Advent Pro Medium"/>
                <a:ea typeface="Advent Pro Medium"/>
                <a:cs typeface="Advent Pro Medium"/>
                <a:sym typeface="Advent Pro Medium"/>
              </a:rPr>
            </a:br>
            <a:r>
              <a:rPr lang="es-MX" sz="1600" dirty="0">
                <a:solidFill>
                  <a:schemeClr val="accent6"/>
                </a:solidFill>
                <a:latin typeface="Advent Pro Medium"/>
                <a:ea typeface="Advent Pro Medium"/>
                <a:cs typeface="Advent Pro Medium"/>
                <a:sym typeface="Advent Pro Medium"/>
              </a:rPr>
              <a:t>&lt;modificador&gt; </a:t>
            </a:r>
            <a:r>
              <a:rPr lang="es-MX" sz="1600" dirty="0">
                <a:solidFill>
                  <a:schemeClr val="tx2"/>
                </a:solidFill>
                <a:latin typeface="Advent Pro Medium"/>
                <a:ea typeface="Advent Pro Medium"/>
                <a:cs typeface="Advent Pro Medium"/>
                <a:sym typeface="Advent Pro Medium"/>
              </a:rPr>
              <a:t>&lt;tipo de retorno&gt; </a:t>
            </a:r>
            <a:r>
              <a:rPr lang="es-MX" sz="1600" dirty="0">
                <a:solidFill>
                  <a:schemeClr val="accent5"/>
                </a:solidFill>
                <a:latin typeface="Advent Pro Medium"/>
                <a:ea typeface="Advent Pro Medium"/>
                <a:cs typeface="Advent Pro Medium"/>
                <a:sym typeface="Advent Pro Medium"/>
              </a:rPr>
              <a:t>&lt;nombre del método&gt;</a:t>
            </a:r>
            <a:r>
              <a:rPr lang="es-MX" sz="1600" dirty="0">
                <a:solidFill>
                  <a:schemeClr val="tx1"/>
                </a:solidFill>
                <a:latin typeface="Advent Pro Medium"/>
                <a:ea typeface="Advent Pro Medium"/>
                <a:cs typeface="Advent Pro Medium"/>
                <a:sym typeface="Advent Pro Medium"/>
              </a:rPr>
              <a:t>(&lt;parámetros&gt;)</a:t>
            </a:r>
            <a:r>
              <a:rPr lang="es-MX" sz="1600" dirty="0">
                <a:latin typeface="Advent Pro Medium"/>
                <a:ea typeface="Advent Pro Medium"/>
                <a:cs typeface="Advent Pro Medium"/>
                <a:sym typeface="Advent Pro Medium"/>
              </a:rPr>
              <a:t> {</a:t>
            </a:r>
          </a:p>
          <a:p>
            <a:pPr marL="0" lvl="0" indent="0" algn="l" rtl="0">
              <a:spcBef>
                <a:spcPts val="0"/>
              </a:spcBef>
              <a:spcAft>
                <a:spcPts val="0"/>
              </a:spcAft>
              <a:buNone/>
            </a:pPr>
            <a:r>
              <a:rPr lang="es-MX" sz="1600" dirty="0">
                <a:latin typeface="Advent Pro Medium"/>
                <a:ea typeface="Advent Pro Medium"/>
                <a:cs typeface="Advent Pro Medium"/>
                <a:sym typeface="Advent Pro Medium"/>
              </a:rPr>
              <a:t>    </a:t>
            </a:r>
            <a:r>
              <a:rPr lang="es-MX" sz="1600" dirty="0">
                <a:solidFill>
                  <a:schemeClr val="tx1">
                    <a:lumMod val="50000"/>
                    <a:lumOff val="50000"/>
                  </a:schemeClr>
                </a:solidFill>
                <a:latin typeface="Advent Pro Medium"/>
                <a:ea typeface="Advent Pro Medium"/>
                <a:cs typeface="Advent Pro Medium"/>
                <a:sym typeface="Advent Pro Medium"/>
              </a:rPr>
              <a:t>// Código del método</a:t>
            </a:r>
          </a:p>
          <a:p>
            <a:pPr marL="0" lvl="0" indent="0" algn="l" rtl="0">
              <a:spcBef>
                <a:spcPts val="0"/>
              </a:spcBef>
              <a:spcAft>
                <a:spcPts val="0"/>
              </a:spcAft>
              <a:buNone/>
            </a:pPr>
            <a:r>
              <a:rPr lang="es-MX" sz="1600" dirty="0">
                <a:latin typeface="Advent Pro Medium"/>
                <a:ea typeface="Advent Pro Medium"/>
                <a:cs typeface="Advent Pro Medium"/>
                <a:sym typeface="Advent Pro Medium"/>
              </a:rPr>
              <a:t>}</a:t>
            </a:r>
          </a:p>
          <a:p>
            <a:pPr marL="0" lvl="0" indent="0" algn="l" rtl="0">
              <a:spcBef>
                <a:spcPts val="0"/>
              </a:spcBef>
              <a:spcAft>
                <a:spcPts val="0"/>
              </a:spcAft>
              <a:buNone/>
            </a:pPr>
            <a:endParaRPr lang="es-MX" sz="1600" dirty="0"/>
          </a:p>
          <a:p>
            <a:pPr lvl="0" indent="-330200">
              <a:buClr>
                <a:schemeClr val="dk2"/>
              </a:buClr>
              <a:buSzPts val="1600"/>
              <a:buBlip>
                <a:blip r:embed="rId3"/>
              </a:buBlip>
            </a:pPr>
            <a:r>
              <a:rPr lang="es-MX" dirty="0">
                <a:solidFill>
                  <a:schemeClr val="accent6"/>
                </a:solidFill>
              </a:rPr>
              <a:t>&lt;modificador&gt; </a:t>
            </a:r>
            <a:r>
              <a:rPr lang="es-MX" dirty="0">
                <a:solidFill>
                  <a:schemeClr val="bg2"/>
                </a:solidFill>
              </a:rPr>
              <a:t>es un modificador de acceso, como </a:t>
            </a:r>
            <a:r>
              <a:rPr lang="es-MX" b="1" dirty="0" err="1">
                <a:solidFill>
                  <a:schemeClr val="bg2"/>
                </a:solidFill>
              </a:rPr>
              <a:t>public</a:t>
            </a:r>
            <a:r>
              <a:rPr lang="es-MX" dirty="0">
                <a:solidFill>
                  <a:schemeClr val="bg2"/>
                </a:solidFill>
              </a:rPr>
              <a:t>, </a:t>
            </a:r>
            <a:r>
              <a:rPr lang="es-MX" b="1" dirty="0" err="1">
                <a:solidFill>
                  <a:schemeClr val="bg2"/>
                </a:solidFill>
              </a:rPr>
              <a:t>private</a:t>
            </a:r>
            <a:r>
              <a:rPr lang="es-MX" dirty="0">
                <a:solidFill>
                  <a:schemeClr val="bg2"/>
                </a:solidFill>
              </a:rPr>
              <a:t> o </a:t>
            </a:r>
            <a:r>
              <a:rPr lang="es-MX" b="1" dirty="0" err="1">
                <a:solidFill>
                  <a:schemeClr val="bg2"/>
                </a:solidFill>
              </a:rPr>
              <a:t>protected</a:t>
            </a:r>
            <a:r>
              <a:rPr lang="es-MX" dirty="0">
                <a:solidFill>
                  <a:schemeClr val="bg2"/>
                </a:solidFill>
              </a:rPr>
              <a:t>.</a:t>
            </a:r>
          </a:p>
          <a:p>
            <a:pPr lvl="0" indent="-330200">
              <a:buClr>
                <a:schemeClr val="dk2"/>
              </a:buClr>
              <a:buSzPts val="1600"/>
              <a:buBlip>
                <a:blip r:embed="rId3"/>
              </a:buBlip>
            </a:pPr>
            <a:r>
              <a:rPr lang="es-MX" dirty="0">
                <a:solidFill>
                  <a:schemeClr val="tx2"/>
                </a:solidFill>
              </a:rPr>
              <a:t>&lt;tipo de retorno&gt; </a:t>
            </a:r>
            <a:r>
              <a:rPr lang="es-MX" dirty="0">
                <a:solidFill>
                  <a:schemeClr val="bg2"/>
                </a:solidFill>
              </a:rPr>
              <a:t>es el tipo de dato que devuelve el método, como </a:t>
            </a:r>
            <a:r>
              <a:rPr lang="es-MX" b="1" dirty="0" err="1">
                <a:solidFill>
                  <a:schemeClr val="bg2"/>
                </a:solidFill>
              </a:rPr>
              <a:t>int</a:t>
            </a:r>
            <a:r>
              <a:rPr lang="es-MX" dirty="0">
                <a:solidFill>
                  <a:schemeClr val="bg2"/>
                </a:solidFill>
              </a:rPr>
              <a:t>, </a:t>
            </a:r>
            <a:r>
              <a:rPr lang="es-MX" b="1" dirty="0" err="1">
                <a:solidFill>
                  <a:schemeClr val="bg2"/>
                </a:solidFill>
              </a:rPr>
              <a:t>String</a:t>
            </a:r>
            <a:r>
              <a:rPr lang="es-MX" dirty="0">
                <a:solidFill>
                  <a:schemeClr val="bg2"/>
                </a:solidFill>
              </a:rPr>
              <a:t>, </a:t>
            </a:r>
            <a:r>
              <a:rPr lang="es-MX" b="1" dirty="0" err="1">
                <a:solidFill>
                  <a:schemeClr val="bg2"/>
                </a:solidFill>
              </a:rPr>
              <a:t>double</a:t>
            </a:r>
            <a:r>
              <a:rPr lang="es-MX" dirty="0">
                <a:solidFill>
                  <a:schemeClr val="bg2"/>
                </a:solidFill>
              </a:rPr>
              <a:t>, etc. Si el método no devuelve ningún valor, se usa la palabra clave </a:t>
            </a:r>
            <a:r>
              <a:rPr lang="es-MX" b="1" dirty="0" err="1">
                <a:solidFill>
                  <a:schemeClr val="bg2"/>
                </a:solidFill>
              </a:rPr>
              <a:t>void</a:t>
            </a:r>
            <a:r>
              <a:rPr lang="es-MX" dirty="0">
                <a:solidFill>
                  <a:schemeClr val="bg2"/>
                </a:solidFill>
              </a:rPr>
              <a:t>.</a:t>
            </a:r>
          </a:p>
          <a:p>
            <a:pPr lvl="0" indent="-330200">
              <a:buClr>
                <a:schemeClr val="dk2"/>
              </a:buClr>
              <a:buSzPts val="1600"/>
              <a:buBlip>
                <a:blip r:embed="rId3"/>
              </a:buBlip>
            </a:pPr>
            <a:r>
              <a:rPr lang="es-MX" dirty="0">
                <a:solidFill>
                  <a:schemeClr val="accent5"/>
                </a:solidFill>
              </a:rPr>
              <a:t>&lt;nombre del método&gt; </a:t>
            </a:r>
            <a:r>
              <a:rPr lang="es-MX" dirty="0">
                <a:solidFill>
                  <a:schemeClr val="bg2"/>
                </a:solidFill>
              </a:rPr>
              <a:t>es el nombre que le das al método.</a:t>
            </a:r>
          </a:p>
          <a:p>
            <a:pPr lvl="0" indent="-330200">
              <a:buClr>
                <a:schemeClr val="dk2"/>
              </a:buClr>
              <a:buSzPts val="1600"/>
              <a:buBlip>
                <a:blip r:embed="rId3"/>
              </a:buBlip>
            </a:pPr>
            <a:r>
              <a:rPr lang="es-MX" dirty="0">
                <a:solidFill>
                  <a:schemeClr val="tx1"/>
                </a:solidFill>
              </a:rPr>
              <a:t>&lt;parámetros&gt; </a:t>
            </a:r>
            <a:r>
              <a:rPr lang="es-MX" dirty="0">
                <a:solidFill>
                  <a:schemeClr val="bg2"/>
                </a:solidFill>
              </a:rPr>
              <a:t>son los valores que se pasan al método como entrada, separados por comas. Si el método no recibe ningún parámetro, se deja vacío.</a:t>
            </a:r>
            <a:endParaRPr dirty="0">
              <a:solidFill>
                <a:schemeClr val="bg2"/>
              </a:solidFill>
            </a:endParaRPr>
          </a:p>
        </p:txBody>
      </p:sp>
      <p:pic>
        <p:nvPicPr>
          <p:cNvPr id="4" name="Imagen 3" descr="Icono&#10;&#10;Descripción generada automáticamente">
            <a:extLst>
              <a:ext uri="{FF2B5EF4-FFF2-40B4-BE49-F238E27FC236}">
                <a16:creationId xmlns:a16="http://schemas.microsoft.com/office/drawing/2014/main" id="{4216B5F3-E073-F8D6-B605-34C66AF69367}"/>
              </a:ext>
            </a:extLst>
          </p:cNvPr>
          <p:cNvPicPr>
            <a:picLocks noChangeAspect="1"/>
          </p:cNvPicPr>
          <p:nvPr/>
        </p:nvPicPr>
        <p:blipFill>
          <a:blip r:embed="rId4"/>
          <a:stretch>
            <a:fillRect/>
          </a:stretch>
        </p:blipFill>
        <p:spPr>
          <a:xfrm>
            <a:off x="7545995" y="2226469"/>
            <a:ext cx="476250" cy="476250"/>
          </a:xfrm>
          <a:prstGeom prst="rect">
            <a:avLst/>
          </a:prstGeom>
        </p:spPr>
      </p:pic>
    </p:spTree>
    <p:extLst>
      <p:ext uri="{BB962C8B-B14F-4D97-AF65-F5344CB8AC3E}">
        <p14:creationId xmlns:p14="http://schemas.microsoft.com/office/powerpoint/2010/main" val="2028362077"/>
      </p:ext>
    </p:extLst>
  </p:cSld>
  <p:clrMapOvr>
    <a:masterClrMapping/>
  </p:clrMapOvr>
  <p:transition spd="slow">
    <p:push dir="u"/>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3872"/>
        <p:cNvGrpSpPr/>
        <p:nvPr/>
      </p:nvGrpSpPr>
      <p:grpSpPr>
        <a:xfrm>
          <a:off x="0" y="0"/>
          <a:ext cx="0" cy="0"/>
          <a:chOff x="0" y="0"/>
          <a:chExt cx="0" cy="0"/>
        </a:xfrm>
      </p:grpSpPr>
      <p:grpSp>
        <p:nvGrpSpPr>
          <p:cNvPr id="13873" name="Google Shape;13873;p31"/>
          <p:cNvGrpSpPr/>
          <p:nvPr/>
        </p:nvGrpSpPr>
        <p:grpSpPr>
          <a:xfrm>
            <a:off x="7" y="4511474"/>
            <a:ext cx="9446833" cy="1136997"/>
            <a:chOff x="7" y="4511474"/>
            <a:chExt cx="9446833" cy="1136997"/>
          </a:xfrm>
        </p:grpSpPr>
        <p:grpSp>
          <p:nvGrpSpPr>
            <p:cNvPr id="13874" name="Google Shape;13874;p31"/>
            <p:cNvGrpSpPr/>
            <p:nvPr/>
          </p:nvGrpSpPr>
          <p:grpSpPr>
            <a:xfrm>
              <a:off x="7" y="4511474"/>
              <a:ext cx="1049633" cy="1136997"/>
              <a:chOff x="2130300" y="2121375"/>
              <a:chExt cx="212000" cy="229650"/>
            </a:xfrm>
          </p:grpSpPr>
          <p:sp>
            <p:nvSpPr>
              <p:cNvPr id="13875" name="Google Shape;13875;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6" name="Google Shape;13876;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7" name="Google Shape;13877;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8" name="Google Shape;13878;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9" name="Google Shape;13879;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0" name="Google Shape;13880;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1" name="Google Shape;13881;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2" name="Google Shape;13882;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3" name="Google Shape;13883;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4" name="Google Shape;13884;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5" name="Google Shape;13885;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6" name="Google Shape;13886;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7" name="Google Shape;13887;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8" name="Google Shape;13888;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9" name="Google Shape;13889;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0" name="Google Shape;13890;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1" name="Google Shape;13891;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2" name="Google Shape;13892;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3" name="Google Shape;13893;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4" name="Google Shape;13894;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5" name="Google Shape;13895;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6" name="Google Shape;13896;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7" name="Google Shape;13897;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8" name="Google Shape;13898;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9" name="Google Shape;13899;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0" name="Google Shape;13900;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1" name="Google Shape;13901;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2" name="Google Shape;13902;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3" name="Google Shape;13903;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4" name="Google Shape;13904;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5" name="Google Shape;13905;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6" name="Google Shape;13906;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7" name="Google Shape;13907;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8" name="Google Shape;13908;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9" name="Google Shape;13909;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0" name="Google Shape;13910;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1" name="Google Shape;13911;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2" name="Google Shape;13912;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3" name="Google Shape;13913;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4" name="Google Shape;13914;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5" name="Google Shape;13915;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6" name="Google Shape;13916;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7" name="Google Shape;13917;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18" name="Google Shape;13918;p31"/>
            <p:cNvGrpSpPr/>
            <p:nvPr/>
          </p:nvGrpSpPr>
          <p:grpSpPr>
            <a:xfrm>
              <a:off x="1049657" y="4511474"/>
              <a:ext cx="1049633" cy="1136997"/>
              <a:chOff x="2130300" y="2121375"/>
              <a:chExt cx="212000" cy="229650"/>
            </a:xfrm>
          </p:grpSpPr>
          <p:sp>
            <p:nvSpPr>
              <p:cNvPr id="13919" name="Google Shape;13919;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0" name="Google Shape;13920;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1" name="Google Shape;13921;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2" name="Google Shape;13922;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3" name="Google Shape;13923;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4" name="Google Shape;13924;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5" name="Google Shape;13925;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6" name="Google Shape;13926;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7" name="Google Shape;13927;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8" name="Google Shape;13928;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9" name="Google Shape;13929;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0" name="Google Shape;13930;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1" name="Google Shape;13931;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2" name="Google Shape;13932;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3" name="Google Shape;13933;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4" name="Google Shape;13934;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5" name="Google Shape;13935;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6" name="Google Shape;13936;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7" name="Google Shape;13937;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8" name="Google Shape;13938;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9" name="Google Shape;13939;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0" name="Google Shape;13940;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1" name="Google Shape;13941;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2" name="Google Shape;13942;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3" name="Google Shape;13943;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4" name="Google Shape;13944;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5" name="Google Shape;13945;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6" name="Google Shape;13946;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7" name="Google Shape;13947;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8" name="Google Shape;13948;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9" name="Google Shape;13949;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0" name="Google Shape;13950;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1" name="Google Shape;13951;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2" name="Google Shape;13952;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3" name="Google Shape;13953;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4" name="Google Shape;13954;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5" name="Google Shape;13955;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6" name="Google Shape;13956;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7" name="Google Shape;13957;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8" name="Google Shape;13958;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9" name="Google Shape;13959;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0" name="Google Shape;13960;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1" name="Google Shape;13961;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62" name="Google Shape;13962;p31"/>
            <p:cNvGrpSpPr/>
            <p:nvPr/>
          </p:nvGrpSpPr>
          <p:grpSpPr>
            <a:xfrm>
              <a:off x="2099307" y="4511474"/>
              <a:ext cx="1049633" cy="1136997"/>
              <a:chOff x="2130300" y="2121375"/>
              <a:chExt cx="212000" cy="229650"/>
            </a:xfrm>
          </p:grpSpPr>
          <p:sp>
            <p:nvSpPr>
              <p:cNvPr id="13963" name="Google Shape;13963;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4" name="Google Shape;13964;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5" name="Google Shape;13965;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6" name="Google Shape;13966;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7" name="Google Shape;13967;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8" name="Google Shape;13968;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9" name="Google Shape;13969;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0" name="Google Shape;13970;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1" name="Google Shape;13971;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2" name="Google Shape;13972;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3" name="Google Shape;13973;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4" name="Google Shape;13974;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5" name="Google Shape;13975;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6" name="Google Shape;13976;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7" name="Google Shape;13977;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8" name="Google Shape;13978;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9" name="Google Shape;13979;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0" name="Google Shape;13980;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1" name="Google Shape;13981;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2" name="Google Shape;13982;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3" name="Google Shape;13983;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4" name="Google Shape;13984;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5" name="Google Shape;13985;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6" name="Google Shape;13986;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7" name="Google Shape;13987;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8" name="Google Shape;13988;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9" name="Google Shape;13989;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0" name="Google Shape;13990;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1" name="Google Shape;13991;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2" name="Google Shape;13992;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3" name="Google Shape;13993;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4" name="Google Shape;13994;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5" name="Google Shape;13995;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6" name="Google Shape;13996;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7" name="Google Shape;13997;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8" name="Google Shape;13998;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9" name="Google Shape;13999;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0" name="Google Shape;14000;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1" name="Google Shape;14001;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2" name="Google Shape;14002;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3" name="Google Shape;14003;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4" name="Google Shape;14004;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5" name="Google Shape;14005;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06" name="Google Shape;14006;p31"/>
            <p:cNvGrpSpPr/>
            <p:nvPr/>
          </p:nvGrpSpPr>
          <p:grpSpPr>
            <a:xfrm>
              <a:off x="3148957" y="4511474"/>
              <a:ext cx="1049633" cy="1136997"/>
              <a:chOff x="2130300" y="2121375"/>
              <a:chExt cx="212000" cy="229650"/>
            </a:xfrm>
          </p:grpSpPr>
          <p:sp>
            <p:nvSpPr>
              <p:cNvPr id="14007" name="Google Shape;14007;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8" name="Google Shape;14008;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9" name="Google Shape;14009;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0" name="Google Shape;14010;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1" name="Google Shape;14011;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2" name="Google Shape;14012;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3" name="Google Shape;14013;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4" name="Google Shape;14014;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5" name="Google Shape;14015;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6" name="Google Shape;14016;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7" name="Google Shape;14017;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8" name="Google Shape;14018;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9" name="Google Shape;14019;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0" name="Google Shape;14020;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1" name="Google Shape;14021;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2" name="Google Shape;14022;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3" name="Google Shape;14023;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4" name="Google Shape;14024;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5" name="Google Shape;14025;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6" name="Google Shape;14026;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7" name="Google Shape;14027;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8" name="Google Shape;14028;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9" name="Google Shape;14029;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0" name="Google Shape;14030;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1" name="Google Shape;14031;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2" name="Google Shape;14032;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3" name="Google Shape;14033;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4" name="Google Shape;14034;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5" name="Google Shape;14035;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6" name="Google Shape;14036;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7" name="Google Shape;14037;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8" name="Google Shape;14038;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9" name="Google Shape;14039;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0" name="Google Shape;14040;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1" name="Google Shape;14041;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2" name="Google Shape;14042;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3" name="Google Shape;14043;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4" name="Google Shape;14044;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5" name="Google Shape;14045;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6" name="Google Shape;14046;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7" name="Google Shape;14047;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8" name="Google Shape;14048;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9" name="Google Shape;14049;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50" name="Google Shape;14050;p31"/>
            <p:cNvGrpSpPr/>
            <p:nvPr/>
          </p:nvGrpSpPr>
          <p:grpSpPr>
            <a:xfrm>
              <a:off x="4198607" y="4511474"/>
              <a:ext cx="1049633" cy="1136997"/>
              <a:chOff x="2130300" y="2121375"/>
              <a:chExt cx="212000" cy="229650"/>
            </a:xfrm>
          </p:grpSpPr>
          <p:sp>
            <p:nvSpPr>
              <p:cNvPr id="14051" name="Google Shape;14051;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2" name="Google Shape;14052;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3" name="Google Shape;14053;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4" name="Google Shape;14054;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5" name="Google Shape;14055;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6" name="Google Shape;14056;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7" name="Google Shape;14057;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8" name="Google Shape;14058;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9" name="Google Shape;14059;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0" name="Google Shape;14060;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1" name="Google Shape;14061;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2" name="Google Shape;14062;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3" name="Google Shape;14063;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4" name="Google Shape;14064;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5" name="Google Shape;14065;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6" name="Google Shape;14066;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7" name="Google Shape;14067;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8" name="Google Shape;14068;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9" name="Google Shape;14069;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0" name="Google Shape;14070;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1" name="Google Shape;14071;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2" name="Google Shape;14072;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3" name="Google Shape;14073;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4" name="Google Shape;14074;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5" name="Google Shape;14075;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6" name="Google Shape;14076;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7" name="Google Shape;14077;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8" name="Google Shape;14078;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9" name="Google Shape;14079;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0" name="Google Shape;14080;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1" name="Google Shape;14081;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2" name="Google Shape;14082;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3" name="Google Shape;14083;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4" name="Google Shape;14084;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5" name="Google Shape;14085;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6" name="Google Shape;14086;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7" name="Google Shape;14087;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8" name="Google Shape;14088;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9" name="Google Shape;14089;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0" name="Google Shape;14090;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1" name="Google Shape;14091;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2" name="Google Shape;14092;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3" name="Google Shape;14093;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4" name="Google Shape;14094;p31"/>
            <p:cNvGrpSpPr/>
            <p:nvPr/>
          </p:nvGrpSpPr>
          <p:grpSpPr>
            <a:xfrm>
              <a:off x="5248257" y="4511474"/>
              <a:ext cx="1049633" cy="1136997"/>
              <a:chOff x="2130300" y="2121375"/>
              <a:chExt cx="212000" cy="229650"/>
            </a:xfrm>
          </p:grpSpPr>
          <p:sp>
            <p:nvSpPr>
              <p:cNvPr id="14095" name="Google Shape;14095;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6" name="Google Shape;14096;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7" name="Google Shape;14097;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8" name="Google Shape;14098;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9" name="Google Shape;14099;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0" name="Google Shape;14100;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1" name="Google Shape;14101;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2" name="Google Shape;14102;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3" name="Google Shape;14103;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4" name="Google Shape;14104;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5" name="Google Shape;14105;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6" name="Google Shape;14106;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7" name="Google Shape;14107;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8" name="Google Shape;14108;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9" name="Google Shape;14109;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0" name="Google Shape;14110;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1" name="Google Shape;14111;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2" name="Google Shape;14112;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3" name="Google Shape;14113;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4" name="Google Shape;14114;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5" name="Google Shape;14115;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6" name="Google Shape;14116;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7" name="Google Shape;14117;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8" name="Google Shape;14118;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9" name="Google Shape;14119;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0" name="Google Shape;14120;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1" name="Google Shape;14121;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2" name="Google Shape;14122;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3" name="Google Shape;14123;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4" name="Google Shape;14124;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5" name="Google Shape;14125;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6" name="Google Shape;14126;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7" name="Google Shape;14127;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8" name="Google Shape;14128;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9" name="Google Shape;14129;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0" name="Google Shape;14130;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1" name="Google Shape;14131;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2" name="Google Shape;14132;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3" name="Google Shape;14133;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4" name="Google Shape;14134;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5" name="Google Shape;14135;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6" name="Google Shape;14136;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7" name="Google Shape;14137;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8" name="Google Shape;14138;p31"/>
            <p:cNvGrpSpPr/>
            <p:nvPr/>
          </p:nvGrpSpPr>
          <p:grpSpPr>
            <a:xfrm>
              <a:off x="6297907" y="4511474"/>
              <a:ext cx="1049633" cy="1136997"/>
              <a:chOff x="2130300" y="2121375"/>
              <a:chExt cx="212000" cy="229650"/>
            </a:xfrm>
          </p:grpSpPr>
          <p:sp>
            <p:nvSpPr>
              <p:cNvPr id="14139" name="Google Shape;14139;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0" name="Google Shape;14140;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1" name="Google Shape;14141;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2" name="Google Shape;14142;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3" name="Google Shape;14143;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4" name="Google Shape;14144;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5" name="Google Shape;14145;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6" name="Google Shape;14146;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7" name="Google Shape;14147;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8" name="Google Shape;14148;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9" name="Google Shape;14149;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0" name="Google Shape;14150;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1" name="Google Shape;14151;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2" name="Google Shape;14152;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3" name="Google Shape;14153;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4" name="Google Shape;14154;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5" name="Google Shape;14155;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6" name="Google Shape;14156;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7" name="Google Shape;14157;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8" name="Google Shape;14158;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9" name="Google Shape;14159;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0" name="Google Shape;14160;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1" name="Google Shape;14161;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2" name="Google Shape;14162;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3" name="Google Shape;14163;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4" name="Google Shape;14164;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5" name="Google Shape;14165;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6" name="Google Shape;14166;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7" name="Google Shape;14167;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8" name="Google Shape;14168;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9" name="Google Shape;14169;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0" name="Google Shape;14170;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1" name="Google Shape;14171;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2" name="Google Shape;14172;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3" name="Google Shape;14173;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4" name="Google Shape;14174;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5" name="Google Shape;14175;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6" name="Google Shape;14176;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7" name="Google Shape;14177;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8" name="Google Shape;14178;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9" name="Google Shape;14179;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0" name="Google Shape;14180;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1" name="Google Shape;14181;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82" name="Google Shape;14182;p31"/>
            <p:cNvGrpSpPr/>
            <p:nvPr/>
          </p:nvGrpSpPr>
          <p:grpSpPr>
            <a:xfrm>
              <a:off x="7347557" y="4511474"/>
              <a:ext cx="1049633" cy="1136997"/>
              <a:chOff x="2130300" y="2121375"/>
              <a:chExt cx="212000" cy="229650"/>
            </a:xfrm>
          </p:grpSpPr>
          <p:sp>
            <p:nvSpPr>
              <p:cNvPr id="14183" name="Google Shape;14183;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4" name="Google Shape;14184;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5" name="Google Shape;14185;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6" name="Google Shape;14186;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7" name="Google Shape;14187;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8" name="Google Shape;14188;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9" name="Google Shape;14189;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0" name="Google Shape;14190;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1" name="Google Shape;14191;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2" name="Google Shape;14192;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3" name="Google Shape;14193;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4" name="Google Shape;14194;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5" name="Google Shape;14195;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6" name="Google Shape;14196;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7" name="Google Shape;14197;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8" name="Google Shape;14198;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9" name="Google Shape;14199;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0" name="Google Shape;14200;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1" name="Google Shape;14201;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2" name="Google Shape;14202;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3" name="Google Shape;14203;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4" name="Google Shape;14204;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5" name="Google Shape;14205;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6" name="Google Shape;14206;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7" name="Google Shape;14207;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8" name="Google Shape;14208;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9" name="Google Shape;14209;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0" name="Google Shape;14210;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1" name="Google Shape;14211;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2" name="Google Shape;14212;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3" name="Google Shape;14213;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4" name="Google Shape;14214;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5" name="Google Shape;14215;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6" name="Google Shape;14216;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7" name="Google Shape;14217;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8" name="Google Shape;14218;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9" name="Google Shape;14219;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0" name="Google Shape;14220;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1" name="Google Shape;14221;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2" name="Google Shape;14222;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3" name="Google Shape;14223;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4" name="Google Shape;14224;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5" name="Google Shape;14225;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6" name="Google Shape;14226;p31"/>
            <p:cNvGrpSpPr/>
            <p:nvPr/>
          </p:nvGrpSpPr>
          <p:grpSpPr>
            <a:xfrm>
              <a:off x="8397207" y="4511474"/>
              <a:ext cx="1049633" cy="1136997"/>
              <a:chOff x="2130300" y="2121375"/>
              <a:chExt cx="212000" cy="229650"/>
            </a:xfrm>
          </p:grpSpPr>
          <p:sp>
            <p:nvSpPr>
              <p:cNvPr id="14227" name="Google Shape;14227;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8" name="Google Shape;14228;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9" name="Google Shape;14229;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0" name="Google Shape;14230;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1" name="Google Shape;14231;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2" name="Google Shape;14232;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3" name="Google Shape;14233;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4" name="Google Shape;14234;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5" name="Google Shape;14235;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6" name="Google Shape;14236;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7" name="Google Shape;14237;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8" name="Google Shape;14238;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9" name="Google Shape;14239;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0" name="Google Shape;14240;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1" name="Google Shape;14241;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2" name="Google Shape;14242;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3" name="Google Shape;14243;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4" name="Google Shape;14244;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5" name="Google Shape;14245;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6" name="Google Shape;14246;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7" name="Google Shape;14247;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8" name="Google Shape;14248;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9" name="Google Shape;14249;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0" name="Google Shape;14250;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1" name="Google Shape;14251;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2" name="Google Shape;14252;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3" name="Google Shape;14253;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4" name="Google Shape;14254;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5" name="Google Shape;14255;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6" name="Google Shape;14256;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7" name="Google Shape;14257;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8" name="Google Shape;14258;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9" name="Google Shape;14259;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0" name="Google Shape;14260;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1" name="Google Shape;14261;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2" name="Google Shape;14262;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3" name="Google Shape;14263;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4" name="Google Shape;14264;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5" name="Google Shape;14265;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6" name="Google Shape;14266;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7" name="Google Shape;14267;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8" name="Google Shape;14268;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9" name="Google Shape;14269;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270" name="Google Shape;14270;p31"/>
          <p:cNvSpPr txBox="1">
            <a:spLocks noGrp="1"/>
          </p:cNvSpPr>
          <p:nvPr>
            <p:ph type="title"/>
          </p:nvPr>
        </p:nvSpPr>
        <p:spPr>
          <a:xfrm>
            <a:off x="393867" y="445025"/>
            <a:ext cx="8309813"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¿QUE METODOS EXISTEN EN JAVA?</a:t>
            </a:r>
            <a:endParaRPr dirty="0"/>
          </a:p>
        </p:txBody>
      </p:sp>
      <p:sp>
        <p:nvSpPr>
          <p:cNvPr id="14271" name="Google Shape;14271;p31"/>
          <p:cNvSpPr txBox="1">
            <a:spLocks noGrp="1"/>
          </p:cNvSpPr>
          <p:nvPr>
            <p:ph type="body" idx="1"/>
          </p:nvPr>
        </p:nvSpPr>
        <p:spPr>
          <a:xfrm>
            <a:off x="523833" y="1017725"/>
            <a:ext cx="8179847" cy="3493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MX" sz="1600" dirty="0">
                <a:latin typeface="Advent Pro Medium"/>
                <a:ea typeface="Advent Pro Medium"/>
                <a:cs typeface="Advent Pro Medium"/>
                <a:sym typeface="Advent Pro Medium"/>
              </a:rPr>
              <a:t>Existen varios tipos de métodos en java, donde cada uno tiene un objetivo en particular.</a:t>
            </a:r>
          </a:p>
          <a:p>
            <a:pPr marL="0" lvl="0" indent="0" algn="l" rtl="0">
              <a:spcBef>
                <a:spcPts val="0"/>
              </a:spcBef>
              <a:spcAft>
                <a:spcPts val="0"/>
              </a:spcAft>
              <a:buNone/>
            </a:pPr>
            <a:endParaRPr lang="es-MX" sz="1600" dirty="0">
              <a:latin typeface="Advent Pro Medium"/>
              <a:ea typeface="Advent Pro Medium"/>
              <a:cs typeface="Advent Pro Medium"/>
              <a:sym typeface="Advent Pro Medium"/>
            </a:endParaRPr>
          </a:p>
          <a:p>
            <a:pPr lvl="0" indent="-330200">
              <a:buClr>
                <a:schemeClr val="dk2"/>
              </a:buClr>
              <a:buSzPts val="1600"/>
              <a:buBlip>
                <a:blip r:embed="rId3"/>
              </a:buBlip>
            </a:pPr>
            <a:r>
              <a:rPr lang="es-MX" sz="1600" dirty="0">
                <a:solidFill>
                  <a:schemeClr val="accent6"/>
                </a:solidFill>
              </a:rPr>
              <a:t>CONSTRUCTORES</a:t>
            </a:r>
          </a:p>
          <a:p>
            <a:pPr lvl="0" indent="-330200">
              <a:buClr>
                <a:schemeClr val="dk2"/>
              </a:buClr>
              <a:buSzPts val="1600"/>
              <a:buBlip>
                <a:blip r:embed="rId3"/>
              </a:buBlip>
            </a:pPr>
            <a:r>
              <a:rPr lang="es-MX" sz="1600" dirty="0">
                <a:solidFill>
                  <a:schemeClr val="accent6"/>
                </a:solidFill>
              </a:rPr>
              <a:t>ACCESADORES</a:t>
            </a:r>
          </a:p>
          <a:p>
            <a:pPr lvl="0" indent="-330200">
              <a:buClr>
                <a:schemeClr val="dk2"/>
              </a:buClr>
              <a:buSzPts val="1600"/>
              <a:buBlip>
                <a:blip r:embed="rId3"/>
              </a:buBlip>
            </a:pPr>
            <a:r>
              <a:rPr lang="es-MX" sz="1600" dirty="0">
                <a:solidFill>
                  <a:schemeClr val="accent6"/>
                </a:solidFill>
              </a:rPr>
              <a:t>MUTADORES</a:t>
            </a:r>
          </a:p>
          <a:p>
            <a:pPr lvl="0" indent="-330200">
              <a:buClr>
                <a:schemeClr val="dk2"/>
              </a:buClr>
              <a:buSzPts val="1600"/>
              <a:buBlip>
                <a:blip r:embed="rId3"/>
              </a:buBlip>
            </a:pPr>
            <a:r>
              <a:rPr lang="es-MX" sz="1600" b="1" dirty="0">
                <a:solidFill>
                  <a:schemeClr val="accent6"/>
                </a:solidFill>
              </a:rPr>
              <a:t>CUSTOMER</a:t>
            </a:r>
          </a:p>
          <a:p>
            <a:pPr lvl="0" indent="-330200">
              <a:buClr>
                <a:schemeClr val="dk2"/>
              </a:buClr>
              <a:buSzPts val="1600"/>
              <a:buBlip>
                <a:blip r:embed="rId3"/>
              </a:buBlip>
            </a:pPr>
            <a:r>
              <a:rPr lang="es-MX" sz="1600" dirty="0">
                <a:solidFill>
                  <a:schemeClr val="accent6"/>
                </a:solidFill>
              </a:rPr>
              <a:t>MAIN</a:t>
            </a:r>
            <a:endParaRPr lang="es-MX" sz="1600" dirty="0">
              <a:solidFill>
                <a:schemeClr val="bg2"/>
              </a:solidFill>
            </a:endParaRPr>
          </a:p>
          <a:p>
            <a:pPr marL="0" lvl="0" indent="0" algn="l" rtl="0">
              <a:spcBef>
                <a:spcPts val="0"/>
              </a:spcBef>
              <a:spcAft>
                <a:spcPts val="0"/>
              </a:spcAft>
              <a:buNone/>
            </a:pPr>
            <a:endParaRPr lang="es-MX" sz="1600" dirty="0">
              <a:latin typeface="Advent Pro Medium"/>
              <a:ea typeface="Advent Pro Medium"/>
              <a:cs typeface="Advent Pro Medium"/>
              <a:sym typeface="Advent Pro Medium"/>
            </a:endParaRPr>
          </a:p>
          <a:p>
            <a:pPr marL="0" lvl="0" indent="0" algn="l" rtl="0">
              <a:spcBef>
                <a:spcPts val="0"/>
              </a:spcBef>
              <a:spcAft>
                <a:spcPts val="0"/>
              </a:spcAft>
              <a:buNone/>
            </a:pPr>
            <a:r>
              <a:rPr lang="es-MX" sz="1600" dirty="0">
                <a:latin typeface="Advent Pro Medium"/>
                <a:ea typeface="Advent Pro Medium"/>
                <a:cs typeface="Advent Pro Medium"/>
                <a:sym typeface="Advent Pro Medium"/>
              </a:rPr>
              <a:t>Los ejemplos que acabamos de ver son métodos </a:t>
            </a:r>
            <a:r>
              <a:rPr lang="es-MX" sz="1600" b="1" dirty="0" err="1">
                <a:latin typeface="Advent Pro Medium"/>
                <a:ea typeface="Advent Pro Medium"/>
                <a:cs typeface="Advent Pro Medium"/>
                <a:sym typeface="Advent Pro Medium"/>
              </a:rPr>
              <a:t>customer</a:t>
            </a:r>
            <a:r>
              <a:rPr lang="es-MX" sz="1600" dirty="0">
                <a:latin typeface="Advent Pro Medium"/>
                <a:ea typeface="Advent Pro Medium"/>
                <a:cs typeface="Advent Pro Medium"/>
                <a:sym typeface="Advent Pro Medium"/>
              </a:rPr>
              <a:t>, es decir, métodos propios del cliente, que se crean a partir de una funcionalidad específica. Su definición es libre, puede o no tener retorno y parámetros, según el requerimiento, manteniendo la estructura. </a:t>
            </a:r>
          </a:p>
        </p:txBody>
      </p:sp>
      <p:grpSp>
        <p:nvGrpSpPr>
          <p:cNvPr id="2" name="Google Shape;16508;p61">
            <a:extLst>
              <a:ext uri="{FF2B5EF4-FFF2-40B4-BE49-F238E27FC236}">
                <a16:creationId xmlns:a16="http://schemas.microsoft.com/office/drawing/2014/main" id="{77ED4E67-A155-D519-B2FD-BF6D2D47402C}"/>
              </a:ext>
            </a:extLst>
          </p:cNvPr>
          <p:cNvGrpSpPr/>
          <p:nvPr/>
        </p:nvGrpSpPr>
        <p:grpSpPr>
          <a:xfrm>
            <a:off x="7342600" y="1979882"/>
            <a:ext cx="1184573" cy="1183735"/>
            <a:chOff x="2147925" y="2934100"/>
            <a:chExt cx="530200" cy="529825"/>
          </a:xfrm>
        </p:grpSpPr>
        <p:sp>
          <p:nvSpPr>
            <p:cNvPr id="3" name="Google Shape;16509;p61">
              <a:extLst>
                <a:ext uri="{FF2B5EF4-FFF2-40B4-BE49-F238E27FC236}">
                  <a16:creationId xmlns:a16="http://schemas.microsoft.com/office/drawing/2014/main" id="{887D9B1E-2E50-E1AF-32DA-0AD6B3318B42}"/>
                </a:ext>
              </a:extLst>
            </p:cNvPr>
            <p:cNvSpPr/>
            <p:nvPr/>
          </p:nvSpPr>
          <p:spPr>
            <a:xfrm>
              <a:off x="2147925" y="2934100"/>
              <a:ext cx="35300" cy="35300"/>
            </a:xfrm>
            <a:custGeom>
              <a:avLst/>
              <a:gdLst/>
              <a:ahLst/>
              <a:cxnLst/>
              <a:rect l="l" t="t" r="r" b="b"/>
              <a:pathLst>
                <a:path w="1412" h="1412" extrusionOk="0">
                  <a:moveTo>
                    <a:pt x="0" y="0"/>
                  </a:moveTo>
                  <a:lnTo>
                    <a:pt x="0" y="1411"/>
                  </a:lnTo>
                  <a:lnTo>
                    <a:pt x="1411" y="1411"/>
                  </a:lnTo>
                  <a:lnTo>
                    <a:pt x="1411"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 name="Google Shape;16510;p61">
              <a:extLst>
                <a:ext uri="{FF2B5EF4-FFF2-40B4-BE49-F238E27FC236}">
                  <a16:creationId xmlns:a16="http://schemas.microsoft.com/office/drawing/2014/main" id="{9E9C6F55-C4BD-EC21-CAD3-7BE058F44F26}"/>
                </a:ext>
              </a:extLst>
            </p:cNvPr>
            <p:cNvSpPr/>
            <p:nvPr/>
          </p:nvSpPr>
          <p:spPr>
            <a:xfrm>
              <a:off x="2183200" y="2934100"/>
              <a:ext cx="35275" cy="35300"/>
            </a:xfrm>
            <a:custGeom>
              <a:avLst/>
              <a:gdLst/>
              <a:ahLst/>
              <a:cxnLst/>
              <a:rect l="l" t="t" r="r" b="b"/>
              <a:pathLst>
                <a:path w="1411" h="1412" extrusionOk="0">
                  <a:moveTo>
                    <a:pt x="0" y="0"/>
                  </a:moveTo>
                  <a:lnTo>
                    <a:pt x="0" y="1411"/>
                  </a:lnTo>
                  <a:lnTo>
                    <a:pt x="1411" y="1411"/>
                  </a:lnTo>
                  <a:lnTo>
                    <a:pt x="1411"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6511;p61">
              <a:extLst>
                <a:ext uri="{FF2B5EF4-FFF2-40B4-BE49-F238E27FC236}">
                  <a16:creationId xmlns:a16="http://schemas.microsoft.com/office/drawing/2014/main" id="{2C2F41CD-EF4E-FC11-2252-5C802A200F3F}"/>
                </a:ext>
              </a:extLst>
            </p:cNvPr>
            <p:cNvSpPr/>
            <p:nvPr/>
          </p:nvSpPr>
          <p:spPr>
            <a:xfrm>
              <a:off x="2147925" y="2969375"/>
              <a:ext cx="35300" cy="35275"/>
            </a:xfrm>
            <a:custGeom>
              <a:avLst/>
              <a:gdLst/>
              <a:ahLst/>
              <a:cxnLst/>
              <a:rect l="l" t="t" r="r" b="b"/>
              <a:pathLst>
                <a:path w="1412" h="1411" extrusionOk="0">
                  <a:moveTo>
                    <a:pt x="0" y="0"/>
                  </a:moveTo>
                  <a:lnTo>
                    <a:pt x="0" y="1411"/>
                  </a:lnTo>
                  <a:lnTo>
                    <a:pt x="1411" y="1411"/>
                  </a:lnTo>
                  <a:lnTo>
                    <a:pt x="1411"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6512;p61">
              <a:extLst>
                <a:ext uri="{FF2B5EF4-FFF2-40B4-BE49-F238E27FC236}">
                  <a16:creationId xmlns:a16="http://schemas.microsoft.com/office/drawing/2014/main" id="{A720548A-4206-D754-3D35-0307C49EA689}"/>
                </a:ext>
              </a:extLst>
            </p:cNvPr>
            <p:cNvSpPr/>
            <p:nvPr/>
          </p:nvSpPr>
          <p:spPr>
            <a:xfrm>
              <a:off x="2183200" y="2969375"/>
              <a:ext cx="35275" cy="35275"/>
            </a:xfrm>
            <a:custGeom>
              <a:avLst/>
              <a:gdLst/>
              <a:ahLst/>
              <a:cxnLst/>
              <a:rect l="l" t="t" r="r" b="b"/>
              <a:pathLst>
                <a:path w="1411" h="1411" extrusionOk="0">
                  <a:moveTo>
                    <a:pt x="0" y="0"/>
                  </a:moveTo>
                  <a:lnTo>
                    <a:pt x="0" y="1411"/>
                  </a:lnTo>
                  <a:lnTo>
                    <a:pt x="1411" y="1411"/>
                  </a:lnTo>
                  <a:lnTo>
                    <a:pt x="1411" y="0"/>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 name="Google Shape;16513;p61">
              <a:extLst>
                <a:ext uri="{FF2B5EF4-FFF2-40B4-BE49-F238E27FC236}">
                  <a16:creationId xmlns:a16="http://schemas.microsoft.com/office/drawing/2014/main" id="{316915F7-2419-DEE9-0716-947C76DDF0CE}"/>
                </a:ext>
              </a:extLst>
            </p:cNvPr>
            <p:cNvSpPr/>
            <p:nvPr/>
          </p:nvSpPr>
          <p:spPr>
            <a:xfrm>
              <a:off x="2218450" y="2969375"/>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6514;p61">
              <a:extLst>
                <a:ext uri="{FF2B5EF4-FFF2-40B4-BE49-F238E27FC236}">
                  <a16:creationId xmlns:a16="http://schemas.microsoft.com/office/drawing/2014/main" id="{C7E7FC6A-24E7-0C09-829C-1FDE17BDB1F4}"/>
                </a:ext>
              </a:extLst>
            </p:cNvPr>
            <p:cNvSpPr/>
            <p:nvPr/>
          </p:nvSpPr>
          <p:spPr>
            <a:xfrm>
              <a:off x="2183200" y="300462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6515;p61">
              <a:extLst>
                <a:ext uri="{FF2B5EF4-FFF2-40B4-BE49-F238E27FC236}">
                  <a16:creationId xmlns:a16="http://schemas.microsoft.com/office/drawing/2014/main" id="{A766A41F-B91E-295C-8C4B-8D4E8623EF2E}"/>
                </a:ext>
              </a:extLst>
            </p:cNvPr>
            <p:cNvSpPr/>
            <p:nvPr/>
          </p:nvSpPr>
          <p:spPr>
            <a:xfrm>
              <a:off x="2218450" y="3004625"/>
              <a:ext cx="35300" cy="35300"/>
            </a:xfrm>
            <a:custGeom>
              <a:avLst/>
              <a:gdLst/>
              <a:ahLst/>
              <a:cxnLst/>
              <a:rect l="l" t="t" r="r" b="b"/>
              <a:pathLst>
                <a:path w="1412" h="1412" extrusionOk="0">
                  <a:moveTo>
                    <a:pt x="1" y="1"/>
                  </a:moveTo>
                  <a:lnTo>
                    <a:pt x="1" y="1411"/>
                  </a:lnTo>
                  <a:lnTo>
                    <a:pt x="1411" y="1411"/>
                  </a:lnTo>
                  <a:lnTo>
                    <a:pt x="1411"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6516;p61">
              <a:extLst>
                <a:ext uri="{FF2B5EF4-FFF2-40B4-BE49-F238E27FC236}">
                  <a16:creationId xmlns:a16="http://schemas.microsoft.com/office/drawing/2014/main" id="{FE6F6A94-CEF4-915F-A92D-E395C39E5F98}"/>
                </a:ext>
              </a:extLst>
            </p:cNvPr>
            <p:cNvSpPr/>
            <p:nvPr/>
          </p:nvSpPr>
          <p:spPr>
            <a:xfrm>
              <a:off x="2253725" y="3004625"/>
              <a:ext cx="35675" cy="35300"/>
            </a:xfrm>
            <a:custGeom>
              <a:avLst/>
              <a:gdLst/>
              <a:ahLst/>
              <a:cxnLst/>
              <a:rect l="l" t="t" r="r" b="b"/>
              <a:pathLst>
                <a:path w="1427" h="1412" extrusionOk="0">
                  <a:moveTo>
                    <a:pt x="0" y="1"/>
                  </a:moveTo>
                  <a:lnTo>
                    <a:pt x="0" y="1411"/>
                  </a:lnTo>
                  <a:lnTo>
                    <a:pt x="1427" y="1411"/>
                  </a:lnTo>
                  <a:lnTo>
                    <a:pt x="1427"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6517;p61">
              <a:extLst>
                <a:ext uri="{FF2B5EF4-FFF2-40B4-BE49-F238E27FC236}">
                  <a16:creationId xmlns:a16="http://schemas.microsoft.com/office/drawing/2014/main" id="{F6FF7193-B3EF-3C9D-7195-996C747DC2E0}"/>
                </a:ext>
              </a:extLst>
            </p:cNvPr>
            <p:cNvSpPr/>
            <p:nvPr/>
          </p:nvSpPr>
          <p:spPr>
            <a:xfrm>
              <a:off x="2218450" y="3039900"/>
              <a:ext cx="35300" cy="35675"/>
            </a:xfrm>
            <a:custGeom>
              <a:avLst/>
              <a:gdLst/>
              <a:ahLst/>
              <a:cxnLst/>
              <a:rect l="l" t="t" r="r" b="b"/>
              <a:pathLst>
                <a:path w="1412" h="1427" extrusionOk="0">
                  <a:moveTo>
                    <a:pt x="1" y="0"/>
                  </a:moveTo>
                  <a:lnTo>
                    <a:pt x="1" y="1427"/>
                  </a:lnTo>
                  <a:lnTo>
                    <a:pt x="1411" y="1427"/>
                  </a:lnTo>
                  <a:lnTo>
                    <a:pt x="1411"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6518;p61">
              <a:extLst>
                <a:ext uri="{FF2B5EF4-FFF2-40B4-BE49-F238E27FC236}">
                  <a16:creationId xmlns:a16="http://schemas.microsoft.com/office/drawing/2014/main" id="{8AC039C0-8325-75C8-FA1C-04AA769DBE47}"/>
                </a:ext>
              </a:extLst>
            </p:cNvPr>
            <p:cNvSpPr/>
            <p:nvPr/>
          </p:nvSpPr>
          <p:spPr>
            <a:xfrm>
              <a:off x="2253725" y="3039900"/>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6519;p61">
              <a:extLst>
                <a:ext uri="{FF2B5EF4-FFF2-40B4-BE49-F238E27FC236}">
                  <a16:creationId xmlns:a16="http://schemas.microsoft.com/office/drawing/2014/main" id="{E947F7B1-6158-12B4-B941-5636F64E7D39}"/>
                </a:ext>
              </a:extLst>
            </p:cNvPr>
            <p:cNvSpPr/>
            <p:nvPr/>
          </p:nvSpPr>
          <p:spPr>
            <a:xfrm>
              <a:off x="2289375" y="3039900"/>
              <a:ext cx="35300" cy="35675"/>
            </a:xfrm>
            <a:custGeom>
              <a:avLst/>
              <a:gdLst/>
              <a:ahLst/>
              <a:cxnLst/>
              <a:rect l="l" t="t" r="r" b="b"/>
              <a:pathLst>
                <a:path w="1412" h="1427" extrusionOk="0">
                  <a:moveTo>
                    <a:pt x="1" y="0"/>
                  </a:moveTo>
                  <a:lnTo>
                    <a:pt x="1" y="1427"/>
                  </a:lnTo>
                  <a:lnTo>
                    <a:pt x="1411" y="1427"/>
                  </a:lnTo>
                  <a:lnTo>
                    <a:pt x="1411"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6520;p61">
              <a:extLst>
                <a:ext uri="{FF2B5EF4-FFF2-40B4-BE49-F238E27FC236}">
                  <a16:creationId xmlns:a16="http://schemas.microsoft.com/office/drawing/2014/main" id="{02F8850F-AE64-9F6B-DF9C-36194D9A3562}"/>
                </a:ext>
              </a:extLst>
            </p:cNvPr>
            <p:cNvSpPr/>
            <p:nvPr/>
          </p:nvSpPr>
          <p:spPr>
            <a:xfrm>
              <a:off x="2253725" y="3075550"/>
              <a:ext cx="35675" cy="35300"/>
            </a:xfrm>
            <a:custGeom>
              <a:avLst/>
              <a:gdLst/>
              <a:ahLst/>
              <a:cxnLst/>
              <a:rect l="l" t="t" r="r" b="b"/>
              <a:pathLst>
                <a:path w="1427" h="1412" extrusionOk="0">
                  <a:moveTo>
                    <a:pt x="0" y="1"/>
                  </a:moveTo>
                  <a:lnTo>
                    <a:pt x="0" y="1411"/>
                  </a:lnTo>
                  <a:lnTo>
                    <a:pt x="1427" y="1411"/>
                  </a:lnTo>
                  <a:lnTo>
                    <a:pt x="1427"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6521;p61">
              <a:extLst>
                <a:ext uri="{FF2B5EF4-FFF2-40B4-BE49-F238E27FC236}">
                  <a16:creationId xmlns:a16="http://schemas.microsoft.com/office/drawing/2014/main" id="{482E6C69-F275-7E93-B294-E0023AF4B232}"/>
                </a:ext>
              </a:extLst>
            </p:cNvPr>
            <p:cNvSpPr/>
            <p:nvPr/>
          </p:nvSpPr>
          <p:spPr>
            <a:xfrm>
              <a:off x="2289375" y="3075550"/>
              <a:ext cx="35300" cy="35300"/>
            </a:xfrm>
            <a:custGeom>
              <a:avLst/>
              <a:gdLst/>
              <a:ahLst/>
              <a:cxnLst/>
              <a:rect l="l" t="t" r="r" b="b"/>
              <a:pathLst>
                <a:path w="1412" h="1412" extrusionOk="0">
                  <a:moveTo>
                    <a:pt x="1" y="1"/>
                  </a:moveTo>
                  <a:lnTo>
                    <a:pt x="1" y="1411"/>
                  </a:lnTo>
                  <a:lnTo>
                    <a:pt x="1411" y="1411"/>
                  </a:lnTo>
                  <a:lnTo>
                    <a:pt x="1411"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6522;p61">
              <a:extLst>
                <a:ext uri="{FF2B5EF4-FFF2-40B4-BE49-F238E27FC236}">
                  <a16:creationId xmlns:a16="http://schemas.microsoft.com/office/drawing/2014/main" id="{D86299B6-4AAC-F9F8-1965-1FE572CF36FD}"/>
                </a:ext>
              </a:extLst>
            </p:cNvPr>
            <p:cNvSpPr/>
            <p:nvPr/>
          </p:nvSpPr>
          <p:spPr>
            <a:xfrm>
              <a:off x="2324650" y="3075550"/>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6523;p61">
              <a:extLst>
                <a:ext uri="{FF2B5EF4-FFF2-40B4-BE49-F238E27FC236}">
                  <a16:creationId xmlns:a16="http://schemas.microsoft.com/office/drawing/2014/main" id="{616F2F86-991B-BE38-5D2E-04F5A77FCB13}"/>
                </a:ext>
              </a:extLst>
            </p:cNvPr>
            <p:cNvSpPr/>
            <p:nvPr/>
          </p:nvSpPr>
          <p:spPr>
            <a:xfrm>
              <a:off x="2289375" y="3110825"/>
              <a:ext cx="35300" cy="35300"/>
            </a:xfrm>
            <a:custGeom>
              <a:avLst/>
              <a:gdLst/>
              <a:ahLst/>
              <a:cxnLst/>
              <a:rect l="l" t="t" r="r" b="b"/>
              <a:pathLst>
                <a:path w="1412" h="1412" extrusionOk="0">
                  <a:moveTo>
                    <a:pt x="1" y="0"/>
                  </a:moveTo>
                  <a:lnTo>
                    <a:pt x="1" y="1411"/>
                  </a:lnTo>
                  <a:lnTo>
                    <a:pt x="1411" y="1411"/>
                  </a:lnTo>
                  <a:lnTo>
                    <a:pt x="1411"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6524;p61">
              <a:extLst>
                <a:ext uri="{FF2B5EF4-FFF2-40B4-BE49-F238E27FC236}">
                  <a16:creationId xmlns:a16="http://schemas.microsoft.com/office/drawing/2014/main" id="{B922132C-4CE5-BF7C-C60E-A830D74C985D}"/>
                </a:ext>
              </a:extLst>
            </p:cNvPr>
            <p:cNvSpPr/>
            <p:nvPr/>
          </p:nvSpPr>
          <p:spPr>
            <a:xfrm>
              <a:off x="2324650" y="3110825"/>
              <a:ext cx="35300" cy="35300"/>
            </a:xfrm>
            <a:custGeom>
              <a:avLst/>
              <a:gdLst/>
              <a:ahLst/>
              <a:cxnLst/>
              <a:rect l="l" t="t" r="r" b="b"/>
              <a:pathLst>
                <a:path w="1412" h="1412" extrusionOk="0">
                  <a:moveTo>
                    <a:pt x="0" y="0"/>
                  </a:moveTo>
                  <a:lnTo>
                    <a:pt x="0" y="1411"/>
                  </a:lnTo>
                  <a:lnTo>
                    <a:pt x="1411" y="1411"/>
                  </a:lnTo>
                  <a:lnTo>
                    <a:pt x="1411" y="0"/>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6525;p61">
              <a:extLst>
                <a:ext uri="{FF2B5EF4-FFF2-40B4-BE49-F238E27FC236}">
                  <a16:creationId xmlns:a16="http://schemas.microsoft.com/office/drawing/2014/main" id="{2C184E11-B278-3782-F1EC-72285E6FE0E0}"/>
                </a:ext>
              </a:extLst>
            </p:cNvPr>
            <p:cNvSpPr/>
            <p:nvPr/>
          </p:nvSpPr>
          <p:spPr>
            <a:xfrm>
              <a:off x="2359925" y="3110825"/>
              <a:ext cx="35275" cy="35300"/>
            </a:xfrm>
            <a:custGeom>
              <a:avLst/>
              <a:gdLst/>
              <a:ahLst/>
              <a:cxnLst/>
              <a:rect l="l" t="t" r="r" b="b"/>
              <a:pathLst>
                <a:path w="1411" h="1412" extrusionOk="0">
                  <a:moveTo>
                    <a:pt x="0" y="0"/>
                  </a:moveTo>
                  <a:lnTo>
                    <a:pt x="0" y="1411"/>
                  </a:lnTo>
                  <a:lnTo>
                    <a:pt x="1411" y="1411"/>
                  </a:lnTo>
                  <a:lnTo>
                    <a:pt x="1411"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6526;p61">
              <a:extLst>
                <a:ext uri="{FF2B5EF4-FFF2-40B4-BE49-F238E27FC236}">
                  <a16:creationId xmlns:a16="http://schemas.microsoft.com/office/drawing/2014/main" id="{FA02A89F-6248-C3B2-A8BB-21339B6A7F33}"/>
                </a:ext>
              </a:extLst>
            </p:cNvPr>
            <p:cNvSpPr/>
            <p:nvPr/>
          </p:nvSpPr>
          <p:spPr>
            <a:xfrm>
              <a:off x="2324650" y="3146100"/>
              <a:ext cx="35300" cy="35275"/>
            </a:xfrm>
            <a:custGeom>
              <a:avLst/>
              <a:gdLst/>
              <a:ahLst/>
              <a:cxnLst/>
              <a:rect l="l" t="t" r="r" b="b"/>
              <a:pathLst>
                <a:path w="1412" h="1411" extrusionOk="0">
                  <a:moveTo>
                    <a:pt x="0" y="0"/>
                  </a:moveTo>
                  <a:lnTo>
                    <a:pt x="0" y="1411"/>
                  </a:lnTo>
                  <a:lnTo>
                    <a:pt x="1411" y="1411"/>
                  </a:lnTo>
                  <a:lnTo>
                    <a:pt x="1411"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6527;p61">
              <a:extLst>
                <a:ext uri="{FF2B5EF4-FFF2-40B4-BE49-F238E27FC236}">
                  <a16:creationId xmlns:a16="http://schemas.microsoft.com/office/drawing/2014/main" id="{60E99810-C68C-99D7-7C45-F7E27C15F863}"/>
                </a:ext>
              </a:extLst>
            </p:cNvPr>
            <p:cNvSpPr/>
            <p:nvPr/>
          </p:nvSpPr>
          <p:spPr>
            <a:xfrm>
              <a:off x="2359925" y="3146100"/>
              <a:ext cx="35275" cy="35275"/>
            </a:xfrm>
            <a:custGeom>
              <a:avLst/>
              <a:gdLst/>
              <a:ahLst/>
              <a:cxnLst/>
              <a:rect l="l" t="t" r="r" b="b"/>
              <a:pathLst>
                <a:path w="1411" h="1411" extrusionOk="0">
                  <a:moveTo>
                    <a:pt x="0" y="0"/>
                  </a:moveTo>
                  <a:lnTo>
                    <a:pt x="0" y="1411"/>
                  </a:lnTo>
                  <a:lnTo>
                    <a:pt x="1411" y="1411"/>
                  </a:lnTo>
                  <a:lnTo>
                    <a:pt x="1411" y="0"/>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6528;p61">
              <a:extLst>
                <a:ext uri="{FF2B5EF4-FFF2-40B4-BE49-F238E27FC236}">
                  <a16:creationId xmlns:a16="http://schemas.microsoft.com/office/drawing/2014/main" id="{02DABD1F-04C3-3805-684F-86431585790D}"/>
                </a:ext>
              </a:extLst>
            </p:cNvPr>
            <p:cNvSpPr/>
            <p:nvPr/>
          </p:nvSpPr>
          <p:spPr>
            <a:xfrm>
              <a:off x="2395175" y="3146100"/>
              <a:ext cx="35300" cy="35275"/>
            </a:xfrm>
            <a:custGeom>
              <a:avLst/>
              <a:gdLst/>
              <a:ahLst/>
              <a:cxnLst/>
              <a:rect l="l" t="t" r="r" b="b"/>
              <a:pathLst>
                <a:path w="1412" h="1411" extrusionOk="0">
                  <a:moveTo>
                    <a:pt x="1" y="0"/>
                  </a:moveTo>
                  <a:lnTo>
                    <a:pt x="1" y="1411"/>
                  </a:lnTo>
                  <a:lnTo>
                    <a:pt x="1412" y="1411"/>
                  </a:lnTo>
                  <a:lnTo>
                    <a:pt x="1412"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 name="Google Shape;16529;p61">
              <a:extLst>
                <a:ext uri="{FF2B5EF4-FFF2-40B4-BE49-F238E27FC236}">
                  <a16:creationId xmlns:a16="http://schemas.microsoft.com/office/drawing/2014/main" id="{FB37EA54-2FB2-11A5-2300-ABDE1FCBEF4E}"/>
                </a:ext>
              </a:extLst>
            </p:cNvPr>
            <p:cNvSpPr/>
            <p:nvPr/>
          </p:nvSpPr>
          <p:spPr>
            <a:xfrm>
              <a:off x="2359925" y="318135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 name="Google Shape;16530;p61">
              <a:extLst>
                <a:ext uri="{FF2B5EF4-FFF2-40B4-BE49-F238E27FC236}">
                  <a16:creationId xmlns:a16="http://schemas.microsoft.com/office/drawing/2014/main" id="{A561792E-ED46-114F-DE9E-0D7F3A4C4AAF}"/>
                </a:ext>
              </a:extLst>
            </p:cNvPr>
            <p:cNvSpPr/>
            <p:nvPr/>
          </p:nvSpPr>
          <p:spPr>
            <a:xfrm>
              <a:off x="2395175" y="3181350"/>
              <a:ext cx="35300" cy="35300"/>
            </a:xfrm>
            <a:custGeom>
              <a:avLst/>
              <a:gdLst/>
              <a:ahLst/>
              <a:cxnLst/>
              <a:rect l="l" t="t" r="r" b="b"/>
              <a:pathLst>
                <a:path w="1412" h="1412" extrusionOk="0">
                  <a:moveTo>
                    <a:pt x="1" y="1"/>
                  </a:moveTo>
                  <a:lnTo>
                    <a:pt x="1" y="1412"/>
                  </a:lnTo>
                  <a:lnTo>
                    <a:pt x="1412" y="1412"/>
                  </a:lnTo>
                  <a:lnTo>
                    <a:pt x="1412"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 name="Google Shape;16531;p61">
              <a:extLst>
                <a:ext uri="{FF2B5EF4-FFF2-40B4-BE49-F238E27FC236}">
                  <a16:creationId xmlns:a16="http://schemas.microsoft.com/office/drawing/2014/main" id="{73971788-B76D-145F-552A-716F6CAED766}"/>
                </a:ext>
              </a:extLst>
            </p:cNvPr>
            <p:cNvSpPr/>
            <p:nvPr/>
          </p:nvSpPr>
          <p:spPr>
            <a:xfrm>
              <a:off x="2430450" y="318135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 name="Google Shape;16532;p61">
              <a:extLst>
                <a:ext uri="{FF2B5EF4-FFF2-40B4-BE49-F238E27FC236}">
                  <a16:creationId xmlns:a16="http://schemas.microsoft.com/office/drawing/2014/main" id="{81FC5BCA-0F77-032D-1D30-AAECE4F5A397}"/>
                </a:ext>
              </a:extLst>
            </p:cNvPr>
            <p:cNvSpPr/>
            <p:nvPr/>
          </p:nvSpPr>
          <p:spPr>
            <a:xfrm>
              <a:off x="2395175" y="3216625"/>
              <a:ext cx="35300" cy="35300"/>
            </a:xfrm>
            <a:custGeom>
              <a:avLst/>
              <a:gdLst/>
              <a:ahLst/>
              <a:cxnLst/>
              <a:rect l="l" t="t" r="r" b="b"/>
              <a:pathLst>
                <a:path w="1412" h="1412" extrusionOk="0">
                  <a:moveTo>
                    <a:pt x="1" y="1"/>
                  </a:moveTo>
                  <a:lnTo>
                    <a:pt x="1" y="1411"/>
                  </a:lnTo>
                  <a:lnTo>
                    <a:pt x="1412" y="1411"/>
                  </a:lnTo>
                  <a:lnTo>
                    <a:pt x="1412"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 name="Google Shape;16533;p61">
              <a:extLst>
                <a:ext uri="{FF2B5EF4-FFF2-40B4-BE49-F238E27FC236}">
                  <a16:creationId xmlns:a16="http://schemas.microsoft.com/office/drawing/2014/main" id="{1C9B7155-7829-F3BF-5573-59FA90CE2580}"/>
                </a:ext>
              </a:extLst>
            </p:cNvPr>
            <p:cNvSpPr/>
            <p:nvPr/>
          </p:nvSpPr>
          <p:spPr>
            <a:xfrm>
              <a:off x="2430450" y="3216625"/>
              <a:ext cx="35300" cy="35300"/>
            </a:xfrm>
            <a:custGeom>
              <a:avLst/>
              <a:gdLst/>
              <a:ahLst/>
              <a:cxnLst/>
              <a:rect l="l" t="t" r="r" b="b"/>
              <a:pathLst>
                <a:path w="1412" h="1412" extrusionOk="0">
                  <a:moveTo>
                    <a:pt x="1" y="1"/>
                  </a:moveTo>
                  <a:lnTo>
                    <a:pt x="1" y="1411"/>
                  </a:lnTo>
                  <a:lnTo>
                    <a:pt x="1411" y="1411"/>
                  </a:lnTo>
                  <a:lnTo>
                    <a:pt x="1411"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 name="Google Shape;16534;p61">
              <a:extLst>
                <a:ext uri="{FF2B5EF4-FFF2-40B4-BE49-F238E27FC236}">
                  <a16:creationId xmlns:a16="http://schemas.microsoft.com/office/drawing/2014/main" id="{1EA71D01-A76D-75F0-F05D-54BF96F66259}"/>
                </a:ext>
              </a:extLst>
            </p:cNvPr>
            <p:cNvSpPr/>
            <p:nvPr/>
          </p:nvSpPr>
          <p:spPr>
            <a:xfrm>
              <a:off x="2465725" y="3216625"/>
              <a:ext cx="35675" cy="35300"/>
            </a:xfrm>
            <a:custGeom>
              <a:avLst/>
              <a:gdLst/>
              <a:ahLst/>
              <a:cxnLst/>
              <a:rect l="l" t="t" r="r" b="b"/>
              <a:pathLst>
                <a:path w="1427" h="1412" extrusionOk="0">
                  <a:moveTo>
                    <a:pt x="0" y="1"/>
                  </a:moveTo>
                  <a:lnTo>
                    <a:pt x="0" y="1411"/>
                  </a:lnTo>
                  <a:lnTo>
                    <a:pt x="1427" y="1411"/>
                  </a:lnTo>
                  <a:lnTo>
                    <a:pt x="1427"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 name="Google Shape;16535;p61">
              <a:extLst>
                <a:ext uri="{FF2B5EF4-FFF2-40B4-BE49-F238E27FC236}">
                  <a16:creationId xmlns:a16="http://schemas.microsoft.com/office/drawing/2014/main" id="{EE39598B-611D-11AB-CE1E-1A89E3738ACA}"/>
                </a:ext>
              </a:extLst>
            </p:cNvPr>
            <p:cNvSpPr/>
            <p:nvPr/>
          </p:nvSpPr>
          <p:spPr>
            <a:xfrm>
              <a:off x="2430450" y="3251900"/>
              <a:ext cx="35300" cy="35675"/>
            </a:xfrm>
            <a:custGeom>
              <a:avLst/>
              <a:gdLst/>
              <a:ahLst/>
              <a:cxnLst/>
              <a:rect l="l" t="t" r="r" b="b"/>
              <a:pathLst>
                <a:path w="1412" h="1427" extrusionOk="0">
                  <a:moveTo>
                    <a:pt x="1" y="0"/>
                  </a:moveTo>
                  <a:lnTo>
                    <a:pt x="1" y="1427"/>
                  </a:lnTo>
                  <a:lnTo>
                    <a:pt x="1411" y="1427"/>
                  </a:lnTo>
                  <a:lnTo>
                    <a:pt x="1411"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 name="Google Shape;16536;p61">
              <a:extLst>
                <a:ext uri="{FF2B5EF4-FFF2-40B4-BE49-F238E27FC236}">
                  <a16:creationId xmlns:a16="http://schemas.microsoft.com/office/drawing/2014/main" id="{4F07E201-C84E-48D7-54C5-8375E86E040D}"/>
                </a:ext>
              </a:extLst>
            </p:cNvPr>
            <p:cNvSpPr/>
            <p:nvPr/>
          </p:nvSpPr>
          <p:spPr>
            <a:xfrm>
              <a:off x="2465725" y="3251900"/>
              <a:ext cx="35675" cy="35675"/>
            </a:xfrm>
            <a:custGeom>
              <a:avLst/>
              <a:gdLst/>
              <a:ahLst/>
              <a:cxnLst/>
              <a:rect l="l" t="t" r="r" b="b"/>
              <a:pathLst>
                <a:path w="1427" h="1427" extrusionOk="0">
                  <a:moveTo>
                    <a:pt x="0" y="0"/>
                  </a:moveTo>
                  <a:lnTo>
                    <a:pt x="0" y="1427"/>
                  </a:lnTo>
                  <a:lnTo>
                    <a:pt x="1427" y="1427"/>
                  </a:lnTo>
                  <a:lnTo>
                    <a:pt x="1427" y="0"/>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 name="Google Shape;16537;p61">
              <a:extLst>
                <a:ext uri="{FF2B5EF4-FFF2-40B4-BE49-F238E27FC236}">
                  <a16:creationId xmlns:a16="http://schemas.microsoft.com/office/drawing/2014/main" id="{96D25E4F-7381-3D81-1B30-A4B8273FD729}"/>
                </a:ext>
              </a:extLst>
            </p:cNvPr>
            <p:cNvSpPr/>
            <p:nvPr/>
          </p:nvSpPr>
          <p:spPr>
            <a:xfrm>
              <a:off x="2501375" y="3251900"/>
              <a:ext cx="35300" cy="35675"/>
            </a:xfrm>
            <a:custGeom>
              <a:avLst/>
              <a:gdLst/>
              <a:ahLst/>
              <a:cxnLst/>
              <a:rect l="l" t="t" r="r" b="b"/>
              <a:pathLst>
                <a:path w="1412" h="1427" extrusionOk="0">
                  <a:moveTo>
                    <a:pt x="1" y="0"/>
                  </a:moveTo>
                  <a:lnTo>
                    <a:pt x="1" y="1427"/>
                  </a:lnTo>
                  <a:lnTo>
                    <a:pt x="1411" y="1427"/>
                  </a:lnTo>
                  <a:lnTo>
                    <a:pt x="1411"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 name="Google Shape;16538;p61">
              <a:extLst>
                <a:ext uri="{FF2B5EF4-FFF2-40B4-BE49-F238E27FC236}">
                  <a16:creationId xmlns:a16="http://schemas.microsoft.com/office/drawing/2014/main" id="{D8EAB628-4899-2714-7932-02D34B66E176}"/>
                </a:ext>
              </a:extLst>
            </p:cNvPr>
            <p:cNvSpPr/>
            <p:nvPr/>
          </p:nvSpPr>
          <p:spPr>
            <a:xfrm>
              <a:off x="2571900" y="3251900"/>
              <a:ext cx="35300" cy="35675"/>
            </a:xfrm>
            <a:custGeom>
              <a:avLst/>
              <a:gdLst/>
              <a:ahLst/>
              <a:cxnLst/>
              <a:rect l="l" t="t" r="r" b="b"/>
              <a:pathLst>
                <a:path w="1412" h="1427" extrusionOk="0">
                  <a:moveTo>
                    <a:pt x="1" y="0"/>
                  </a:moveTo>
                  <a:lnTo>
                    <a:pt x="1" y="1427"/>
                  </a:lnTo>
                  <a:lnTo>
                    <a:pt x="1412" y="1427"/>
                  </a:lnTo>
                  <a:lnTo>
                    <a:pt x="141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4" name="Google Shape;16539;p61">
              <a:extLst>
                <a:ext uri="{FF2B5EF4-FFF2-40B4-BE49-F238E27FC236}">
                  <a16:creationId xmlns:a16="http://schemas.microsoft.com/office/drawing/2014/main" id="{7A571668-377E-2191-B723-1E7613420FED}"/>
                </a:ext>
              </a:extLst>
            </p:cNvPr>
            <p:cNvSpPr/>
            <p:nvPr/>
          </p:nvSpPr>
          <p:spPr>
            <a:xfrm>
              <a:off x="2465725" y="3287550"/>
              <a:ext cx="35675" cy="35300"/>
            </a:xfrm>
            <a:custGeom>
              <a:avLst/>
              <a:gdLst/>
              <a:ahLst/>
              <a:cxnLst/>
              <a:rect l="l" t="t" r="r" b="b"/>
              <a:pathLst>
                <a:path w="1427" h="1412" extrusionOk="0">
                  <a:moveTo>
                    <a:pt x="0" y="1"/>
                  </a:moveTo>
                  <a:lnTo>
                    <a:pt x="0" y="1411"/>
                  </a:lnTo>
                  <a:lnTo>
                    <a:pt x="1427" y="1411"/>
                  </a:lnTo>
                  <a:lnTo>
                    <a:pt x="1427"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 name="Google Shape;16540;p61">
              <a:extLst>
                <a:ext uri="{FF2B5EF4-FFF2-40B4-BE49-F238E27FC236}">
                  <a16:creationId xmlns:a16="http://schemas.microsoft.com/office/drawing/2014/main" id="{6744FACE-62C4-821B-0F4F-A83B672EBE3D}"/>
                </a:ext>
              </a:extLst>
            </p:cNvPr>
            <p:cNvSpPr/>
            <p:nvPr/>
          </p:nvSpPr>
          <p:spPr>
            <a:xfrm>
              <a:off x="2501375" y="3287550"/>
              <a:ext cx="35300" cy="35300"/>
            </a:xfrm>
            <a:custGeom>
              <a:avLst/>
              <a:gdLst/>
              <a:ahLst/>
              <a:cxnLst/>
              <a:rect l="l" t="t" r="r" b="b"/>
              <a:pathLst>
                <a:path w="1412" h="1412" extrusionOk="0">
                  <a:moveTo>
                    <a:pt x="1" y="1"/>
                  </a:moveTo>
                  <a:lnTo>
                    <a:pt x="1" y="1411"/>
                  </a:lnTo>
                  <a:lnTo>
                    <a:pt x="1411" y="1411"/>
                  </a:lnTo>
                  <a:lnTo>
                    <a:pt x="1411"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 name="Google Shape;16541;p61">
              <a:extLst>
                <a:ext uri="{FF2B5EF4-FFF2-40B4-BE49-F238E27FC236}">
                  <a16:creationId xmlns:a16="http://schemas.microsoft.com/office/drawing/2014/main" id="{63AEAB4F-567F-B308-617C-40414B25751C}"/>
                </a:ext>
              </a:extLst>
            </p:cNvPr>
            <p:cNvSpPr/>
            <p:nvPr/>
          </p:nvSpPr>
          <p:spPr>
            <a:xfrm>
              <a:off x="2536650" y="3287550"/>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8B6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16542;p61">
              <a:extLst>
                <a:ext uri="{FF2B5EF4-FFF2-40B4-BE49-F238E27FC236}">
                  <a16:creationId xmlns:a16="http://schemas.microsoft.com/office/drawing/2014/main" id="{96458CCC-52AD-C5F1-B8BB-A47C71152DCE}"/>
                </a:ext>
              </a:extLst>
            </p:cNvPr>
            <p:cNvSpPr/>
            <p:nvPr/>
          </p:nvSpPr>
          <p:spPr>
            <a:xfrm>
              <a:off x="2501375" y="3322825"/>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8B6A4E"/>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 name="Google Shape;16543;p61">
              <a:extLst>
                <a:ext uri="{FF2B5EF4-FFF2-40B4-BE49-F238E27FC236}">
                  <a16:creationId xmlns:a16="http://schemas.microsoft.com/office/drawing/2014/main" id="{CAC76C1F-2155-FCC5-AB1F-7702EEC19EBF}"/>
                </a:ext>
              </a:extLst>
            </p:cNvPr>
            <p:cNvSpPr/>
            <p:nvPr/>
          </p:nvSpPr>
          <p:spPr>
            <a:xfrm>
              <a:off x="2536650" y="33228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 name="Google Shape;16544;p61">
              <a:extLst>
                <a:ext uri="{FF2B5EF4-FFF2-40B4-BE49-F238E27FC236}">
                  <a16:creationId xmlns:a16="http://schemas.microsoft.com/office/drawing/2014/main" id="{A5252EE9-3D53-5610-3657-C0BEEEB12446}"/>
                </a:ext>
              </a:extLst>
            </p:cNvPr>
            <p:cNvSpPr/>
            <p:nvPr/>
          </p:nvSpPr>
          <p:spPr>
            <a:xfrm>
              <a:off x="2465725" y="3358075"/>
              <a:ext cx="35675" cy="35300"/>
            </a:xfrm>
            <a:custGeom>
              <a:avLst/>
              <a:gdLst/>
              <a:ahLst/>
              <a:cxnLst/>
              <a:rect l="l" t="t" r="r" b="b"/>
              <a:pathLst>
                <a:path w="1427" h="1412" extrusionOk="0">
                  <a:moveTo>
                    <a:pt x="0" y="1"/>
                  </a:moveTo>
                  <a:lnTo>
                    <a:pt x="0" y="1412"/>
                  </a:lnTo>
                  <a:lnTo>
                    <a:pt x="1427" y="1412"/>
                  </a:lnTo>
                  <a:lnTo>
                    <a:pt x="1427"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 name="Google Shape;16545;p61">
              <a:extLst>
                <a:ext uri="{FF2B5EF4-FFF2-40B4-BE49-F238E27FC236}">
                  <a16:creationId xmlns:a16="http://schemas.microsoft.com/office/drawing/2014/main" id="{95232B2E-7F5E-8EA4-E44A-039B9A2656B3}"/>
                </a:ext>
              </a:extLst>
            </p:cNvPr>
            <p:cNvSpPr/>
            <p:nvPr/>
          </p:nvSpPr>
          <p:spPr>
            <a:xfrm>
              <a:off x="2571900" y="3358075"/>
              <a:ext cx="35300" cy="35300"/>
            </a:xfrm>
            <a:custGeom>
              <a:avLst/>
              <a:gdLst/>
              <a:ahLst/>
              <a:cxnLst/>
              <a:rect l="l" t="t" r="r" b="b"/>
              <a:pathLst>
                <a:path w="1412" h="1412" extrusionOk="0">
                  <a:moveTo>
                    <a:pt x="1" y="1"/>
                  </a:moveTo>
                  <a:lnTo>
                    <a:pt x="1" y="1412"/>
                  </a:lnTo>
                  <a:lnTo>
                    <a:pt x="1412" y="1412"/>
                  </a:lnTo>
                  <a:lnTo>
                    <a:pt x="1412"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 name="Google Shape;16546;p61">
              <a:extLst>
                <a:ext uri="{FF2B5EF4-FFF2-40B4-BE49-F238E27FC236}">
                  <a16:creationId xmlns:a16="http://schemas.microsoft.com/office/drawing/2014/main" id="{D023810A-3974-0FC1-493C-E80ED50A9EC2}"/>
                </a:ext>
              </a:extLst>
            </p:cNvPr>
            <p:cNvSpPr/>
            <p:nvPr/>
          </p:nvSpPr>
          <p:spPr>
            <a:xfrm>
              <a:off x="2607175" y="3393350"/>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 name="Google Shape;16547;p61">
              <a:extLst>
                <a:ext uri="{FF2B5EF4-FFF2-40B4-BE49-F238E27FC236}">
                  <a16:creationId xmlns:a16="http://schemas.microsoft.com/office/drawing/2014/main" id="{17CEC258-2DDF-CA91-AC33-4A53B586C2C2}"/>
                </a:ext>
              </a:extLst>
            </p:cNvPr>
            <p:cNvSpPr/>
            <p:nvPr/>
          </p:nvSpPr>
          <p:spPr>
            <a:xfrm>
              <a:off x="2642450" y="3428625"/>
              <a:ext cx="35675" cy="35300"/>
            </a:xfrm>
            <a:custGeom>
              <a:avLst/>
              <a:gdLst/>
              <a:ahLst/>
              <a:cxnLst/>
              <a:rect l="l" t="t" r="r" b="b"/>
              <a:pathLst>
                <a:path w="1427" h="1412" extrusionOk="0">
                  <a:moveTo>
                    <a:pt x="0" y="0"/>
                  </a:moveTo>
                  <a:lnTo>
                    <a:pt x="0" y="1411"/>
                  </a:lnTo>
                  <a:lnTo>
                    <a:pt x="1427" y="1411"/>
                  </a:lnTo>
                  <a:lnTo>
                    <a:pt x="1427"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 name="Google Shape;16548;p61">
              <a:extLst>
                <a:ext uri="{FF2B5EF4-FFF2-40B4-BE49-F238E27FC236}">
                  <a16:creationId xmlns:a16="http://schemas.microsoft.com/office/drawing/2014/main" id="{77D9F972-F724-1270-1C8F-653C943EB818}"/>
                </a:ext>
              </a:extLst>
            </p:cNvPr>
            <p:cNvSpPr/>
            <p:nvPr/>
          </p:nvSpPr>
          <p:spPr>
            <a:xfrm>
              <a:off x="2147925" y="3146100"/>
              <a:ext cx="17650" cy="17650"/>
            </a:xfrm>
            <a:custGeom>
              <a:avLst/>
              <a:gdLst/>
              <a:ahLst/>
              <a:cxnLst/>
              <a:rect l="l" t="t" r="r" b="b"/>
              <a:pathLst>
                <a:path w="706" h="706" extrusionOk="0">
                  <a:moveTo>
                    <a:pt x="0" y="0"/>
                  </a:moveTo>
                  <a:lnTo>
                    <a:pt x="0"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 name="Google Shape;16549;p61">
              <a:extLst>
                <a:ext uri="{FF2B5EF4-FFF2-40B4-BE49-F238E27FC236}">
                  <a16:creationId xmlns:a16="http://schemas.microsoft.com/office/drawing/2014/main" id="{54F3E25E-B79C-E159-3C7E-2E243E105DFC}"/>
                </a:ext>
              </a:extLst>
            </p:cNvPr>
            <p:cNvSpPr/>
            <p:nvPr/>
          </p:nvSpPr>
          <p:spPr>
            <a:xfrm>
              <a:off x="2218450" y="3146100"/>
              <a:ext cx="17675" cy="17650"/>
            </a:xfrm>
            <a:custGeom>
              <a:avLst/>
              <a:gdLst/>
              <a:ahLst/>
              <a:cxnLst/>
              <a:rect l="l" t="t" r="r" b="b"/>
              <a:pathLst>
                <a:path w="707" h="706" extrusionOk="0">
                  <a:moveTo>
                    <a:pt x="1" y="0"/>
                  </a:moveTo>
                  <a:lnTo>
                    <a:pt x="1"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 name="Google Shape;16550;p61">
              <a:extLst>
                <a:ext uri="{FF2B5EF4-FFF2-40B4-BE49-F238E27FC236}">
                  <a16:creationId xmlns:a16="http://schemas.microsoft.com/office/drawing/2014/main" id="{6CFD3613-5342-2E86-7CB5-E5D75107D0B5}"/>
                </a:ext>
              </a:extLst>
            </p:cNvPr>
            <p:cNvSpPr/>
            <p:nvPr/>
          </p:nvSpPr>
          <p:spPr>
            <a:xfrm>
              <a:off x="2183200" y="3163725"/>
              <a:ext cx="17650" cy="17650"/>
            </a:xfrm>
            <a:custGeom>
              <a:avLst/>
              <a:gdLst/>
              <a:ahLst/>
              <a:cxnLst/>
              <a:rect l="l" t="t" r="r" b="b"/>
              <a:pathLst>
                <a:path w="706" h="706" extrusionOk="0">
                  <a:moveTo>
                    <a:pt x="0" y="0"/>
                  </a:moveTo>
                  <a:lnTo>
                    <a:pt x="0" y="706"/>
                  </a:lnTo>
                  <a:lnTo>
                    <a:pt x="705" y="706"/>
                  </a:lnTo>
                  <a:lnTo>
                    <a:pt x="7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16551;p61">
              <a:extLst>
                <a:ext uri="{FF2B5EF4-FFF2-40B4-BE49-F238E27FC236}">
                  <a16:creationId xmlns:a16="http://schemas.microsoft.com/office/drawing/2014/main" id="{A99BD30D-1386-3D31-A8E2-6C7A528E3B5B}"/>
                </a:ext>
              </a:extLst>
            </p:cNvPr>
            <p:cNvSpPr/>
            <p:nvPr/>
          </p:nvSpPr>
          <p:spPr>
            <a:xfrm>
              <a:off x="2165550" y="3181350"/>
              <a:ext cx="17675" cy="17675"/>
            </a:xfrm>
            <a:custGeom>
              <a:avLst/>
              <a:gdLst/>
              <a:ahLst/>
              <a:cxnLst/>
              <a:rect l="l" t="t" r="r" b="b"/>
              <a:pathLst>
                <a:path w="707" h="707" extrusionOk="0">
                  <a:moveTo>
                    <a:pt x="1" y="1"/>
                  </a:moveTo>
                  <a:lnTo>
                    <a:pt x="1" y="706"/>
                  </a:lnTo>
                  <a:lnTo>
                    <a:pt x="706" y="706"/>
                  </a:lnTo>
                  <a:lnTo>
                    <a:pt x="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16552;p61">
              <a:extLst>
                <a:ext uri="{FF2B5EF4-FFF2-40B4-BE49-F238E27FC236}">
                  <a16:creationId xmlns:a16="http://schemas.microsoft.com/office/drawing/2014/main" id="{7991CB3B-A094-C00A-ED15-7FCD30E84BD3}"/>
                </a:ext>
              </a:extLst>
            </p:cNvPr>
            <p:cNvSpPr/>
            <p:nvPr/>
          </p:nvSpPr>
          <p:spPr>
            <a:xfrm>
              <a:off x="2200825" y="3181350"/>
              <a:ext cx="17650" cy="17675"/>
            </a:xfrm>
            <a:custGeom>
              <a:avLst/>
              <a:gdLst/>
              <a:ahLst/>
              <a:cxnLst/>
              <a:rect l="l" t="t" r="r" b="b"/>
              <a:pathLst>
                <a:path w="706" h="707" extrusionOk="0">
                  <a:moveTo>
                    <a:pt x="0" y="1"/>
                  </a:moveTo>
                  <a:lnTo>
                    <a:pt x="0" y="706"/>
                  </a:lnTo>
                  <a:lnTo>
                    <a:pt x="706" y="706"/>
                  </a:lnTo>
                  <a:lnTo>
                    <a:pt x="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16553;p61">
              <a:extLst>
                <a:ext uri="{FF2B5EF4-FFF2-40B4-BE49-F238E27FC236}">
                  <a16:creationId xmlns:a16="http://schemas.microsoft.com/office/drawing/2014/main" id="{86A474F4-4D69-A18D-AEAF-2B62DE1E3FD2}"/>
                </a:ext>
              </a:extLst>
            </p:cNvPr>
            <p:cNvSpPr/>
            <p:nvPr/>
          </p:nvSpPr>
          <p:spPr>
            <a:xfrm>
              <a:off x="2183200" y="3199000"/>
              <a:ext cx="17650" cy="17650"/>
            </a:xfrm>
            <a:custGeom>
              <a:avLst/>
              <a:gdLst/>
              <a:ahLst/>
              <a:cxnLst/>
              <a:rect l="l" t="t" r="r" b="b"/>
              <a:pathLst>
                <a:path w="706" h="706" extrusionOk="0">
                  <a:moveTo>
                    <a:pt x="0" y="0"/>
                  </a:moveTo>
                  <a:lnTo>
                    <a:pt x="0" y="706"/>
                  </a:lnTo>
                  <a:lnTo>
                    <a:pt x="705" y="706"/>
                  </a:lnTo>
                  <a:lnTo>
                    <a:pt x="70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16554;p61">
              <a:extLst>
                <a:ext uri="{FF2B5EF4-FFF2-40B4-BE49-F238E27FC236}">
                  <a16:creationId xmlns:a16="http://schemas.microsoft.com/office/drawing/2014/main" id="{196EFC3F-D252-206E-B11C-69AAA771DBBC}"/>
                </a:ext>
              </a:extLst>
            </p:cNvPr>
            <p:cNvSpPr/>
            <p:nvPr/>
          </p:nvSpPr>
          <p:spPr>
            <a:xfrm>
              <a:off x="2147925" y="3216625"/>
              <a:ext cx="17650" cy="17650"/>
            </a:xfrm>
            <a:custGeom>
              <a:avLst/>
              <a:gdLst/>
              <a:ahLst/>
              <a:cxnLst/>
              <a:rect l="l" t="t" r="r" b="b"/>
              <a:pathLst>
                <a:path w="706" h="706" extrusionOk="0">
                  <a:moveTo>
                    <a:pt x="0" y="1"/>
                  </a:moveTo>
                  <a:lnTo>
                    <a:pt x="0" y="706"/>
                  </a:lnTo>
                  <a:lnTo>
                    <a:pt x="706" y="706"/>
                  </a:lnTo>
                  <a:lnTo>
                    <a:pt x="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 name="Google Shape;16555;p61">
              <a:extLst>
                <a:ext uri="{FF2B5EF4-FFF2-40B4-BE49-F238E27FC236}">
                  <a16:creationId xmlns:a16="http://schemas.microsoft.com/office/drawing/2014/main" id="{6B73A0F0-38E4-5967-9050-3587CDD1DEE1}"/>
                </a:ext>
              </a:extLst>
            </p:cNvPr>
            <p:cNvSpPr/>
            <p:nvPr/>
          </p:nvSpPr>
          <p:spPr>
            <a:xfrm>
              <a:off x="2218450" y="3216625"/>
              <a:ext cx="17675" cy="17650"/>
            </a:xfrm>
            <a:custGeom>
              <a:avLst/>
              <a:gdLst/>
              <a:ahLst/>
              <a:cxnLst/>
              <a:rect l="l" t="t" r="r" b="b"/>
              <a:pathLst>
                <a:path w="707" h="706" extrusionOk="0">
                  <a:moveTo>
                    <a:pt x="1" y="1"/>
                  </a:moveTo>
                  <a:lnTo>
                    <a:pt x="1" y="706"/>
                  </a:lnTo>
                  <a:lnTo>
                    <a:pt x="706" y="706"/>
                  </a:lnTo>
                  <a:lnTo>
                    <a:pt x="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 name="Google Shape;16556;p61">
              <a:extLst>
                <a:ext uri="{FF2B5EF4-FFF2-40B4-BE49-F238E27FC236}">
                  <a16:creationId xmlns:a16="http://schemas.microsoft.com/office/drawing/2014/main" id="{F2E9E18B-F327-8EB8-6EE2-3263E0F056AE}"/>
                </a:ext>
              </a:extLst>
            </p:cNvPr>
            <p:cNvSpPr/>
            <p:nvPr/>
          </p:nvSpPr>
          <p:spPr>
            <a:xfrm>
              <a:off x="2501375" y="3128450"/>
              <a:ext cx="17650" cy="17675"/>
            </a:xfrm>
            <a:custGeom>
              <a:avLst/>
              <a:gdLst/>
              <a:ahLst/>
              <a:cxnLst/>
              <a:rect l="l" t="t" r="r" b="b"/>
              <a:pathLst>
                <a:path w="706" h="707" extrusionOk="0">
                  <a:moveTo>
                    <a:pt x="1" y="1"/>
                  </a:moveTo>
                  <a:lnTo>
                    <a:pt x="1" y="706"/>
                  </a:lnTo>
                  <a:lnTo>
                    <a:pt x="706" y="706"/>
                  </a:lnTo>
                  <a:lnTo>
                    <a:pt x="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 name="Google Shape;16557;p61">
              <a:extLst>
                <a:ext uri="{FF2B5EF4-FFF2-40B4-BE49-F238E27FC236}">
                  <a16:creationId xmlns:a16="http://schemas.microsoft.com/office/drawing/2014/main" id="{865E2B11-947C-27EF-F8F2-83B607E8E8AD}"/>
                </a:ext>
              </a:extLst>
            </p:cNvPr>
            <p:cNvSpPr/>
            <p:nvPr/>
          </p:nvSpPr>
          <p:spPr>
            <a:xfrm>
              <a:off x="2571900" y="3128450"/>
              <a:ext cx="17675" cy="17675"/>
            </a:xfrm>
            <a:custGeom>
              <a:avLst/>
              <a:gdLst/>
              <a:ahLst/>
              <a:cxnLst/>
              <a:rect l="l" t="t" r="r" b="b"/>
              <a:pathLst>
                <a:path w="707" h="707" extrusionOk="0">
                  <a:moveTo>
                    <a:pt x="1" y="1"/>
                  </a:moveTo>
                  <a:lnTo>
                    <a:pt x="1" y="706"/>
                  </a:lnTo>
                  <a:lnTo>
                    <a:pt x="706" y="706"/>
                  </a:lnTo>
                  <a:lnTo>
                    <a:pt x="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 name="Google Shape;16558;p61">
              <a:extLst>
                <a:ext uri="{FF2B5EF4-FFF2-40B4-BE49-F238E27FC236}">
                  <a16:creationId xmlns:a16="http://schemas.microsoft.com/office/drawing/2014/main" id="{B785FA14-5312-E173-A02C-972D6E2B03C9}"/>
                </a:ext>
              </a:extLst>
            </p:cNvPr>
            <p:cNvSpPr/>
            <p:nvPr/>
          </p:nvSpPr>
          <p:spPr>
            <a:xfrm>
              <a:off x="2536650" y="3146100"/>
              <a:ext cx="17650" cy="17650"/>
            </a:xfrm>
            <a:custGeom>
              <a:avLst/>
              <a:gdLst/>
              <a:ahLst/>
              <a:cxnLst/>
              <a:rect l="l" t="t" r="r" b="b"/>
              <a:pathLst>
                <a:path w="706" h="706" extrusionOk="0">
                  <a:moveTo>
                    <a:pt x="0" y="0"/>
                  </a:moveTo>
                  <a:lnTo>
                    <a:pt x="0" y="705"/>
                  </a:lnTo>
                  <a:lnTo>
                    <a:pt x="706" y="705"/>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 name="Google Shape;16559;p61">
              <a:extLst>
                <a:ext uri="{FF2B5EF4-FFF2-40B4-BE49-F238E27FC236}">
                  <a16:creationId xmlns:a16="http://schemas.microsoft.com/office/drawing/2014/main" id="{7967E4E4-035C-0CEE-D03D-3C394EBD7FBA}"/>
                </a:ext>
              </a:extLst>
            </p:cNvPr>
            <p:cNvSpPr/>
            <p:nvPr/>
          </p:nvSpPr>
          <p:spPr>
            <a:xfrm>
              <a:off x="2519000" y="3163725"/>
              <a:ext cx="17675" cy="17650"/>
            </a:xfrm>
            <a:custGeom>
              <a:avLst/>
              <a:gdLst/>
              <a:ahLst/>
              <a:cxnLst/>
              <a:rect l="l" t="t" r="r" b="b"/>
              <a:pathLst>
                <a:path w="707" h="706" extrusionOk="0">
                  <a:moveTo>
                    <a:pt x="1" y="0"/>
                  </a:moveTo>
                  <a:lnTo>
                    <a:pt x="1" y="706"/>
                  </a:lnTo>
                  <a:lnTo>
                    <a:pt x="706" y="706"/>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 name="Google Shape;16560;p61">
              <a:extLst>
                <a:ext uri="{FF2B5EF4-FFF2-40B4-BE49-F238E27FC236}">
                  <a16:creationId xmlns:a16="http://schemas.microsoft.com/office/drawing/2014/main" id="{B1DD917B-A9BE-067C-93CA-826F0978D3B7}"/>
                </a:ext>
              </a:extLst>
            </p:cNvPr>
            <p:cNvSpPr/>
            <p:nvPr/>
          </p:nvSpPr>
          <p:spPr>
            <a:xfrm>
              <a:off x="2554275" y="3163725"/>
              <a:ext cx="17650" cy="17650"/>
            </a:xfrm>
            <a:custGeom>
              <a:avLst/>
              <a:gdLst/>
              <a:ahLst/>
              <a:cxnLst/>
              <a:rect l="l" t="t" r="r" b="b"/>
              <a:pathLst>
                <a:path w="706" h="706" extrusionOk="0">
                  <a:moveTo>
                    <a:pt x="1" y="0"/>
                  </a:moveTo>
                  <a:lnTo>
                    <a:pt x="1" y="706"/>
                  </a:lnTo>
                  <a:lnTo>
                    <a:pt x="706" y="706"/>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 name="Google Shape;16561;p61">
              <a:extLst>
                <a:ext uri="{FF2B5EF4-FFF2-40B4-BE49-F238E27FC236}">
                  <a16:creationId xmlns:a16="http://schemas.microsoft.com/office/drawing/2014/main" id="{5B12D6E4-CC9C-F789-77C8-0A4006F472E8}"/>
                </a:ext>
              </a:extLst>
            </p:cNvPr>
            <p:cNvSpPr/>
            <p:nvPr/>
          </p:nvSpPr>
          <p:spPr>
            <a:xfrm>
              <a:off x="2536650" y="3181350"/>
              <a:ext cx="17650" cy="17675"/>
            </a:xfrm>
            <a:custGeom>
              <a:avLst/>
              <a:gdLst/>
              <a:ahLst/>
              <a:cxnLst/>
              <a:rect l="l" t="t" r="r" b="b"/>
              <a:pathLst>
                <a:path w="706" h="707" extrusionOk="0">
                  <a:moveTo>
                    <a:pt x="0" y="1"/>
                  </a:moveTo>
                  <a:lnTo>
                    <a:pt x="0" y="706"/>
                  </a:lnTo>
                  <a:lnTo>
                    <a:pt x="706" y="706"/>
                  </a:lnTo>
                  <a:lnTo>
                    <a:pt x="70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 name="Google Shape;16562;p61">
              <a:extLst>
                <a:ext uri="{FF2B5EF4-FFF2-40B4-BE49-F238E27FC236}">
                  <a16:creationId xmlns:a16="http://schemas.microsoft.com/office/drawing/2014/main" id="{D97EA335-113B-5EA7-20BA-C5E57026C321}"/>
                </a:ext>
              </a:extLst>
            </p:cNvPr>
            <p:cNvSpPr/>
            <p:nvPr/>
          </p:nvSpPr>
          <p:spPr>
            <a:xfrm>
              <a:off x="2501375" y="3199000"/>
              <a:ext cx="17650" cy="17650"/>
            </a:xfrm>
            <a:custGeom>
              <a:avLst/>
              <a:gdLst/>
              <a:ahLst/>
              <a:cxnLst/>
              <a:rect l="l" t="t" r="r" b="b"/>
              <a:pathLst>
                <a:path w="706" h="706" extrusionOk="0">
                  <a:moveTo>
                    <a:pt x="1" y="0"/>
                  </a:moveTo>
                  <a:lnTo>
                    <a:pt x="1" y="706"/>
                  </a:lnTo>
                  <a:lnTo>
                    <a:pt x="706" y="706"/>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 name="Google Shape;16563;p61">
              <a:extLst>
                <a:ext uri="{FF2B5EF4-FFF2-40B4-BE49-F238E27FC236}">
                  <a16:creationId xmlns:a16="http://schemas.microsoft.com/office/drawing/2014/main" id="{8BEE0548-3EFE-7B4E-A0CF-9153E2B2EADC}"/>
                </a:ext>
              </a:extLst>
            </p:cNvPr>
            <p:cNvSpPr/>
            <p:nvPr/>
          </p:nvSpPr>
          <p:spPr>
            <a:xfrm>
              <a:off x="2571900" y="3199000"/>
              <a:ext cx="17675" cy="17650"/>
            </a:xfrm>
            <a:custGeom>
              <a:avLst/>
              <a:gdLst/>
              <a:ahLst/>
              <a:cxnLst/>
              <a:rect l="l" t="t" r="r" b="b"/>
              <a:pathLst>
                <a:path w="707" h="706" extrusionOk="0">
                  <a:moveTo>
                    <a:pt x="1" y="0"/>
                  </a:moveTo>
                  <a:lnTo>
                    <a:pt x="1" y="706"/>
                  </a:lnTo>
                  <a:lnTo>
                    <a:pt x="706" y="706"/>
                  </a:lnTo>
                  <a:lnTo>
                    <a:pt x="70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3763797973"/>
      </p:ext>
    </p:extLst>
  </p:cSld>
  <p:clrMapOvr>
    <a:masterClrMapping/>
  </p:clrMapOvr>
  <p:transition spd="slow">
    <p:push dir="u"/>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4386"/>
        <p:cNvGrpSpPr/>
        <p:nvPr/>
      </p:nvGrpSpPr>
      <p:grpSpPr>
        <a:xfrm>
          <a:off x="0" y="0"/>
          <a:ext cx="0" cy="0"/>
          <a:chOff x="0" y="0"/>
          <a:chExt cx="0" cy="0"/>
        </a:xfrm>
      </p:grpSpPr>
      <p:sp>
        <p:nvSpPr>
          <p:cNvPr id="14387" name="Google Shape;14387;p36"/>
          <p:cNvSpPr txBox="1">
            <a:spLocks noGrp="1"/>
          </p:cNvSpPr>
          <p:nvPr>
            <p:ph type="title"/>
          </p:nvPr>
        </p:nvSpPr>
        <p:spPr>
          <a:xfrm>
            <a:off x="720000" y="465825"/>
            <a:ext cx="4388700" cy="832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METODO MAIN</a:t>
            </a:r>
            <a:endParaRPr dirty="0"/>
          </a:p>
        </p:txBody>
      </p:sp>
      <p:sp>
        <p:nvSpPr>
          <p:cNvPr id="14388" name="Google Shape;14388;p36"/>
          <p:cNvSpPr txBox="1">
            <a:spLocks noGrp="1"/>
          </p:cNvSpPr>
          <p:nvPr>
            <p:ph type="subTitle" idx="1"/>
          </p:nvPr>
        </p:nvSpPr>
        <p:spPr>
          <a:xfrm>
            <a:off x="719999" y="1555225"/>
            <a:ext cx="5311759" cy="2667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MX" dirty="0"/>
              <a:t>El método </a:t>
            </a:r>
            <a:r>
              <a:rPr lang="es-MX" dirty="0" err="1"/>
              <a:t>main</a:t>
            </a:r>
            <a:r>
              <a:rPr lang="es-MX" dirty="0"/>
              <a:t> es un método especial en Java que indica el punto de entrada de un programa Java. Este método debe ser definido en la clase principal del programa y es el primer método que se ejecuta cuando se inicia el programa.</a:t>
            </a:r>
          </a:p>
          <a:p>
            <a:pPr marL="0" lvl="0" indent="0" algn="l" rtl="0">
              <a:spcBef>
                <a:spcPts val="0"/>
              </a:spcBef>
              <a:spcAft>
                <a:spcPts val="0"/>
              </a:spcAft>
              <a:buNone/>
            </a:pPr>
            <a:endParaRPr lang="es-MX" dirty="0"/>
          </a:p>
          <a:p>
            <a:pPr marL="0" lvl="0" indent="0" algn="l" rtl="0">
              <a:spcBef>
                <a:spcPts val="0"/>
              </a:spcBef>
              <a:spcAft>
                <a:spcPts val="0"/>
              </a:spcAft>
              <a:buNone/>
            </a:pPr>
            <a:r>
              <a:rPr lang="es-MX" dirty="0" err="1">
                <a:solidFill>
                  <a:schemeClr val="bg1">
                    <a:lumMod val="50000"/>
                  </a:schemeClr>
                </a:solidFill>
              </a:rPr>
              <a:t>public</a:t>
            </a:r>
            <a:r>
              <a:rPr lang="es-MX" dirty="0"/>
              <a:t> </a:t>
            </a:r>
            <a:r>
              <a:rPr lang="es-MX" dirty="0" err="1">
                <a:solidFill>
                  <a:schemeClr val="bg1">
                    <a:lumMod val="50000"/>
                  </a:schemeClr>
                </a:solidFill>
              </a:rPr>
              <a:t>static</a:t>
            </a:r>
            <a:r>
              <a:rPr lang="es-MX" dirty="0"/>
              <a:t> </a:t>
            </a:r>
            <a:r>
              <a:rPr lang="es-MX" dirty="0" err="1">
                <a:solidFill>
                  <a:schemeClr val="bg1">
                    <a:lumMod val="50000"/>
                  </a:schemeClr>
                </a:solidFill>
              </a:rPr>
              <a:t>void</a:t>
            </a:r>
            <a:r>
              <a:rPr lang="es-MX" dirty="0"/>
              <a:t> </a:t>
            </a:r>
            <a:r>
              <a:rPr lang="es-MX" dirty="0" err="1">
                <a:solidFill>
                  <a:schemeClr val="accent5"/>
                </a:solidFill>
              </a:rPr>
              <a:t>main</a:t>
            </a:r>
            <a:r>
              <a:rPr lang="es-MX" dirty="0"/>
              <a:t>(</a:t>
            </a:r>
            <a:r>
              <a:rPr lang="es-MX" dirty="0" err="1"/>
              <a:t>String</a:t>
            </a:r>
            <a:r>
              <a:rPr lang="es-MX" dirty="0"/>
              <a:t> </a:t>
            </a:r>
            <a:r>
              <a:rPr lang="es-MX" dirty="0">
                <a:solidFill>
                  <a:schemeClr val="bg1">
                    <a:lumMod val="50000"/>
                  </a:schemeClr>
                </a:solidFill>
              </a:rPr>
              <a:t>[]</a:t>
            </a:r>
            <a:r>
              <a:rPr lang="es-MX" dirty="0"/>
              <a:t> </a:t>
            </a:r>
            <a:r>
              <a:rPr lang="es-MX" dirty="0" err="1"/>
              <a:t>args</a:t>
            </a:r>
            <a:r>
              <a:rPr lang="es-MX" dirty="0"/>
              <a:t>){</a:t>
            </a:r>
          </a:p>
          <a:p>
            <a:pPr marL="0" lvl="0" indent="0" algn="l" rtl="0">
              <a:spcBef>
                <a:spcPts val="0"/>
              </a:spcBef>
              <a:spcAft>
                <a:spcPts val="0"/>
              </a:spcAft>
              <a:buNone/>
            </a:pPr>
            <a:r>
              <a:rPr lang="es-MX" dirty="0"/>
              <a:t>      </a:t>
            </a:r>
            <a:r>
              <a:rPr lang="es-MX" dirty="0" err="1"/>
              <a:t>System.</a:t>
            </a:r>
            <a:r>
              <a:rPr lang="es-MX" dirty="0" err="1">
                <a:solidFill>
                  <a:schemeClr val="bg1">
                    <a:lumMod val="50000"/>
                  </a:schemeClr>
                </a:solidFill>
              </a:rPr>
              <a:t>out</a:t>
            </a:r>
            <a:r>
              <a:rPr lang="es-MX" dirty="0" err="1"/>
              <a:t>.println</a:t>
            </a:r>
            <a:r>
              <a:rPr lang="es-MX" dirty="0"/>
              <a:t>(</a:t>
            </a:r>
            <a:r>
              <a:rPr lang="es-MX" dirty="0">
                <a:solidFill>
                  <a:schemeClr val="accent3">
                    <a:lumMod val="75000"/>
                  </a:schemeClr>
                </a:solidFill>
              </a:rPr>
              <a:t>“Bienvenido a Java!”</a:t>
            </a:r>
            <a:r>
              <a:rPr lang="es-MX" dirty="0"/>
              <a:t>);</a:t>
            </a:r>
          </a:p>
          <a:p>
            <a:pPr marL="0" lvl="0" indent="0" algn="l" rtl="0">
              <a:spcBef>
                <a:spcPts val="0"/>
              </a:spcBef>
              <a:spcAft>
                <a:spcPts val="0"/>
              </a:spcAft>
              <a:buNone/>
            </a:pPr>
            <a:r>
              <a:rPr lang="es-MX" dirty="0"/>
              <a:t>}</a:t>
            </a:r>
          </a:p>
          <a:p>
            <a:pPr marL="0" lvl="0" indent="0" algn="l" rtl="0">
              <a:spcBef>
                <a:spcPts val="0"/>
              </a:spcBef>
              <a:spcAft>
                <a:spcPts val="0"/>
              </a:spcAft>
              <a:buNone/>
            </a:pPr>
            <a:endParaRPr lang="es-MX" dirty="0"/>
          </a:p>
          <a:p>
            <a:pPr marL="0" lvl="0" indent="0" algn="l" rtl="0">
              <a:spcBef>
                <a:spcPts val="0"/>
              </a:spcBef>
              <a:spcAft>
                <a:spcPts val="0"/>
              </a:spcAft>
              <a:buNone/>
            </a:pPr>
            <a:r>
              <a:rPr lang="es-MX" b="1" dirty="0">
                <a:solidFill>
                  <a:schemeClr val="accent5"/>
                </a:solidFill>
              </a:rPr>
              <a:t>Al ejecutar el proyecto (      ), se ejecuta todo lo que está entre {} del método </a:t>
            </a:r>
            <a:r>
              <a:rPr lang="es-MX" b="1" dirty="0" err="1">
                <a:solidFill>
                  <a:schemeClr val="accent5"/>
                </a:solidFill>
              </a:rPr>
              <a:t>main</a:t>
            </a:r>
            <a:r>
              <a:rPr lang="es-MX" b="1" dirty="0">
                <a:solidFill>
                  <a:schemeClr val="accent5"/>
                </a:solidFill>
              </a:rPr>
              <a:t>. </a:t>
            </a:r>
          </a:p>
          <a:p>
            <a:pPr marL="0" lvl="0" indent="0" algn="l" rtl="0">
              <a:spcBef>
                <a:spcPts val="0"/>
              </a:spcBef>
              <a:spcAft>
                <a:spcPts val="0"/>
              </a:spcAft>
              <a:buNone/>
            </a:pPr>
            <a:endParaRPr lang="es-CL" dirty="0"/>
          </a:p>
        </p:txBody>
      </p:sp>
      <p:grpSp>
        <p:nvGrpSpPr>
          <p:cNvPr id="14389" name="Google Shape;14389;p36"/>
          <p:cNvGrpSpPr/>
          <p:nvPr/>
        </p:nvGrpSpPr>
        <p:grpSpPr>
          <a:xfrm rot="-9127115">
            <a:off x="7694970" y="882836"/>
            <a:ext cx="316152" cy="1149676"/>
            <a:chOff x="4455175" y="2826325"/>
            <a:chExt cx="114450" cy="416200"/>
          </a:xfrm>
        </p:grpSpPr>
        <p:sp>
          <p:nvSpPr>
            <p:cNvPr id="14390" name="Google Shape;14390;p36"/>
            <p:cNvSpPr/>
            <p:nvPr/>
          </p:nvSpPr>
          <p:spPr>
            <a:xfrm>
              <a:off x="4475950" y="3204475"/>
              <a:ext cx="72900" cy="26675"/>
            </a:xfrm>
            <a:custGeom>
              <a:avLst/>
              <a:gdLst/>
              <a:ahLst/>
              <a:cxnLst/>
              <a:rect l="l" t="t" r="r" b="b"/>
              <a:pathLst>
                <a:path w="2916" h="1067" extrusionOk="0">
                  <a:moveTo>
                    <a:pt x="1" y="1"/>
                  </a:moveTo>
                  <a:lnTo>
                    <a:pt x="1" y="1066"/>
                  </a:lnTo>
                  <a:lnTo>
                    <a:pt x="2916" y="1066"/>
                  </a:lnTo>
                  <a:lnTo>
                    <a:pt x="29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1" name="Google Shape;14391;p36"/>
            <p:cNvSpPr/>
            <p:nvPr/>
          </p:nvSpPr>
          <p:spPr>
            <a:xfrm>
              <a:off x="4475950" y="3188400"/>
              <a:ext cx="72900" cy="27075"/>
            </a:xfrm>
            <a:custGeom>
              <a:avLst/>
              <a:gdLst/>
              <a:ahLst/>
              <a:cxnLst/>
              <a:rect l="l" t="t" r="r" b="b"/>
              <a:pathLst>
                <a:path w="2916" h="1083" extrusionOk="0">
                  <a:moveTo>
                    <a:pt x="1" y="1"/>
                  </a:moveTo>
                  <a:lnTo>
                    <a:pt x="1" y="1082"/>
                  </a:lnTo>
                  <a:lnTo>
                    <a:pt x="2916" y="1082"/>
                  </a:lnTo>
                  <a:lnTo>
                    <a:pt x="2916"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2" name="Google Shape;14392;p36"/>
            <p:cNvSpPr/>
            <p:nvPr/>
          </p:nvSpPr>
          <p:spPr>
            <a:xfrm>
              <a:off x="4475950" y="3165675"/>
              <a:ext cx="72900" cy="26675"/>
            </a:xfrm>
            <a:custGeom>
              <a:avLst/>
              <a:gdLst/>
              <a:ahLst/>
              <a:cxnLst/>
              <a:rect l="l" t="t" r="r" b="b"/>
              <a:pathLst>
                <a:path w="2916" h="1067" extrusionOk="0">
                  <a:moveTo>
                    <a:pt x="1" y="1"/>
                  </a:moveTo>
                  <a:lnTo>
                    <a:pt x="1" y="1067"/>
                  </a:lnTo>
                  <a:lnTo>
                    <a:pt x="2916" y="1067"/>
                  </a:lnTo>
                  <a:lnTo>
                    <a:pt x="29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3" name="Google Shape;14393;p36"/>
            <p:cNvSpPr/>
            <p:nvPr/>
          </p:nvSpPr>
          <p:spPr>
            <a:xfrm>
              <a:off x="4499075" y="3150400"/>
              <a:ext cx="26675" cy="27075"/>
            </a:xfrm>
            <a:custGeom>
              <a:avLst/>
              <a:gdLst/>
              <a:ahLst/>
              <a:cxnLst/>
              <a:rect l="l" t="t" r="r" b="b"/>
              <a:pathLst>
                <a:path w="1067" h="1083" extrusionOk="0">
                  <a:moveTo>
                    <a:pt x="0" y="1"/>
                  </a:moveTo>
                  <a:lnTo>
                    <a:pt x="0" y="1082"/>
                  </a:lnTo>
                  <a:lnTo>
                    <a:pt x="1066" y="1082"/>
                  </a:lnTo>
                  <a:lnTo>
                    <a:pt x="1066" y="1"/>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4" name="Google Shape;14394;p36"/>
            <p:cNvSpPr/>
            <p:nvPr/>
          </p:nvSpPr>
          <p:spPr>
            <a:xfrm>
              <a:off x="4499075" y="3123750"/>
              <a:ext cx="26675" cy="26675"/>
            </a:xfrm>
            <a:custGeom>
              <a:avLst/>
              <a:gdLst/>
              <a:ahLst/>
              <a:cxnLst/>
              <a:rect l="l" t="t" r="r" b="b"/>
              <a:pathLst>
                <a:path w="1067" h="1067" extrusionOk="0">
                  <a:moveTo>
                    <a:pt x="0" y="1"/>
                  </a:moveTo>
                  <a:lnTo>
                    <a:pt x="0" y="1067"/>
                  </a:lnTo>
                  <a:lnTo>
                    <a:pt x="1066" y="1067"/>
                  </a:lnTo>
                  <a:lnTo>
                    <a:pt x="106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5" name="Google Shape;14395;p36"/>
            <p:cNvSpPr/>
            <p:nvPr/>
          </p:nvSpPr>
          <p:spPr>
            <a:xfrm>
              <a:off x="4499075" y="3177450"/>
              <a:ext cx="26675" cy="27050"/>
            </a:xfrm>
            <a:custGeom>
              <a:avLst/>
              <a:gdLst/>
              <a:ahLst/>
              <a:cxnLst/>
              <a:rect l="l" t="t" r="r" b="b"/>
              <a:pathLst>
                <a:path w="1067" h="1082" extrusionOk="0">
                  <a:moveTo>
                    <a:pt x="0" y="0"/>
                  </a:moveTo>
                  <a:lnTo>
                    <a:pt x="0" y="1082"/>
                  </a:lnTo>
                  <a:lnTo>
                    <a:pt x="1066" y="1082"/>
                  </a:lnTo>
                  <a:lnTo>
                    <a:pt x="106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6" name="Google Shape;14396;p36"/>
            <p:cNvSpPr/>
            <p:nvPr/>
          </p:nvSpPr>
          <p:spPr>
            <a:xfrm>
              <a:off x="4499075" y="3204475"/>
              <a:ext cx="26675" cy="26675"/>
            </a:xfrm>
            <a:custGeom>
              <a:avLst/>
              <a:gdLst/>
              <a:ahLst/>
              <a:cxnLst/>
              <a:rect l="l" t="t" r="r" b="b"/>
              <a:pathLst>
                <a:path w="1067" h="1067" extrusionOk="0">
                  <a:moveTo>
                    <a:pt x="0" y="1"/>
                  </a:moveTo>
                  <a:lnTo>
                    <a:pt x="0" y="1066"/>
                  </a:lnTo>
                  <a:lnTo>
                    <a:pt x="1066" y="1066"/>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7" name="Google Shape;14397;p36"/>
            <p:cNvSpPr/>
            <p:nvPr/>
          </p:nvSpPr>
          <p:spPr>
            <a:xfrm>
              <a:off x="4499075" y="3215450"/>
              <a:ext cx="26675" cy="27075"/>
            </a:xfrm>
            <a:custGeom>
              <a:avLst/>
              <a:gdLst/>
              <a:ahLst/>
              <a:cxnLst/>
              <a:rect l="l" t="t" r="r" b="b"/>
              <a:pathLst>
                <a:path w="1067" h="1083" extrusionOk="0">
                  <a:moveTo>
                    <a:pt x="0" y="0"/>
                  </a:moveTo>
                  <a:lnTo>
                    <a:pt x="0" y="1082"/>
                  </a:lnTo>
                  <a:lnTo>
                    <a:pt x="1066" y="1082"/>
                  </a:lnTo>
                  <a:lnTo>
                    <a:pt x="1066" y="0"/>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8" name="Google Shape;14398;p36"/>
            <p:cNvSpPr/>
            <p:nvPr/>
          </p:nvSpPr>
          <p:spPr>
            <a:xfrm>
              <a:off x="4499075" y="3042650"/>
              <a:ext cx="26675" cy="27050"/>
            </a:xfrm>
            <a:custGeom>
              <a:avLst/>
              <a:gdLst/>
              <a:ahLst/>
              <a:cxnLst/>
              <a:rect l="l" t="t" r="r" b="b"/>
              <a:pathLst>
                <a:path w="1067" h="1082" extrusionOk="0">
                  <a:moveTo>
                    <a:pt x="0" y="0"/>
                  </a:moveTo>
                  <a:lnTo>
                    <a:pt x="0" y="1082"/>
                  </a:lnTo>
                  <a:lnTo>
                    <a:pt x="1066" y="1082"/>
                  </a:lnTo>
                  <a:lnTo>
                    <a:pt x="10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9" name="Google Shape;14399;p36"/>
            <p:cNvSpPr/>
            <p:nvPr/>
          </p:nvSpPr>
          <p:spPr>
            <a:xfrm>
              <a:off x="4499075" y="3016000"/>
              <a:ext cx="26675" cy="26675"/>
            </a:xfrm>
            <a:custGeom>
              <a:avLst/>
              <a:gdLst/>
              <a:ahLst/>
              <a:cxnLst/>
              <a:rect l="l" t="t" r="r" b="b"/>
              <a:pathLst>
                <a:path w="1067" h="1067" extrusionOk="0">
                  <a:moveTo>
                    <a:pt x="0" y="0"/>
                  </a:moveTo>
                  <a:lnTo>
                    <a:pt x="0" y="1066"/>
                  </a:lnTo>
                  <a:lnTo>
                    <a:pt x="1066" y="1066"/>
                  </a:lnTo>
                  <a:lnTo>
                    <a:pt x="1066" y="0"/>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0" name="Google Shape;14400;p36"/>
            <p:cNvSpPr/>
            <p:nvPr/>
          </p:nvSpPr>
          <p:spPr>
            <a:xfrm>
              <a:off x="4499075" y="3069675"/>
              <a:ext cx="26675" cy="27075"/>
            </a:xfrm>
            <a:custGeom>
              <a:avLst/>
              <a:gdLst/>
              <a:ahLst/>
              <a:cxnLst/>
              <a:rect l="l" t="t" r="r" b="b"/>
              <a:pathLst>
                <a:path w="1067" h="1083" extrusionOk="0">
                  <a:moveTo>
                    <a:pt x="0" y="1"/>
                  </a:moveTo>
                  <a:lnTo>
                    <a:pt x="0" y="1082"/>
                  </a:lnTo>
                  <a:lnTo>
                    <a:pt x="1066" y="1082"/>
                  </a:lnTo>
                  <a:lnTo>
                    <a:pt x="106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1" name="Google Shape;14401;p36"/>
            <p:cNvSpPr/>
            <p:nvPr/>
          </p:nvSpPr>
          <p:spPr>
            <a:xfrm>
              <a:off x="4499075" y="3096725"/>
              <a:ext cx="26675" cy="27050"/>
            </a:xfrm>
            <a:custGeom>
              <a:avLst/>
              <a:gdLst/>
              <a:ahLst/>
              <a:cxnLst/>
              <a:rect l="l" t="t" r="r" b="b"/>
              <a:pathLst>
                <a:path w="1067" h="1082" extrusionOk="0">
                  <a:moveTo>
                    <a:pt x="0" y="0"/>
                  </a:moveTo>
                  <a:lnTo>
                    <a:pt x="0" y="1082"/>
                  </a:lnTo>
                  <a:lnTo>
                    <a:pt x="1066" y="1082"/>
                  </a:lnTo>
                  <a:lnTo>
                    <a:pt x="10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2" name="Google Shape;14402;p36"/>
            <p:cNvSpPr/>
            <p:nvPr/>
          </p:nvSpPr>
          <p:spPr>
            <a:xfrm>
              <a:off x="4499075" y="2935275"/>
              <a:ext cx="26675" cy="26675"/>
            </a:xfrm>
            <a:custGeom>
              <a:avLst/>
              <a:gdLst/>
              <a:ahLst/>
              <a:cxnLst/>
              <a:rect l="l" t="t" r="r" b="b"/>
              <a:pathLst>
                <a:path w="1067" h="1067" extrusionOk="0">
                  <a:moveTo>
                    <a:pt x="0" y="0"/>
                  </a:moveTo>
                  <a:lnTo>
                    <a:pt x="0" y="1066"/>
                  </a:lnTo>
                  <a:lnTo>
                    <a:pt x="1066" y="1066"/>
                  </a:lnTo>
                  <a:lnTo>
                    <a:pt x="1066" y="0"/>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3" name="Google Shape;14403;p36"/>
            <p:cNvSpPr/>
            <p:nvPr/>
          </p:nvSpPr>
          <p:spPr>
            <a:xfrm>
              <a:off x="4499075" y="2908225"/>
              <a:ext cx="26675" cy="27075"/>
            </a:xfrm>
            <a:custGeom>
              <a:avLst/>
              <a:gdLst/>
              <a:ahLst/>
              <a:cxnLst/>
              <a:rect l="l" t="t" r="r" b="b"/>
              <a:pathLst>
                <a:path w="1067" h="1083" extrusionOk="0">
                  <a:moveTo>
                    <a:pt x="0" y="1"/>
                  </a:moveTo>
                  <a:lnTo>
                    <a:pt x="0" y="1082"/>
                  </a:lnTo>
                  <a:lnTo>
                    <a:pt x="1066" y="1082"/>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4" name="Google Shape;14404;p36"/>
            <p:cNvSpPr/>
            <p:nvPr/>
          </p:nvSpPr>
          <p:spPr>
            <a:xfrm>
              <a:off x="4499075" y="2961925"/>
              <a:ext cx="26675" cy="27050"/>
            </a:xfrm>
            <a:custGeom>
              <a:avLst/>
              <a:gdLst/>
              <a:ahLst/>
              <a:cxnLst/>
              <a:rect l="l" t="t" r="r" b="b"/>
              <a:pathLst>
                <a:path w="1067" h="1082" extrusionOk="0">
                  <a:moveTo>
                    <a:pt x="0" y="0"/>
                  </a:moveTo>
                  <a:lnTo>
                    <a:pt x="0" y="1082"/>
                  </a:lnTo>
                  <a:lnTo>
                    <a:pt x="1066" y="1082"/>
                  </a:lnTo>
                  <a:lnTo>
                    <a:pt x="106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5" name="Google Shape;14405;p36"/>
            <p:cNvSpPr/>
            <p:nvPr/>
          </p:nvSpPr>
          <p:spPr>
            <a:xfrm>
              <a:off x="4499075" y="2988950"/>
              <a:ext cx="26675" cy="27075"/>
            </a:xfrm>
            <a:custGeom>
              <a:avLst/>
              <a:gdLst/>
              <a:ahLst/>
              <a:cxnLst/>
              <a:rect l="l" t="t" r="r" b="b"/>
              <a:pathLst>
                <a:path w="1067" h="1083" extrusionOk="0">
                  <a:moveTo>
                    <a:pt x="0" y="1"/>
                  </a:moveTo>
                  <a:lnTo>
                    <a:pt x="0" y="1082"/>
                  </a:lnTo>
                  <a:lnTo>
                    <a:pt x="1066" y="1082"/>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6" name="Google Shape;14406;p36"/>
            <p:cNvSpPr/>
            <p:nvPr/>
          </p:nvSpPr>
          <p:spPr>
            <a:xfrm>
              <a:off x="4504175" y="2826325"/>
              <a:ext cx="16475" cy="16500"/>
            </a:xfrm>
            <a:custGeom>
              <a:avLst/>
              <a:gdLst/>
              <a:ahLst/>
              <a:cxnLst/>
              <a:rect l="l" t="t" r="r" b="b"/>
              <a:pathLst>
                <a:path w="659" h="660" extrusionOk="0">
                  <a:moveTo>
                    <a:pt x="0" y="1"/>
                  </a:moveTo>
                  <a:lnTo>
                    <a:pt x="0" y="659"/>
                  </a:lnTo>
                  <a:lnTo>
                    <a:pt x="658" y="659"/>
                  </a:lnTo>
                  <a:lnTo>
                    <a:pt x="658"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7" name="Google Shape;14407;p36"/>
            <p:cNvSpPr/>
            <p:nvPr/>
          </p:nvSpPr>
          <p:spPr>
            <a:xfrm>
              <a:off x="4504175" y="2842800"/>
              <a:ext cx="16475" cy="16075"/>
            </a:xfrm>
            <a:custGeom>
              <a:avLst/>
              <a:gdLst/>
              <a:ahLst/>
              <a:cxnLst/>
              <a:rect l="l" t="t" r="r" b="b"/>
              <a:pathLst>
                <a:path w="659" h="643" extrusionOk="0">
                  <a:moveTo>
                    <a:pt x="0" y="0"/>
                  </a:moveTo>
                  <a:lnTo>
                    <a:pt x="0" y="643"/>
                  </a:lnTo>
                  <a:lnTo>
                    <a:pt x="658" y="643"/>
                  </a:lnTo>
                  <a:lnTo>
                    <a:pt x="6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8" name="Google Shape;14408;p36"/>
            <p:cNvSpPr/>
            <p:nvPr/>
          </p:nvSpPr>
          <p:spPr>
            <a:xfrm>
              <a:off x="4504175" y="2858850"/>
              <a:ext cx="16475" cy="16500"/>
            </a:xfrm>
            <a:custGeom>
              <a:avLst/>
              <a:gdLst/>
              <a:ahLst/>
              <a:cxnLst/>
              <a:rect l="l" t="t" r="r" b="b"/>
              <a:pathLst>
                <a:path w="659" h="660" extrusionOk="0">
                  <a:moveTo>
                    <a:pt x="0" y="1"/>
                  </a:moveTo>
                  <a:lnTo>
                    <a:pt x="0" y="659"/>
                  </a:lnTo>
                  <a:lnTo>
                    <a:pt x="658" y="659"/>
                  </a:lnTo>
                  <a:lnTo>
                    <a:pt x="658"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9" name="Google Shape;14409;p36"/>
            <p:cNvSpPr/>
            <p:nvPr/>
          </p:nvSpPr>
          <p:spPr>
            <a:xfrm>
              <a:off x="4520625" y="2842800"/>
              <a:ext cx="16475" cy="16075"/>
            </a:xfrm>
            <a:custGeom>
              <a:avLst/>
              <a:gdLst/>
              <a:ahLst/>
              <a:cxnLst/>
              <a:rect l="l" t="t" r="r" b="b"/>
              <a:pathLst>
                <a:path w="659" h="643" extrusionOk="0">
                  <a:moveTo>
                    <a:pt x="0" y="0"/>
                  </a:moveTo>
                  <a:lnTo>
                    <a:pt x="0" y="643"/>
                  </a:lnTo>
                  <a:lnTo>
                    <a:pt x="659" y="643"/>
                  </a:lnTo>
                  <a:lnTo>
                    <a:pt x="659"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0" name="Google Shape;14410;p36"/>
            <p:cNvSpPr/>
            <p:nvPr/>
          </p:nvSpPr>
          <p:spPr>
            <a:xfrm>
              <a:off x="4520625" y="2858850"/>
              <a:ext cx="16475" cy="16500"/>
            </a:xfrm>
            <a:custGeom>
              <a:avLst/>
              <a:gdLst/>
              <a:ahLst/>
              <a:cxnLst/>
              <a:rect l="l" t="t" r="r" b="b"/>
              <a:pathLst>
                <a:path w="659" h="660" extrusionOk="0">
                  <a:moveTo>
                    <a:pt x="0" y="1"/>
                  </a:moveTo>
                  <a:lnTo>
                    <a:pt x="0"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1" name="Google Shape;14411;p36"/>
            <p:cNvSpPr/>
            <p:nvPr/>
          </p:nvSpPr>
          <p:spPr>
            <a:xfrm>
              <a:off x="4537075" y="2858850"/>
              <a:ext cx="16500" cy="16500"/>
            </a:xfrm>
            <a:custGeom>
              <a:avLst/>
              <a:gdLst/>
              <a:ahLst/>
              <a:cxnLst/>
              <a:rect l="l" t="t" r="r" b="b"/>
              <a:pathLst>
                <a:path w="660" h="660" extrusionOk="0">
                  <a:moveTo>
                    <a:pt x="1" y="1"/>
                  </a:moveTo>
                  <a:lnTo>
                    <a:pt x="1" y="659"/>
                  </a:lnTo>
                  <a:lnTo>
                    <a:pt x="659" y="659"/>
                  </a:lnTo>
                  <a:lnTo>
                    <a:pt x="659"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2" name="Google Shape;14412;p36"/>
            <p:cNvSpPr/>
            <p:nvPr/>
          </p:nvSpPr>
          <p:spPr>
            <a:xfrm>
              <a:off x="4553550" y="2875325"/>
              <a:ext cx="16075" cy="16475"/>
            </a:xfrm>
            <a:custGeom>
              <a:avLst/>
              <a:gdLst/>
              <a:ahLst/>
              <a:cxnLst/>
              <a:rect l="l" t="t" r="r" b="b"/>
              <a:pathLst>
                <a:path w="643" h="659" extrusionOk="0">
                  <a:moveTo>
                    <a:pt x="0" y="0"/>
                  </a:moveTo>
                  <a:lnTo>
                    <a:pt x="0" y="659"/>
                  </a:lnTo>
                  <a:lnTo>
                    <a:pt x="643" y="659"/>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3" name="Google Shape;14413;p36"/>
            <p:cNvSpPr/>
            <p:nvPr/>
          </p:nvSpPr>
          <p:spPr>
            <a:xfrm>
              <a:off x="4487700" y="2842800"/>
              <a:ext cx="16500" cy="16075"/>
            </a:xfrm>
            <a:custGeom>
              <a:avLst/>
              <a:gdLst/>
              <a:ahLst/>
              <a:cxnLst/>
              <a:rect l="l" t="t" r="r" b="b"/>
              <a:pathLst>
                <a:path w="660" h="643" extrusionOk="0">
                  <a:moveTo>
                    <a:pt x="1" y="0"/>
                  </a:moveTo>
                  <a:lnTo>
                    <a:pt x="1" y="643"/>
                  </a:lnTo>
                  <a:lnTo>
                    <a:pt x="659" y="643"/>
                  </a:lnTo>
                  <a:lnTo>
                    <a:pt x="659"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4" name="Google Shape;14414;p36"/>
            <p:cNvSpPr/>
            <p:nvPr/>
          </p:nvSpPr>
          <p:spPr>
            <a:xfrm>
              <a:off x="4487700" y="2858850"/>
              <a:ext cx="16500" cy="16500"/>
            </a:xfrm>
            <a:custGeom>
              <a:avLst/>
              <a:gdLst/>
              <a:ahLst/>
              <a:cxnLst/>
              <a:rect l="l" t="t" r="r" b="b"/>
              <a:pathLst>
                <a:path w="660" h="660" extrusionOk="0">
                  <a:moveTo>
                    <a:pt x="1" y="1"/>
                  </a:moveTo>
                  <a:lnTo>
                    <a:pt x="1"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5" name="Google Shape;14415;p36"/>
            <p:cNvSpPr/>
            <p:nvPr/>
          </p:nvSpPr>
          <p:spPr>
            <a:xfrm>
              <a:off x="4471250" y="2858850"/>
              <a:ext cx="16475" cy="16500"/>
            </a:xfrm>
            <a:custGeom>
              <a:avLst/>
              <a:gdLst/>
              <a:ahLst/>
              <a:cxnLst/>
              <a:rect l="l" t="t" r="r" b="b"/>
              <a:pathLst>
                <a:path w="659" h="660" extrusionOk="0">
                  <a:moveTo>
                    <a:pt x="0" y="1"/>
                  </a:moveTo>
                  <a:lnTo>
                    <a:pt x="0" y="659"/>
                  </a:lnTo>
                  <a:lnTo>
                    <a:pt x="659" y="659"/>
                  </a:lnTo>
                  <a:lnTo>
                    <a:pt x="659"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6" name="Google Shape;14416;p36"/>
            <p:cNvSpPr/>
            <p:nvPr/>
          </p:nvSpPr>
          <p:spPr>
            <a:xfrm>
              <a:off x="4504175" y="2875325"/>
              <a:ext cx="16475" cy="16475"/>
            </a:xfrm>
            <a:custGeom>
              <a:avLst/>
              <a:gdLst/>
              <a:ahLst/>
              <a:cxnLst/>
              <a:rect l="l" t="t" r="r" b="b"/>
              <a:pathLst>
                <a:path w="659" h="659" extrusionOk="0">
                  <a:moveTo>
                    <a:pt x="0" y="0"/>
                  </a:moveTo>
                  <a:lnTo>
                    <a:pt x="0" y="659"/>
                  </a:lnTo>
                  <a:lnTo>
                    <a:pt x="658" y="659"/>
                  </a:lnTo>
                  <a:lnTo>
                    <a:pt x="658"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7" name="Google Shape;14417;p36"/>
            <p:cNvSpPr/>
            <p:nvPr/>
          </p:nvSpPr>
          <p:spPr>
            <a:xfrm>
              <a:off x="4520625" y="2875325"/>
              <a:ext cx="16475" cy="16475"/>
            </a:xfrm>
            <a:custGeom>
              <a:avLst/>
              <a:gdLst/>
              <a:ahLst/>
              <a:cxnLst/>
              <a:rect l="l" t="t" r="r" b="b"/>
              <a:pathLst>
                <a:path w="659" h="659" extrusionOk="0">
                  <a:moveTo>
                    <a:pt x="0" y="0"/>
                  </a:moveTo>
                  <a:lnTo>
                    <a:pt x="0" y="659"/>
                  </a:lnTo>
                  <a:lnTo>
                    <a:pt x="659" y="659"/>
                  </a:lnTo>
                  <a:lnTo>
                    <a:pt x="659"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8" name="Google Shape;14418;p36"/>
            <p:cNvSpPr/>
            <p:nvPr/>
          </p:nvSpPr>
          <p:spPr>
            <a:xfrm>
              <a:off x="4537075" y="2875325"/>
              <a:ext cx="16500" cy="16475"/>
            </a:xfrm>
            <a:custGeom>
              <a:avLst/>
              <a:gdLst/>
              <a:ahLst/>
              <a:cxnLst/>
              <a:rect l="l" t="t" r="r" b="b"/>
              <a:pathLst>
                <a:path w="660" h="659" extrusionOk="0">
                  <a:moveTo>
                    <a:pt x="1" y="0"/>
                  </a:moveTo>
                  <a:lnTo>
                    <a:pt x="1" y="659"/>
                  </a:lnTo>
                  <a:lnTo>
                    <a:pt x="659" y="659"/>
                  </a:lnTo>
                  <a:lnTo>
                    <a:pt x="6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9" name="Google Shape;14419;p36"/>
            <p:cNvSpPr/>
            <p:nvPr/>
          </p:nvSpPr>
          <p:spPr>
            <a:xfrm>
              <a:off x="4487700" y="2875325"/>
              <a:ext cx="16500" cy="16475"/>
            </a:xfrm>
            <a:custGeom>
              <a:avLst/>
              <a:gdLst/>
              <a:ahLst/>
              <a:cxnLst/>
              <a:rect l="l" t="t" r="r" b="b"/>
              <a:pathLst>
                <a:path w="660" h="659" extrusionOk="0">
                  <a:moveTo>
                    <a:pt x="1" y="0"/>
                  </a:moveTo>
                  <a:lnTo>
                    <a:pt x="1" y="659"/>
                  </a:lnTo>
                  <a:lnTo>
                    <a:pt x="659" y="659"/>
                  </a:lnTo>
                  <a:lnTo>
                    <a:pt x="659"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0" name="Google Shape;14420;p36"/>
            <p:cNvSpPr/>
            <p:nvPr/>
          </p:nvSpPr>
          <p:spPr>
            <a:xfrm>
              <a:off x="4504175" y="2891775"/>
              <a:ext cx="16475" cy="16475"/>
            </a:xfrm>
            <a:custGeom>
              <a:avLst/>
              <a:gdLst/>
              <a:ahLst/>
              <a:cxnLst/>
              <a:rect l="l" t="t" r="r" b="b"/>
              <a:pathLst>
                <a:path w="659" h="659" extrusionOk="0">
                  <a:moveTo>
                    <a:pt x="0" y="1"/>
                  </a:moveTo>
                  <a:lnTo>
                    <a:pt x="0" y="659"/>
                  </a:lnTo>
                  <a:lnTo>
                    <a:pt x="658" y="659"/>
                  </a:lnTo>
                  <a:lnTo>
                    <a:pt x="658"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1" name="Google Shape;14421;p36"/>
            <p:cNvSpPr/>
            <p:nvPr/>
          </p:nvSpPr>
          <p:spPr>
            <a:xfrm>
              <a:off x="4520625" y="2891775"/>
              <a:ext cx="16475" cy="16475"/>
            </a:xfrm>
            <a:custGeom>
              <a:avLst/>
              <a:gdLst/>
              <a:ahLst/>
              <a:cxnLst/>
              <a:rect l="l" t="t" r="r" b="b"/>
              <a:pathLst>
                <a:path w="659" h="659" extrusionOk="0">
                  <a:moveTo>
                    <a:pt x="0" y="1"/>
                  </a:moveTo>
                  <a:lnTo>
                    <a:pt x="0"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2" name="Google Shape;14422;p36"/>
            <p:cNvSpPr/>
            <p:nvPr/>
          </p:nvSpPr>
          <p:spPr>
            <a:xfrm>
              <a:off x="4487700" y="2891775"/>
              <a:ext cx="16500" cy="16475"/>
            </a:xfrm>
            <a:custGeom>
              <a:avLst/>
              <a:gdLst/>
              <a:ahLst/>
              <a:cxnLst/>
              <a:rect l="l" t="t" r="r" b="b"/>
              <a:pathLst>
                <a:path w="660" h="659" extrusionOk="0">
                  <a:moveTo>
                    <a:pt x="1" y="1"/>
                  </a:moveTo>
                  <a:lnTo>
                    <a:pt x="1"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3" name="Google Shape;14423;p36"/>
            <p:cNvSpPr/>
            <p:nvPr/>
          </p:nvSpPr>
          <p:spPr>
            <a:xfrm>
              <a:off x="4471250" y="2875325"/>
              <a:ext cx="16475" cy="16475"/>
            </a:xfrm>
            <a:custGeom>
              <a:avLst/>
              <a:gdLst/>
              <a:ahLst/>
              <a:cxnLst/>
              <a:rect l="l" t="t" r="r" b="b"/>
              <a:pathLst>
                <a:path w="659" h="659" extrusionOk="0">
                  <a:moveTo>
                    <a:pt x="0" y="0"/>
                  </a:moveTo>
                  <a:lnTo>
                    <a:pt x="0" y="659"/>
                  </a:lnTo>
                  <a:lnTo>
                    <a:pt x="659" y="659"/>
                  </a:lnTo>
                  <a:lnTo>
                    <a:pt x="6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4" name="Google Shape;14424;p36"/>
            <p:cNvSpPr/>
            <p:nvPr/>
          </p:nvSpPr>
          <p:spPr>
            <a:xfrm>
              <a:off x="4455175" y="2875325"/>
              <a:ext cx="16100" cy="16475"/>
            </a:xfrm>
            <a:custGeom>
              <a:avLst/>
              <a:gdLst/>
              <a:ahLst/>
              <a:cxnLst/>
              <a:rect l="l" t="t" r="r" b="b"/>
              <a:pathLst>
                <a:path w="644" h="659" extrusionOk="0">
                  <a:moveTo>
                    <a:pt x="1" y="0"/>
                  </a:moveTo>
                  <a:lnTo>
                    <a:pt x="1" y="659"/>
                  </a:lnTo>
                  <a:lnTo>
                    <a:pt x="643" y="659"/>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5" name="Google Shape;14425;p36"/>
          <p:cNvGrpSpPr/>
          <p:nvPr/>
        </p:nvGrpSpPr>
        <p:grpSpPr>
          <a:xfrm>
            <a:off x="6462090" y="1876698"/>
            <a:ext cx="1961913" cy="2726799"/>
            <a:chOff x="2089925" y="560600"/>
            <a:chExt cx="323700" cy="449900"/>
          </a:xfrm>
        </p:grpSpPr>
        <p:sp>
          <p:nvSpPr>
            <p:cNvPr id="14426" name="Google Shape;14426;p36"/>
            <p:cNvSpPr/>
            <p:nvPr/>
          </p:nvSpPr>
          <p:spPr>
            <a:xfrm>
              <a:off x="2089925" y="695800"/>
              <a:ext cx="20000" cy="44700"/>
            </a:xfrm>
            <a:custGeom>
              <a:avLst/>
              <a:gdLst/>
              <a:ahLst/>
              <a:cxnLst/>
              <a:rect l="l" t="t" r="r" b="b"/>
              <a:pathLst>
                <a:path w="800" h="1788" extrusionOk="0">
                  <a:moveTo>
                    <a:pt x="1" y="1"/>
                  </a:moveTo>
                  <a:lnTo>
                    <a:pt x="1" y="1787"/>
                  </a:lnTo>
                  <a:lnTo>
                    <a:pt x="800" y="1787"/>
                  </a:lnTo>
                  <a:lnTo>
                    <a:pt x="8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7" name="Google Shape;14427;p36"/>
            <p:cNvSpPr/>
            <p:nvPr/>
          </p:nvSpPr>
          <p:spPr>
            <a:xfrm>
              <a:off x="2393225" y="695800"/>
              <a:ext cx="20400" cy="44700"/>
            </a:xfrm>
            <a:custGeom>
              <a:avLst/>
              <a:gdLst/>
              <a:ahLst/>
              <a:cxnLst/>
              <a:rect l="l" t="t" r="r" b="b"/>
              <a:pathLst>
                <a:path w="816" h="1788" extrusionOk="0">
                  <a:moveTo>
                    <a:pt x="0" y="1"/>
                  </a:moveTo>
                  <a:lnTo>
                    <a:pt x="0" y="1787"/>
                  </a:lnTo>
                  <a:lnTo>
                    <a:pt x="816" y="1787"/>
                  </a:lnTo>
                  <a:lnTo>
                    <a:pt x="8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8" name="Google Shape;14428;p36"/>
            <p:cNvSpPr/>
            <p:nvPr/>
          </p:nvSpPr>
          <p:spPr>
            <a:xfrm>
              <a:off x="2109900" y="560600"/>
              <a:ext cx="283350" cy="224975"/>
            </a:xfrm>
            <a:custGeom>
              <a:avLst/>
              <a:gdLst/>
              <a:ahLst/>
              <a:cxnLst/>
              <a:rect l="l" t="t" r="r" b="b"/>
              <a:pathLst>
                <a:path w="11334" h="8999" extrusionOk="0">
                  <a:moveTo>
                    <a:pt x="816" y="1"/>
                  </a:moveTo>
                  <a:lnTo>
                    <a:pt x="816" y="894"/>
                  </a:lnTo>
                  <a:lnTo>
                    <a:pt x="1" y="894"/>
                  </a:lnTo>
                  <a:lnTo>
                    <a:pt x="1" y="8998"/>
                  </a:lnTo>
                  <a:lnTo>
                    <a:pt x="11333" y="8998"/>
                  </a:lnTo>
                  <a:lnTo>
                    <a:pt x="11333" y="894"/>
                  </a:lnTo>
                  <a:lnTo>
                    <a:pt x="10518" y="894"/>
                  </a:lnTo>
                  <a:lnTo>
                    <a:pt x="105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9" name="Google Shape;14429;p36"/>
            <p:cNvSpPr/>
            <p:nvPr/>
          </p:nvSpPr>
          <p:spPr>
            <a:xfrm>
              <a:off x="2130300" y="560600"/>
              <a:ext cx="242575" cy="22375"/>
            </a:xfrm>
            <a:custGeom>
              <a:avLst/>
              <a:gdLst/>
              <a:ahLst/>
              <a:cxnLst/>
              <a:rect l="l" t="t" r="r" b="b"/>
              <a:pathLst>
                <a:path w="9703" h="895" extrusionOk="0">
                  <a:moveTo>
                    <a:pt x="0" y="1"/>
                  </a:moveTo>
                  <a:lnTo>
                    <a:pt x="0" y="894"/>
                  </a:lnTo>
                  <a:lnTo>
                    <a:pt x="9702" y="894"/>
                  </a:lnTo>
                  <a:lnTo>
                    <a:pt x="97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0" name="Google Shape;14430;p36"/>
            <p:cNvSpPr/>
            <p:nvPr/>
          </p:nvSpPr>
          <p:spPr>
            <a:xfrm>
              <a:off x="2150675" y="695800"/>
              <a:ext cx="20000" cy="44700"/>
            </a:xfrm>
            <a:custGeom>
              <a:avLst/>
              <a:gdLst/>
              <a:ahLst/>
              <a:cxnLst/>
              <a:rect l="l" t="t" r="r" b="b"/>
              <a:pathLst>
                <a:path w="800" h="1788" extrusionOk="0">
                  <a:moveTo>
                    <a:pt x="0" y="1"/>
                  </a:moveTo>
                  <a:lnTo>
                    <a:pt x="0" y="1787"/>
                  </a:lnTo>
                  <a:lnTo>
                    <a:pt x="799" y="1787"/>
                  </a:lnTo>
                  <a:lnTo>
                    <a:pt x="7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1" name="Google Shape;14431;p36"/>
            <p:cNvSpPr/>
            <p:nvPr/>
          </p:nvSpPr>
          <p:spPr>
            <a:xfrm>
              <a:off x="2109900" y="582950"/>
              <a:ext cx="20425" cy="45075"/>
            </a:xfrm>
            <a:custGeom>
              <a:avLst/>
              <a:gdLst/>
              <a:ahLst/>
              <a:cxnLst/>
              <a:rect l="l" t="t" r="r" b="b"/>
              <a:pathLst>
                <a:path w="817" h="1803" extrusionOk="0">
                  <a:moveTo>
                    <a:pt x="1" y="0"/>
                  </a:moveTo>
                  <a:lnTo>
                    <a:pt x="1" y="1803"/>
                  </a:lnTo>
                  <a:lnTo>
                    <a:pt x="816" y="1803"/>
                  </a:lnTo>
                  <a:lnTo>
                    <a:pt x="8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2" name="Google Shape;14432;p36"/>
            <p:cNvSpPr/>
            <p:nvPr/>
          </p:nvSpPr>
          <p:spPr>
            <a:xfrm>
              <a:off x="2332475" y="695800"/>
              <a:ext cx="20425" cy="44700"/>
            </a:xfrm>
            <a:custGeom>
              <a:avLst/>
              <a:gdLst/>
              <a:ahLst/>
              <a:cxnLst/>
              <a:rect l="l" t="t" r="r" b="b"/>
              <a:pathLst>
                <a:path w="817" h="1788" extrusionOk="0">
                  <a:moveTo>
                    <a:pt x="1" y="1"/>
                  </a:moveTo>
                  <a:lnTo>
                    <a:pt x="1" y="1787"/>
                  </a:lnTo>
                  <a:lnTo>
                    <a:pt x="816" y="1787"/>
                  </a:lnTo>
                  <a:lnTo>
                    <a:pt x="8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3" name="Google Shape;14433;p36"/>
            <p:cNvSpPr/>
            <p:nvPr/>
          </p:nvSpPr>
          <p:spPr>
            <a:xfrm>
              <a:off x="2201225" y="763200"/>
              <a:ext cx="101125" cy="22375"/>
            </a:xfrm>
            <a:custGeom>
              <a:avLst/>
              <a:gdLst/>
              <a:ahLst/>
              <a:cxnLst/>
              <a:rect l="l" t="t" r="r" b="b"/>
              <a:pathLst>
                <a:path w="4045" h="895" extrusionOk="0">
                  <a:moveTo>
                    <a:pt x="0" y="1"/>
                  </a:moveTo>
                  <a:lnTo>
                    <a:pt x="0" y="894"/>
                  </a:lnTo>
                  <a:lnTo>
                    <a:pt x="4044" y="894"/>
                  </a:lnTo>
                  <a:lnTo>
                    <a:pt x="40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4" name="Google Shape;14434;p36"/>
            <p:cNvSpPr/>
            <p:nvPr/>
          </p:nvSpPr>
          <p:spPr>
            <a:xfrm>
              <a:off x="2292125" y="650750"/>
              <a:ext cx="20400" cy="22350"/>
            </a:xfrm>
            <a:custGeom>
              <a:avLst/>
              <a:gdLst/>
              <a:ahLst/>
              <a:cxnLst/>
              <a:rect l="l" t="t" r="r" b="b"/>
              <a:pathLst>
                <a:path w="816" h="894" extrusionOk="0">
                  <a:moveTo>
                    <a:pt x="1" y="0"/>
                  </a:moveTo>
                  <a:lnTo>
                    <a:pt x="1" y="893"/>
                  </a:lnTo>
                  <a:lnTo>
                    <a:pt x="816" y="893"/>
                  </a:lnTo>
                  <a:lnTo>
                    <a:pt x="8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5" name="Google Shape;14435;p36"/>
            <p:cNvSpPr/>
            <p:nvPr/>
          </p:nvSpPr>
          <p:spPr>
            <a:xfrm>
              <a:off x="2170650" y="785550"/>
              <a:ext cx="161850" cy="135200"/>
            </a:xfrm>
            <a:custGeom>
              <a:avLst/>
              <a:gdLst/>
              <a:ahLst/>
              <a:cxnLst/>
              <a:rect l="l" t="t" r="r" b="b"/>
              <a:pathLst>
                <a:path w="6474" h="5408" extrusionOk="0">
                  <a:moveTo>
                    <a:pt x="0" y="0"/>
                  </a:moveTo>
                  <a:lnTo>
                    <a:pt x="0" y="5408"/>
                  </a:lnTo>
                  <a:lnTo>
                    <a:pt x="6474" y="5408"/>
                  </a:lnTo>
                  <a:lnTo>
                    <a:pt x="6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6" name="Google Shape;14436;p36"/>
            <p:cNvSpPr/>
            <p:nvPr/>
          </p:nvSpPr>
          <p:spPr>
            <a:xfrm>
              <a:off x="2150675" y="808275"/>
              <a:ext cx="202225" cy="22350"/>
            </a:xfrm>
            <a:custGeom>
              <a:avLst/>
              <a:gdLst/>
              <a:ahLst/>
              <a:cxnLst/>
              <a:rect l="l" t="t" r="r" b="b"/>
              <a:pathLst>
                <a:path w="8089" h="894" extrusionOk="0">
                  <a:moveTo>
                    <a:pt x="0" y="0"/>
                  </a:moveTo>
                  <a:lnTo>
                    <a:pt x="0" y="894"/>
                  </a:lnTo>
                  <a:lnTo>
                    <a:pt x="8088" y="894"/>
                  </a:lnTo>
                  <a:lnTo>
                    <a:pt x="80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7" name="Google Shape;14437;p36"/>
            <p:cNvSpPr/>
            <p:nvPr/>
          </p:nvSpPr>
          <p:spPr>
            <a:xfrm>
              <a:off x="2130300" y="830600"/>
              <a:ext cx="20400" cy="90150"/>
            </a:xfrm>
            <a:custGeom>
              <a:avLst/>
              <a:gdLst/>
              <a:ahLst/>
              <a:cxnLst/>
              <a:rect l="l" t="t" r="r" b="b"/>
              <a:pathLst>
                <a:path w="816" h="3606" extrusionOk="0">
                  <a:moveTo>
                    <a:pt x="0" y="1"/>
                  </a:moveTo>
                  <a:lnTo>
                    <a:pt x="0" y="3606"/>
                  </a:lnTo>
                  <a:lnTo>
                    <a:pt x="815" y="3606"/>
                  </a:lnTo>
                  <a:lnTo>
                    <a:pt x="8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8" name="Google Shape;14438;p36"/>
            <p:cNvSpPr/>
            <p:nvPr/>
          </p:nvSpPr>
          <p:spPr>
            <a:xfrm>
              <a:off x="2352875" y="830600"/>
              <a:ext cx="20000" cy="90150"/>
            </a:xfrm>
            <a:custGeom>
              <a:avLst/>
              <a:gdLst/>
              <a:ahLst/>
              <a:cxnLst/>
              <a:rect l="l" t="t" r="r" b="b"/>
              <a:pathLst>
                <a:path w="800" h="3606" extrusionOk="0">
                  <a:moveTo>
                    <a:pt x="0" y="1"/>
                  </a:moveTo>
                  <a:lnTo>
                    <a:pt x="0" y="3606"/>
                  </a:lnTo>
                  <a:lnTo>
                    <a:pt x="799" y="3606"/>
                  </a:lnTo>
                  <a:lnTo>
                    <a:pt x="7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9" name="Google Shape;14439;p36"/>
            <p:cNvSpPr/>
            <p:nvPr/>
          </p:nvSpPr>
          <p:spPr>
            <a:xfrm>
              <a:off x="2170650" y="920725"/>
              <a:ext cx="161850" cy="67425"/>
            </a:xfrm>
            <a:custGeom>
              <a:avLst/>
              <a:gdLst/>
              <a:ahLst/>
              <a:cxnLst/>
              <a:rect l="l" t="t" r="r" b="b"/>
              <a:pathLst>
                <a:path w="6474" h="2697" extrusionOk="0">
                  <a:moveTo>
                    <a:pt x="0" y="1"/>
                  </a:moveTo>
                  <a:lnTo>
                    <a:pt x="0" y="2697"/>
                  </a:lnTo>
                  <a:lnTo>
                    <a:pt x="816" y="2697"/>
                  </a:lnTo>
                  <a:lnTo>
                    <a:pt x="816" y="894"/>
                  </a:lnTo>
                  <a:lnTo>
                    <a:pt x="5675" y="894"/>
                  </a:lnTo>
                  <a:lnTo>
                    <a:pt x="5675" y="2697"/>
                  </a:lnTo>
                  <a:lnTo>
                    <a:pt x="6474" y="2697"/>
                  </a:lnTo>
                  <a:lnTo>
                    <a:pt x="64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0" name="Google Shape;14440;p36"/>
            <p:cNvSpPr/>
            <p:nvPr/>
          </p:nvSpPr>
          <p:spPr>
            <a:xfrm>
              <a:off x="2170650" y="988125"/>
              <a:ext cx="20400" cy="22375"/>
            </a:xfrm>
            <a:custGeom>
              <a:avLst/>
              <a:gdLst/>
              <a:ahLst/>
              <a:cxnLst/>
              <a:rect l="l" t="t" r="r" b="b"/>
              <a:pathLst>
                <a:path w="816" h="895" extrusionOk="0">
                  <a:moveTo>
                    <a:pt x="0" y="1"/>
                  </a:moveTo>
                  <a:lnTo>
                    <a:pt x="0" y="894"/>
                  </a:lnTo>
                  <a:lnTo>
                    <a:pt x="816" y="894"/>
                  </a:lnTo>
                  <a:lnTo>
                    <a:pt x="8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1" name="Google Shape;14441;p36"/>
            <p:cNvSpPr/>
            <p:nvPr/>
          </p:nvSpPr>
          <p:spPr>
            <a:xfrm>
              <a:off x="2312500" y="988125"/>
              <a:ext cx="20000" cy="22375"/>
            </a:xfrm>
            <a:custGeom>
              <a:avLst/>
              <a:gdLst/>
              <a:ahLst/>
              <a:cxnLst/>
              <a:rect l="l" t="t" r="r" b="b"/>
              <a:pathLst>
                <a:path w="800" h="895" extrusionOk="0">
                  <a:moveTo>
                    <a:pt x="1" y="1"/>
                  </a:moveTo>
                  <a:lnTo>
                    <a:pt x="1" y="894"/>
                  </a:lnTo>
                  <a:lnTo>
                    <a:pt x="800" y="894"/>
                  </a:lnTo>
                  <a:lnTo>
                    <a:pt x="8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2" name="Google Shape;14442;p36"/>
            <p:cNvSpPr/>
            <p:nvPr/>
          </p:nvSpPr>
          <p:spPr>
            <a:xfrm>
              <a:off x="2271750" y="830600"/>
              <a:ext cx="20400" cy="45100"/>
            </a:xfrm>
            <a:custGeom>
              <a:avLst/>
              <a:gdLst/>
              <a:ahLst/>
              <a:cxnLst/>
              <a:rect l="l" t="t" r="r" b="b"/>
              <a:pathLst>
                <a:path w="816" h="1804" extrusionOk="0">
                  <a:moveTo>
                    <a:pt x="0" y="1"/>
                  </a:moveTo>
                  <a:lnTo>
                    <a:pt x="0" y="1803"/>
                  </a:lnTo>
                  <a:lnTo>
                    <a:pt x="816" y="1803"/>
                  </a:lnTo>
                  <a:lnTo>
                    <a:pt x="8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3" name="Google Shape;14443;p36"/>
            <p:cNvSpPr/>
            <p:nvPr/>
          </p:nvSpPr>
          <p:spPr>
            <a:xfrm>
              <a:off x="2191025" y="785550"/>
              <a:ext cx="20400" cy="45075"/>
            </a:xfrm>
            <a:custGeom>
              <a:avLst/>
              <a:gdLst/>
              <a:ahLst/>
              <a:cxnLst/>
              <a:rect l="l" t="t" r="r" b="b"/>
              <a:pathLst>
                <a:path w="816" h="1803" extrusionOk="0">
                  <a:moveTo>
                    <a:pt x="1" y="0"/>
                  </a:moveTo>
                  <a:lnTo>
                    <a:pt x="1" y="1803"/>
                  </a:lnTo>
                  <a:lnTo>
                    <a:pt x="816" y="1803"/>
                  </a:lnTo>
                  <a:lnTo>
                    <a:pt x="8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3" name="Imagen 2" descr="Icono&#10;&#10;Descripción generada automáticamente">
            <a:extLst>
              <a:ext uri="{FF2B5EF4-FFF2-40B4-BE49-F238E27FC236}">
                <a16:creationId xmlns:a16="http://schemas.microsoft.com/office/drawing/2014/main" id="{A258CD6F-4A04-AF9E-351B-F209644F60DF}"/>
              </a:ext>
            </a:extLst>
          </p:cNvPr>
          <p:cNvPicPr>
            <a:picLocks noChangeAspect="1"/>
          </p:cNvPicPr>
          <p:nvPr/>
        </p:nvPicPr>
        <p:blipFill>
          <a:blip r:embed="rId3"/>
          <a:stretch>
            <a:fillRect/>
          </a:stretch>
        </p:blipFill>
        <p:spPr>
          <a:xfrm>
            <a:off x="2563663" y="3585988"/>
            <a:ext cx="314967" cy="314967"/>
          </a:xfrm>
          <a:prstGeom prst="rect">
            <a:avLst/>
          </a:prstGeom>
        </p:spPr>
      </p:pic>
    </p:spTree>
    <p:extLst>
      <p:ext uri="{BB962C8B-B14F-4D97-AF65-F5344CB8AC3E}">
        <p14:creationId xmlns:p14="http://schemas.microsoft.com/office/powerpoint/2010/main" val="982476153"/>
      </p:ext>
    </p:extLst>
  </p:cSld>
  <p:clrMapOvr>
    <a:masterClrMapping/>
  </p:clrMapOvr>
  <p:transition spd="slow">
    <p:push dir="u"/>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14275"/>
        <p:cNvGrpSpPr/>
        <p:nvPr/>
      </p:nvGrpSpPr>
      <p:grpSpPr>
        <a:xfrm>
          <a:off x="0" y="0"/>
          <a:ext cx="0" cy="0"/>
          <a:chOff x="0" y="0"/>
          <a:chExt cx="0" cy="0"/>
        </a:xfrm>
      </p:grpSpPr>
      <p:grpSp>
        <p:nvGrpSpPr>
          <p:cNvPr id="14284" name="Google Shape;14284;p32"/>
          <p:cNvGrpSpPr/>
          <p:nvPr/>
        </p:nvGrpSpPr>
        <p:grpSpPr>
          <a:xfrm>
            <a:off x="1110560" y="1876698"/>
            <a:ext cx="1962010" cy="2726782"/>
            <a:chOff x="3091525" y="1407025"/>
            <a:chExt cx="323700" cy="449875"/>
          </a:xfrm>
        </p:grpSpPr>
        <p:sp>
          <p:nvSpPr>
            <p:cNvPr id="14285" name="Google Shape;14285;p32"/>
            <p:cNvSpPr/>
            <p:nvPr/>
          </p:nvSpPr>
          <p:spPr>
            <a:xfrm>
              <a:off x="3111900" y="1454450"/>
              <a:ext cx="283325" cy="177525"/>
            </a:xfrm>
            <a:custGeom>
              <a:avLst/>
              <a:gdLst/>
              <a:ahLst/>
              <a:cxnLst/>
              <a:rect l="l" t="t" r="r" b="b"/>
              <a:pathLst>
                <a:path w="11333" h="7101" extrusionOk="0">
                  <a:moveTo>
                    <a:pt x="0" y="0"/>
                  </a:moveTo>
                  <a:lnTo>
                    <a:pt x="0" y="7101"/>
                  </a:lnTo>
                  <a:lnTo>
                    <a:pt x="11333" y="7101"/>
                  </a:lnTo>
                  <a:lnTo>
                    <a:pt x="11333" y="0"/>
                  </a:lnTo>
                  <a:close/>
                </a:path>
              </a:pathLst>
            </a:custGeom>
            <a:solidFill>
              <a:srgbClr val="F5D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6" name="Google Shape;14286;p32"/>
            <p:cNvSpPr/>
            <p:nvPr/>
          </p:nvSpPr>
          <p:spPr>
            <a:xfrm>
              <a:off x="3091525" y="1542225"/>
              <a:ext cx="20400" cy="44700"/>
            </a:xfrm>
            <a:custGeom>
              <a:avLst/>
              <a:gdLst/>
              <a:ahLst/>
              <a:cxnLst/>
              <a:rect l="l" t="t" r="r" b="b"/>
              <a:pathLst>
                <a:path w="816" h="1788" extrusionOk="0">
                  <a:moveTo>
                    <a:pt x="0" y="0"/>
                  </a:moveTo>
                  <a:lnTo>
                    <a:pt x="0" y="1787"/>
                  </a:lnTo>
                  <a:lnTo>
                    <a:pt x="815" y="1787"/>
                  </a:lnTo>
                  <a:lnTo>
                    <a:pt x="815" y="0"/>
                  </a:lnTo>
                  <a:close/>
                </a:path>
              </a:pathLst>
            </a:custGeom>
            <a:solidFill>
              <a:srgbClr val="F5D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7" name="Google Shape;14287;p32"/>
            <p:cNvSpPr/>
            <p:nvPr/>
          </p:nvSpPr>
          <p:spPr>
            <a:xfrm>
              <a:off x="3152250" y="1542225"/>
              <a:ext cx="20400" cy="44700"/>
            </a:xfrm>
            <a:custGeom>
              <a:avLst/>
              <a:gdLst/>
              <a:ahLst/>
              <a:cxnLst/>
              <a:rect l="l" t="t" r="r" b="b"/>
              <a:pathLst>
                <a:path w="816" h="1788" extrusionOk="0">
                  <a:moveTo>
                    <a:pt x="1" y="0"/>
                  </a:moveTo>
                  <a:lnTo>
                    <a:pt x="1" y="1787"/>
                  </a:lnTo>
                  <a:lnTo>
                    <a:pt x="816" y="1787"/>
                  </a:lnTo>
                  <a:lnTo>
                    <a:pt x="816"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8" name="Google Shape;14288;p32"/>
            <p:cNvSpPr/>
            <p:nvPr/>
          </p:nvSpPr>
          <p:spPr>
            <a:xfrm>
              <a:off x="3334475" y="1542225"/>
              <a:ext cx="20000" cy="44700"/>
            </a:xfrm>
            <a:custGeom>
              <a:avLst/>
              <a:gdLst/>
              <a:ahLst/>
              <a:cxnLst/>
              <a:rect l="l" t="t" r="r" b="b"/>
              <a:pathLst>
                <a:path w="800" h="1788" extrusionOk="0">
                  <a:moveTo>
                    <a:pt x="0" y="0"/>
                  </a:moveTo>
                  <a:lnTo>
                    <a:pt x="0" y="1787"/>
                  </a:lnTo>
                  <a:lnTo>
                    <a:pt x="800" y="1787"/>
                  </a:lnTo>
                  <a:lnTo>
                    <a:pt x="800"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9" name="Google Shape;14289;p32"/>
            <p:cNvSpPr/>
            <p:nvPr/>
          </p:nvSpPr>
          <p:spPr>
            <a:xfrm>
              <a:off x="3395200" y="1542225"/>
              <a:ext cx="20025" cy="44700"/>
            </a:xfrm>
            <a:custGeom>
              <a:avLst/>
              <a:gdLst/>
              <a:ahLst/>
              <a:cxnLst/>
              <a:rect l="l" t="t" r="r" b="b"/>
              <a:pathLst>
                <a:path w="801" h="1788" extrusionOk="0">
                  <a:moveTo>
                    <a:pt x="1" y="0"/>
                  </a:moveTo>
                  <a:lnTo>
                    <a:pt x="1" y="1787"/>
                  </a:lnTo>
                  <a:lnTo>
                    <a:pt x="800" y="1787"/>
                  </a:lnTo>
                  <a:lnTo>
                    <a:pt x="800" y="0"/>
                  </a:lnTo>
                  <a:close/>
                </a:path>
              </a:pathLst>
            </a:custGeom>
            <a:solidFill>
              <a:srgbClr val="F5D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0" name="Google Shape;14290;p32"/>
            <p:cNvSpPr/>
            <p:nvPr/>
          </p:nvSpPr>
          <p:spPr>
            <a:xfrm>
              <a:off x="3202800" y="1609625"/>
              <a:ext cx="101125" cy="22350"/>
            </a:xfrm>
            <a:custGeom>
              <a:avLst/>
              <a:gdLst/>
              <a:ahLst/>
              <a:cxnLst/>
              <a:rect l="l" t="t" r="r" b="b"/>
              <a:pathLst>
                <a:path w="4045" h="894" extrusionOk="0">
                  <a:moveTo>
                    <a:pt x="1" y="0"/>
                  </a:moveTo>
                  <a:lnTo>
                    <a:pt x="1" y="894"/>
                  </a:lnTo>
                  <a:lnTo>
                    <a:pt x="4045" y="894"/>
                  </a:lnTo>
                  <a:lnTo>
                    <a:pt x="404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1" name="Google Shape;14291;p32"/>
            <p:cNvSpPr/>
            <p:nvPr/>
          </p:nvSpPr>
          <p:spPr>
            <a:xfrm>
              <a:off x="3111900" y="1407025"/>
              <a:ext cx="283325" cy="224950"/>
            </a:xfrm>
            <a:custGeom>
              <a:avLst/>
              <a:gdLst/>
              <a:ahLst/>
              <a:cxnLst/>
              <a:rect l="l" t="t" r="r" b="b"/>
              <a:pathLst>
                <a:path w="11333" h="8998" extrusionOk="0">
                  <a:moveTo>
                    <a:pt x="800" y="1"/>
                  </a:moveTo>
                  <a:lnTo>
                    <a:pt x="800" y="894"/>
                  </a:lnTo>
                  <a:lnTo>
                    <a:pt x="0" y="894"/>
                  </a:lnTo>
                  <a:lnTo>
                    <a:pt x="0" y="8998"/>
                  </a:lnTo>
                  <a:lnTo>
                    <a:pt x="800" y="8998"/>
                  </a:lnTo>
                  <a:lnTo>
                    <a:pt x="800" y="3606"/>
                  </a:lnTo>
                  <a:lnTo>
                    <a:pt x="1615" y="3606"/>
                  </a:lnTo>
                  <a:lnTo>
                    <a:pt x="1615" y="2696"/>
                  </a:lnTo>
                  <a:lnTo>
                    <a:pt x="9703" y="2696"/>
                  </a:lnTo>
                  <a:lnTo>
                    <a:pt x="9703" y="3606"/>
                  </a:lnTo>
                  <a:lnTo>
                    <a:pt x="10518" y="3606"/>
                  </a:lnTo>
                  <a:lnTo>
                    <a:pt x="10518" y="8998"/>
                  </a:lnTo>
                  <a:lnTo>
                    <a:pt x="11333" y="8998"/>
                  </a:lnTo>
                  <a:lnTo>
                    <a:pt x="11333" y="894"/>
                  </a:lnTo>
                  <a:lnTo>
                    <a:pt x="10518" y="894"/>
                  </a:lnTo>
                  <a:lnTo>
                    <a:pt x="10518" y="1"/>
                  </a:lnTo>
                  <a:close/>
                </a:path>
              </a:pathLst>
            </a:custGeom>
            <a:solidFill>
              <a:srgbClr val="683B1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2" name="Google Shape;14292;p32"/>
            <p:cNvSpPr/>
            <p:nvPr/>
          </p:nvSpPr>
          <p:spPr>
            <a:xfrm>
              <a:off x="3111900" y="1407025"/>
              <a:ext cx="283325" cy="135225"/>
            </a:xfrm>
            <a:custGeom>
              <a:avLst/>
              <a:gdLst/>
              <a:ahLst/>
              <a:cxnLst/>
              <a:rect l="l" t="t" r="r" b="b"/>
              <a:pathLst>
                <a:path w="11333" h="5409" extrusionOk="0">
                  <a:moveTo>
                    <a:pt x="800" y="1"/>
                  </a:moveTo>
                  <a:lnTo>
                    <a:pt x="800" y="894"/>
                  </a:lnTo>
                  <a:lnTo>
                    <a:pt x="0" y="894"/>
                  </a:lnTo>
                  <a:lnTo>
                    <a:pt x="0" y="5408"/>
                  </a:lnTo>
                  <a:lnTo>
                    <a:pt x="11333" y="5408"/>
                  </a:lnTo>
                  <a:lnTo>
                    <a:pt x="11333" y="894"/>
                  </a:lnTo>
                  <a:lnTo>
                    <a:pt x="10518" y="894"/>
                  </a:lnTo>
                  <a:lnTo>
                    <a:pt x="10518" y="1"/>
                  </a:lnTo>
                  <a:close/>
                </a:path>
              </a:pathLst>
            </a:custGeom>
            <a:solidFill>
              <a:srgbClr val="738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3" name="Google Shape;14293;p32"/>
            <p:cNvSpPr/>
            <p:nvPr/>
          </p:nvSpPr>
          <p:spPr>
            <a:xfrm>
              <a:off x="3213000" y="1407025"/>
              <a:ext cx="80750" cy="22350"/>
            </a:xfrm>
            <a:custGeom>
              <a:avLst/>
              <a:gdLst/>
              <a:ahLst/>
              <a:cxnLst/>
              <a:rect l="l" t="t" r="r" b="b"/>
              <a:pathLst>
                <a:path w="3230" h="894" extrusionOk="0">
                  <a:moveTo>
                    <a:pt x="0" y="1"/>
                  </a:moveTo>
                  <a:lnTo>
                    <a:pt x="0" y="894"/>
                  </a:lnTo>
                  <a:lnTo>
                    <a:pt x="3229" y="894"/>
                  </a:lnTo>
                  <a:lnTo>
                    <a:pt x="3229" y="1"/>
                  </a:lnTo>
                  <a:close/>
                </a:path>
              </a:pathLst>
            </a:custGeom>
            <a:solidFill>
              <a:srgbClr val="56663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4" name="Google Shape;14294;p32"/>
            <p:cNvSpPr/>
            <p:nvPr/>
          </p:nvSpPr>
          <p:spPr>
            <a:xfrm>
              <a:off x="3131875" y="1474425"/>
              <a:ext cx="242975" cy="67825"/>
            </a:xfrm>
            <a:custGeom>
              <a:avLst/>
              <a:gdLst/>
              <a:ahLst/>
              <a:cxnLst/>
              <a:rect l="l" t="t" r="r" b="b"/>
              <a:pathLst>
                <a:path w="9719" h="2713" extrusionOk="0">
                  <a:moveTo>
                    <a:pt x="1" y="0"/>
                  </a:moveTo>
                  <a:lnTo>
                    <a:pt x="1" y="2712"/>
                  </a:lnTo>
                  <a:lnTo>
                    <a:pt x="9719" y="2712"/>
                  </a:lnTo>
                  <a:lnTo>
                    <a:pt x="9719" y="0"/>
                  </a:lnTo>
                  <a:close/>
                </a:path>
              </a:pathLst>
            </a:custGeom>
            <a:solidFill>
              <a:srgbClr val="819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5" name="Google Shape;14295;p32"/>
            <p:cNvSpPr/>
            <p:nvPr/>
          </p:nvSpPr>
          <p:spPr>
            <a:xfrm>
              <a:off x="3152250" y="1497150"/>
              <a:ext cx="60775" cy="22375"/>
            </a:xfrm>
            <a:custGeom>
              <a:avLst/>
              <a:gdLst/>
              <a:ahLst/>
              <a:cxnLst/>
              <a:rect l="l" t="t" r="r" b="b"/>
              <a:pathLst>
                <a:path w="2431" h="895" extrusionOk="0">
                  <a:moveTo>
                    <a:pt x="1" y="1"/>
                  </a:moveTo>
                  <a:lnTo>
                    <a:pt x="1" y="894"/>
                  </a:lnTo>
                  <a:lnTo>
                    <a:pt x="2430" y="894"/>
                  </a:lnTo>
                  <a:lnTo>
                    <a:pt x="2430" y="1"/>
                  </a:lnTo>
                  <a:close/>
                </a:path>
              </a:pathLst>
            </a:custGeom>
            <a:solidFill>
              <a:srgbClr val="C6C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6" name="Google Shape;14296;p32"/>
            <p:cNvSpPr/>
            <p:nvPr/>
          </p:nvSpPr>
          <p:spPr>
            <a:xfrm>
              <a:off x="3293725" y="1497150"/>
              <a:ext cx="60750" cy="22375"/>
            </a:xfrm>
            <a:custGeom>
              <a:avLst/>
              <a:gdLst/>
              <a:ahLst/>
              <a:cxnLst/>
              <a:rect l="l" t="t" r="r" b="b"/>
              <a:pathLst>
                <a:path w="2430" h="895" extrusionOk="0">
                  <a:moveTo>
                    <a:pt x="0" y="1"/>
                  </a:moveTo>
                  <a:lnTo>
                    <a:pt x="0" y="894"/>
                  </a:lnTo>
                  <a:lnTo>
                    <a:pt x="2430" y="894"/>
                  </a:lnTo>
                  <a:lnTo>
                    <a:pt x="2430" y="1"/>
                  </a:lnTo>
                  <a:close/>
                </a:path>
              </a:pathLst>
            </a:custGeom>
            <a:solidFill>
              <a:srgbClr val="C6C6C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7" name="Google Shape;14297;p32"/>
            <p:cNvSpPr/>
            <p:nvPr/>
          </p:nvSpPr>
          <p:spPr>
            <a:xfrm>
              <a:off x="3111900" y="1744425"/>
              <a:ext cx="40375" cy="90150"/>
            </a:xfrm>
            <a:custGeom>
              <a:avLst/>
              <a:gdLst/>
              <a:ahLst/>
              <a:cxnLst/>
              <a:rect l="l" t="t" r="r" b="b"/>
              <a:pathLst>
                <a:path w="1615" h="3606" extrusionOk="0">
                  <a:moveTo>
                    <a:pt x="0" y="0"/>
                  </a:moveTo>
                  <a:lnTo>
                    <a:pt x="0" y="3605"/>
                  </a:lnTo>
                  <a:lnTo>
                    <a:pt x="800" y="3605"/>
                  </a:lnTo>
                  <a:lnTo>
                    <a:pt x="800" y="1803"/>
                  </a:lnTo>
                  <a:lnTo>
                    <a:pt x="1615" y="1803"/>
                  </a:lnTo>
                  <a:lnTo>
                    <a:pt x="1615" y="909"/>
                  </a:lnTo>
                  <a:lnTo>
                    <a:pt x="800" y="909"/>
                  </a:lnTo>
                  <a:lnTo>
                    <a:pt x="800"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8" name="Google Shape;14298;p32"/>
            <p:cNvSpPr/>
            <p:nvPr/>
          </p:nvSpPr>
          <p:spPr>
            <a:xfrm>
              <a:off x="3172625" y="1744425"/>
              <a:ext cx="161875" cy="22750"/>
            </a:xfrm>
            <a:custGeom>
              <a:avLst/>
              <a:gdLst/>
              <a:ahLst/>
              <a:cxnLst/>
              <a:rect l="l" t="t" r="r" b="b"/>
              <a:pathLst>
                <a:path w="6475" h="910" extrusionOk="0">
                  <a:moveTo>
                    <a:pt x="1" y="0"/>
                  </a:moveTo>
                  <a:lnTo>
                    <a:pt x="1" y="909"/>
                  </a:lnTo>
                  <a:lnTo>
                    <a:pt x="6474" y="909"/>
                  </a:lnTo>
                  <a:lnTo>
                    <a:pt x="6474"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9" name="Google Shape;14299;p32"/>
            <p:cNvSpPr/>
            <p:nvPr/>
          </p:nvSpPr>
          <p:spPr>
            <a:xfrm>
              <a:off x="3172625" y="1631950"/>
              <a:ext cx="161875" cy="112500"/>
            </a:xfrm>
            <a:custGeom>
              <a:avLst/>
              <a:gdLst/>
              <a:ahLst/>
              <a:cxnLst/>
              <a:rect l="l" t="t" r="r" b="b"/>
              <a:pathLst>
                <a:path w="6475" h="4500" extrusionOk="0">
                  <a:moveTo>
                    <a:pt x="1" y="1"/>
                  </a:moveTo>
                  <a:lnTo>
                    <a:pt x="1" y="4499"/>
                  </a:lnTo>
                  <a:lnTo>
                    <a:pt x="6474" y="4499"/>
                  </a:lnTo>
                  <a:lnTo>
                    <a:pt x="6474" y="1"/>
                  </a:lnTo>
                  <a:close/>
                </a:path>
              </a:pathLst>
            </a:custGeom>
            <a:solidFill>
              <a:srgbClr val="738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0" name="Google Shape;14300;p32"/>
            <p:cNvSpPr/>
            <p:nvPr/>
          </p:nvSpPr>
          <p:spPr>
            <a:xfrm>
              <a:off x="3152250" y="1654675"/>
              <a:ext cx="202225" cy="22375"/>
            </a:xfrm>
            <a:custGeom>
              <a:avLst/>
              <a:gdLst/>
              <a:ahLst/>
              <a:cxnLst/>
              <a:rect l="l" t="t" r="r" b="b"/>
              <a:pathLst>
                <a:path w="8089" h="895" extrusionOk="0">
                  <a:moveTo>
                    <a:pt x="1" y="1"/>
                  </a:moveTo>
                  <a:lnTo>
                    <a:pt x="1" y="894"/>
                  </a:lnTo>
                  <a:lnTo>
                    <a:pt x="8089" y="894"/>
                  </a:lnTo>
                  <a:lnTo>
                    <a:pt x="8089" y="1"/>
                  </a:lnTo>
                  <a:close/>
                </a:path>
              </a:pathLst>
            </a:custGeom>
            <a:solidFill>
              <a:srgbClr val="819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1" name="Google Shape;14301;p32"/>
            <p:cNvSpPr/>
            <p:nvPr/>
          </p:nvSpPr>
          <p:spPr>
            <a:xfrm>
              <a:off x="3354450" y="1677025"/>
              <a:ext cx="20400" cy="45075"/>
            </a:xfrm>
            <a:custGeom>
              <a:avLst/>
              <a:gdLst/>
              <a:ahLst/>
              <a:cxnLst/>
              <a:rect l="l" t="t" r="r" b="b"/>
              <a:pathLst>
                <a:path w="816" h="1803" extrusionOk="0">
                  <a:moveTo>
                    <a:pt x="1" y="0"/>
                  </a:moveTo>
                  <a:lnTo>
                    <a:pt x="1" y="1803"/>
                  </a:lnTo>
                  <a:lnTo>
                    <a:pt x="816" y="1803"/>
                  </a:lnTo>
                  <a:lnTo>
                    <a:pt x="816" y="0"/>
                  </a:lnTo>
                  <a:close/>
                </a:path>
              </a:pathLst>
            </a:custGeom>
            <a:solidFill>
              <a:srgbClr val="819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2" name="Google Shape;14302;p32"/>
            <p:cNvSpPr/>
            <p:nvPr/>
          </p:nvSpPr>
          <p:spPr>
            <a:xfrm>
              <a:off x="3354450" y="1722075"/>
              <a:ext cx="20400" cy="45100"/>
            </a:xfrm>
            <a:custGeom>
              <a:avLst/>
              <a:gdLst/>
              <a:ahLst/>
              <a:cxnLst/>
              <a:rect l="l" t="t" r="r" b="b"/>
              <a:pathLst>
                <a:path w="816" h="1804" extrusionOk="0">
                  <a:moveTo>
                    <a:pt x="1" y="1"/>
                  </a:moveTo>
                  <a:lnTo>
                    <a:pt x="1" y="1803"/>
                  </a:lnTo>
                  <a:lnTo>
                    <a:pt x="816" y="1803"/>
                  </a:lnTo>
                  <a:lnTo>
                    <a:pt x="816" y="1"/>
                  </a:lnTo>
                  <a:close/>
                </a:path>
              </a:pathLst>
            </a:custGeom>
            <a:solidFill>
              <a:srgbClr val="F5D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3" name="Google Shape;14303;p32"/>
            <p:cNvSpPr/>
            <p:nvPr/>
          </p:nvSpPr>
          <p:spPr>
            <a:xfrm>
              <a:off x="3131875" y="1677025"/>
              <a:ext cx="20400" cy="45075"/>
            </a:xfrm>
            <a:custGeom>
              <a:avLst/>
              <a:gdLst/>
              <a:ahLst/>
              <a:cxnLst/>
              <a:rect l="l" t="t" r="r" b="b"/>
              <a:pathLst>
                <a:path w="816" h="1803" extrusionOk="0">
                  <a:moveTo>
                    <a:pt x="1" y="0"/>
                  </a:moveTo>
                  <a:lnTo>
                    <a:pt x="1" y="1803"/>
                  </a:lnTo>
                  <a:lnTo>
                    <a:pt x="816" y="1803"/>
                  </a:lnTo>
                  <a:lnTo>
                    <a:pt x="816" y="0"/>
                  </a:lnTo>
                  <a:close/>
                </a:path>
              </a:pathLst>
            </a:custGeom>
            <a:solidFill>
              <a:srgbClr val="819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4" name="Google Shape;14304;p32"/>
            <p:cNvSpPr/>
            <p:nvPr/>
          </p:nvSpPr>
          <p:spPr>
            <a:xfrm>
              <a:off x="3131875" y="1722075"/>
              <a:ext cx="20400" cy="45100"/>
            </a:xfrm>
            <a:custGeom>
              <a:avLst/>
              <a:gdLst/>
              <a:ahLst/>
              <a:cxnLst/>
              <a:rect l="l" t="t" r="r" b="b"/>
              <a:pathLst>
                <a:path w="816" h="1804" extrusionOk="0">
                  <a:moveTo>
                    <a:pt x="1" y="1"/>
                  </a:moveTo>
                  <a:lnTo>
                    <a:pt x="1" y="1803"/>
                  </a:lnTo>
                  <a:lnTo>
                    <a:pt x="816" y="1803"/>
                  </a:lnTo>
                  <a:lnTo>
                    <a:pt x="816" y="1"/>
                  </a:lnTo>
                  <a:close/>
                </a:path>
              </a:pathLst>
            </a:custGeom>
            <a:solidFill>
              <a:srgbClr val="F5D0AD"/>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5" name="Google Shape;14305;p32"/>
            <p:cNvSpPr/>
            <p:nvPr/>
          </p:nvSpPr>
          <p:spPr>
            <a:xfrm>
              <a:off x="3172625" y="1767150"/>
              <a:ext cx="161875" cy="67425"/>
            </a:xfrm>
            <a:custGeom>
              <a:avLst/>
              <a:gdLst/>
              <a:ahLst/>
              <a:cxnLst/>
              <a:rect l="l" t="t" r="r" b="b"/>
              <a:pathLst>
                <a:path w="6475" h="2697" extrusionOk="0">
                  <a:moveTo>
                    <a:pt x="1" y="0"/>
                  </a:moveTo>
                  <a:lnTo>
                    <a:pt x="1" y="2696"/>
                  </a:lnTo>
                  <a:lnTo>
                    <a:pt x="800" y="2696"/>
                  </a:lnTo>
                  <a:lnTo>
                    <a:pt x="800" y="894"/>
                  </a:lnTo>
                  <a:lnTo>
                    <a:pt x="5659" y="894"/>
                  </a:lnTo>
                  <a:lnTo>
                    <a:pt x="5659" y="2696"/>
                  </a:lnTo>
                  <a:lnTo>
                    <a:pt x="6474" y="2696"/>
                  </a:lnTo>
                  <a:lnTo>
                    <a:pt x="6474" y="0"/>
                  </a:lnTo>
                  <a:close/>
                </a:path>
              </a:pathLst>
            </a:custGeom>
            <a:solidFill>
              <a:srgbClr val="73884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6" name="Google Shape;14306;p32"/>
            <p:cNvSpPr/>
            <p:nvPr/>
          </p:nvSpPr>
          <p:spPr>
            <a:xfrm>
              <a:off x="3172625" y="1834550"/>
              <a:ext cx="20025" cy="22350"/>
            </a:xfrm>
            <a:custGeom>
              <a:avLst/>
              <a:gdLst/>
              <a:ahLst/>
              <a:cxnLst/>
              <a:rect l="l" t="t" r="r" b="b"/>
              <a:pathLst>
                <a:path w="801" h="894" extrusionOk="0">
                  <a:moveTo>
                    <a:pt x="1" y="0"/>
                  </a:moveTo>
                  <a:lnTo>
                    <a:pt x="1" y="894"/>
                  </a:lnTo>
                  <a:lnTo>
                    <a:pt x="800" y="894"/>
                  </a:lnTo>
                  <a:lnTo>
                    <a:pt x="800"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7" name="Google Shape;14307;p32"/>
            <p:cNvSpPr/>
            <p:nvPr/>
          </p:nvSpPr>
          <p:spPr>
            <a:xfrm>
              <a:off x="3314100" y="1834550"/>
              <a:ext cx="20400" cy="22350"/>
            </a:xfrm>
            <a:custGeom>
              <a:avLst/>
              <a:gdLst/>
              <a:ahLst/>
              <a:cxnLst/>
              <a:rect l="l" t="t" r="r" b="b"/>
              <a:pathLst>
                <a:path w="816" h="894" extrusionOk="0">
                  <a:moveTo>
                    <a:pt x="0" y="0"/>
                  </a:moveTo>
                  <a:lnTo>
                    <a:pt x="0" y="894"/>
                  </a:lnTo>
                  <a:lnTo>
                    <a:pt x="815" y="894"/>
                  </a:lnTo>
                  <a:lnTo>
                    <a:pt x="815" y="0"/>
                  </a:lnTo>
                  <a:close/>
                </a:path>
              </a:pathLst>
            </a:custGeom>
            <a:solidFill>
              <a:srgbClr val="1D1D1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8" name="Google Shape;14308;p32"/>
            <p:cNvSpPr/>
            <p:nvPr/>
          </p:nvSpPr>
          <p:spPr>
            <a:xfrm>
              <a:off x="3172625" y="1699350"/>
              <a:ext cx="20025" cy="45100"/>
            </a:xfrm>
            <a:custGeom>
              <a:avLst/>
              <a:gdLst/>
              <a:ahLst/>
              <a:cxnLst/>
              <a:rect l="l" t="t" r="r" b="b"/>
              <a:pathLst>
                <a:path w="801" h="1804" extrusionOk="0">
                  <a:moveTo>
                    <a:pt x="1" y="1"/>
                  </a:moveTo>
                  <a:lnTo>
                    <a:pt x="1" y="1803"/>
                  </a:lnTo>
                  <a:lnTo>
                    <a:pt x="800" y="1803"/>
                  </a:lnTo>
                  <a:lnTo>
                    <a:pt x="800" y="1"/>
                  </a:lnTo>
                  <a:close/>
                </a:path>
              </a:pathLst>
            </a:custGeom>
            <a:solidFill>
              <a:srgbClr val="819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9" name="Google Shape;14309;p32"/>
            <p:cNvSpPr/>
            <p:nvPr/>
          </p:nvSpPr>
          <p:spPr>
            <a:xfrm>
              <a:off x="3213000" y="1699350"/>
              <a:ext cx="20400" cy="45100"/>
            </a:xfrm>
            <a:custGeom>
              <a:avLst/>
              <a:gdLst/>
              <a:ahLst/>
              <a:cxnLst/>
              <a:rect l="l" t="t" r="r" b="b"/>
              <a:pathLst>
                <a:path w="816" h="1804" extrusionOk="0">
                  <a:moveTo>
                    <a:pt x="0" y="1"/>
                  </a:moveTo>
                  <a:lnTo>
                    <a:pt x="0" y="1803"/>
                  </a:lnTo>
                  <a:lnTo>
                    <a:pt x="815" y="1803"/>
                  </a:lnTo>
                  <a:lnTo>
                    <a:pt x="815" y="1"/>
                  </a:lnTo>
                  <a:close/>
                </a:path>
              </a:pathLst>
            </a:custGeom>
            <a:solidFill>
              <a:srgbClr val="819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0" name="Google Shape;14310;p32"/>
            <p:cNvSpPr/>
            <p:nvPr/>
          </p:nvSpPr>
          <p:spPr>
            <a:xfrm>
              <a:off x="3253350" y="1699350"/>
              <a:ext cx="20400" cy="45100"/>
            </a:xfrm>
            <a:custGeom>
              <a:avLst/>
              <a:gdLst/>
              <a:ahLst/>
              <a:cxnLst/>
              <a:rect l="l" t="t" r="r" b="b"/>
              <a:pathLst>
                <a:path w="816" h="1804" extrusionOk="0">
                  <a:moveTo>
                    <a:pt x="1" y="1"/>
                  </a:moveTo>
                  <a:lnTo>
                    <a:pt x="1" y="1803"/>
                  </a:lnTo>
                  <a:lnTo>
                    <a:pt x="816" y="1803"/>
                  </a:lnTo>
                  <a:lnTo>
                    <a:pt x="816" y="1"/>
                  </a:lnTo>
                  <a:close/>
                </a:path>
              </a:pathLst>
            </a:custGeom>
            <a:solidFill>
              <a:srgbClr val="819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1" name="Google Shape;14311;p32"/>
            <p:cNvSpPr/>
            <p:nvPr/>
          </p:nvSpPr>
          <p:spPr>
            <a:xfrm>
              <a:off x="3293725" y="1699350"/>
              <a:ext cx="20400" cy="45100"/>
            </a:xfrm>
            <a:custGeom>
              <a:avLst/>
              <a:gdLst/>
              <a:ahLst/>
              <a:cxnLst/>
              <a:rect l="l" t="t" r="r" b="b"/>
              <a:pathLst>
                <a:path w="816" h="1804" extrusionOk="0">
                  <a:moveTo>
                    <a:pt x="0" y="1"/>
                  </a:moveTo>
                  <a:lnTo>
                    <a:pt x="0" y="1803"/>
                  </a:lnTo>
                  <a:lnTo>
                    <a:pt x="815" y="1803"/>
                  </a:lnTo>
                  <a:lnTo>
                    <a:pt x="815" y="1"/>
                  </a:lnTo>
                  <a:close/>
                </a:path>
              </a:pathLst>
            </a:custGeom>
            <a:solidFill>
              <a:srgbClr val="81935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9" name="CuadroTexto 8">
            <a:extLst>
              <a:ext uri="{FF2B5EF4-FFF2-40B4-BE49-F238E27FC236}">
                <a16:creationId xmlns:a16="http://schemas.microsoft.com/office/drawing/2014/main" id="{8D654096-FDE3-B33C-075D-ED6C977D5F64}"/>
              </a:ext>
            </a:extLst>
          </p:cNvPr>
          <p:cNvSpPr txBox="1"/>
          <p:nvPr/>
        </p:nvSpPr>
        <p:spPr>
          <a:xfrm>
            <a:off x="3440485" y="1407301"/>
            <a:ext cx="5296728" cy="1600438"/>
          </a:xfrm>
          <a:prstGeom prst="rect">
            <a:avLst/>
          </a:prstGeom>
          <a:noFill/>
        </p:spPr>
        <p:txBody>
          <a:bodyPr wrap="square">
            <a:spAutoFit/>
          </a:bodyPr>
          <a:lstStyle/>
          <a:p>
            <a:r>
              <a:rPr lang="es-MX" dirty="0">
                <a:solidFill>
                  <a:schemeClr val="dk2"/>
                </a:solidFill>
                <a:latin typeface="Advent Pro Medium"/>
                <a:sym typeface="Advent Pro Medium"/>
              </a:rPr>
              <a:t>El método constructor en Java es un método especial que se utiliza para crear e inicializar objetos de una clase. Este método se llama automáticamente cuando se crea un objeto de la clase y se utiliza para establecer los valores iniciales de los atributos del objeto.</a:t>
            </a:r>
          </a:p>
          <a:p>
            <a:endParaRPr lang="es-MX" dirty="0">
              <a:solidFill>
                <a:schemeClr val="dk2"/>
              </a:solidFill>
              <a:latin typeface="Advent Pro Medium"/>
              <a:sym typeface="Advent Pro Medium"/>
            </a:endParaRPr>
          </a:p>
          <a:p>
            <a:r>
              <a:rPr lang="es-MX" dirty="0">
                <a:solidFill>
                  <a:schemeClr val="dk2"/>
                </a:solidFill>
                <a:latin typeface="Advent Pro Medium"/>
                <a:sym typeface="Advent Pro Medium"/>
              </a:rPr>
              <a:t>El método constructor tiene el mismo nombre que la clase y no tiene tipo de retorno, ni siquiera </a:t>
            </a:r>
            <a:r>
              <a:rPr lang="es-MX" b="1" dirty="0" err="1">
                <a:solidFill>
                  <a:schemeClr val="dk2"/>
                </a:solidFill>
                <a:latin typeface="Advent Pro Medium"/>
                <a:sym typeface="Advent Pro Medium"/>
              </a:rPr>
              <a:t>void</a:t>
            </a:r>
            <a:r>
              <a:rPr lang="es-MX" dirty="0">
                <a:solidFill>
                  <a:schemeClr val="dk2"/>
                </a:solidFill>
                <a:latin typeface="Advent Pro Medium"/>
                <a:sym typeface="Advent Pro Medium"/>
              </a:rPr>
              <a:t>.</a:t>
            </a:r>
          </a:p>
        </p:txBody>
      </p:sp>
      <p:sp>
        <p:nvSpPr>
          <p:cNvPr id="10" name="Google Shape;14387;p36">
            <a:extLst>
              <a:ext uri="{FF2B5EF4-FFF2-40B4-BE49-F238E27FC236}">
                <a16:creationId xmlns:a16="http://schemas.microsoft.com/office/drawing/2014/main" id="{C828CF43-4248-707B-7BDC-6E7BF37C54C1}"/>
              </a:ext>
            </a:extLst>
          </p:cNvPr>
          <p:cNvSpPr txBox="1">
            <a:spLocks noGrp="1"/>
          </p:cNvSpPr>
          <p:nvPr>
            <p:ph type="title"/>
          </p:nvPr>
        </p:nvSpPr>
        <p:spPr>
          <a:xfrm>
            <a:off x="720000" y="465825"/>
            <a:ext cx="5237888" cy="832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000" dirty="0"/>
              <a:t>METODO CONSTRUCTOR</a:t>
            </a:r>
            <a:endParaRPr sz="2000" dirty="0"/>
          </a:p>
        </p:txBody>
      </p:sp>
    </p:spTree>
  </p:cSld>
  <p:clrMapOvr>
    <a:masterClrMapping/>
  </p:clrMapOvr>
  <p:transition spd="slow">
    <p:push dir="u"/>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14447"/>
        <p:cNvGrpSpPr/>
        <p:nvPr/>
      </p:nvGrpSpPr>
      <p:grpSpPr>
        <a:xfrm>
          <a:off x="0" y="0"/>
          <a:ext cx="0" cy="0"/>
          <a:chOff x="0" y="0"/>
          <a:chExt cx="0" cy="0"/>
        </a:xfrm>
      </p:grpSpPr>
      <p:sp>
        <p:nvSpPr>
          <p:cNvPr id="14448" name="Google Shape;14448;p37"/>
          <p:cNvSpPr txBox="1">
            <a:spLocks noGrp="1"/>
          </p:cNvSpPr>
          <p:nvPr>
            <p:ph type="title"/>
          </p:nvPr>
        </p:nvSpPr>
        <p:spPr>
          <a:xfrm>
            <a:off x="720000" y="559329"/>
            <a:ext cx="7704000" cy="5727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sz="2000" dirty="0"/>
              <a:t>METODO CONSTRUCTOR</a:t>
            </a:r>
            <a:endParaRPr dirty="0"/>
          </a:p>
        </p:txBody>
      </p:sp>
      <p:sp>
        <p:nvSpPr>
          <p:cNvPr id="13" name="CuadroTexto 12">
            <a:extLst>
              <a:ext uri="{FF2B5EF4-FFF2-40B4-BE49-F238E27FC236}">
                <a16:creationId xmlns:a16="http://schemas.microsoft.com/office/drawing/2014/main" id="{DEE5236C-211B-0DE8-5944-60482D86C0F6}"/>
              </a:ext>
            </a:extLst>
          </p:cNvPr>
          <p:cNvSpPr txBox="1"/>
          <p:nvPr/>
        </p:nvSpPr>
        <p:spPr>
          <a:xfrm>
            <a:off x="511313" y="1234800"/>
            <a:ext cx="7703999" cy="3046988"/>
          </a:xfrm>
          <a:prstGeom prst="rect">
            <a:avLst/>
          </a:prstGeom>
          <a:noFill/>
        </p:spPr>
        <p:txBody>
          <a:bodyPr wrap="square">
            <a:spAutoFit/>
          </a:bodyPr>
          <a:lstStyle/>
          <a:p>
            <a:r>
              <a:rPr lang="es-MX" sz="1600" dirty="0">
                <a:solidFill>
                  <a:schemeClr val="dk2"/>
                </a:solidFill>
                <a:latin typeface="Advent Pro Medium"/>
                <a:sym typeface="Advent Pro Medium"/>
              </a:rPr>
              <a:t>Supongamos que tenemos una clase llamada Persona que tiene dos atributos: nombre y edad. Podemos definir un constructor en la clase Persona de la siguiente manera:</a:t>
            </a:r>
          </a:p>
          <a:p>
            <a:endParaRPr lang="es-MX" sz="1600" dirty="0">
              <a:solidFill>
                <a:schemeClr val="dk2"/>
              </a:solidFill>
              <a:latin typeface="Advent Pro Medium"/>
              <a:sym typeface="Advent Pro Medium"/>
            </a:endParaRPr>
          </a:p>
          <a:p>
            <a:r>
              <a:rPr lang="es-MX" sz="1600" dirty="0" err="1">
                <a:solidFill>
                  <a:schemeClr val="bg1">
                    <a:lumMod val="50000"/>
                  </a:schemeClr>
                </a:solidFill>
                <a:latin typeface="Advent Pro Medium"/>
                <a:sym typeface="Advent Pro Medium"/>
              </a:rPr>
              <a:t>public</a:t>
            </a:r>
            <a:r>
              <a:rPr lang="es-MX" sz="1600" dirty="0">
                <a:solidFill>
                  <a:schemeClr val="dk2"/>
                </a:solidFill>
                <a:latin typeface="Advent Pro Medium"/>
                <a:sym typeface="Advent Pro Medium"/>
              </a:rPr>
              <a:t> </a:t>
            </a:r>
            <a:r>
              <a:rPr lang="es-MX" sz="1600" dirty="0" err="1">
                <a:solidFill>
                  <a:schemeClr val="bg1">
                    <a:lumMod val="50000"/>
                  </a:schemeClr>
                </a:solidFill>
                <a:latin typeface="Advent Pro Medium"/>
                <a:sym typeface="Advent Pro Medium"/>
              </a:rPr>
              <a:t>class</a:t>
            </a:r>
            <a:r>
              <a:rPr lang="es-MX" sz="1600" dirty="0">
                <a:solidFill>
                  <a:schemeClr val="dk2"/>
                </a:solidFill>
                <a:latin typeface="Advent Pro Medium"/>
                <a:sym typeface="Advent Pro Medium"/>
              </a:rPr>
              <a:t> </a:t>
            </a:r>
            <a:r>
              <a:rPr lang="es-MX" sz="1600" dirty="0">
                <a:solidFill>
                  <a:schemeClr val="accent5"/>
                </a:solidFill>
                <a:latin typeface="Advent Pro Medium"/>
                <a:sym typeface="Advent Pro Medium"/>
              </a:rPr>
              <a:t>Persona</a:t>
            </a:r>
            <a:r>
              <a:rPr lang="es-MX" sz="1600" dirty="0">
                <a:solidFill>
                  <a:schemeClr val="dk2"/>
                </a:solidFill>
                <a:latin typeface="Advent Pro Medium"/>
                <a:sym typeface="Advent Pro Medium"/>
              </a:rPr>
              <a:t> {</a:t>
            </a:r>
          </a:p>
          <a:p>
            <a:r>
              <a:rPr lang="es-MX" sz="1600" dirty="0">
                <a:solidFill>
                  <a:schemeClr val="dk2"/>
                </a:solidFill>
                <a:latin typeface="Advent Pro Medium"/>
                <a:sym typeface="Advent Pro Medium"/>
              </a:rPr>
              <a:t>    </a:t>
            </a:r>
            <a:r>
              <a:rPr lang="es-MX" sz="1600" dirty="0" err="1">
                <a:solidFill>
                  <a:schemeClr val="bg1">
                    <a:lumMod val="50000"/>
                  </a:schemeClr>
                </a:solidFill>
                <a:latin typeface="Advent Pro Medium"/>
                <a:sym typeface="Advent Pro Medium"/>
              </a:rPr>
              <a:t>private</a:t>
            </a:r>
            <a:r>
              <a:rPr lang="es-MX" sz="1600" dirty="0">
                <a:solidFill>
                  <a:schemeClr val="dk2"/>
                </a:solidFill>
                <a:latin typeface="Advent Pro Medium"/>
                <a:sym typeface="Advent Pro Medium"/>
              </a:rPr>
              <a:t> </a:t>
            </a:r>
            <a:r>
              <a:rPr lang="es-MX" sz="1600" dirty="0" err="1">
                <a:solidFill>
                  <a:schemeClr val="dk2"/>
                </a:solidFill>
                <a:latin typeface="Advent Pro Medium"/>
                <a:sym typeface="Advent Pro Medium"/>
              </a:rPr>
              <a:t>String</a:t>
            </a:r>
            <a:r>
              <a:rPr lang="es-MX" sz="1600" dirty="0">
                <a:solidFill>
                  <a:schemeClr val="dk2"/>
                </a:solidFill>
                <a:latin typeface="Advent Pro Medium"/>
                <a:sym typeface="Advent Pro Medium"/>
              </a:rPr>
              <a:t> </a:t>
            </a:r>
            <a:r>
              <a:rPr lang="es-MX" sz="1600" dirty="0">
                <a:solidFill>
                  <a:schemeClr val="accent5"/>
                </a:solidFill>
                <a:latin typeface="Advent Pro Medium"/>
                <a:sym typeface="Advent Pro Medium"/>
              </a:rPr>
              <a:t>nombre</a:t>
            </a:r>
            <a:r>
              <a:rPr lang="es-MX" sz="1600" dirty="0">
                <a:solidFill>
                  <a:schemeClr val="dk2"/>
                </a:solidFill>
                <a:latin typeface="Advent Pro Medium"/>
                <a:sym typeface="Advent Pro Medium"/>
              </a:rPr>
              <a:t>;</a:t>
            </a:r>
          </a:p>
          <a:p>
            <a:r>
              <a:rPr lang="es-MX" sz="1600" dirty="0">
                <a:solidFill>
                  <a:schemeClr val="dk2"/>
                </a:solidFill>
                <a:latin typeface="Advent Pro Medium"/>
                <a:sym typeface="Advent Pro Medium"/>
              </a:rPr>
              <a:t>    </a:t>
            </a:r>
            <a:r>
              <a:rPr lang="es-MX" sz="1600" dirty="0" err="1">
                <a:solidFill>
                  <a:schemeClr val="bg1">
                    <a:lumMod val="50000"/>
                  </a:schemeClr>
                </a:solidFill>
                <a:latin typeface="Advent Pro Medium"/>
                <a:sym typeface="Advent Pro Medium"/>
              </a:rPr>
              <a:t>private</a:t>
            </a:r>
            <a:r>
              <a:rPr lang="es-MX" sz="1600" dirty="0">
                <a:solidFill>
                  <a:schemeClr val="dk2"/>
                </a:solidFill>
                <a:latin typeface="Advent Pro Medium"/>
                <a:sym typeface="Advent Pro Medium"/>
              </a:rPr>
              <a:t> </a:t>
            </a:r>
            <a:r>
              <a:rPr lang="es-MX" sz="1600" dirty="0" err="1">
                <a:solidFill>
                  <a:schemeClr val="bg1">
                    <a:lumMod val="50000"/>
                  </a:schemeClr>
                </a:solidFill>
                <a:latin typeface="Advent Pro Medium"/>
                <a:sym typeface="Advent Pro Medium"/>
              </a:rPr>
              <a:t>int</a:t>
            </a:r>
            <a:r>
              <a:rPr lang="es-MX" sz="1600" dirty="0">
                <a:solidFill>
                  <a:schemeClr val="dk2"/>
                </a:solidFill>
                <a:latin typeface="Advent Pro Medium"/>
                <a:sym typeface="Advent Pro Medium"/>
              </a:rPr>
              <a:t> </a:t>
            </a:r>
            <a:r>
              <a:rPr lang="es-MX" sz="1600" dirty="0">
                <a:solidFill>
                  <a:schemeClr val="accent5"/>
                </a:solidFill>
                <a:latin typeface="Advent Pro Medium"/>
                <a:sym typeface="Advent Pro Medium"/>
              </a:rPr>
              <a:t>edad</a:t>
            </a:r>
            <a:r>
              <a:rPr lang="es-MX" sz="1600" dirty="0">
                <a:solidFill>
                  <a:schemeClr val="dk2"/>
                </a:solidFill>
                <a:latin typeface="Advent Pro Medium"/>
                <a:sym typeface="Advent Pro Medium"/>
              </a:rPr>
              <a:t>;</a:t>
            </a:r>
          </a:p>
          <a:p>
            <a:endParaRPr lang="es-MX" sz="1600" dirty="0">
              <a:solidFill>
                <a:schemeClr val="dk2"/>
              </a:solidFill>
              <a:latin typeface="Advent Pro Medium"/>
              <a:sym typeface="Advent Pro Medium"/>
            </a:endParaRPr>
          </a:p>
          <a:p>
            <a:r>
              <a:rPr lang="es-MX" sz="1600" dirty="0">
                <a:solidFill>
                  <a:schemeClr val="dk2"/>
                </a:solidFill>
                <a:latin typeface="Advent Pro Medium"/>
                <a:sym typeface="Advent Pro Medium"/>
              </a:rPr>
              <a:t>    </a:t>
            </a:r>
            <a:r>
              <a:rPr lang="es-MX" sz="1600" dirty="0" err="1">
                <a:solidFill>
                  <a:schemeClr val="bg1">
                    <a:lumMod val="50000"/>
                  </a:schemeClr>
                </a:solidFill>
                <a:latin typeface="Advent Pro Medium"/>
                <a:sym typeface="Advent Pro Medium"/>
              </a:rPr>
              <a:t>public</a:t>
            </a:r>
            <a:r>
              <a:rPr lang="es-MX" sz="1600" dirty="0">
                <a:solidFill>
                  <a:schemeClr val="dk2"/>
                </a:solidFill>
                <a:latin typeface="Advent Pro Medium"/>
                <a:sym typeface="Advent Pro Medium"/>
              </a:rPr>
              <a:t> Persona(</a:t>
            </a:r>
            <a:r>
              <a:rPr lang="es-MX" sz="1600" dirty="0" err="1">
                <a:solidFill>
                  <a:schemeClr val="dk2"/>
                </a:solidFill>
                <a:latin typeface="Advent Pro Medium"/>
                <a:sym typeface="Advent Pro Medium"/>
              </a:rPr>
              <a:t>String</a:t>
            </a:r>
            <a:r>
              <a:rPr lang="es-MX" sz="1600" dirty="0">
                <a:solidFill>
                  <a:schemeClr val="dk2"/>
                </a:solidFill>
                <a:latin typeface="Advent Pro Medium"/>
                <a:sym typeface="Advent Pro Medium"/>
              </a:rPr>
              <a:t> </a:t>
            </a:r>
            <a:r>
              <a:rPr lang="es-MX" sz="1600" dirty="0">
                <a:solidFill>
                  <a:schemeClr val="accent5"/>
                </a:solidFill>
                <a:latin typeface="Advent Pro Medium"/>
                <a:sym typeface="Advent Pro Medium"/>
              </a:rPr>
              <a:t>nombre</a:t>
            </a:r>
            <a:r>
              <a:rPr lang="es-MX" sz="1600" dirty="0">
                <a:solidFill>
                  <a:schemeClr val="dk2"/>
                </a:solidFill>
                <a:latin typeface="Advent Pro Medium"/>
                <a:sym typeface="Advent Pro Medium"/>
              </a:rPr>
              <a:t>, </a:t>
            </a:r>
            <a:r>
              <a:rPr lang="es-MX" sz="1600" dirty="0" err="1">
                <a:solidFill>
                  <a:schemeClr val="bg1">
                    <a:lumMod val="50000"/>
                  </a:schemeClr>
                </a:solidFill>
                <a:latin typeface="Advent Pro Medium"/>
                <a:sym typeface="Advent Pro Medium"/>
              </a:rPr>
              <a:t>int</a:t>
            </a:r>
            <a:r>
              <a:rPr lang="es-MX" sz="1600" dirty="0">
                <a:solidFill>
                  <a:schemeClr val="dk2"/>
                </a:solidFill>
                <a:latin typeface="Advent Pro Medium"/>
                <a:sym typeface="Advent Pro Medium"/>
              </a:rPr>
              <a:t> </a:t>
            </a:r>
            <a:r>
              <a:rPr lang="es-MX" sz="1600" dirty="0">
                <a:solidFill>
                  <a:schemeClr val="accent5"/>
                </a:solidFill>
                <a:latin typeface="Advent Pro Medium"/>
                <a:sym typeface="Advent Pro Medium"/>
              </a:rPr>
              <a:t>edad</a:t>
            </a:r>
            <a:r>
              <a:rPr lang="es-MX" sz="1600" dirty="0">
                <a:solidFill>
                  <a:schemeClr val="dk2"/>
                </a:solidFill>
                <a:latin typeface="Advent Pro Medium"/>
                <a:sym typeface="Advent Pro Medium"/>
              </a:rPr>
              <a:t>) {</a:t>
            </a:r>
          </a:p>
          <a:p>
            <a:r>
              <a:rPr lang="es-MX" sz="1600" dirty="0">
                <a:solidFill>
                  <a:schemeClr val="dk2"/>
                </a:solidFill>
                <a:latin typeface="Advent Pro Medium"/>
                <a:sym typeface="Advent Pro Medium"/>
              </a:rPr>
              <a:t>        </a:t>
            </a:r>
            <a:r>
              <a:rPr lang="es-MX" sz="1600" dirty="0" err="1">
                <a:solidFill>
                  <a:schemeClr val="bg1">
                    <a:lumMod val="50000"/>
                  </a:schemeClr>
                </a:solidFill>
                <a:latin typeface="Advent Pro Medium"/>
                <a:sym typeface="Advent Pro Medium"/>
              </a:rPr>
              <a:t>this</a:t>
            </a:r>
            <a:r>
              <a:rPr lang="es-MX" sz="1600" dirty="0" err="1">
                <a:solidFill>
                  <a:schemeClr val="dk2"/>
                </a:solidFill>
                <a:latin typeface="Advent Pro Medium"/>
                <a:sym typeface="Advent Pro Medium"/>
              </a:rPr>
              <a:t>.</a:t>
            </a:r>
            <a:r>
              <a:rPr lang="es-MX" sz="1600" dirty="0" err="1">
                <a:solidFill>
                  <a:schemeClr val="accent1">
                    <a:lumMod val="75000"/>
                  </a:schemeClr>
                </a:solidFill>
                <a:latin typeface="Advent Pro Medium"/>
                <a:sym typeface="Advent Pro Medium"/>
              </a:rPr>
              <a:t>nombre</a:t>
            </a:r>
            <a:r>
              <a:rPr lang="es-MX" sz="1600" dirty="0">
                <a:solidFill>
                  <a:schemeClr val="dk2"/>
                </a:solidFill>
                <a:latin typeface="Advent Pro Medium"/>
                <a:sym typeface="Advent Pro Medium"/>
              </a:rPr>
              <a:t> </a:t>
            </a:r>
            <a:r>
              <a:rPr lang="es-MX" sz="1600" dirty="0">
                <a:solidFill>
                  <a:schemeClr val="bg1">
                    <a:lumMod val="50000"/>
                  </a:schemeClr>
                </a:solidFill>
                <a:latin typeface="Advent Pro Medium"/>
                <a:sym typeface="Advent Pro Medium"/>
              </a:rPr>
              <a:t>=</a:t>
            </a:r>
            <a:r>
              <a:rPr lang="es-MX" sz="1600" dirty="0">
                <a:solidFill>
                  <a:schemeClr val="dk2"/>
                </a:solidFill>
                <a:latin typeface="Advent Pro Medium"/>
                <a:sym typeface="Advent Pro Medium"/>
              </a:rPr>
              <a:t> </a:t>
            </a:r>
            <a:r>
              <a:rPr lang="es-MX" sz="1600" dirty="0">
                <a:solidFill>
                  <a:schemeClr val="accent5"/>
                </a:solidFill>
                <a:latin typeface="Advent Pro Medium"/>
                <a:sym typeface="Advent Pro Medium"/>
              </a:rPr>
              <a:t>nombre</a:t>
            </a:r>
            <a:r>
              <a:rPr lang="es-MX" sz="1600" dirty="0">
                <a:solidFill>
                  <a:schemeClr val="dk2"/>
                </a:solidFill>
                <a:latin typeface="Advent Pro Medium"/>
                <a:sym typeface="Advent Pro Medium"/>
              </a:rPr>
              <a:t>;</a:t>
            </a:r>
          </a:p>
          <a:p>
            <a:r>
              <a:rPr lang="es-MX" sz="1600" dirty="0">
                <a:solidFill>
                  <a:schemeClr val="dk2"/>
                </a:solidFill>
                <a:latin typeface="Advent Pro Medium"/>
                <a:sym typeface="Advent Pro Medium"/>
              </a:rPr>
              <a:t>        </a:t>
            </a:r>
            <a:r>
              <a:rPr lang="es-MX" sz="1600" dirty="0" err="1">
                <a:solidFill>
                  <a:schemeClr val="bg1">
                    <a:lumMod val="50000"/>
                  </a:schemeClr>
                </a:solidFill>
                <a:latin typeface="Advent Pro Medium"/>
                <a:sym typeface="Advent Pro Medium"/>
              </a:rPr>
              <a:t>this</a:t>
            </a:r>
            <a:r>
              <a:rPr lang="es-MX" sz="1600" dirty="0" err="1">
                <a:solidFill>
                  <a:schemeClr val="dk2"/>
                </a:solidFill>
                <a:latin typeface="Advent Pro Medium"/>
                <a:sym typeface="Advent Pro Medium"/>
              </a:rPr>
              <a:t>.</a:t>
            </a:r>
            <a:r>
              <a:rPr lang="es-MX" sz="1600" dirty="0" err="1">
                <a:solidFill>
                  <a:schemeClr val="accent1">
                    <a:lumMod val="75000"/>
                  </a:schemeClr>
                </a:solidFill>
                <a:latin typeface="Advent Pro Medium"/>
                <a:sym typeface="Advent Pro Medium"/>
              </a:rPr>
              <a:t>edad</a:t>
            </a:r>
            <a:r>
              <a:rPr lang="es-MX" sz="1600" dirty="0">
                <a:solidFill>
                  <a:schemeClr val="dk2"/>
                </a:solidFill>
                <a:latin typeface="Advent Pro Medium"/>
                <a:sym typeface="Advent Pro Medium"/>
              </a:rPr>
              <a:t> </a:t>
            </a:r>
            <a:r>
              <a:rPr lang="es-MX" sz="1600" dirty="0">
                <a:solidFill>
                  <a:schemeClr val="bg1">
                    <a:lumMod val="50000"/>
                  </a:schemeClr>
                </a:solidFill>
                <a:latin typeface="Advent Pro Medium"/>
                <a:sym typeface="Advent Pro Medium"/>
              </a:rPr>
              <a:t>=</a:t>
            </a:r>
            <a:r>
              <a:rPr lang="es-MX" sz="1600" dirty="0">
                <a:solidFill>
                  <a:schemeClr val="dk2"/>
                </a:solidFill>
                <a:latin typeface="Advent Pro Medium"/>
                <a:sym typeface="Advent Pro Medium"/>
              </a:rPr>
              <a:t> </a:t>
            </a:r>
            <a:r>
              <a:rPr lang="es-MX" sz="1600" dirty="0">
                <a:solidFill>
                  <a:schemeClr val="accent5"/>
                </a:solidFill>
                <a:latin typeface="Advent Pro Medium"/>
                <a:sym typeface="Advent Pro Medium"/>
              </a:rPr>
              <a:t>edad</a:t>
            </a:r>
            <a:r>
              <a:rPr lang="es-MX" sz="1600" dirty="0">
                <a:solidFill>
                  <a:schemeClr val="dk2"/>
                </a:solidFill>
                <a:latin typeface="Advent Pro Medium"/>
                <a:sym typeface="Advent Pro Medium"/>
              </a:rPr>
              <a:t>;</a:t>
            </a:r>
          </a:p>
          <a:p>
            <a:r>
              <a:rPr lang="es-MX" sz="1600" dirty="0">
                <a:solidFill>
                  <a:schemeClr val="dk2"/>
                </a:solidFill>
                <a:latin typeface="Advent Pro Medium"/>
                <a:sym typeface="Advent Pro Medium"/>
              </a:rPr>
              <a:t>    }</a:t>
            </a:r>
          </a:p>
          <a:p>
            <a:r>
              <a:rPr lang="es-MX" sz="1600" dirty="0">
                <a:solidFill>
                  <a:schemeClr val="dk2"/>
                </a:solidFill>
                <a:latin typeface="Advent Pro Medium"/>
                <a:sym typeface="Advent Pro Medium"/>
              </a:rPr>
              <a:t>}</a:t>
            </a:r>
            <a:endParaRPr lang="es-CL" sz="1600" dirty="0">
              <a:solidFill>
                <a:schemeClr val="dk2"/>
              </a:solidFill>
              <a:latin typeface="Advent Pro Medium"/>
              <a:sym typeface="Advent Pro Medium"/>
            </a:endParaRPr>
          </a:p>
        </p:txBody>
      </p:sp>
      <p:sp>
        <p:nvSpPr>
          <p:cNvPr id="15" name="CuadroTexto 14">
            <a:extLst>
              <a:ext uri="{FF2B5EF4-FFF2-40B4-BE49-F238E27FC236}">
                <a16:creationId xmlns:a16="http://schemas.microsoft.com/office/drawing/2014/main" id="{0EC785E2-F0DA-0562-29CE-18241ED9DE39}"/>
              </a:ext>
            </a:extLst>
          </p:cNvPr>
          <p:cNvSpPr txBox="1"/>
          <p:nvPr/>
        </p:nvSpPr>
        <p:spPr>
          <a:xfrm>
            <a:off x="4330632" y="2057102"/>
            <a:ext cx="4093368" cy="1323439"/>
          </a:xfrm>
          <a:prstGeom prst="rect">
            <a:avLst/>
          </a:prstGeom>
          <a:noFill/>
        </p:spPr>
        <p:txBody>
          <a:bodyPr wrap="square">
            <a:spAutoFit/>
          </a:bodyPr>
          <a:lstStyle/>
          <a:p>
            <a:r>
              <a:rPr lang="es-CL" sz="1600" dirty="0">
                <a:solidFill>
                  <a:schemeClr val="dk2"/>
                </a:solidFill>
                <a:latin typeface="Advent Pro Medium"/>
              </a:rPr>
              <a:t>Ahora podemos crear objetos de la clase Persona utilizando este constructor de la siguiente manera:</a:t>
            </a:r>
          </a:p>
          <a:p>
            <a:endParaRPr lang="es-CL" sz="1600" dirty="0">
              <a:solidFill>
                <a:schemeClr val="dk2"/>
              </a:solidFill>
              <a:latin typeface="Advent Pro Medium"/>
            </a:endParaRPr>
          </a:p>
          <a:p>
            <a:r>
              <a:rPr lang="es-CL" sz="1600" dirty="0">
                <a:solidFill>
                  <a:schemeClr val="dk2"/>
                </a:solidFill>
                <a:latin typeface="Advent Pro Medium"/>
              </a:rPr>
              <a:t>Persona </a:t>
            </a:r>
            <a:r>
              <a:rPr lang="es-CL" sz="1600" dirty="0">
                <a:solidFill>
                  <a:schemeClr val="accent5"/>
                </a:solidFill>
                <a:latin typeface="Advent Pro Medium"/>
              </a:rPr>
              <a:t>persona1</a:t>
            </a:r>
            <a:r>
              <a:rPr lang="es-CL" sz="1600" dirty="0">
                <a:solidFill>
                  <a:schemeClr val="dk2"/>
                </a:solidFill>
                <a:latin typeface="Advent Pro Medium"/>
              </a:rPr>
              <a:t> </a:t>
            </a:r>
            <a:r>
              <a:rPr lang="es-CL" sz="1600" dirty="0">
                <a:solidFill>
                  <a:schemeClr val="bg1">
                    <a:lumMod val="50000"/>
                  </a:schemeClr>
                </a:solidFill>
                <a:latin typeface="Advent Pro Medium"/>
              </a:rPr>
              <a:t>= new </a:t>
            </a:r>
            <a:r>
              <a:rPr lang="es-CL" sz="1600" dirty="0">
                <a:solidFill>
                  <a:schemeClr val="dk2"/>
                </a:solidFill>
                <a:latin typeface="Advent Pro Medium"/>
              </a:rPr>
              <a:t>Persona(</a:t>
            </a:r>
            <a:r>
              <a:rPr lang="es-CL" sz="1600" dirty="0">
                <a:solidFill>
                  <a:schemeClr val="accent3">
                    <a:lumMod val="75000"/>
                  </a:schemeClr>
                </a:solidFill>
                <a:latin typeface="Advent Pro Medium"/>
              </a:rPr>
              <a:t>"Juan"</a:t>
            </a:r>
            <a:r>
              <a:rPr lang="es-CL" sz="1600" dirty="0">
                <a:solidFill>
                  <a:schemeClr val="dk2"/>
                </a:solidFill>
                <a:latin typeface="Advent Pro Medium"/>
              </a:rPr>
              <a:t>, 30);</a:t>
            </a:r>
          </a:p>
          <a:p>
            <a:r>
              <a:rPr lang="es-CL" sz="1600" dirty="0">
                <a:solidFill>
                  <a:schemeClr val="dk2"/>
                </a:solidFill>
                <a:latin typeface="Advent Pro Medium"/>
              </a:rPr>
              <a:t>Persona </a:t>
            </a:r>
            <a:r>
              <a:rPr lang="es-CL" sz="1600" dirty="0">
                <a:solidFill>
                  <a:schemeClr val="accent5"/>
                </a:solidFill>
                <a:latin typeface="Advent Pro Medium"/>
              </a:rPr>
              <a:t>persona2</a:t>
            </a:r>
            <a:r>
              <a:rPr lang="es-CL" sz="1600" dirty="0">
                <a:solidFill>
                  <a:schemeClr val="dk2"/>
                </a:solidFill>
                <a:latin typeface="Advent Pro Medium"/>
              </a:rPr>
              <a:t> </a:t>
            </a:r>
            <a:r>
              <a:rPr lang="es-CL" sz="1600" dirty="0">
                <a:solidFill>
                  <a:schemeClr val="bg1">
                    <a:lumMod val="50000"/>
                  </a:schemeClr>
                </a:solidFill>
                <a:latin typeface="Advent Pro Medium"/>
              </a:rPr>
              <a:t>= new </a:t>
            </a:r>
            <a:r>
              <a:rPr lang="es-CL" sz="1600" dirty="0">
                <a:solidFill>
                  <a:schemeClr val="dk2"/>
                </a:solidFill>
                <a:latin typeface="Advent Pro Medium"/>
              </a:rPr>
              <a:t>Persona(</a:t>
            </a:r>
            <a:r>
              <a:rPr lang="es-CL" sz="1600" dirty="0">
                <a:solidFill>
                  <a:schemeClr val="accent3">
                    <a:lumMod val="75000"/>
                  </a:schemeClr>
                </a:solidFill>
                <a:latin typeface="Advent Pro Medium"/>
              </a:rPr>
              <a:t>"María"</a:t>
            </a:r>
            <a:r>
              <a:rPr lang="es-CL" sz="1600" dirty="0">
                <a:solidFill>
                  <a:schemeClr val="dk2"/>
                </a:solidFill>
                <a:latin typeface="Advent Pro Medium"/>
              </a:rPr>
              <a:t>, 25);</a:t>
            </a:r>
          </a:p>
        </p:txBody>
      </p:sp>
    </p:spTree>
  </p:cSld>
  <p:clrMapOvr>
    <a:masterClrMapping/>
  </p:clrMapOvr>
  <p:transition spd="slow">
    <p:push dir="u"/>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14386"/>
        <p:cNvGrpSpPr/>
        <p:nvPr/>
      </p:nvGrpSpPr>
      <p:grpSpPr>
        <a:xfrm>
          <a:off x="0" y="0"/>
          <a:ext cx="0" cy="0"/>
          <a:chOff x="0" y="0"/>
          <a:chExt cx="0" cy="0"/>
        </a:xfrm>
      </p:grpSpPr>
      <p:sp>
        <p:nvSpPr>
          <p:cNvPr id="14387" name="Google Shape;14387;p36"/>
          <p:cNvSpPr txBox="1">
            <a:spLocks noGrp="1"/>
          </p:cNvSpPr>
          <p:nvPr>
            <p:ph type="title"/>
          </p:nvPr>
        </p:nvSpPr>
        <p:spPr>
          <a:xfrm>
            <a:off x="719999" y="465825"/>
            <a:ext cx="6354847" cy="832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CL" dirty="0" err="1"/>
              <a:t>Accesadores</a:t>
            </a:r>
            <a:r>
              <a:rPr lang="es-CL" dirty="0"/>
              <a:t> y </a:t>
            </a:r>
            <a:r>
              <a:rPr lang="es-CL" dirty="0" err="1"/>
              <a:t>Mutadores</a:t>
            </a:r>
            <a:endParaRPr lang="es-CL" dirty="0"/>
          </a:p>
        </p:txBody>
      </p:sp>
      <p:sp>
        <p:nvSpPr>
          <p:cNvPr id="14388" name="Google Shape;14388;p36"/>
          <p:cNvSpPr txBox="1">
            <a:spLocks noGrp="1"/>
          </p:cNvSpPr>
          <p:nvPr>
            <p:ph type="subTitle" idx="1"/>
          </p:nvPr>
        </p:nvSpPr>
        <p:spPr>
          <a:xfrm>
            <a:off x="729818" y="1272519"/>
            <a:ext cx="5652995" cy="1509729"/>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MX" dirty="0"/>
              <a:t>Los </a:t>
            </a:r>
            <a:r>
              <a:rPr lang="es-MX" b="1" dirty="0" err="1"/>
              <a:t>accesadores</a:t>
            </a:r>
            <a:r>
              <a:rPr lang="es-MX" dirty="0"/>
              <a:t>, también conocidos como métodos </a:t>
            </a:r>
            <a:r>
              <a:rPr lang="es-MX" b="1" dirty="0" err="1"/>
              <a:t>get</a:t>
            </a:r>
            <a:r>
              <a:rPr lang="es-MX" dirty="0"/>
              <a:t>, son métodos que se utilizan para obtener el valor de un atributo privado de una clase desde fuera de la clase. Estos métodos suelen devolver el valor del atributo y su nombre suele comenzar con "</a:t>
            </a:r>
            <a:r>
              <a:rPr lang="es-MX" b="1" dirty="0" err="1"/>
              <a:t>get</a:t>
            </a:r>
            <a:r>
              <a:rPr lang="es-MX" dirty="0"/>
              <a:t>" seguido del nombre del atributo. Por ejemplo:</a:t>
            </a:r>
            <a:endParaRPr lang="es-CL" dirty="0"/>
          </a:p>
        </p:txBody>
      </p:sp>
      <p:grpSp>
        <p:nvGrpSpPr>
          <p:cNvPr id="14389" name="Google Shape;14389;p36"/>
          <p:cNvGrpSpPr/>
          <p:nvPr/>
        </p:nvGrpSpPr>
        <p:grpSpPr>
          <a:xfrm rot="-9127115">
            <a:off x="7694970" y="882836"/>
            <a:ext cx="316152" cy="1149676"/>
            <a:chOff x="4455175" y="2826325"/>
            <a:chExt cx="114450" cy="416200"/>
          </a:xfrm>
        </p:grpSpPr>
        <p:sp>
          <p:nvSpPr>
            <p:cNvPr id="14390" name="Google Shape;14390;p36"/>
            <p:cNvSpPr/>
            <p:nvPr/>
          </p:nvSpPr>
          <p:spPr>
            <a:xfrm>
              <a:off x="4475950" y="3204475"/>
              <a:ext cx="72900" cy="26675"/>
            </a:xfrm>
            <a:custGeom>
              <a:avLst/>
              <a:gdLst/>
              <a:ahLst/>
              <a:cxnLst/>
              <a:rect l="l" t="t" r="r" b="b"/>
              <a:pathLst>
                <a:path w="2916" h="1067" extrusionOk="0">
                  <a:moveTo>
                    <a:pt x="1" y="1"/>
                  </a:moveTo>
                  <a:lnTo>
                    <a:pt x="1" y="1066"/>
                  </a:lnTo>
                  <a:lnTo>
                    <a:pt x="2916" y="1066"/>
                  </a:lnTo>
                  <a:lnTo>
                    <a:pt x="29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1" name="Google Shape;14391;p36"/>
            <p:cNvSpPr/>
            <p:nvPr/>
          </p:nvSpPr>
          <p:spPr>
            <a:xfrm>
              <a:off x="4475950" y="3188400"/>
              <a:ext cx="72900" cy="27075"/>
            </a:xfrm>
            <a:custGeom>
              <a:avLst/>
              <a:gdLst/>
              <a:ahLst/>
              <a:cxnLst/>
              <a:rect l="l" t="t" r="r" b="b"/>
              <a:pathLst>
                <a:path w="2916" h="1083" extrusionOk="0">
                  <a:moveTo>
                    <a:pt x="1" y="1"/>
                  </a:moveTo>
                  <a:lnTo>
                    <a:pt x="1" y="1082"/>
                  </a:lnTo>
                  <a:lnTo>
                    <a:pt x="2916" y="1082"/>
                  </a:lnTo>
                  <a:lnTo>
                    <a:pt x="2916"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2" name="Google Shape;14392;p36"/>
            <p:cNvSpPr/>
            <p:nvPr/>
          </p:nvSpPr>
          <p:spPr>
            <a:xfrm>
              <a:off x="4475950" y="3165675"/>
              <a:ext cx="72900" cy="26675"/>
            </a:xfrm>
            <a:custGeom>
              <a:avLst/>
              <a:gdLst/>
              <a:ahLst/>
              <a:cxnLst/>
              <a:rect l="l" t="t" r="r" b="b"/>
              <a:pathLst>
                <a:path w="2916" h="1067" extrusionOk="0">
                  <a:moveTo>
                    <a:pt x="1" y="1"/>
                  </a:moveTo>
                  <a:lnTo>
                    <a:pt x="1" y="1067"/>
                  </a:lnTo>
                  <a:lnTo>
                    <a:pt x="2916" y="1067"/>
                  </a:lnTo>
                  <a:lnTo>
                    <a:pt x="29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3" name="Google Shape;14393;p36"/>
            <p:cNvSpPr/>
            <p:nvPr/>
          </p:nvSpPr>
          <p:spPr>
            <a:xfrm>
              <a:off x="4499075" y="3150400"/>
              <a:ext cx="26675" cy="27075"/>
            </a:xfrm>
            <a:custGeom>
              <a:avLst/>
              <a:gdLst/>
              <a:ahLst/>
              <a:cxnLst/>
              <a:rect l="l" t="t" r="r" b="b"/>
              <a:pathLst>
                <a:path w="1067" h="1083" extrusionOk="0">
                  <a:moveTo>
                    <a:pt x="0" y="1"/>
                  </a:moveTo>
                  <a:lnTo>
                    <a:pt x="0" y="1082"/>
                  </a:lnTo>
                  <a:lnTo>
                    <a:pt x="1066" y="1082"/>
                  </a:lnTo>
                  <a:lnTo>
                    <a:pt x="1066" y="1"/>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4" name="Google Shape;14394;p36"/>
            <p:cNvSpPr/>
            <p:nvPr/>
          </p:nvSpPr>
          <p:spPr>
            <a:xfrm>
              <a:off x="4499075" y="3123750"/>
              <a:ext cx="26675" cy="26675"/>
            </a:xfrm>
            <a:custGeom>
              <a:avLst/>
              <a:gdLst/>
              <a:ahLst/>
              <a:cxnLst/>
              <a:rect l="l" t="t" r="r" b="b"/>
              <a:pathLst>
                <a:path w="1067" h="1067" extrusionOk="0">
                  <a:moveTo>
                    <a:pt x="0" y="1"/>
                  </a:moveTo>
                  <a:lnTo>
                    <a:pt x="0" y="1067"/>
                  </a:lnTo>
                  <a:lnTo>
                    <a:pt x="1066" y="1067"/>
                  </a:lnTo>
                  <a:lnTo>
                    <a:pt x="106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5" name="Google Shape;14395;p36"/>
            <p:cNvSpPr/>
            <p:nvPr/>
          </p:nvSpPr>
          <p:spPr>
            <a:xfrm>
              <a:off x="4499075" y="3177450"/>
              <a:ext cx="26675" cy="27050"/>
            </a:xfrm>
            <a:custGeom>
              <a:avLst/>
              <a:gdLst/>
              <a:ahLst/>
              <a:cxnLst/>
              <a:rect l="l" t="t" r="r" b="b"/>
              <a:pathLst>
                <a:path w="1067" h="1082" extrusionOk="0">
                  <a:moveTo>
                    <a:pt x="0" y="0"/>
                  </a:moveTo>
                  <a:lnTo>
                    <a:pt x="0" y="1082"/>
                  </a:lnTo>
                  <a:lnTo>
                    <a:pt x="1066" y="1082"/>
                  </a:lnTo>
                  <a:lnTo>
                    <a:pt x="106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6" name="Google Shape;14396;p36"/>
            <p:cNvSpPr/>
            <p:nvPr/>
          </p:nvSpPr>
          <p:spPr>
            <a:xfrm>
              <a:off x="4499075" y="3204475"/>
              <a:ext cx="26675" cy="26675"/>
            </a:xfrm>
            <a:custGeom>
              <a:avLst/>
              <a:gdLst/>
              <a:ahLst/>
              <a:cxnLst/>
              <a:rect l="l" t="t" r="r" b="b"/>
              <a:pathLst>
                <a:path w="1067" h="1067" extrusionOk="0">
                  <a:moveTo>
                    <a:pt x="0" y="1"/>
                  </a:moveTo>
                  <a:lnTo>
                    <a:pt x="0" y="1066"/>
                  </a:lnTo>
                  <a:lnTo>
                    <a:pt x="1066" y="1066"/>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7" name="Google Shape;14397;p36"/>
            <p:cNvSpPr/>
            <p:nvPr/>
          </p:nvSpPr>
          <p:spPr>
            <a:xfrm>
              <a:off x="4499075" y="3215450"/>
              <a:ext cx="26675" cy="27075"/>
            </a:xfrm>
            <a:custGeom>
              <a:avLst/>
              <a:gdLst/>
              <a:ahLst/>
              <a:cxnLst/>
              <a:rect l="l" t="t" r="r" b="b"/>
              <a:pathLst>
                <a:path w="1067" h="1083" extrusionOk="0">
                  <a:moveTo>
                    <a:pt x="0" y="0"/>
                  </a:moveTo>
                  <a:lnTo>
                    <a:pt x="0" y="1082"/>
                  </a:lnTo>
                  <a:lnTo>
                    <a:pt x="1066" y="1082"/>
                  </a:lnTo>
                  <a:lnTo>
                    <a:pt x="1066" y="0"/>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8" name="Google Shape;14398;p36"/>
            <p:cNvSpPr/>
            <p:nvPr/>
          </p:nvSpPr>
          <p:spPr>
            <a:xfrm>
              <a:off x="4499075" y="3042650"/>
              <a:ext cx="26675" cy="27050"/>
            </a:xfrm>
            <a:custGeom>
              <a:avLst/>
              <a:gdLst/>
              <a:ahLst/>
              <a:cxnLst/>
              <a:rect l="l" t="t" r="r" b="b"/>
              <a:pathLst>
                <a:path w="1067" h="1082" extrusionOk="0">
                  <a:moveTo>
                    <a:pt x="0" y="0"/>
                  </a:moveTo>
                  <a:lnTo>
                    <a:pt x="0" y="1082"/>
                  </a:lnTo>
                  <a:lnTo>
                    <a:pt x="1066" y="1082"/>
                  </a:lnTo>
                  <a:lnTo>
                    <a:pt x="10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9" name="Google Shape;14399;p36"/>
            <p:cNvSpPr/>
            <p:nvPr/>
          </p:nvSpPr>
          <p:spPr>
            <a:xfrm>
              <a:off x="4499075" y="3016000"/>
              <a:ext cx="26675" cy="26675"/>
            </a:xfrm>
            <a:custGeom>
              <a:avLst/>
              <a:gdLst/>
              <a:ahLst/>
              <a:cxnLst/>
              <a:rect l="l" t="t" r="r" b="b"/>
              <a:pathLst>
                <a:path w="1067" h="1067" extrusionOk="0">
                  <a:moveTo>
                    <a:pt x="0" y="0"/>
                  </a:moveTo>
                  <a:lnTo>
                    <a:pt x="0" y="1066"/>
                  </a:lnTo>
                  <a:lnTo>
                    <a:pt x="1066" y="1066"/>
                  </a:lnTo>
                  <a:lnTo>
                    <a:pt x="1066" y="0"/>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0" name="Google Shape;14400;p36"/>
            <p:cNvSpPr/>
            <p:nvPr/>
          </p:nvSpPr>
          <p:spPr>
            <a:xfrm>
              <a:off x="4499075" y="3069675"/>
              <a:ext cx="26675" cy="27075"/>
            </a:xfrm>
            <a:custGeom>
              <a:avLst/>
              <a:gdLst/>
              <a:ahLst/>
              <a:cxnLst/>
              <a:rect l="l" t="t" r="r" b="b"/>
              <a:pathLst>
                <a:path w="1067" h="1083" extrusionOk="0">
                  <a:moveTo>
                    <a:pt x="0" y="1"/>
                  </a:moveTo>
                  <a:lnTo>
                    <a:pt x="0" y="1082"/>
                  </a:lnTo>
                  <a:lnTo>
                    <a:pt x="1066" y="1082"/>
                  </a:lnTo>
                  <a:lnTo>
                    <a:pt x="106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1" name="Google Shape;14401;p36"/>
            <p:cNvSpPr/>
            <p:nvPr/>
          </p:nvSpPr>
          <p:spPr>
            <a:xfrm>
              <a:off x="4499075" y="3096725"/>
              <a:ext cx="26675" cy="27050"/>
            </a:xfrm>
            <a:custGeom>
              <a:avLst/>
              <a:gdLst/>
              <a:ahLst/>
              <a:cxnLst/>
              <a:rect l="l" t="t" r="r" b="b"/>
              <a:pathLst>
                <a:path w="1067" h="1082" extrusionOk="0">
                  <a:moveTo>
                    <a:pt x="0" y="0"/>
                  </a:moveTo>
                  <a:lnTo>
                    <a:pt x="0" y="1082"/>
                  </a:lnTo>
                  <a:lnTo>
                    <a:pt x="1066" y="1082"/>
                  </a:lnTo>
                  <a:lnTo>
                    <a:pt x="10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2" name="Google Shape;14402;p36"/>
            <p:cNvSpPr/>
            <p:nvPr/>
          </p:nvSpPr>
          <p:spPr>
            <a:xfrm>
              <a:off x="4499075" y="2935275"/>
              <a:ext cx="26675" cy="26675"/>
            </a:xfrm>
            <a:custGeom>
              <a:avLst/>
              <a:gdLst/>
              <a:ahLst/>
              <a:cxnLst/>
              <a:rect l="l" t="t" r="r" b="b"/>
              <a:pathLst>
                <a:path w="1067" h="1067" extrusionOk="0">
                  <a:moveTo>
                    <a:pt x="0" y="0"/>
                  </a:moveTo>
                  <a:lnTo>
                    <a:pt x="0" y="1066"/>
                  </a:lnTo>
                  <a:lnTo>
                    <a:pt x="1066" y="1066"/>
                  </a:lnTo>
                  <a:lnTo>
                    <a:pt x="1066" y="0"/>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3" name="Google Shape;14403;p36"/>
            <p:cNvSpPr/>
            <p:nvPr/>
          </p:nvSpPr>
          <p:spPr>
            <a:xfrm>
              <a:off x="4499075" y="2908225"/>
              <a:ext cx="26675" cy="27075"/>
            </a:xfrm>
            <a:custGeom>
              <a:avLst/>
              <a:gdLst/>
              <a:ahLst/>
              <a:cxnLst/>
              <a:rect l="l" t="t" r="r" b="b"/>
              <a:pathLst>
                <a:path w="1067" h="1083" extrusionOk="0">
                  <a:moveTo>
                    <a:pt x="0" y="1"/>
                  </a:moveTo>
                  <a:lnTo>
                    <a:pt x="0" y="1082"/>
                  </a:lnTo>
                  <a:lnTo>
                    <a:pt x="1066" y="1082"/>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4" name="Google Shape;14404;p36"/>
            <p:cNvSpPr/>
            <p:nvPr/>
          </p:nvSpPr>
          <p:spPr>
            <a:xfrm>
              <a:off x="4499075" y="2961925"/>
              <a:ext cx="26675" cy="27050"/>
            </a:xfrm>
            <a:custGeom>
              <a:avLst/>
              <a:gdLst/>
              <a:ahLst/>
              <a:cxnLst/>
              <a:rect l="l" t="t" r="r" b="b"/>
              <a:pathLst>
                <a:path w="1067" h="1082" extrusionOk="0">
                  <a:moveTo>
                    <a:pt x="0" y="0"/>
                  </a:moveTo>
                  <a:lnTo>
                    <a:pt x="0" y="1082"/>
                  </a:lnTo>
                  <a:lnTo>
                    <a:pt x="1066" y="1082"/>
                  </a:lnTo>
                  <a:lnTo>
                    <a:pt x="106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5" name="Google Shape;14405;p36"/>
            <p:cNvSpPr/>
            <p:nvPr/>
          </p:nvSpPr>
          <p:spPr>
            <a:xfrm>
              <a:off x="4499075" y="2988950"/>
              <a:ext cx="26675" cy="27075"/>
            </a:xfrm>
            <a:custGeom>
              <a:avLst/>
              <a:gdLst/>
              <a:ahLst/>
              <a:cxnLst/>
              <a:rect l="l" t="t" r="r" b="b"/>
              <a:pathLst>
                <a:path w="1067" h="1083" extrusionOk="0">
                  <a:moveTo>
                    <a:pt x="0" y="1"/>
                  </a:moveTo>
                  <a:lnTo>
                    <a:pt x="0" y="1082"/>
                  </a:lnTo>
                  <a:lnTo>
                    <a:pt x="1066" y="1082"/>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6" name="Google Shape;14406;p36"/>
            <p:cNvSpPr/>
            <p:nvPr/>
          </p:nvSpPr>
          <p:spPr>
            <a:xfrm>
              <a:off x="4504175" y="2826325"/>
              <a:ext cx="16475" cy="16500"/>
            </a:xfrm>
            <a:custGeom>
              <a:avLst/>
              <a:gdLst/>
              <a:ahLst/>
              <a:cxnLst/>
              <a:rect l="l" t="t" r="r" b="b"/>
              <a:pathLst>
                <a:path w="659" h="660" extrusionOk="0">
                  <a:moveTo>
                    <a:pt x="0" y="1"/>
                  </a:moveTo>
                  <a:lnTo>
                    <a:pt x="0" y="659"/>
                  </a:lnTo>
                  <a:lnTo>
                    <a:pt x="658" y="659"/>
                  </a:lnTo>
                  <a:lnTo>
                    <a:pt x="658"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7" name="Google Shape;14407;p36"/>
            <p:cNvSpPr/>
            <p:nvPr/>
          </p:nvSpPr>
          <p:spPr>
            <a:xfrm>
              <a:off x="4504175" y="2842800"/>
              <a:ext cx="16475" cy="16075"/>
            </a:xfrm>
            <a:custGeom>
              <a:avLst/>
              <a:gdLst/>
              <a:ahLst/>
              <a:cxnLst/>
              <a:rect l="l" t="t" r="r" b="b"/>
              <a:pathLst>
                <a:path w="659" h="643" extrusionOk="0">
                  <a:moveTo>
                    <a:pt x="0" y="0"/>
                  </a:moveTo>
                  <a:lnTo>
                    <a:pt x="0" y="643"/>
                  </a:lnTo>
                  <a:lnTo>
                    <a:pt x="658" y="643"/>
                  </a:lnTo>
                  <a:lnTo>
                    <a:pt x="6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8" name="Google Shape;14408;p36"/>
            <p:cNvSpPr/>
            <p:nvPr/>
          </p:nvSpPr>
          <p:spPr>
            <a:xfrm>
              <a:off x="4504175" y="2858850"/>
              <a:ext cx="16475" cy="16500"/>
            </a:xfrm>
            <a:custGeom>
              <a:avLst/>
              <a:gdLst/>
              <a:ahLst/>
              <a:cxnLst/>
              <a:rect l="l" t="t" r="r" b="b"/>
              <a:pathLst>
                <a:path w="659" h="660" extrusionOk="0">
                  <a:moveTo>
                    <a:pt x="0" y="1"/>
                  </a:moveTo>
                  <a:lnTo>
                    <a:pt x="0" y="659"/>
                  </a:lnTo>
                  <a:lnTo>
                    <a:pt x="658" y="659"/>
                  </a:lnTo>
                  <a:lnTo>
                    <a:pt x="658"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9" name="Google Shape;14409;p36"/>
            <p:cNvSpPr/>
            <p:nvPr/>
          </p:nvSpPr>
          <p:spPr>
            <a:xfrm>
              <a:off x="4520625" y="2842800"/>
              <a:ext cx="16475" cy="16075"/>
            </a:xfrm>
            <a:custGeom>
              <a:avLst/>
              <a:gdLst/>
              <a:ahLst/>
              <a:cxnLst/>
              <a:rect l="l" t="t" r="r" b="b"/>
              <a:pathLst>
                <a:path w="659" h="643" extrusionOk="0">
                  <a:moveTo>
                    <a:pt x="0" y="0"/>
                  </a:moveTo>
                  <a:lnTo>
                    <a:pt x="0" y="643"/>
                  </a:lnTo>
                  <a:lnTo>
                    <a:pt x="659" y="643"/>
                  </a:lnTo>
                  <a:lnTo>
                    <a:pt x="659"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0" name="Google Shape;14410;p36"/>
            <p:cNvSpPr/>
            <p:nvPr/>
          </p:nvSpPr>
          <p:spPr>
            <a:xfrm>
              <a:off x="4520625" y="2858850"/>
              <a:ext cx="16475" cy="16500"/>
            </a:xfrm>
            <a:custGeom>
              <a:avLst/>
              <a:gdLst/>
              <a:ahLst/>
              <a:cxnLst/>
              <a:rect l="l" t="t" r="r" b="b"/>
              <a:pathLst>
                <a:path w="659" h="660" extrusionOk="0">
                  <a:moveTo>
                    <a:pt x="0" y="1"/>
                  </a:moveTo>
                  <a:lnTo>
                    <a:pt x="0"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1" name="Google Shape;14411;p36"/>
            <p:cNvSpPr/>
            <p:nvPr/>
          </p:nvSpPr>
          <p:spPr>
            <a:xfrm>
              <a:off x="4537075" y="2858850"/>
              <a:ext cx="16500" cy="16500"/>
            </a:xfrm>
            <a:custGeom>
              <a:avLst/>
              <a:gdLst/>
              <a:ahLst/>
              <a:cxnLst/>
              <a:rect l="l" t="t" r="r" b="b"/>
              <a:pathLst>
                <a:path w="660" h="660" extrusionOk="0">
                  <a:moveTo>
                    <a:pt x="1" y="1"/>
                  </a:moveTo>
                  <a:lnTo>
                    <a:pt x="1" y="659"/>
                  </a:lnTo>
                  <a:lnTo>
                    <a:pt x="659" y="659"/>
                  </a:lnTo>
                  <a:lnTo>
                    <a:pt x="659"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2" name="Google Shape;14412;p36"/>
            <p:cNvSpPr/>
            <p:nvPr/>
          </p:nvSpPr>
          <p:spPr>
            <a:xfrm>
              <a:off x="4553550" y="2875325"/>
              <a:ext cx="16075" cy="16475"/>
            </a:xfrm>
            <a:custGeom>
              <a:avLst/>
              <a:gdLst/>
              <a:ahLst/>
              <a:cxnLst/>
              <a:rect l="l" t="t" r="r" b="b"/>
              <a:pathLst>
                <a:path w="643" h="659" extrusionOk="0">
                  <a:moveTo>
                    <a:pt x="0" y="0"/>
                  </a:moveTo>
                  <a:lnTo>
                    <a:pt x="0" y="659"/>
                  </a:lnTo>
                  <a:lnTo>
                    <a:pt x="643" y="659"/>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3" name="Google Shape;14413;p36"/>
            <p:cNvSpPr/>
            <p:nvPr/>
          </p:nvSpPr>
          <p:spPr>
            <a:xfrm>
              <a:off x="4487700" y="2842800"/>
              <a:ext cx="16500" cy="16075"/>
            </a:xfrm>
            <a:custGeom>
              <a:avLst/>
              <a:gdLst/>
              <a:ahLst/>
              <a:cxnLst/>
              <a:rect l="l" t="t" r="r" b="b"/>
              <a:pathLst>
                <a:path w="660" h="643" extrusionOk="0">
                  <a:moveTo>
                    <a:pt x="1" y="0"/>
                  </a:moveTo>
                  <a:lnTo>
                    <a:pt x="1" y="643"/>
                  </a:lnTo>
                  <a:lnTo>
                    <a:pt x="659" y="643"/>
                  </a:lnTo>
                  <a:lnTo>
                    <a:pt x="659"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4" name="Google Shape;14414;p36"/>
            <p:cNvSpPr/>
            <p:nvPr/>
          </p:nvSpPr>
          <p:spPr>
            <a:xfrm>
              <a:off x="4487700" y="2858850"/>
              <a:ext cx="16500" cy="16500"/>
            </a:xfrm>
            <a:custGeom>
              <a:avLst/>
              <a:gdLst/>
              <a:ahLst/>
              <a:cxnLst/>
              <a:rect l="l" t="t" r="r" b="b"/>
              <a:pathLst>
                <a:path w="660" h="660" extrusionOk="0">
                  <a:moveTo>
                    <a:pt x="1" y="1"/>
                  </a:moveTo>
                  <a:lnTo>
                    <a:pt x="1"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5" name="Google Shape;14415;p36"/>
            <p:cNvSpPr/>
            <p:nvPr/>
          </p:nvSpPr>
          <p:spPr>
            <a:xfrm>
              <a:off x="4471250" y="2858850"/>
              <a:ext cx="16475" cy="16500"/>
            </a:xfrm>
            <a:custGeom>
              <a:avLst/>
              <a:gdLst/>
              <a:ahLst/>
              <a:cxnLst/>
              <a:rect l="l" t="t" r="r" b="b"/>
              <a:pathLst>
                <a:path w="659" h="660" extrusionOk="0">
                  <a:moveTo>
                    <a:pt x="0" y="1"/>
                  </a:moveTo>
                  <a:lnTo>
                    <a:pt x="0" y="659"/>
                  </a:lnTo>
                  <a:lnTo>
                    <a:pt x="659" y="659"/>
                  </a:lnTo>
                  <a:lnTo>
                    <a:pt x="659"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6" name="Google Shape;14416;p36"/>
            <p:cNvSpPr/>
            <p:nvPr/>
          </p:nvSpPr>
          <p:spPr>
            <a:xfrm>
              <a:off x="4504175" y="2875325"/>
              <a:ext cx="16475" cy="16475"/>
            </a:xfrm>
            <a:custGeom>
              <a:avLst/>
              <a:gdLst/>
              <a:ahLst/>
              <a:cxnLst/>
              <a:rect l="l" t="t" r="r" b="b"/>
              <a:pathLst>
                <a:path w="659" h="659" extrusionOk="0">
                  <a:moveTo>
                    <a:pt x="0" y="0"/>
                  </a:moveTo>
                  <a:lnTo>
                    <a:pt x="0" y="659"/>
                  </a:lnTo>
                  <a:lnTo>
                    <a:pt x="658" y="659"/>
                  </a:lnTo>
                  <a:lnTo>
                    <a:pt x="658"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7" name="Google Shape;14417;p36"/>
            <p:cNvSpPr/>
            <p:nvPr/>
          </p:nvSpPr>
          <p:spPr>
            <a:xfrm>
              <a:off x="4520625" y="2875325"/>
              <a:ext cx="16475" cy="16475"/>
            </a:xfrm>
            <a:custGeom>
              <a:avLst/>
              <a:gdLst/>
              <a:ahLst/>
              <a:cxnLst/>
              <a:rect l="l" t="t" r="r" b="b"/>
              <a:pathLst>
                <a:path w="659" h="659" extrusionOk="0">
                  <a:moveTo>
                    <a:pt x="0" y="0"/>
                  </a:moveTo>
                  <a:lnTo>
                    <a:pt x="0" y="659"/>
                  </a:lnTo>
                  <a:lnTo>
                    <a:pt x="659" y="659"/>
                  </a:lnTo>
                  <a:lnTo>
                    <a:pt x="659"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8" name="Google Shape;14418;p36"/>
            <p:cNvSpPr/>
            <p:nvPr/>
          </p:nvSpPr>
          <p:spPr>
            <a:xfrm>
              <a:off x="4537075" y="2875325"/>
              <a:ext cx="16500" cy="16475"/>
            </a:xfrm>
            <a:custGeom>
              <a:avLst/>
              <a:gdLst/>
              <a:ahLst/>
              <a:cxnLst/>
              <a:rect l="l" t="t" r="r" b="b"/>
              <a:pathLst>
                <a:path w="660" h="659" extrusionOk="0">
                  <a:moveTo>
                    <a:pt x="1" y="0"/>
                  </a:moveTo>
                  <a:lnTo>
                    <a:pt x="1" y="659"/>
                  </a:lnTo>
                  <a:lnTo>
                    <a:pt x="659" y="659"/>
                  </a:lnTo>
                  <a:lnTo>
                    <a:pt x="6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9" name="Google Shape;14419;p36"/>
            <p:cNvSpPr/>
            <p:nvPr/>
          </p:nvSpPr>
          <p:spPr>
            <a:xfrm>
              <a:off x="4487700" y="2875325"/>
              <a:ext cx="16500" cy="16475"/>
            </a:xfrm>
            <a:custGeom>
              <a:avLst/>
              <a:gdLst/>
              <a:ahLst/>
              <a:cxnLst/>
              <a:rect l="l" t="t" r="r" b="b"/>
              <a:pathLst>
                <a:path w="660" h="659" extrusionOk="0">
                  <a:moveTo>
                    <a:pt x="1" y="0"/>
                  </a:moveTo>
                  <a:lnTo>
                    <a:pt x="1" y="659"/>
                  </a:lnTo>
                  <a:lnTo>
                    <a:pt x="659" y="659"/>
                  </a:lnTo>
                  <a:lnTo>
                    <a:pt x="659"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0" name="Google Shape;14420;p36"/>
            <p:cNvSpPr/>
            <p:nvPr/>
          </p:nvSpPr>
          <p:spPr>
            <a:xfrm>
              <a:off x="4504175" y="2891775"/>
              <a:ext cx="16475" cy="16475"/>
            </a:xfrm>
            <a:custGeom>
              <a:avLst/>
              <a:gdLst/>
              <a:ahLst/>
              <a:cxnLst/>
              <a:rect l="l" t="t" r="r" b="b"/>
              <a:pathLst>
                <a:path w="659" h="659" extrusionOk="0">
                  <a:moveTo>
                    <a:pt x="0" y="1"/>
                  </a:moveTo>
                  <a:lnTo>
                    <a:pt x="0" y="659"/>
                  </a:lnTo>
                  <a:lnTo>
                    <a:pt x="658" y="659"/>
                  </a:lnTo>
                  <a:lnTo>
                    <a:pt x="658"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1" name="Google Shape;14421;p36"/>
            <p:cNvSpPr/>
            <p:nvPr/>
          </p:nvSpPr>
          <p:spPr>
            <a:xfrm>
              <a:off x="4520625" y="2891775"/>
              <a:ext cx="16475" cy="16475"/>
            </a:xfrm>
            <a:custGeom>
              <a:avLst/>
              <a:gdLst/>
              <a:ahLst/>
              <a:cxnLst/>
              <a:rect l="l" t="t" r="r" b="b"/>
              <a:pathLst>
                <a:path w="659" h="659" extrusionOk="0">
                  <a:moveTo>
                    <a:pt x="0" y="1"/>
                  </a:moveTo>
                  <a:lnTo>
                    <a:pt x="0"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2" name="Google Shape;14422;p36"/>
            <p:cNvSpPr/>
            <p:nvPr/>
          </p:nvSpPr>
          <p:spPr>
            <a:xfrm>
              <a:off x="4487700" y="2891775"/>
              <a:ext cx="16500" cy="16475"/>
            </a:xfrm>
            <a:custGeom>
              <a:avLst/>
              <a:gdLst/>
              <a:ahLst/>
              <a:cxnLst/>
              <a:rect l="l" t="t" r="r" b="b"/>
              <a:pathLst>
                <a:path w="660" h="659" extrusionOk="0">
                  <a:moveTo>
                    <a:pt x="1" y="1"/>
                  </a:moveTo>
                  <a:lnTo>
                    <a:pt x="1"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3" name="Google Shape;14423;p36"/>
            <p:cNvSpPr/>
            <p:nvPr/>
          </p:nvSpPr>
          <p:spPr>
            <a:xfrm>
              <a:off x="4471250" y="2875325"/>
              <a:ext cx="16475" cy="16475"/>
            </a:xfrm>
            <a:custGeom>
              <a:avLst/>
              <a:gdLst/>
              <a:ahLst/>
              <a:cxnLst/>
              <a:rect l="l" t="t" r="r" b="b"/>
              <a:pathLst>
                <a:path w="659" h="659" extrusionOk="0">
                  <a:moveTo>
                    <a:pt x="0" y="0"/>
                  </a:moveTo>
                  <a:lnTo>
                    <a:pt x="0" y="659"/>
                  </a:lnTo>
                  <a:lnTo>
                    <a:pt x="659" y="659"/>
                  </a:lnTo>
                  <a:lnTo>
                    <a:pt x="6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4" name="Google Shape;14424;p36"/>
            <p:cNvSpPr/>
            <p:nvPr/>
          </p:nvSpPr>
          <p:spPr>
            <a:xfrm>
              <a:off x="4455175" y="2875325"/>
              <a:ext cx="16100" cy="16475"/>
            </a:xfrm>
            <a:custGeom>
              <a:avLst/>
              <a:gdLst/>
              <a:ahLst/>
              <a:cxnLst/>
              <a:rect l="l" t="t" r="r" b="b"/>
              <a:pathLst>
                <a:path w="644" h="659" extrusionOk="0">
                  <a:moveTo>
                    <a:pt x="1" y="0"/>
                  </a:moveTo>
                  <a:lnTo>
                    <a:pt x="1" y="659"/>
                  </a:lnTo>
                  <a:lnTo>
                    <a:pt x="643" y="659"/>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5" name="Google Shape;14425;p36"/>
          <p:cNvGrpSpPr/>
          <p:nvPr/>
        </p:nvGrpSpPr>
        <p:grpSpPr>
          <a:xfrm>
            <a:off x="6462090" y="1876698"/>
            <a:ext cx="1961913" cy="2726799"/>
            <a:chOff x="2089925" y="560600"/>
            <a:chExt cx="323700" cy="449900"/>
          </a:xfrm>
        </p:grpSpPr>
        <p:sp>
          <p:nvSpPr>
            <p:cNvPr id="14426" name="Google Shape;14426;p36"/>
            <p:cNvSpPr/>
            <p:nvPr/>
          </p:nvSpPr>
          <p:spPr>
            <a:xfrm>
              <a:off x="2089925" y="695800"/>
              <a:ext cx="20000" cy="44700"/>
            </a:xfrm>
            <a:custGeom>
              <a:avLst/>
              <a:gdLst/>
              <a:ahLst/>
              <a:cxnLst/>
              <a:rect l="l" t="t" r="r" b="b"/>
              <a:pathLst>
                <a:path w="800" h="1788" extrusionOk="0">
                  <a:moveTo>
                    <a:pt x="1" y="1"/>
                  </a:moveTo>
                  <a:lnTo>
                    <a:pt x="1" y="1787"/>
                  </a:lnTo>
                  <a:lnTo>
                    <a:pt x="800" y="1787"/>
                  </a:lnTo>
                  <a:lnTo>
                    <a:pt x="8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7" name="Google Shape;14427;p36"/>
            <p:cNvSpPr/>
            <p:nvPr/>
          </p:nvSpPr>
          <p:spPr>
            <a:xfrm>
              <a:off x="2393225" y="695800"/>
              <a:ext cx="20400" cy="44700"/>
            </a:xfrm>
            <a:custGeom>
              <a:avLst/>
              <a:gdLst/>
              <a:ahLst/>
              <a:cxnLst/>
              <a:rect l="l" t="t" r="r" b="b"/>
              <a:pathLst>
                <a:path w="816" h="1788" extrusionOk="0">
                  <a:moveTo>
                    <a:pt x="0" y="1"/>
                  </a:moveTo>
                  <a:lnTo>
                    <a:pt x="0" y="1787"/>
                  </a:lnTo>
                  <a:lnTo>
                    <a:pt x="816" y="1787"/>
                  </a:lnTo>
                  <a:lnTo>
                    <a:pt x="8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8" name="Google Shape;14428;p36"/>
            <p:cNvSpPr/>
            <p:nvPr/>
          </p:nvSpPr>
          <p:spPr>
            <a:xfrm>
              <a:off x="2109900" y="560600"/>
              <a:ext cx="283350" cy="224975"/>
            </a:xfrm>
            <a:custGeom>
              <a:avLst/>
              <a:gdLst/>
              <a:ahLst/>
              <a:cxnLst/>
              <a:rect l="l" t="t" r="r" b="b"/>
              <a:pathLst>
                <a:path w="11334" h="8999" extrusionOk="0">
                  <a:moveTo>
                    <a:pt x="816" y="1"/>
                  </a:moveTo>
                  <a:lnTo>
                    <a:pt x="816" y="894"/>
                  </a:lnTo>
                  <a:lnTo>
                    <a:pt x="1" y="894"/>
                  </a:lnTo>
                  <a:lnTo>
                    <a:pt x="1" y="8998"/>
                  </a:lnTo>
                  <a:lnTo>
                    <a:pt x="11333" y="8998"/>
                  </a:lnTo>
                  <a:lnTo>
                    <a:pt x="11333" y="894"/>
                  </a:lnTo>
                  <a:lnTo>
                    <a:pt x="10518" y="894"/>
                  </a:lnTo>
                  <a:lnTo>
                    <a:pt x="105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9" name="Google Shape;14429;p36"/>
            <p:cNvSpPr/>
            <p:nvPr/>
          </p:nvSpPr>
          <p:spPr>
            <a:xfrm>
              <a:off x="2130300" y="560600"/>
              <a:ext cx="242575" cy="22375"/>
            </a:xfrm>
            <a:custGeom>
              <a:avLst/>
              <a:gdLst/>
              <a:ahLst/>
              <a:cxnLst/>
              <a:rect l="l" t="t" r="r" b="b"/>
              <a:pathLst>
                <a:path w="9703" h="895" extrusionOk="0">
                  <a:moveTo>
                    <a:pt x="0" y="1"/>
                  </a:moveTo>
                  <a:lnTo>
                    <a:pt x="0" y="894"/>
                  </a:lnTo>
                  <a:lnTo>
                    <a:pt x="9702" y="894"/>
                  </a:lnTo>
                  <a:lnTo>
                    <a:pt x="97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0" name="Google Shape;14430;p36"/>
            <p:cNvSpPr/>
            <p:nvPr/>
          </p:nvSpPr>
          <p:spPr>
            <a:xfrm>
              <a:off x="2150675" y="695800"/>
              <a:ext cx="20000" cy="44700"/>
            </a:xfrm>
            <a:custGeom>
              <a:avLst/>
              <a:gdLst/>
              <a:ahLst/>
              <a:cxnLst/>
              <a:rect l="l" t="t" r="r" b="b"/>
              <a:pathLst>
                <a:path w="800" h="1788" extrusionOk="0">
                  <a:moveTo>
                    <a:pt x="0" y="1"/>
                  </a:moveTo>
                  <a:lnTo>
                    <a:pt x="0" y="1787"/>
                  </a:lnTo>
                  <a:lnTo>
                    <a:pt x="799" y="1787"/>
                  </a:lnTo>
                  <a:lnTo>
                    <a:pt x="7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1" name="Google Shape;14431;p36"/>
            <p:cNvSpPr/>
            <p:nvPr/>
          </p:nvSpPr>
          <p:spPr>
            <a:xfrm>
              <a:off x="2109900" y="582950"/>
              <a:ext cx="20425" cy="45075"/>
            </a:xfrm>
            <a:custGeom>
              <a:avLst/>
              <a:gdLst/>
              <a:ahLst/>
              <a:cxnLst/>
              <a:rect l="l" t="t" r="r" b="b"/>
              <a:pathLst>
                <a:path w="817" h="1803" extrusionOk="0">
                  <a:moveTo>
                    <a:pt x="1" y="0"/>
                  </a:moveTo>
                  <a:lnTo>
                    <a:pt x="1" y="1803"/>
                  </a:lnTo>
                  <a:lnTo>
                    <a:pt x="816" y="1803"/>
                  </a:lnTo>
                  <a:lnTo>
                    <a:pt x="8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2" name="Google Shape;14432;p36"/>
            <p:cNvSpPr/>
            <p:nvPr/>
          </p:nvSpPr>
          <p:spPr>
            <a:xfrm>
              <a:off x="2332475" y="695800"/>
              <a:ext cx="20425" cy="44700"/>
            </a:xfrm>
            <a:custGeom>
              <a:avLst/>
              <a:gdLst/>
              <a:ahLst/>
              <a:cxnLst/>
              <a:rect l="l" t="t" r="r" b="b"/>
              <a:pathLst>
                <a:path w="817" h="1788" extrusionOk="0">
                  <a:moveTo>
                    <a:pt x="1" y="1"/>
                  </a:moveTo>
                  <a:lnTo>
                    <a:pt x="1" y="1787"/>
                  </a:lnTo>
                  <a:lnTo>
                    <a:pt x="816" y="1787"/>
                  </a:lnTo>
                  <a:lnTo>
                    <a:pt x="8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3" name="Google Shape;14433;p36"/>
            <p:cNvSpPr/>
            <p:nvPr/>
          </p:nvSpPr>
          <p:spPr>
            <a:xfrm>
              <a:off x="2201225" y="763200"/>
              <a:ext cx="101125" cy="22375"/>
            </a:xfrm>
            <a:custGeom>
              <a:avLst/>
              <a:gdLst/>
              <a:ahLst/>
              <a:cxnLst/>
              <a:rect l="l" t="t" r="r" b="b"/>
              <a:pathLst>
                <a:path w="4045" h="895" extrusionOk="0">
                  <a:moveTo>
                    <a:pt x="0" y="1"/>
                  </a:moveTo>
                  <a:lnTo>
                    <a:pt x="0" y="894"/>
                  </a:lnTo>
                  <a:lnTo>
                    <a:pt x="4044" y="894"/>
                  </a:lnTo>
                  <a:lnTo>
                    <a:pt x="40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4" name="Google Shape;14434;p36"/>
            <p:cNvSpPr/>
            <p:nvPr/>
          </p:nvSpPr>
          <p:spPr>
            <a:xfrm>
              <a:off x="2292125" y="650750"/>
              <a:ext cx="20400" cy="22350"/>
            </a:xfrm>
            <a:custGeom>
              <a:avLst/>
              <a:gdLst/>
              <a:ahLst/>
              <a:cxnLst/>
              <a:rect l="l" t="t" r="r" b="b"/>
              <a:pathLst>
                <a:path w="816" h="894" extrusionOk="0">
                  <a:moveTo>
                    <a:pt x="1" y="0"/>
                  </a:moveTo>
                  <a:lnTo>
                    <a:pt x="1" y="893"/>
                  </a:lnTo>
                  <a:lnTo>
                    <a:pt x="816" y="893"/>
                  </a:lnTo>
                  <a:lnTo>
                    <a:pt x="8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5" name="Google Shape;14435;p36"/>
            <p:cNvSpPr/>
            <p:nvPr/>
          </p:nvSpPr>
          <p:spPr>
            <a:xfrm>
              <a:off x="2170650" y="785550"/>
              <a:ext cx="161850" cy="135200"/>
            </a:xfrm>
            <a:custGeom>
              <a:avLst/>
              <a:gdLst/>
              <a:ahLst/>
              <a:cxnLst/>
              <a:rect l="l" t="t" r="r" b="b"/>
              <a:pathLst>
                <a:path w="6474" h="5408" extrusionOk="0">
                  <a:moveTo>
                    <a:pt x="0" y="0"/>
                  </a:moveTo>
                  <a:lnTo>
                    <a:pt x="0" y="5408"/>
                  </a:lnTo>
                  <a:lnTo>
                    <a:pt x="6474" y="5408"/>
                  </a:lnTo>
                  <a:lnTo>
                    <a:pt x="6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6" name="Google Shape;14436;p36"/>
            <p:cNvSpPr/>
            <p:nvPr/>
          </p:nvSpPr>
          <p:spPr>
            <a:xfrm>
              <a:off x="2150675" y="808275"/>
              <a:ext cx="202225" cy="22350"/>
            </a:xfrm>
            <a:custGeom>
              <a:avLst/>
              <a:gdLst/>
              <a:ahLst/>
              <a:cxnLst/>
              <a:rect l="l" t="t" r="r" b="b"/>
              <a:pathLst>
                <a:path w="8089" h="894" extrusionOk="0">
                  <a:moveTo>
                    <a:pt x="0" y="0"/>
                  </a:moveTo>
                  <a:lnTo>
                    <a:pt x="0" y="894"/>
                  </a:lnTo>
                  <a:lnTo>
                    <a:pt x="8088" y="894"/>
                  </a:lnTo>
                  <a:lnTo>
                    <a:pt x="80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7" name="Google Shape;14437;p36"/>
            <p:cNvSpPr/>
            <p:nvPr/>
          </p:nvSpPr>
          <p:spPr>
            <a:xfrm>
              <a:off x="2130300" y="830600"/>
              <a:ext cx="20400" cy="90150"/>
            </a:xfrm>
            <a:custGeom>
              <a:avLst/>
              <a:gdLst/>
              <a:ahLst/>
              <a:cxnLst/>
              <a:rect l="l" t="t" r="r" b="b"/>
              <a:pathLst>
                <a:path w="816" h="3606" extrusionOk="0">
                  <a:moveTo>
                    <a:pt x="0" y="1"/>
                  </a:moveTo>
                  <a:lnTo>
                    <a:pt x="0" y="3606"/>
                  </a:lnTo>
                  <a:lnTo>
                    <a:pt x="815" y="3606"/>
                  </a:lnTo>
                  <a:lnTo>
                    <a:pt x="8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8" name="Google Shape;14438;p36"/>
            <p:cNvSpPr/>
            <p:nvPr/>
          </p:nvSpPr>
          <p:spPr>
            <a:xfrm>
              <a:off x="2352875" y="830600"/>
              <a:ext cx="20000" cy="90150"/>
            </a:xfrm>
            <a:custGeom>
              <a:avLst/>
              <a:gdLst/>
              <a:ahLst/>
              <a:cxnLst/>
              <a:rect l="l" t="t" r="r" b="b"/>
              <a:pathLst>
                <a:path w="800" h="3606" extrusionOk="0">
                  <a:moveTo>
                    <a:pt x="0" y="1"/>
                  </a:moveTo>
                  <a:lnTo>
                    <a:pt x="0" y="3606"/>
                  </a:lnTo>
                  <a:lnTo>
                    <a:pt x="799" y="3606"/>
                  </a:lnTo>
                  <a:lnTo>
                    <a:pt x="7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9" name="Google Shape;14439;p36"/>
            <p:cNvSpPr/>
            <p:nvPr/>
          </p:nvSpPr>
          <p:spPr>
            <a:xfrm>
              <a:off x="2170650" y="920725"/>
              <a:ext cx="161850" cy="67425"/>
            </a:xfrm>
            <a:custGeom>
              <a:avLst/>
              <a:gdLst/>
              <a:ahLst/>
              <a:cxnLst/>
              <a:rect l="l" t="t" r="r" b="b"/>
              <a:pathLst>
                <a:path w="6474" h="2697" extrusionOk="0">
                  <a:moveTo>
                    <a:pt x="0" y="1"/>
                  </a:moveTo>
                  <a:lnTo>
                    <a:pt x="0" y="2697"/>
                  </a:lnTo>
                  <a:lnTo>
                    <a:pt x="816" y="2697"/>
                  </a:lnTo>
                  <a:lnTo>
                    <a:pt x="816" y="894"/>
                  </a:lnTo>
                  <a:lnTo>
                    <a:pt x="5675" y="894"/>
                  </a:lnTo>
                  <a:lnTo>
                    <a:pt x="5675" y="2697"/>
                  </a:lnTo>
                  <a:lnTo>
                    <a:pt x="6474" y="2697"/>
                  </a:lnTo>
                  <a:lnTo>
                    <a:pt x="64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0" name="Google Shape;14440;p36"/>
            <p:cNvSpPr/>
            <p:nvPr/>
          </p:nvSpPr>
          <p:spPr>
            <a:xfrm>
              <a:off x="2170650" y="988125"/>
              <a:ext cx="20400" cy="22375"/>
            </a:xfrm>
            <a:custGeom>
              <a:avLst/>
              <a:gdLst/>
              <a:ahLst/>
              <a:cxnLst/>
              <a:rect l="l" t="t" r="r" b="b"/>
              <a:pathLst>
                <a:path w="816" h="895" extrusionOk="0">
                  <a:moveTo>
                    <a:pt x="0" y="1"/>
                  </a:moveTo>
                  <a:lnTo>
                    <a:pt x="0" y="894"/>
                  </a:lnTo>
                  <a:lnTo>
                    <a:pt x="816" y="894"/>
                  </a:lnTo>
                  <a:lnTo>
                    <a:pt x="8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1" name="Google Shape;14441;p36"/>
            <p:cNvSpPr/>
            <p:nvPr/>
          </p:nvSpPr>
          <p:spPr>
            <a:xfrm>
              <a:off x="2312500" y="988125"/>
              <a:ext cx="20000" cy="22375"/>
            </a:xfrm>
            <a:custGeom>
              <a:avLst/>
              <a:gdLst/>
              <a:ahLst/>
              <a:cxnLst/>
              <a:rect l="l" t="t" r="r" b="b"/>
              <a:pathLst>
                <a:path w="800" h="895" extrusionOk="0">
                  <a:moveTo>
                    <a:pt x="1" y="1"/>
                  </a:moveTo>
                  <a:lnTo>
                    <a:pt x="1" y="894"/>
                  </a:lnTo>
                  <a:lnTo>
                    <a:pt x="800" y="894"/>
                  </a:lnTo>
                  <a:lnTo>
                    <a:pt x="8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2" name="Google Shape;14442;p36"/>
            <p:cNvSpPr/>
            <p:nvPr/>
          </p:nvSpPr>
          <p:spPr>
            <a:xfrm>
              <a:off x="2271750" y="830600"/>
              <a:ext cx="20400" cy="45100"/>
            </a:xfrm>
            <a:custGeom>
              <a:avLst/>
              <a:gdLst/>
              <a:ahLst/>
              <a:cxnLst/>
              <a:rect l="l" t="t" r="r" b="b"/>
              <a:pathLst>
                <a:path w="816" h="1804" extrusionOk="0">
                  <a:moveTo>
                    <a:pt x="0" y="1"/>
                  </a:moveTo>
                  <a:lnTo>
                    <a:pt x="0" y="1803"/>
                  </a:lnTo>
                  <a:lnTo>
                    <a:pt x="816" y="1803"/>
                  </a:lnTo>
                  <a:lnTo>
                    <a:pt x="8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3" name="Google Shape;14443;p36"/>
            <p:cNvSpPr/>
            <p:nvPr/>
          </p:nvSpPr>
          <p:spPr>
            <a:xfrm>
              <a:off x="2191025" y="785550"/>
              <a:ext cx="20400" cy="45075"/>
            </a:xfrm>
            <a:custGeom>
              <a:avLst/>
              <a:gdLst/>
              <a:ahLst/>
              <a:cxnLst/>
              <a:rect l="l" t="t" r="r" b="b"/>
              <a:pathLst>
                <a:path w="816" h="1803" extrusionOk="0">
                  <a:moveTo>
                    <a:pt x="1" y="0"/>
                  </a:moveTo>
                  <a:lnTo>
                    <a:pt x="1" y="1803"/>
                  </a:lnTo>
                  <a:lnTo>
                    <a:pt x="816" y="1803"/>
                  </a:lnTo>
                  <a:lnTo>
                    <a:pt x="8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8" name="CuadroTexto 7">
            <a:extLst>
              <a:ext uri="{FF2B5EF4-FFF2-40B4-BE49-F238E27FC236}">
                <a16:creationId xmlns:a16="http://schemas.microsoft.com/office/drawing/2014/main" id="{B76861B3-FB7E-3595-EFC2-5D6358AE4DFD}"/>
              </a:ext>
            </a:extLst>
          </p:cNvPr>
          <p:cNvSpPr txBox="1"/>
          <p:nvPr/>
        </p:nvSpPr>
        <p:spPr>
          <a:xfrm>
            <a:off x="2365148" y="2590984"/>
            <a:ext cx="2805278" cy="1815882"/>
          </a:xfrm>
          <a:prstGeom prst="rect">
            <a:avLst/>
          </a:prstGeom>
          <a:noFill/>
        </p:spPr>
        <p:txBody>
          <a:bodyPr wrap="square">
            <a:spAutoFit/>
          </a:bodyPr>
          <a:lstStyle/>
          <a:p>
            <a:r>
              <a:rPr lang="es-CL" sz="1600" dirty="0" err="1">
                <a:solidFill>
                  <a:schemeClr val="bg1">
                    <a:lumMod val="50000"/>
                  </a:schemeClr>
                </a:solidFill>
                <a:latin typeface="Advent Pro Medium"/>
                <a:sym typeface="Advent Pro Medium"/>
              </a:rPr>
              <a:t>public</a:t>
            </a:r>
            <a:r>
              <a:rPr lang="es-CL" sz="1600" dirty="0">
                <a:solidFill>
                  <a:schemeClr val="dk2"/>
                </a:solidFill>
                <a:latin typeface="Advent Pro Medium"/>
                <a:sym typeface="Advent Pro Medium"/>
              </a:rPr>
              <a:t> </a:t>
            </a:r>
            <a:r>
              <a:rPr lang="es-CL" sz="1600" dirty="0" err="1">
                <a:solidFill>
                  <a:schemeClr val="bg1">
                    <a:lumMod val="50000"/>
                  </a:schemeClr>
                </a:solidFill>
                <a:latin typeface="Advent Pro Medium"/>
                <a:sym typeface="Advent Pro Medium"/>
              </a:rPr>
              <a:t>class</a:t>
            </a:r>
            <a:r>
              <a:rPr lang="es-CL" sz="1600" dirty="0">
                <a:solidFill>
                  <a:schemeClr val="dk2"/>
                </a:solidFill>
                <a:latin typeface="Advent Pro Medium"/>
                <a:sym typeface="Advent Pro Medium"/>
              </a:rPr>
              <a:t> </a:t>
            </a:r>
            <a:r>
              <a:rPr lang="es-CL" sz="1600" dirty="0">
                <a:solidFill>
                  <a:schemeClr val="accent5"/>
                </a:solidFill>
                <a:latin typeface="Advent Pro Medium"/>
                <a:sym typeface="Advent Pro Medium"/>
              </a:rPr>
              <a:t>Persona</a:t>
            </a:r>
            <a:r>
              <a:rPr lang="es-CL" sz="1600" dirty="0">
                <a:solidFill>
                  <a:schemeClr val="dk2"/>
                </a:solidFill>
                <a:latin typeface="Advent Pro Medium"/>
                <a:sym typeface="Advent Pro Medium"/>
              </a:rPr>
              <a:t> {</a:t>
            </a:r>
          </a:p>
          <a:p>
            <a:r>
              <a:rPr lang="es-CL" sz="1600" dirty="0">
                <a:solidFill>
                  <a:schemeClr val="dk2"/>
                </a:solidFill>
                <a:latin typeface="Advent Pro Medium"/>
                <a:sym typeface="Advent Pro Medium"/>
              </a:rPr>
              <a:t>    </a:t>
            </a:r>
            <a:r>
              <a:rPr lang="es-CL" sz="1600" dirty="0" err="1">
                <a:solidFill>
                  <a:schemeClr val="bg1">
                    <a:lumMod val="50000"/>
                  </a:schemeClr>
                </a:solidFill>
                <a:latin typeface="Advent Pro Medium"/>
                <a:sym typeface="Advent Pro Medium"/>
              </a:rPr>
              <a:t>private</a:t>
            </a:r>
            <a:r>
              <a:rPr lang="es-CL" sz="1600" dirty="0">
                <a:solidFill>
                  <a:schemeClr val="dk2"/>
                </a:solidFill>
                <a:latin typeface="Advent Pro Medium"/>
                <a:sym typeface="Advent Pro Medium"/>
              </a:rPr>
              <a:t> </a:t>
            </a:r>
            <a:r>
              <a:rPr lang="es-CL" sz="1600" dirty="0" err="1">
                <a:solidFill>
                  <a:schemeClr val="dk2"/>
                </a:solidFill>
                <a:latin typeface="Advent Pro Medium"/>
                <a:sym typeface="Advent Pro Medium"/>
              </a:rPr>
              <a:t>String</a:t>
            </a:r>
            <a:r>
              <a:rPr lang="es-CL" sz="1600" dirty="0">
                <a:solidFill>
                  <a:schemeClr val="dk2"/>
                </a:solidFill>
                <a:latin typeface="Advent Pro Medium"/>
                <a:sym typeface="Advent Pro Medium"/>
              </a:rPr>
              <a:t> </a:t>
            </a:r>
            <a:r>
              <a:rPr lang="es-CL" sz="1600" dirty="0">
                <a:solidFill>
                  <a:schemeClr val="accent5"/>
                </a:solidFill>
                <a:latin typeface="Advent Pro Medium"/>
                <a:sym typeface="Advent Pro Medium"/>
              </a:rPr>
              <a:t>nombre</a:t>
            </a:r>
            <a:r>
              <a:rPr lang="es-CL" sz="1600" dirty="0">
                <a:solidFill>
                  <a:schemeClr val="dk2"/>
                </a:solidFill>
                <a:latin typeface="Advent Pro Medium"/>
                <a:sym typeface="Advent Pro Medium"/>
              </a:rPr>
              <a:t>;</a:t>
            </a:r>
          </a:p>
          <a:p>
            <a:endParaRPr lang="es-CL" sz="1600" dirty="0">
              <a:solidFill>
                <a:schemeClr val="dk2"/>
              </a:solidFill>
              <a:latin typeface="Advent Pro Medium"/>
              <a:sym typeface="Advent Pro Medium"/>
            </a:endParaRPr>
          </a:p>
          <a:p>
            <a:r>
              <a:rPr lang="es-CL" sz="1600" dirty="0">
                <a:solidFill>
                  <a:schemeClr val="dk2"/>
                </a:solidFill>
                <a:latin typeface="Advent Pro Medium"/>
                <a:sym typeface="Advent Pro Medium"/>
              </a:rPr>
              <a:t>    </a:t>
            </a:r>
            <a:r>
              <a:rPr lang="es-CL" sz="1600" dirty="0" err="1">
                <a:solidFill>
                  <a:schemeClr val="bg1">
                    <a:lumMod val="50000"/>
                  </a:schemeClr>
                </a:solidFill>
                <a:latin typeface="Advent Pro Medium"/>
                <a:sym typeface="Advent Pro Medium"/>
              </a:rPr>
              <a:t>public</a:t>
            </a:r>
            <a:r>
              <a:rPr lang="es-CL" sz="1600" dirty="0">
                <a:solidFill>
                  <a:schemeClr val="dk2"/>
                </a:solidFill>
                <a:latin typeface="Advent Pro Medium"/>
                <a:sym typeface="Advent Pro Medium"/>
              </a:rPr>
              <a:t> </a:t>
            </a:r>
            <a:r>
              <a:rPr lang="es-CL" sz="1600" dirty="0" err="1">
                <a:solidFill>
                  <a:schemeClr val="dk2"/>
                </a:solidFill>
                <a:latin typeface="Advent Pro Medium"/>
                <a:sym typeface="Advent Pro Medium"/>
              </a:rPr>
              <a:t>String</a:t>
            </a:r>
            <a:r>
              <a:rPr lang="es-CL" sz="1600" dirty="0">
                <a:solidFill>
                  <a:schemeClr val="dk2"/>
                </a:solidFill>
                <a:latin typeface="Advent Pro Medium"/>
                <a:sym typeface="Advent Pro Medium"/>
              </a:rPr>
              <a:t> </a:t>
            </a:r>
            <a:r>
              <a:rPr lang="es-CL" sz="1600" dirty="0" err="1">
                <a:solidFill>
                  <a:schemeClr val="accent5"/>
                </a:solidFill>
                <a:latin typeface="Advent Pro Medium"/>
                <a:sym typeface="Advent Pro Medium"/>
              </a:rPr>
              <a:t>getNombre</a:t>
            </a:r>
            <a:r>
              <a:rPr lang="es-CL" sz="1600" dirty="0">
                <a:solidFill>
                  <a:schemeClr val="dk2"/>
                </a:solidFill>
                <a:latin typeface="Advent Pro Medium"/>
                <a:sym typeface="Advent Pro Medium"/>
              </a:rPr>
              <a:t>() {</a:t>
            </a:r>
          </a:p>
          <a:p>
            <a:r>
              <a:rPr lang="es-CL" sz="1600" dirty="0">
                <a:solidFill>
                  <a:schemeClr val="dk2"/>
                </a:solidFill>
                <a:latin typeface="Advent Pro Medium"/>
                <a:sym typeface="Advent Pro Medium"/>
              </a:rPr>
              <a:t>        </a:t>
            </a:r>
            <a:r>
              <a:rPr lang="es-CL" sz="1600" dirty="0" err="1">
                <a:solidFill>
                  <a:schemeClr val="bg1">
                    <a:lumMod val="50000"/>
                  </a:schemeClr>
                </a:solidFill>
                <a:latin typeface="Advent Pro Medium"/>
                <a:sym typeface="Advent Pro Medium"/>
              </a:rPr>
              <a:t>return</a:t>
            </a:r>
            <a:r>
              <a:rPr lang="es-CL" sz="1600" dirty="0">
                <a:solidFill>
                  <a:schemeClr val="dk2"/>
                </a:solidFill>
                <a:latin typeface="Advent Pro Medium"/>
                <a:sym typeface="Advent Pro Medium"/>
              </a:rPr>
              <a:t> </a:t>
            </a:r>
            <a:r>
              <a:rPr lang="es-CL" sz="1600" dirty="0" err="1">
                <a:solidFill>
                  <a:schemeClr val="bg1">
                    <a:lumMod val="50000"/>
                  </a:schemeClr>
                </a:solidFill>
                <a:latin typeface="Advent Pro Medium"/>
                <a:sym typeface="Advent Pro Medium"/>
              </a:rPr>
              <a:t>this</a:t>
            </a:r>
            <a:r>
              <a:rPr lang="es-CL" sz="1600" dirty="0" err="1">
                <a:solidFill>
                  <a:schemeClr val="dk2"/>
                </a:solidFill>
                <a:latin typeface="Advent Pro Medium"/>
                <a:sym typeface="Advent Pro Medium"/>
              </a:rPr>
              <a:t>.</a:t>
            </a:r>
            <a:r>
              <a:rPr lang="es-CL" sz="1600" dirty="0" err="1">
                <a:solidFill>
                  <a:schemeClr val="tx2">
                    <a:lumMod val="75000"/>
                  </a:schemeClr>
                </a:solidFill>
                <a:latin typeface="Advent Pro Medium"/>
                <a:sym typeface="Advent Pro Medium"/>
              </a:rPr>
              <a:t>nombre</a:t>
            </a:r>
            <a:r>
              <a:rPr lang="es-CL" sz="1600" dirty="0">
                <a:solidFill>
                  <a:schemeClr val="dk2"/>
                </a:solidFill>
                <a:latin typeface="Advent Pro Medium"/>
                <a:sym typeface="Advent Pro Medium"/>
              </a:rPr>
              <a:t>;</a:t>
            </a:r>
          </a:p>
          <a:p>
            <a:r>
              <a:rPr lang="es-CL" sz="1600" dirty="0">
                <a:solidFill>
                  <a:schemeClr val="dk2"/>
                </a:solidFill>
                <a:latin typeface="Advent Pro Medium"/>
                <a:sym typeface="Advent Pro Medium"/>
              </a:rPr>
              <a:t>    }</a:t>
            </a:r>
          </a:p>
          <a:p>
            <a:r>
              <a:rPr lang="es-CL" sz="1600" dirty="0">
                <a:solidFill>
                  <a:schemeClr val="dk2"/>
                </a:solidFill>
                <a:latin typeface="Advent Pro Medium"/>
                <a:sym typeface="Advent Pro Medium"/>
              </a:rPr>
              <a:t>}</a:t>
            </a:r>
          </a:p>
        </p:txBody>
      </p:sp>
    </p:spTree>
    <p:extLst>
      <p:ext uri="{BB962C8B-B14F-4D97-AF65-F5344CB8AC3E}">
        <p14:creationId xmlns:p14="http://schemas.microsoft.com/office/powerpoint/2010/main" val="1209234718"/>
      </p:ext>
    </p:extLst>
  </p:cSld>
  <p:clrMapOvr>
    <a:masterClrMapping/>
  </p:clrMapOvr>
  <p:transition spd="slow">
    <p:push dir="u"/>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14386"/>
        <p:cNvGrpSpPr/>
        <p:nvPr/>
      </p:nvGrpSpPr>
      <p:grpSpPr>
        <a:xfrm>
          <a:off x="0" y="0"/>
          <a:ext cx="0" cy="0"/>
          <a:chOff x="0" y="0"/>
          <a:chExt cx="0" cy="0"/>
        </a:xfrm>
      </p:grpSpPr>
      <p:sp>
        <p:nvSpPr>
          <p:cNvPr id="14387" name="Google Shape;14387;p36"/>
          <p:cNvSpPr txBox="1">
            <a:spLocks noGrp="1"/>
          </p:cNvSpPr>
          <p:nvPr>
            <p:ph type="title"/>
          </p:nvPr>
        </p:nvSpPr>
        <p:spPr>
          <a:xfrm>
            <a:off x="719999" y="465825"/>
            <a:ext cx="6354847" cy="832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CL" dirty="0" err="1"/>
              <a:t>Accesadores</a:t>
            </a:r>
            <a:r>
              <a:rPr lang="es-CL" dirty="0"/>
              <a:t> y </a:t>
            </a:r>
            <a:r>
              <a:rPr lang="es-CL" dirty="0" err="1"/>
              <a:t>Mutadores</a:t>
            </a:r>
            <a:endParaRPr lang="es-CL" dirty="0"/>
          </a:p>
        </p:txBody>
      </p:sp>
      <p:sp>
        <p:nvSpPr>
          <p:cNvPr id="14388" name="Google Shape;14388;p36"/>
          <p:cNvSpPr txBox="1">
            <a:spLocks noGrp="1"/>
          </p:cNvSpPr>
          <p:nvPr>
            <p:ph type="subTitle" idx="1"/>
          </p:nvPr>
        </p:nvSpPr>
        <p:spPr>
          <a:xfrm>
            <a:off x="729818" y="1272520"/>
            <a:ext cx="5652995" cy="1363552"/>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MX" dirty="0"/>
              <a:t>Los </a:t>
            </a:r>
            <a:r>
              <a:rPr lang="es-MX" b="1" dirty="0" err="1"/>
              <a:t>mutadores</a:t>
            </a:r>
            <a:r>
              <a:rPr lang="es-MX" dirty="0"/>
              <a:t>, también conocidos como métodos </a:t>
            </a:r>
            <a:r>
              <a:rPr lang="es-MX" b="1" dirty="0"/>
              <a:t>set</a:t>
            </a:r>
            <a:r>
              <a:rPr lang="es-MX" dirty="0"/>
              <a:t>, son métodos que se utilizan para modificar el valor de un atributo privado de una clase desde fuera de la clase. Estos métodos suelen recibir un parámetro que establece el nuevo valor del atributo y su nombre suele comenzar con "set" seguido del nombre del atributo. Por ejemplo:</a:t>
            </a:r>
            <a:endParaRPr lang="es-CL" dirty="0"/>
          </a:p>
        </p:txBody>
      </p:sp>
      <p:sp>
        <p:nvSpPr>
          <p:cNvPr id="3" name="CuadroTexto 2">
            <a:extLst>
              <a:ext uri="{FF2B5EF4-FFF2-40B4-BE49-F238E27FC236}">
                <a16:creationId xmlns:a16="http://schemas.microsoft.com/office/drawing/2014/main" id="{E3D65DE3-5939-77A6-D69A-90474E00A0B8}"/>
              </a:ext>
            </a:extLst>
          </p:cNvPr>
          <p:cNvSpPr txBox="1"/>
          <p:nvPr/>
        </p:nvSpPr>
        <p:spPr>
          <a:xfrm>
            <a:off x="1984768" y="2674219"/>
            <a:ext cx="3741225" cy="1815882"/>
          </a:xfrm>
          <a:prstGeom prst="rect">
            <a:avLst/>
          </a:prstGeom>
          <a:noFill/>
        </p:spPr>
        <p:txBody>
          <a:bodyPr wrap="square">
            <a:spAutoFit/>
          </a:bodyPr>
          <a:lstStyle/>
          <a:p>
            <a:r>
              <a:rPr lang="es-CL" sz="1600" dirty="0" err="1">
                <a:solidFill>
                  <a:schemeClr val="bg1">
                    <a:lumMod val="50000"/>
                  </a:schemeClr>
                </a:solidFill>
                <a:latin typeface="Advent Pro Medium"/>
                <a:sym typeface="Advent Pro Medium"/>
              </a:rPr>
              <a:t>public</a:t>
            </a:r>
            <a:r>
              <a:rPr lang="es-CL" sz="1600" dirty="0">
                <a:solidFill>
                  <a:schemeClr val="dk2"/>
                </a:solidFill>
                <a:latin typeface="Advent Pro Medium"/>
                <a:sym typeface="Advent Pro Medium"/>
              </a:rPr>
              <a:t> </a:t>
            </a:r>
            <a:r>
              <a:rPr lang="es-CL" sz="1600" dirty="0" err="1">
                <a:solidFill>
                  <a:schemeClr val="bg1">
                    <a:lumMod val="50000"/>
                  </a:schemeClr>
                </a:solidFill>
                <a:latin typeface="Advent Pro Medium"/>
                <a:sym typeface="Advent Pro Medium"/>
              </a:rPr>
              <a:t>class</a:t>
            </a:r>
            <a:r>
              <a:rPr lang="es-CL" sz="1600" dirty="0">
                <a:solidFill>
                  <a:schemeClr val="dk2"/>
                </a:solidFill>
                <a:latin typeface="Advent Pro Medium"/>
                <a:sym typeface="Advent Pro Medium"/>
              </a:rPr>
              <a:t> </a:t>
            </a:r>
            <a:r>
              <a:rPr lang="es-CL" sz="1600" dirty="0">
                <a:solidFill>
                  <a:schemeClr val="accent5"/>
                </a:solidFill>
                <a:latin typeface="Advent Pro Medium"/>
                <a:sym typeface="Advent Pro Medium"/>
              </a:rPr>
              <a:t>Persona</a:t>
            </a:r>
            <a:r>
              <a:rPr lang="es-CL" sz="1600" dirty="0">
                <a:solidFill>
                  <a:schemeClr val="dk2"/>
                </a:solidFill>
                <a:latin typeface="Advent Pro Medium"/>
                <a:sym typeface="Advent Pro Medium"/>
              </a:rPr>
              <a:t> {</a:t>
            </a:r>
          </a:p>
          <a:p>
            <a:r>
              <a:rPr lang="es-CL" sz="1600" dirty="0">
                <a:solidFill>
                  <a:schemeClr val="dk2"/>
                </a:solidFill>
                <a:latin typeface="Advent Pro Medium"/>
                <a:sym typeface="Advent Pro Medium"/>
              </a:rPr>
              <a:t>    </a:t>
            </a:r>
            <a:r>
              <a:rPr lang="es-CL" sz="1600" dirty="0" err="1">
                <a:solidFill>
                  <a:schemeClr val="bg1">
                    <a:lumMod val="50000"/>
                  </a:schemeClr>
                </a:solidFill>
                <a:latin typeface="Advent Pro Medium"/>
                <a:sym typeface="Advent Pro Medium"/>
              </a:rPr>
              <a:t>private</a:t>
            </a:r>
            <a:r>
              <a:rPr lang="es-CL" sz="1600" dirty="0">
                <a:solidFill>
                  <a:schemeClr val="dk2"/>
                </a:solidFill>
                <a:latin typeface="Advent Pro Medium"/>
                <a:sym typeface="Advent Pro Medium"/>
              </a:rPr>
              <a:t> </a:t>
            </a:r>
            <a:r>
              <a:rPr lang="es-CL" sz="1600" dirty="0" err="1">
                <a:solidFill>
                  <a:schemeClr val="dk2"/>
                </a:solidFill>
                <a:latin typeface="Advent Pro Medium"/>
                <a:sym typeface="Advent Pro Medium"/>
              </a:rPr>
              <a:t>String</a:t>
            </a:r>
            <a:r>
              <a:rPr lang="es-CL" sz="1600" dirty="0">
                <a:solidFill>
                  <a:schemeClr val="dk2"/>
                </a:solidFill>
                <a:latin typeface="Advent Pro Medium"/>
                <a:sym typeface="Advent Pro Medium"/>
              </a:rPr>
              <a:t> </a:t>
            </a:r>
            <a:r>
              <a:rPr lang="es-CL" sz="1600" dirty="0">
                <a:solidFill>
                  <a:schemeClr val="accent5"/>
                </a:solidFill>
                <a:latin typeface="Advent Pro Medium"/>
                <a:sym typeface="Advent Pro Medium"/>
              </a:rPr>
              <a:t>nombre</a:t>
            </a:r>
            <a:r>
              <a:rPr lang="es-CL" sz="1600" dirty="0">
                <a:solidFill>
                  <a:schemeClr val="dk2"/>
                </a:solidFill>
                <a:latin typeface="Advent Pro Medium"/>
                <a:sym typeface="Advent Pro Medium"/>
              </a:rPr>
              <a:t>;</a:t>
            </a:r>
          </a:p>
          <a:p>
            <a:endParaRPr lang="es-CL" sz="1600" dirty="0">
              <a:solidFill>
                <a:schemeClr val="dk2"/>
              </a:solidFill>
              <a:latin typeface="Advent Pro Medium"/>
              <a:sym typeface="Advent Pro Medium"/>
            </a:endParaRPr>
          </a:p>
          <a:p>
            <a:r>
              <a:rPr lang="es-CL" sz="1600" dirty="0">
                <a:solidFill>
                  <a:schemeClr val="dk2"/>
                </a:solidFill>
                <a:latin typeface="Advent Pro Medium"/>
                <a:sym typeface="Advent Pro Medium"/>
              </a:rPr>
              <a:t>    </a:t>
            </a:r>
            <a:r>
              <a:rPr lang="es-CL" sz="1600" dirty="0" err="1">
                <a:solidFill>
                  <a:schemeClr val="bg1">
                    <a:lumMod val="50000"/>
                  </a:schemeClr>
                </a:solidFill>
                <a:latin typeface="Advent Pro Medium"/>
                <a:sym typeface="Advent Pro Medium"/>
              </a:rPr>
              <a:t>public</a:t>
            </a:r>
            <a:r>
              <a:rPr lang="es-CL" sz="1600" dirty="0">
                <a:solidFill>
                  <a:schemeClr val="dk2"/>
                </a:solidFill>
                <a:latin typeface="Advent Pro Medium"/>
                <a:sym typeface="Advent Pro Medium"/>
              </a:rPr>
              <a:t> </a:t>
            </a:r>
            <a:r>
              <a:rPr lang="es-CL" sz="1600" dirty="0" err="1">
                <a:solidFill>
                  <a:schemeClr val="bg1">
                    <a:lumMod val="50000"/>
                  </a:schemeClr>
                </a:solidFill>
                <a:latin typeface="Advent Pro Medium"/>
                <a:sym typeface="Advent Pro Medium"/>
              </a:rPr>
              <a:t>void</a:t>
            </a:r>
            <a:r>
              <a:rPr lang="es-CL" sz="1600" dirty="0">
                <a:solidFill>
                  <a:schemeClr val="dk2"/>
                </a:solidFill>
                <a:latin typeface="Advent Pro Medium"/>
                <a:sym typeface="Advent Pro Medium"/>
              </a:rPr>
              <a:t> </a:t>
            </a:r>
            <a:r>
              <a:rPr lang="es-CL" sz="1600" dirty="0" err="1">
                <a:solidFill>
                  <a:schemeClr val="accent5"/>
                </a:solidFill>
                <a:latin typeface="Advent Pro Medium"/>
                <a:sym typeface="Advent Pro Medium"/>
              </a:rPr>
              <a:t>setNombre</a:t>
            </a:r>
            <a:r>
              <a:rPr lang="es-CL" sz="1600" dirty="0">
                <a:solidFill>
                  <a:schemeClr val="dk2"/>
                </a:solidFill>
                <a:latin typeface="Advent Pro Medium"/>
                <a:sym typeface="Advent Pro Medium"/>
              </a:rPr>
              <a:t>(</a:t>
            </a:r>
            <a:r>
              <a:rPr lang="es-CL" sz="1600" dirty="0" err="1">
                <a:solidFill>
                  <a:schemeClr val="dk2"/>
                </a:solidFill>
                <a:latin typeface="Advent Pro Medium"/>
                <a:sym typeface="Advent Pro Medium"/>
              </a:rPr>
              <a:t>String</a:t>
            </a:r>
            <a:r>
              <a:rPr lang="es-CL" sz="1600" dirty="0">
                <a:solidFill>
                  <a:schemeClr val="dk2"/>
                </a:solidFill>
                <a:latin typeface="Advent Pro Medium"/>
                <a:sym typeface="Advent Pro Medium"/>
              </a:rPr>
              <a:t> </a:t>
            </a:r>
            <a:r>
              <a:rPr lang="es-CL" sz="1600" dirty="0">
                <a:solidFill>
                  <a:schemeClr val="accent5"/>
                </a:solidFill>
                <a:latin typeface="Advent Pro Medium"/>
                <a:sym typeface="Advent Pro Medium"/>
              </a:rPr>
              <a:t>nombre</a:t>
            </a:r>
            <a:r>
              <a:rPr lang="es-CL" sz="1600" dirty="0">
                <a:solidFill>
                  <a:schemeClr val="dk2"/>
                </a:solidFill>
                <a:latin typeface="Advent Pro Medium"/>
                <a:sym typeface="Advent Pro Medium"/>
              </a:rPr>
              <a:t>) {</a:t>
            </a:r>
          </a:p>
          <a:p>
            <a:r>
              <a:rPr lang="es-CL" sz="1600" dirty="0">
                <a:solidFill>
                  <a:schemeClr val="dk2"/>
                </a:solidFill>
                <a:latin typeface="Advent Pro Medium"/>
                <a:sym typeface="Advent Pro Medium"/>
              </a:rPr>
              <a:t>        </a:t>
            </a:r>
            <a:r>
              <a:rPr lang="es-CL" sz="1600" dirty="0" err="1">
                <a:solidFill>
                  <a:schemeClr val="bg1">
                    <a:lumMod val="50000"/>
                  </a:schemeClr>
                </a:solidFill>
                <a:latin typeface="Advent Pro Medium"/>
                <a:sym typeface="Advent Pro Medium"/>
              </a:rPr>
              <a:t>this</a:t>
            </a:r>
            <a:r>
              <a:rPr lang="es-CL" sz="1600" dirty="0" err="1">
                <a:solidFill>
                  <a:schemeClr val="dk2"/>
                </a:solidFill>
                <a:latin typeface="Advent Pro Medium"/>
                <a:sym typeface="Advent Pro Medium"/>
              </a:rPr>
              <a:t>.</a:t>
            </a:r>
            <a:r>
              <a:rPr lang="es-CL" sz="1600" dirty="0" err="1">
                <a:solidFill>
                  <a:schemeClr val="accent5"/>
                </a:solidFill>
                <a:latin typeface="Advent Pro Medium"/>
                <a:sym typeface="Advent Pro Medium"/>
              </a:rPr>
              <a:t>nombre</a:t>
            </a:r>
            <a:r>
              <a:rPr lang="es-CL" sz="1600" dirty="0">
                <a:solidFill>
                  <a:schemeClr val="dk2"/>
                </a:solidFill>
                <a:latin typeface="Advent Pro Medium"/>
                <a:sym typeface="Advent Pro Medium"/>
              </a:rPr>
              <a:t> </a:t>
            </a:r>
            <a:r>
              <a:rPr lang="es-CL" sz="1600" dirty="0">
                <a:solidFill>
                  <a:schemeClr val="bg1">
                    <a:lumMod val="50000"/>
                  </a:schemeClr>
                </a:solidFill>
                <a:latin typeface="Advent Pro Medium"/>
                <a:sym typeface="Advent Pro Medium"/>
              </a:rPr>
              <a:t>=</a:t>
            </a:r>
            <a:r>
              <a:rPr lang="es-CL" sz="1600" dirty="0">
                <a:solidFill>
                  <a:schemeClr val="dk2"/>
                </a:solidFill>
                <a:latin typeface="Advent Pro Medium"/>
                <a:sym typeface="Advent Pro Medium"/>
              </a:rPr>
              <a:t> </a:t>
            </a:r>
            <a:r>
              <a:rPr lang="es-CL" sz="1600" dirty="0">
                <a:solidFill>
                  <a:schemeClr val="accent5"/>
                </a:solidFill>
                <a:latin typeface="Advent Pro Medium"/>
                <a:sym typeface="Advent Pro Medium"/>
              </a:rPr>
              <a:t>nombre</a:t>
            </a:r>
            <a:r>
              <a:rPr lang="es-CL" sz="1600" dirty="0">
                <a:solidFill>
                  <a:schemeClr val="dk2"/>
                </a:solidFill>
                <a:latin typeface="Advent Pro Medium"/>
                <a:sym typeface="Advent Pro Medium"/>
              </a:rPr>
              <a:t>;</a:t>
            </a:r>
          </a:p>
          <a:p>
            <a:r>
              <a:rPr lang="es-CL" sz="1600" dirty="0">
                <a:solidFill>
                  <a:schemeClr val="dk2"/>
                </a:solidFill>
                <a:latin typeface="Advent Pro Medium"/>
                <a:sym typeface="Advent Pro Medium"/>
              </a:rPr>
              <a:t>    }</a:t>
            </a:r>
          </a:p>
          <a:p>
            <a:r>
              <a:rPr lang="es-CL" sz="1600" dirty="0">
                <a:solidFill>
                  <a:schemeClr val="dk2"/>
                </a:solidFill>
                <a:latin typeface="Advent Pro Medium"/>
                <a:sym typeface="Advent Pro Medium"/>
              </a:rPr>
              <a:t>}</a:t>
            </a:r>
          </a:p>
        </p:txBody>
      </p:sp>
      <p:grpSp>
        <p:nvGrpSpPr>
          <p:cNvPr id="4" name="Google Shape;15077;p45">
            <a:extLst>
              <a:ext uri="{FF2B5EF4-FFF2-40B4-BE49-F238E27FC236}">
                <a16:creationId xmlns:a16="http://schemas.microsoft.com/office/drawing/2014/main" id="{BA494816-7DDF-C6D0-DEA8-32F04AFFD906}"/>
              </a:ext>
            </a:extLst>
          </p:cNvPr>
          <p:cNvGrpSpPr/>
          <p:nvPr/>
        </p:nvGrpSpPr>
        <p:grpSpPr>
          <a:xfrm>
            <a:off x="6453165" y="1857187"/>
            <a:ext cx="1990980" cy="2740784"/>
            <a:chOff x="2590725" y="1407025"/>
            <a:chExt cx="323700" cy="449875"/>
          </a:xfrm>
        </p:grpSpPr>
        <p:sp>
          <p:nvSpPr>
            <p:cNvPr id="5" name="Google Shape;15078;p45">
              <a:extLst>
                <a:ext uri="{FF2B5EF4-FFF2-40B4-BE49-F238E27FC236}">
                  <a16:creationId xmlns:a16="http://schemas.microsoft.com/office/drawing/2014/main" id="{83027523-0FAF-53A9-E5CC-CC4656A8171F}"/>
                </a:ext>
              </a:extLst>
            </p:cNvPr>
            <p:cNvSpPr/>
            <p:nvPr/>
          </p:nvSpPr>
          <p:spPr>
            <a:xfrm>
              <a:off x="2611100" y="1454450"/>
              <a:ext cx="282950" cy="177525"/>
            </a:xfrm>
            <a:custGeom>
              <a:avLst/>
              <a:gdLst/>
              <a:ahLst/>
              <a:cxnLst/>
              <a:rect l="l" t="t" r="r" b="b"/>
              <a:pathLst>
                <a:path w="11318" h="7101" extrusionOk="0">
                  <a:moveTo>
                    <a:pt x="0" y="0"/>
                  </a:moveTo>
                  <a:lnTo>
                    <a:pt x="0" y="7101"/>
                  </a:lnTo>
                  <a:lnTo>
                    <a:pt x="11317" y="7101"/>
                  </a:lnTo>
                  <a:lnTo>
                    <a:pt x="11317"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 name="Google Shape;15079;p45">
              <a:extLst>
                <a:ext uri="{FF2B5EF4-FFF2-40B4-BE49-F238E27FC236}">
                  <a16:creationId xmlns:a16="http://schemas.microsoft.com/office/drawing/2014/main" id="{7A60403F-D78E-3AF0-314F-BF27C9B722BC}"/>
                </a:ext>
              </a:extLst>
            </p:cNvPr>
            <p:cNvSpPr/>
            <p:nvPr/>
          </p:nvSpPr>
          <p:spPr>
            <a:xfrm>
              <a:off x="2590725" y="1542225"/>
              <a:ext cx="20400" cy="44700"/>
            </a:xfrm>
            <a:custGeom>
              <a:avLst/>
              <a:gdLst/>
              <a:ahLst/>
              <a:cxnLst/>
              <a:rect l="l" t="t" r="r" b="b"/>
              <a:pathLst>
                <a:path w="816" h="1788" extrusionOk="0">
                  <a:moveTo>
                    <a:pt x="0" y="0"/>
                  </a:moveTo>
                  <a:lnTo>
                    <a:pt x="0" y="1787"/>
                  </a:lnTo>
                  <a:lnTo>
                    <a:pt x="815" y="1787"/>
                  </a:lnTo>
                  <a:lnTo>
                    <a:pt x="8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 name="Google Shape;15080;p45">
              <a:extLst>
                <a:ext uri="{FF2B5EF4-FFF2-40B4-BE49-F238E27FC236}">
                  <a16:creationId xmlns:a16="http://schemas.microsoft.com/office/drawing/2014/main" id="{1AEEF766-E7BA-CF3B-8704-BB6BC7D60AD7}"/>
                </a:ext>
              </a:extLst>
            </p:cNvPr>
            <p:cNvSpPr/>
            <p:nvPr/>
          </p:nvSpPr>
          <p:spPr>
            <a:xfrm>
              <a:off x="2590725" y="1586900"/>
              <a:ext cx="20400" cy="45075"/>
            </a:xfrm>
            <a:custGeom>
              <a:avLst/>
              <a:gdLst/>
              <a:ahLst/>
              <a:cxnLst/>
              <a:rect l="l" t="t" r="r" b="b"/>
              <a:pathLst>
                <a:path w="816" h="1803" extrusionOk="0">
                  <a:moveTo>
                    <a:pt x="0" y="0"/>
                  </a:moveTo>
                  <a:lnTo>
                    <a:pt x="0" y="1803"/>
                  </a:lnTo>
                  <a:lnTo>
                    <a:pt x="815" y="1803"/>
                  </a:lnTo>
                  <a:lnTo>
                    <a:pt x="8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 name="Google Shape;15081;p45">
              <a:extLst>
                <a:ext uri="{FF2B5EF4-FFF2-40B4-BE49-F238E27FC236}">
                  <a16:creationId xmlns:a16="http://schemas.microsoft.com/office/drawing/2014/main" id="{63BE463C-E16F-E558-9484-293D2F6B7B37}"/>
                </a:ext>
              </a:extLst>
            </p:cNvPr>
            <p:cNvSpPr/>
            <p:nvPr/>
          </p:nvSpPr>
          <p:spPr>
            <a:xfrm>
              <a:off x="2894025" y="1542225"/>
              <a:ext cx="20400" cy="44700"/>
            </a:xfrm>
            <a:custGeom>
              <a:avLst/>
              <a:gdLst/>
              <a:ahLst/>
              <a:cxnLst/>
              <a:rect l="l" t="t" r="r" b="b"/>
              <a:pathLst>
                <a:path w="816" h="1788" extrusionOk="0">
                  <a:moveTo>
                    <a:pt x="0" y="0"/>
                  </a:moveTo>
                  <a:lnTo>
                    <a:pt x="0" y="1787"/>
                  </a:lnTo>
                  <a:lnTo>
                    <a:pt x="815" y="1787"/>
                  </a:lnTo>
                  <a:lnTo>
                    <a:pt x="815"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 name="Google Shape;15082;p45">
              <a:extLst>
                <a:ext uri="{FF2B5EF4-FFF2-40B4-BE49-F238E27FC236}">
                  <a16:creationId xmlns:a16="http://schemas.microsoft.com/office/drawing/2014/main" id="{143DCEAB-F519-F560-07DF-201E1A648354}"/>
                </a:ext>
              </a:extLst>
            </p:cNvPr>
            <p:cNvSpPr/>
            <p:nvPr/>
          </p:nvSpPr>
          <p:spPr>
            <a:xfrm>
              <a:off x="2722000" y="1609625"/>
              <a:ext cx="60750" cy="22350"/>
            </a:xfrm>
            <a:custGeom>
              <a:avLst/>
              <a:gdLst/>
              <a:ahLst/>
              <a:cxnLst/>
              <a:rect l="l" t="t" r="r" b="b"/>
              <a:pathLst>
                <a:path w="2430" h="894" extrusionOk="0">
                  <a:moveTo>
                    <a:pt x="0" y="0"/>
                  </a:moveTo>
                  <a:lnTo>
                    <a:pt x="0" y="894"/>
                  </a:lnTo>
                  <a:lnTo>
                    <a:pt x="2430" y="894"/>
                  </a:lnTo>
                  <a:lnTo>
                    <a:pt x="243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 name="Google Shape;15083;p45">
              <a:extLst>
                <a:ext uri="{FF2B5EF4-FFF2-40B4-BE49-F238E27FC236}">
                  <a16:creationId xmlns:a16="http://schemas.microsoft.com/office/drawing/2014/main" id="{34AC36E7-9AB9-F9BE-E99A-EC7D284BEFEA}"/>
                </a:ext>
              </a:extLst>
            </p:cNvPr>
            <p:cNvSpPr/>
            <p:nvPr/>
          </p:nvSpPr>
          <p:spPr>
            <a:xfrm>
              <a:off x="2894025" y="1631950"/>
              <a:ext cx="20400" cy="45100"/>
            </a:xfrm>
            <a:custGeom>
              <a:avLst/>
              <a:gdLst/>
              <a:ahLst/>
              <a:cxnLst/>
              <a:rect l="l" t="t" r="r" b="b"/>
              <a:pathLst>
                <a:path w="816" h="1804" extrusionOk="0">
                  <a:moveTo>
                    <a:pt x="0" y="1"/>
                  </a:moveTo>
                  <a:lnTo>
                    <a:pt x="0" y="1803"/>
                  </a:lnTo>
                  <a:lnTo>
                    <a:pt x="815" y="1803"/>
                  </a:lnTo>
                  <a:lnTo>
                    <a:pt x="81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15084;p45">
              <a:extLst>
                <a:ext uri="{FF2B5EF4-FFF2-40B4-BE49-F238E27FC236}">
                  <a16:creationId xmlns:a16="http://schemas.microsoft.com/office/drawing/2014/main" id="{A0ACAF70-25E3-3A06-0C37-B24DF727E1FD}"/>
                </a:ext>
              </a:extLst>
            </p:cNvPr>
            <p:cNvSpPr/>
            <p:nvPr/>
          </p:nvSpPr>
          <p:spPr>
            <a:xfrm>
              <a:off x="2611100" y="1407025"/>
              <a:ext cx="282950" cy="224950"/>
            </a:xfrm>
            <a:custGeom>
              <a:avLst/>
              <a:gdLst/>
              <a:ahLst/>
              <a:cxnLst/>
              <a:rect l="l" t="t" r="r" b="b"/>
              <a:pathLst>
                <a:path w="11318" h="8998" extrusionOk="0">
                  <a:moveTo>
                    <a:pt x="800" y="1"/>
                  </a:moveTo>
                  <a:lnTo>
                    <a:pt x="800" y="894"/>
                  </a:lnTo>
                  <a:lnTo>
                    <a:pt x="0" y="894"/>
                  </a:lnTo>
                  <a:lnTo>
                    <a:pt x="0" y="6302"/>
                  </a:lnTo>
                  <a:lnTo>
                    <a:pt x="800" y="6302"/>
                  </a:lnTo>
                  <a:lnTo>
                    <a:pt x="800" y="3606"/>
                  </a:lnTo>
                  <a:lnTo>
                    <a:pt x="5659" y="3606"/>
                  </a:lnTo>
                  <a:lnTo>
                    <a:pt x="5659" y="4499"/>
                  </a:lnTo>
                  <a:lnTo>
                    <a:pt x="8088" y="4499"/>
                  </a:lnTo>
                  <a:lnTo>
                    <a:pt x="8088" y="5408"/>
                  </a:lnTo>
                  <a:lnTo>
                    <a:pt x="9703" y="5408"/>
                  </a:lnTo>
                  <a:lnTo>
                    <a:pt x="9703" y="6302"/>
                  </a:lnTo>
                  <a:lnTo>
                    <a:pt x="10518" y="6302"/>
                  </a:lnTo>
                  <a:lnTo>
                    <a:pt x="10518" y="8998"/>
                  </a:lnTo>
                  <a:lnTo>
                    <a:pt x="11317" y="8998"/>
                  </a:lnTo>
                  <a:lnTo>
                    <a:pt x="11317" y="894"/>
                  </a:lnTo>
                  <a:lnTo>
                    <a:pt x="10518" y="894"/>
                  </a:lnTo>
                  <a:lnTo>
                    <a:pt x="1051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15085;p45">
              <a:extLst>
                <a:ext uri="{FF2B5EF4-FFF2-40B4-BE49-F238E27FC236}">
                  <a16:creationId xmlns:a16="http://schemas.microsoft.com/office/drawing/2014/main" id="{3FD78BA3-77A3-D0C5-ECF0-E7FF6BE8898D}"/>
                </a:ext>
              </a:extLst>
            </p:cNvPr>
            <p:cNvSpPr/>
            <p:nvPr/>
          </p:nvSpPr>
          <p:spPr>
            <a:xfrm>
              <a:off x="2651450" y="1542225"/>
              <a:ext cx="20025" cy="44700"/>
            </a:xfrm>
            <a:custGeom>
              <a:avLst/>
              <a:gdLst/>
              <a:ahLst/>
              <a:cxnLst/>
              <a:rect l="l" t="t" r="r" b="b"/>
              <a:pathLst>
                <a:path w="801" h="1788" extrusionOk="0">
                  <a:moveTo>
                    <a:pt x="1" y="0"/>
                  </a:moveTo>
                  <a:lnTo>
                    <a:pt x="1" y="1787"/>
                  </a:lnTo>
                  <a:lnTo>
                    <a:pt x="800" y="1787"/>
                  </a:lnTo>
                  <a:lnTo>
                    <a:pt x="8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086;p45">
              <a:extLst>
                <a:ext uri="{FF2B5EF4-FFF2-40B4-BE49-F238E27FC236}">
                  <a16:creationId xmlns:a16="http://schemas.microsoft.com/office/drawing/2014/main" id="{549206B7-F72E-14D3-441D-BEAE55743E9E}"/>
                </a:ext>
              </a:extLst>
            </p:cNvPr>
            <p:cNvSpPr/>
            <p:nvPr/>
          </p:nvSpPr>
          <p:spPr>
            <a:xfrm>
              <a:off x="2833275" y="1542225"/>
              <a:ext cx="20400" cy="44700"/>
            </a:xfrm>
            <a:custGeom>
              <a:avLst/>
              <a:gdLst/>
              <a:ahLst/>
              <a:cxnLst/>
              <a:rect l="l" t="t" r="r" b="b"/>
              <a:pathLst>
                <a:path w="816" h="1788" extrusionOk="0">
                  <a:moveTo>
                    <a:pt x="1" y="0"/>
                  </a:moveTo>
                  <a:lnTo>
                    <a:pt x="1" y="1787"/>
                  </a:lnTo>
                  <a:lnTo>
                    <a:pt x="816" y="1787"/>
                  </a:lnTo>
                  <a:lnTo>
                    <a:pt x="81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 name="Google Shape;15087;p45">
              <a:extLst>
                <a:ext uri="{FF2B5EF4-FFF2-40B4-BE49-F238E27FC236}">
                  <a16:creationId xmlns:a16="http://schemas.microsoft.com/office/drawing/2014/main" id="{EE5DC754-45C4-11C9-2062-28509B784334}"/>
                </a:ext>
              </a:extLst>
            </p:cNvPr>
            <p:cNvSpPr/>
            <p:nvPr/>
          </p:nvSpPr>
          <p:spPr>
            <a:xfrm>
              <a:off x="2611100" y="1744425"/>
              <a:ext cx="40375" cy="67800"/>
            </a:xfrm>
            <a:custGeom>
              <a:avLst/>
              <a:gdLst/>
              <a:ahLst/>
              <a:cxnLst/>
              <a:rect l="l" t="t" r="r" b="b"/>
              <a:pathLst>
                <a:path w="1615" h="2712" extrusionOk="0">
                  <a:moveTo>
                    <a:pt x="0" y="0"/>
                  </a:moveTo>
                  <a:lnTo>
                    <a:pt x="0" y="2712"/>
                  </a:lnTo>
                  <a:lnTo>
                    <a:pt x="800" y="2712"/>
                  </a:lnTo>
                  <a:lnTo>
                    <a:pt x="800" y="1803"/>
                  </a:lnTo>
                  <a:lnTo>
                    <a:pt x="1615" y="1803"/>
                  </a:lnTo>
                  <a:lnTo>
                    <a:pt x="1615" y="909"/>
                  </a:lnTo>
                  <a:lnTo>
                    <a:pt x="800" y="909"/>
                  </a:lnTo>
                  <a:lnTo>
                    <a:pt x="80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 name="Google Shape;15088;p45">
              <a:extLst>
                <a:ext uri="{FF2B5EF4-FFF2-40B4-BE49-F238E27FC236}">
                  <a16:creationId xmlns:a16="http://schemas.microsoft.com/office/drawing/2014/main" id="{8C198050-6F70-B9D6-8A42-C6D6BD549EA9}"/>
                </a:ext>
              </a:extLst>
            </p:cNvPr>
            <p:cNvSpPr/>
            <p:nvPr/>
          </p:nvSpPr>
          <p:spPr>
            <a:xfrm>
              <a:off x="2671450" y="1744425"/>
              <a:ext cx="161850" cy="22750"/>
            </a:xfrm>
            <a:custGeom>
              <a:avLst/>
              <a:gdLst/>
              <a:ahLst/>
              <a:cxnLst/>
              <a:rect l="l" t="t" r="r" b="b"/>
              <a:pathLst>
                <a:path w="6474" h="910" extrusionOk="0">
                  <a:moveTo>
                    <a:pt x="0" y="0"/>
                  </a:moveTo>
                  <a:lnTo>
                    <a:pt x="0" y="909"/>
                  </a:lnTo>
                  <a:lnTo>
                    <a:pt x="6474" y="909"/>
                  </a:lnTo>
                  <a:lnTo>
                    <a:pt x="647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 name="Google Shape;15089;p45">
              <a:extLst>
                <a:ext uri="{FF2B5EF4-FFF2-40B4-BE49-F238E27FC236}">
                  <a16:creationId xmlns:a16="http://schemas.microsoft.com/office/drawing/2014/main" id="{8E906DE8-E770-4394-4BEC-5C252E16A5F4}"/>
                </a:ext>
              </a:extLst>
            </p:cNvPr>
            <p:cNvSpPr/>
            <p:nvPr/>
          </p:nvSpPr>
          <p:spPr>
            <a:xfrm>
              <a:off x="2671450" y="1631950"/>
              <a:ext cx="161850" cy="112500"/>
            </a:xfrm>
            <a:custGeom>
              <a:avLst/>
              <a:gdLst/>
              <a:ahLst/>
              <a:cxnLst/>
              <a:rect l="l" t="t" r="r" b="b"/>
              <a:pathLst>
                <a:path w="6474" h="4500" extrusionOk="0">
                  <a:moveTo>
                    <a:pt x="0" y="1"/>
                  </a:moveTo>
                  <a:lnTo>
                    <a:pt x="0" y="4499"/>
                  </a:lnTo>
                  <a:lnTo>
                    <a:pt x="6474" y="4499"/>
                  </a:lnTo>
                  <a:lnTo>
                    <a:pt x="6474"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 name="Google Shape;15090;p45">
              <a:extLst>
                <a:ext uri="{FF2B5EF4-FFF2-40B4-BE49-F238E27FC236}">
                  <a16:creationId xmlns:a16="http://schemas.microsoft.com/office/drawing/2014/main" id="{763A9DEA-D34F-5028-3164-ABC2DE6997B3}"/>
                </a:ext>
              </a:extLst>
            </p:cNvPr>
            <p:cNvSpPr/>
            <p:nvPr/>
          </p:nvSpPr>
          <p:spPr>
            <a:xfrm>
              <a:off x="2651450" y="1654675"/>
              <a:ext cx="202225" cy="22375"/>
            </a:xfrm>
            <a:custGeom>
              <a:avLst/>
              <a:gdLst/>
              <a:ahLst/>
              <a:cxnLst/>
              <a:rect l="l" t="t" r="r" b="b"/>
              <a:pathLst>
                <a:path w="8089" h="895" extrusionOk="0">
                  <a:moveTo>
                    <a:pt x="1" y="1"/>
                  </a:moveTo>
                  <a:lnTo>
                    <a:pt x="1" y="894"/>
                  </a:lnTo>
                  <a:lnTo>
                    <a:pt x="8089" y="894"/>
                  </a:lnTo>
                  <a:lnTo>
                    <a:pt x="8089"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 name="Google Shape;15091;p45">
              <a:extLst>
                <a:ext uri="{FF2B5EF4-FFF2-40B4-BE49-F238E27FC236}">
                  <a16:creationId xmlns:a16="http://schemas.microsoft.com/office/drawing/2014/main" id="{92E2EBD0-B562-45C4-BC36-60A9A7624CF6}"/>
                </a:ext>
              </a:extLst>
            </p:cNvPr>
            <p:cNvSpPr/>
            <p:nvPr/>
          </p:nvSpPr>
          <p:spPr>
            <a:xfrm>
              <a:off x="2853650" y="1677025"/>
              <a:ext cx="20400" cy="90150"/>
            </a:xfrm>
            <a:custGeom>
              <a:avLst/>
              <a:gdLst/>
              <a:ahLst/>
              <a:cxnLst/>
              <a:rect l="l" t="t" r="r" b="b"/>
              <a:pathLst>
                <a:path w="816" h="3606" extrusionOk="0">
                  <a:moveTo>
                    <a:pt x="1" y="0"/>
                  </a:moveTo>
                  <a:lnTo>
                    <a:pt x="1" y="3605"/>
                  </a:lnTo>
                  <a:lnTo>
                    <a:pt x="816" y="3605"/>
                  </a:lnTo>
                  <a:lnTo>
                    <a:pt x="8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092;p45">
              <a:extLst>
                <a:ext uri="{FF2B5EF4-FFF2-40B4-BE49-F238E27FC236}">
                  <a16:creationId xmlns:a16="http://schemas.microsoft.com/office/drawing/2014/main" id="{A1078A4D-06B2-DB17-D8F8-E24E8E32093A}"/>
                </a:ext>
              </a:extLst>
            </p:cNvPr>
            <p:cNvSpPr/>
            <p:nvPr/>
          </p:nvSpPr>
          <p:spPr>
            <a:xfrm>
              <a:off x="2631075" y="1677025"/>
              <a:ext cx="20400" cy="90150"/>
            </a:xfrm>
            <a:custGeom>
              <a:avLst/>
              <a:gdLst/>
              <a:ahLst/>
              <a:cxnLst/>
              <a:rect l="l" t="t" r="r" b="b"/>
              <a:pathLst>
                <a:path w="816" h="3606" extrusionOk="0">
                  <a:moveTo>
                    <a:pt x="1" y="0"/>
                  </a:moveTo>
                  <a:lnTo>
                    <a:pt x="1" y="3605"/>
                  </a:lnTo>
                  <a:lnTo>
                    <a:pt x="816" y="3605"/>
                  </a:lnTo>
                  <a:lnTo>
                    <a:pt x="816"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 name="Google Shape;15093;p45">
              <a:extLst>
                <a:ext uri="{FF2B5EF4-FFF2-40B4-BE49-F238E27FC236}">
                  <a16:creationId xmlns:a16="http://schemas.microsoft.com/office/drawing/2014/main" id="{4ED3543F-08C4-9FAB-4CC1-8AC004661B57}"/>
                </a:ext>
              </a:extLst>
            </p:cNvPr>
            <p:cNvSpPr/>
            <p:nvPr/>
          </p:nvSpPr>
          <p:spPr>
            <a:xfrm>
              <a:off x="2671450" y="1767150"/>
              <a:ext cx="161850" cy="67425"/>
            </a:xfrm>
            <a:custGeom>
              <a:avLst/>
              <a:gdLst/>
              <a:ahLst/>
              <a:cxnLst/>
              <a:rect l="l" t="t" r="r" b="b"/>
              <a:pathLst>
                <a:path w="6474" h="2697" extrusionOk="0">
                  <a:moveTo>
                    <a:pt x="0" y="0"/>
                  </a:moveTo>
                  <a:lnTo>
                    <a:pt x="0" y="2696"/>
                  </a:lnTo>
                  <a:lnTo>
                    <a:pt x="815" y="2696"/>
                  </a:lnTo>
                  <a:lnTo>
                    <a:pt x="815" y="894"/>
                  </a:lnTo>
                  <a:lnTo>
                    <a:pt x="5674" y="894"/>
                  </a:lnTo>
                  <a:lnTo>
                    <a:pt x="5674" y="2696"/>
                  </a:lnTo>
                  <a:lnTo>
                    <a:pt x="6474" y="2696"/>
                  </a:lnTo>
                  <a:lnTo>
                    <a:pt x="647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 name="Google Shape;15094;p45">
              <a:extLst>
                <a:ext uri="{FF2B5EF4-FFF2-40B4-BE49-F238E27FC236}">
                  <a16:creationId xmlns:a16="http://schemas.microsoft.com/office/drawing/2014/main" id="{F8F9A265-C457-B2DC-CACF-9A7518542272}"/>
                </a:ext>
              </a:extLst>
            </p:cNvPr>
            <p:cNvSpPr/>
            <p:nvPr/>
          </p:nvSpPr>
          <p:spPr>
            <a:xfrm>
              <a:off x="2671450" y="1834550"/>
              <a:ext cx="20400" cy="22350"/>
            </a:xfrm>
            <a:custGeom>
              <a:avLst/>
              <a:gdLst/>
              <a:ahLst/>
              <a:cxnLst/>
              <a:rect l="l" t="t" r="r" b="b"/>
              <a:pathLst>
                <a:path w="816" h="894" extrusionOk="0">
                  <a:moveTo>
                    <a:pt x="0" y="0"/>
                  </a:moveTo>
                  <a:lnTo>
                    <a:pt x="0" y="894"/>
                  </a:lnTo>
                  <a:lnTo>
                    <a:pt x="815" y="894"/>
                  </a:lnTo>
                  <a:lnTo>
                    <a:pt x="81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 name="Google Shape;15095;p45">
              <a:extLst>
                <a:ext uri="{FF2B5EF4-FFF2-40B4-BE49-F238E27FC236}">
                  <a16:creationId xmlns:a16="http://schemas.microsoft.com/office/drawing/2014/main" id="{61820F89-7729-98DA-578B-6C7B489438C4}"/>
                </a:ext>
              </a:extLst>
            </p:cNvPr>
            <p:cNvSpPr/>
            <p:nvPr/>
          </p:nvSpPr>
          <p:spPr>
            <a:xfrm>
              <a:off x="2813300" y="1834550"/>
              <a:ext cx="20000" cy="22350"/>
            </a:xfrm>
            <a:custGeom>
              <a:avLst/>
              <a:gdLst/>
              <a:ahLst/>
              <a:cxnLst/>
              <a:rect l="l" t="t" r="r" b="b"/>
              <a:pathLst>
                <a:path w="800" h="894" extrusionOk="0">
                  <a:moveTo>
                    <a:pt x="0" y="0"/>
                  </a:moveTo>
                  <a:lnTo>
                    <a:pt x="0" y="894"/>
                  </a:lnTo>
                  <a:lnTo>
                    <a:pt x="800" y="894"/>
                  </a:lnTo>
                  <a:lnTo>
                    <a:pt x="80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2378930256"/>
      </p:ext>
    </p:extLst>
  </p:cSld>
  <p:clrMapOvr>
    <a:masterClrMapping/>
  </p:clrMapOvr>
  <p:transition spd="slow">
    <p:push dir="u"/>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14386"/>
        <p:cNvGrpSpPr/>
        <p:nvPr/>
      </p:nvGrpSpPr>
      <p:grpSpPr>
        <a:xfrm>
          <a:off x="0" y="0"/>
          <a:ext cx="0" cy="0"/>
          <a:chOff x="0" y="0"/>
          <a:chExt cx="0" cy="0"/>
        </a:xfrm>
      </p:grpSpPr>
      <p:sp>
        <p:nvSpPr>
          <p:cNvPr id="14387" name="Google Shape;14387;p36"/>
          <p:cNvSpPr txBox="1">
            <a:spLocks noGrp="1"/>
          </p:cNvSpPr>
          <p:nvPr>
            <p:ph type="title"/>
          </p:nvPr>
        </p:nvSpPr>
        <p:spPr>
          <a:xfrm>
            <a:off x="719999" y="465825"/>
            <a:ext cx="6354847" cy="832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CL" dirty="0" err="1"/>
              <a:t>Accesadores</a:t>
            </a:r>
            <a:r>
              <a:rPr lang="es-CL" dirty="0"/>
              <a:t> y </a:t>
            </a:r>
            <a:r>
              <a:rPr lang="es-CL" dirty="0" err="1"/>
              <a:t>Mutadores</a:t>
            </a:r>
            <a:endParaRPr lang="es-CL" dirty="0"/>
          </a:p>
        </p:txBody>
      </p:sp>
      <p:sp>
        <p:nvSpPr>
          <p:cNvPr id="14388" name="Google Shape;14388;p36"/>
          <p:cNvSpPr txBox="1">
            <a:spLocks noGrp="1"/>
          </p:cNvSpPr>
          <p:nvPr>
            <p:ph type="subTitle" idx="1"/>
          </p:nvPr>
        </p:nvSpPr>
        <p:spPr>
          <a:xfrm>
            <a:off x="729818" y="1272520"/>
            <a:ext cx="5652995" cy="1088966"/>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MX" dirty="0"/>
              <a:t>Para invocar a los métodos </a:t>
            </a:r>
            <a:r>
              <a:rPr lang="es-MX" dirty="0" err="1"/>
              <a:t>accesadores</a:t>
            </a:r>
            <a:r>
              <a:rPr lang="es-MX" dirty="0"/>
              <a:t> y </a:t>
            </a:r>
            <a:r>
              <a:rPr lang="es-MX" dirty="0" err="1"/>
              <a:t>mutadores</a:t>
            </a:r>
            <a:r>
              <a:rPr lang="es-MX" dirty="0"/>
              <a:t> desde el método </a:t>
            </a:r>
            <a:r>
              <a:rPr lang="es-MX" dirty="0" err="1"/>
              <a:t>main</a:t>
            </a:r>
            <a:r>
              <a:rPr lang="es-MX" dirty="0"/>
              <a:t> de una clase, primero debes crear un objeto de la clase y luego llamar a los métodos sobre ese objeto. Aquí hay un ejemplo:</a:t>
            </a:r>
            <a:endParaRPr lang="es-CL" dirty="0"/>
          </a:p>
        </p:txBody>
      </p:sp>
      <p:grpSp>
        <p:nvGrpSpPr>
          <p:cNvPr id="14389" name="Google Shape;14389;p36"/>
          <p:cNvGrpSpPr/>
          <p:nvPr/>
        </p:nvGrpSpPr>
        <p:grpSpPr>
          <a:xfrm rot="-9127115">
            <a:off x="7694970" y="882836"/>
            <a:ext cx="316152" cy="1149676"/>
            <a:chOff x="4455175" y="2826325"/>
            <a:chExt cx="114450" cy="416200"/>
          </a:xfrm>
        </p:grpSpPr>
        <p:sp>
          <p:nvSpPr>
            <p:cNvPr id="14390" name="Google Shape;14390;p36"/>
            <p:cNvSpPr/>
            <p:nvPr/>
          </p:nvSpPr>
          <p:spPr>
            <a:xfrm>
              <a:off x="4475950" y="3204475"/>
              <a:ext cx="72900" cy="26675"/>
            </a:xfrm>
            <a:custGeom>
              <a:avLst/>
              <a:gdLst/>
              <a:ahLst/>
              <a:cxnLst/>
              <a:rect l="l" t="t" r="r" b="b"/>
              <a:pathLst>
                <a:path w="2916" h="1067" extrusionOk="0">
                  <a:moveTo>
                    <a:pt x="1" y="1"/>
                  </a:moveTo>
                  <a:lnTo>
                    <a:pt x="1" y="1066"/>
                  </a:lnTo>
                  <a:lnTo>
                    <a:pt x="2916" y="1066"/>
                  </a:lnTo>
                  <a:lnTo>
                    <a:pt x="29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1" name="Google Shape;14391;p36"/>
            <p:cNvSpPr/>
            <p:nvPr/>
          </p:nvSpPr>
          <p:spPr>
            <a:xfrm>
              <a:off x="4475950" y="3188400"/>
              <a:ext cx="72900" cy="27075"/>
            </a:xfrm>
            <a:custGeom>
              <a:avLst/>
              <a:gdLst/>
              <a:ahLst/>
              <a:cxnLst/>
              <a:rect l="l" t="t" r="r" b="b"/>
              <a:pathLst>
                <a:path w="2916" h="1083" extrusionOk="0">
                  <a:moveTo>
                    <a:pt x="1" y="1"/>
                  </a:moveTo>
                  <a:lnTo>
                    <a:pt x="1" y="1082"/>
                  </a:lnTo>
                  <a:lnTo>
                    <a:pt x="2916" y="1082"/>
                  </a:lnTo>
                  <a:lnTo>
                    <a:pt x="2916"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2" name="Google Shape;14392;p36"/>
            <p:cNvSpPr/>
            <p:nvPr/>
          </p:nvSpPr>
          <p:spPr>
            <a:xfrm>
              <a:off x="4475950" y="3165675"/>
              <a:ext cx="72900" cy="26675"/>
            </a:xfrm>
            <a:custGeom>
              <a:avLst/>
              <a:gdLst/>
              <a:ahLst/>
              <a:cxnLst/>
              <a:rect l="l" t="t" r="r" b="b"/>
              <a:pathLst>
                <a:path w="2916" h="1067" extrusionOk="0">
                  <a:moveTo>
                    <a:pt x="1" y="1"/>
                  </a:moveTo>
                  <a:lnTo>
                    <a:pt x="1" y="1067"/>
                  </a:lnTo>
                  <a:lnTo>
                    <a:pt x="2916" y="1067"/>
                  </a:lnTo>
                  <a:lnTo>
                    <a:pt x="29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3" name="Google Shape;14393;p36"/>
            <p:cNvSpPr/>
            <p:nvPr/>
          </p:nvSpPr>
          <p:spPr>
            <a:xfrm>
              <a:off x="4499075" y="3150400"/>
              <a:ext cx="26675" cy="27075"/>
            </a:xfrm>
            <a:custGeom>
              <a:avLst/>
              <a:gdLst/>
              <a:ahLst/>
              <a:cxnLst/>
              <a:rect l="l" t="t" r="r" b="b"/>
              <a:pathLst>
                <a:path w="1067" h="1083" extrusionOk="0">
                  <a:moveTo>
                    <a:pt x="0" y="1"/>
                  </a:moveTo>
                  <a:lnTo>
                    <a:pt x="0" y="1082"/>
                  </a:lnTo>
                  <a:lnTo>
                    <a:pt x="1066" y="1082"/>
                  </a:lnTo>
                  <a:lnTo>
                    <a:pt x="1066" y="1"/>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4" name="Google Shape;14394;p36"/>
            <p:cNvSpPr/>
            <p:nvPr/>
          </p:nvSpPr>
          <p:spPr>
            <a:xfrm>
              <a:off x="4499075" y="3123750"/>
              <a:ext cx="26675" cy="26675"/>
            </a:xfrm>
            <a:custGeom>
              <a:avLst/>
              <a:gdLst/>
              <a:ahLst/>
              <a:cxnLst/>
              <a:rect l="l" t="t" r="r" b="b"/>
              <a:pathLst>
                <a:path w="1067" h="1067" extrusionOk="0">
                  <a:moveTo>
                    <a:pt x="0" y="1"/>
                  </a:moveTo>
                  <a:lnTo>
                    <a:pt x="0" y="1067"/>
                  </a:lnTo>
                  <a:lnTo>
                    <a:pt x="1066" y="1067"/>
                  </a:lnTo>
                  <a:lnTo>
                    <a:pt x="106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5" name="Google Shape;14395;p36"/>
            <p:cNvSpPr/>
            <p:nvPr/>
          </p:nvSpPr>
          <p:spPr>
            <a:xfrm>
              <a:off x="4499075" y="3177450"/>
              <a:ext cx="26675" cy="27050"/>
            </a:xfrm>
            <a:custGeom>
              <a:avLst/>
              <a:gdLst/>
              <a:ahLst/>
              <a:cxnLst/>
              <a:rect l="l" t="t" r="r" b="b"/>
              <a:pathLst>
                <a:path w="1067" h="1082" extrusionOk="0">
                  <a:moveTo>
                    <a:pt x="0" y="0"/>
                  </a:moveTo>
                  <a:lnTo>
                    <a:pt x="0" y="1082"/>
                  </a:lnTo>
                  <a:lnTo>
                    <a:pt x="1066" y="1082"/>
                  </a:lnTo>
                  <a:lnTo>
                    <a:pt x="106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6" name="Google Shape;14396;p36"/>
            <p:cNvSpPr/>
            <p:nvPr/>
          </p:nvSpPr>
          <p:spPr>
            <a:xfrm>
              <a:off x="4499075" y="3204475"/>
              <a:ext cx="26675" cy="26675"/>
            </a:xfrm>
            <a:custGeom>
              <a:avLst/>
              <a:gdLst/>
              <a:ahLst/>
              <a:cxnLst/>
              <a:rect l="l" t="t" r="r" b="b"/>
              <a:pathLst>
                <a:path w="1067" h="1067" extrusionOk="0">
                  <a:moveTo>
                    <a:pt x="0" y="1"/>
                  </a:moveTo>
                  <a:lnTo>
                    <a:pt x="0" y="1066"/>
                  </a:lnTo>
                  <a:lnTo>
                    <a:pt x="1066" y="1066"/>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7" name="Google Shape;14397;p36"/>
            <p:cNvSpPr/>
            <p:nvPr/>
          </p:nvSpPr>
          <p:spPr>
            <a:xfrm>
              <a:off x="4499075" y="3215450"/>
              <a:ext cx="26675" cy="27075"/>
            </a:xfrm>
            <a:custGeom>
              <a:avLst/>
              <a:gdLst/>
              <a:ahLst/>
              <a:cxnLst/>
              <a:rect l="l" t="t" r="r" b="b"/>
              <a:pathLst>
                <a:path w="1067" h="1083" extrusionOk="0">
                  <a:moveTo>
                    <a:pt x="0" y="0"/>
                  </a:moveTo>
                  <a:lnTo>
                    <a:pt x="0" y="1082"/>
                  </a:lnTo>
                  <a:lnTo>
                    <a:pt x="1066" y="1082"/>
                  </a:lnTo>
                  <a:lnTo>
                    <a:pt x="1066" y="0"/>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8" name="Google Shape;14398;p36"/>
            <p:cNvSpPr/>
            <p:nvPr/>
          </p:nvSpPr>
          <p:spPr>
            <a:xfrm>
              <a:off x="4499075" y="3042650"/>
              <a:ext cx="26675" cy="27050"/>
            </a:xfrm>
            <a:custGeom>
              <a:avLst/>
              <a:gdLst/>
              <a:ahLst/>
              <a:cxnLst/>
              <a:rect l="l" t="t" r="r" b="b"/>
              <a:pathLst>
                <a:path w="1067" h="1082" extrusionOk="0">
                  <a:moveTo>
                    <a:pt x="0" y="0"/>
                  </a:moveTo>
                  <a:lnTo>
                    <a:pt x="0" y="1082"/>
                  </a:lnTo>
                  <a:lnTo>
                    <a:pt x="1066" y="1082"/>
                  </a:lnTo>
                  <a:lnTo>
                    <a:pt x="10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9" name="Google Shape;14399;p36"/>
            <p:cNvSpPr/>
            <p:nvPr/>
          </p:nvSpPr>
          <p:spPr>
            <a:xfrm>
              <a:off x="4499075" y="3016000"/>
              <a:ext cx="26675" cy="26675"/>
            </a:xfrm>
            <a:custGeom>
              <a:avLst/>
              <a:gdLst/>
              <a:ahLst/>
              <a:cxnLst/>
              <a:rect l="l" t="t" r="r" b="b"/>
              <a:pathLst>
                <a:path w="1067" h="1067" extrusionOk="0">
                  <a:moveTo>
                    <a:pt x="0" y="0"/>
                  </a:moveTo>
                  <a:lnTo>
                    <a:pt x="0" y="1066"/>
                  </a:lnTo>
                  <a:lnTo>
                    <a:pt x="1066" y="1066"/>
                  </a:lnTo>
                  <a:lnTo>
                    <a:pt x="1066" y="0"/>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0" name="Google Shape;14400;p36"/>
            <p:cNvSpPr/>
            <p:nvPr/>
          </p:nvSpPr>
          <p:spPr>
            <a:xfrm>
              <a:off x="4499075" y="3069675"/>
              <a:ext cx="26675" cy="27075"/>
            </a:xfrm>
            <a:custGeom>
              <a:avLst/>
              <a:gdLst/>
              <a:ahLst/>
              <a:cxnLst/>
              <a:rect l="l" t="t" r="r" b="b"/>
              <a:pathLst>
                <a:path w="1067" h="1083" extrusionOk="0">
                  <a:moveTo>
                    <a:pt x="0" y="1"/>
                  </a:moveTo>
                  <a:lnTo>
                    <a:pt x="0" y="1082"/>
                  </a:lnTo>
                  <a:lnTo>
                    <a:pt x="1066" y="1082"/>
                  </a:lnTo>
                  <a:lnTo>
                    <a:pt x="106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1" name="Google Shape;14401;p36"/>
            <p:cNvSpPr/>
            <p:nvPr/>
          </p:nvSpPr>
          <p:spPr>
            <a:xfrm>
              <a:off x="4499075" y="3096725"/>
              <a:ext cx="26675" cy="27050"/>
            </a:xfrm>
            <a:custGeom>
              <a:avLst/>
              <a:gdLst/>
              <a:ahLst/>
              <a:cxnLst/>
              <a:rect l="l" t="t" r="r" b="b"/>
              <a:pathLst>
                <a:path w="1067" h="1082" extrusionOk="0">
                  <a:moveTo>
                    <a:pt x="0" y="0"/>
                  </a:moveTo>
                  <a:lnTo>
                    <a:pt x="0" y="1082"/>
                  </a:lnTo>
                  <a:lnTo>
                    <a:pt x="1066" y="1082"/>
                  </a:lnTo>
                  <a:lnTo>
                    <a:pt x="10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2" name="Google Shape;14402;p36"/>
            <p:cNvSpPr/>
            <p:nvPr/>
          </p:nvSpPr>
          <p:spPr>
            <a:xfrm>
              <a:off x="4499075" y="2935275"/>
              <a:ext cx="26675" cy="26675"/>
            </a:xfrm>
            <a:custGeom>
              <a:avLst/>
              <a:gdLst/>
              <a:ahLst/>
              <a:cxnLst/>
              <a:rect l="l" t="t" r="r" b="b"/>
              <a:pathLst>
                <a:path w="1067" h="1067" extrusionOk="0">
                  <a:moveTo>
                    <a:pt x="0" y="0"/>
                  </a:moveTo>
                  <a:lnTo>
                    <a:pt x="0" y="1066"/>
                  </a:lnTo>
                  <a:lnTo>
                    <a:pt x="1066" y="1066"/>
                  </a:lnTo>
                  <a:lnTo>
                    <a:pt x="1066" y="0"/>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3" name="Google Shape;14403;p36"/>
            <p:cNvSpPr/>
            <p:nvPr/>
          </p:nvSpPr>
          <p:spPr>
            <a:xfrm>
              <a:off x="4499075" y="2908225"/>
              <a:ext cx="26675" cy="27075"/>
            </a:xfrm>
            <a:custGeom>
              <a:avLst/>
              <a:gdLst/>
              <a:ahLst/>
              <a:cxnLst/>
              <a:rect l="l" t="t" r="r" b="b"/>
              <a:pathLst>
                <a:path w="1067" h="1083" extrusionOk="0">
                  <a:moveTo>
                    <a:pt x="0" y="1"/>
                  </a:moveTo>
                  <a:lnTo>
                    <a:pt x="0" y="1082"/>
                  </a:lnTo>
                  <a:lnTo>
                    <a:pt x="1066" y="1082"/>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4" name="Google Shape;14404;p36"/>
            <p:cNvSpPr/>
            <p:nvPr/>
          </p:nvSpPr>
          <p:spPr>
            <a:xfrm>
              <a:off x="4499075" y="2961925"/>
              <a:ext cx="26675" cy="27050"/>
            </a:xfrm>
            <a:custGeom>
              <a:avLst/>
              <a:gdLst/>
              <a:ahLst/>
              <a:cxnLst/>
              <a:rect l="l" t="t" r="r" b="b"/>
              <a:pathLst>
                <a:path w="1067" h="1082" extrusionOk="0">
                  <a:moveTo>
                    <a:pt x="0" y="0"/>
                  </a:moveTo>
                  <a:lnTo>
                    <a:pt x="0" y="1082"/>
                  </a:lnTo>
                  <a:lnTo>
                    <a:pt x="1066" y="1082"/>
                  </a:lnTo>
                  <a:lnTo>
                    <a:pt x="106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5" name="Google Shape;14405;p36"/>
            <p:cNvSpPr/>
            <p:nvPr/>
          </p:nvSpPr>
          <p:spPr>
            <a:xfrm>
              <a:off x="4499075" y="2988950"/>
              <a:ext cx="26675" cy="27075"/>
            </a:xfrm>
            <a:custGeom>
              <a:avLst/>
              <a:gdLst/>
              <a:ahLst/>
              <a:cxnLst/>
              <a:rect l="l" t="t" r="r" b="b"/>
              <a:pathLst>
                <a:path w="1067" h="1083" extrusionOk="0">
                  <a:moveTo>
                    <a:pt x="0" y="1"/>
                  </a:moveTo>
                  <a:lnTo>
                    <a:pt x="0" y="1082"/>
                  </a:lnTo>
                  <a:lnTo>
                    <a:pt x="1066" y="1082"/>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6" name="Google Shape;14406;p36"/>
            <p:cNvSpPr/>
            <p:nvPr/>
          </p:nvSpPr>
          <p:spPr>
            <a:xfrm>
              <a:off x="4504175" y="2826325"/>
              <a:ext cx="16475" cy="16500"/>
            </a:xfrm>
            <a:custGeom>
              <a:avLst/>
              <a:gdLst/>
              <a:ahLst/>
              <a:cxnLst/>
              <a:rect l="l" t="t" r="r" b="b"/>
              <a:pathLst>
                <a:path w="659" h="660" extrusionOk="0">
                  <a:moveTo>
                    <a:pt x="0" y="1"/>
                  </a:moveTo>
                  <a:lnTo>
                    <a:pt x="0" y="659"/>
                  </a:lnTo>
                  <a:lnTo>
                    <a:pt x="658" y="659"/>
                  </a:lnTo>
                  <a:lnTo>
                    <a:pt x="658"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7" name="Google Shape;14407;p36"/>
            <p:cNvSpPr/>
            <p:nvPr/>
          </p:nvSpPr>
          <p:spPr>
            <a:xfrm>
              <a:off x="4504175" y="2842800"/>
              <a:ext cx="16475" cy="16075"/>
            </a:xfrm>
            <a:custGeom>
              <a:avLst/>
              <a:gdLst/>
              <a:ahLst/>
              <a:cxnLst/>
              <a:rect l="l" t="t" r="r" b="b"/>
              <a:pathLst>
                <a:path w="659" h="643" extrusionOk="0">
                  <a:moveTo>
                    <a:pt x="0" y="0"/>
                  </a:moveTo>
                  <a:lnTo>
                    <a:pt x="0" y="643"/>
                  </a:lnTo>
                  <a:lnTo>
                    <a:pt x="658" y="643"/>
                  </a:lnTo>
                  <a:lnTo>
                    <a:pt x="6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8" name="Google Shape;14408;p36"/>
            <p:cNvSpPr/>
            <p:nvPr/>
          </p:nvSpPr>
          <p:spPr>
            <a:xfrm>
              <a:off x="4504175" y="2858850"/>
              <a:ext cx="16475" cy="16500"/>
            </a:xfrm>
            <a:custGeom>
              <a:avLst/>
              <a:gdLst/>
              <a:ahLst/>
              <a:cxnLst/>
              <a:rect l="l" t="t" r="r" b="b"/>
              <a:pathLst>
                <a:path w="659" h="660" extrusionOk="0">
                  <a:moveTo>
                    <a:pt x="0" y="1"/>
                  </a:moveTo>
                  <a:lnTo>
                    <a:pt x="0" y="659"/>
                  </a:lnTo>
                  <a:lnTo>
                    <a:pt x="658" y="659"/>
                  </a:lnTo>
                  <a:lnTo>
                    <a:pt x="658"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9" name="Google Shape;14409;p36"/>
            <p:cNvSpPr/>
            <p:nvPr/>
          </p:nvSpPr>
          <p:spPr>
            <a:xfrm>
              <a:off x="4520625" y="2842800"/>
              <a:ext cx="16475" cy="16075"/>
            </a:xfrm>
            <a:custGeom>
              <a:avLst/>
              <a:gdLst/>
              <a:ahLst/>
              <a:cxnLst/>
              <a:rect l="l" t="t" r="r" b="b"/>
              <a:pathLst>
                <a:path w="659" h="643" extrusionOk="0">
                  <a:moveTo>
                    <a:pt x="0" y="0"/>
                  </a:moveTo>
                  <a:lnTo>
                    <a:pt x="0" y="643"/>
                  </a:lnTo>
                  <a:lnTo>
                    <a:pt x="659" y="643"/>
                  </a:lnTo>
                  <a:lnTo>
                    <a:pt x="659"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0" name="Google Shape;14410;p36"/>
            <p:cNvSpPr/>
            <p:nvPr/>
          </p:nvSpPr>
          <p:spPr>
            <a:xfrm>
              <a:off x="4520625" y="2858850"/>
              <a:ext cx="16475" cy="16500"/>
            </a:xfrm>
            <a:custGeom>
              <a:avLst/>
              <a:gdLst/>
              <a:ahLst/>
              <a:cxnLst/>
              <a:rect l="l" t="t" r="r" b="b"/>
              <a:pathLst>
                <a:path w="659" h="660" extrusionOk="0">
                  <a:moveTo>
                    <a:pt x="0" y="1"/>
                  </a:moveTo>
                  <a:lnTo>
                    <a:pt x="0"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1" name="Google Shape;14411;p36"/>
            <p:cNvSpPr/>
            <p:nvPr/>
          </p:nvSpPr>
          <p:spPr>
            <a:xfrm>
              <a:off x="4537075" y="2858850"/>
              <a:ext cx="16500" cy="16500"/>
            </a:xfrm>
            <a:custGeom>
              <a:avLst/>
              <a:gdLst/>
              <a:ahLst/>
              <a:cxnLst/>
              <a:rect l="l" t="t" r="r" b="b"/>
              <a:pathLst>
                <a:path w="660" h="660" extrusionOk="0">
                  <a:moveTo>
                    <a:pt x="1" y="1"/>
                  </a:moveTo>
                  <a:lnTo>
                    <a:pt x="1" y="659"/>
                  </a:lnTo>
                  <a:lnTo>
                    <a:pt x="659" y="659"/>
                  </a:lnTo>
                  <a:lnTo>
                    <a:pt x="659"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2" name="Google Shape;14412;p36"/>
            <p:cNvSpPr/>
            <p:nvPr/>
          </p:nvSpPr>
          <p:spPr>
            <a:xfrm>
              <a:off x="4553550" y="2875325"/>
              <a:ext cx="16075" cy="16475"/>
            </a:xfrm>
            <a:custGeom>
              <a:avLst/>
              <a:gdLst/>
              <a:ahLst/>
              <a:cxnLst/>
              <a:rect l="l" t="t" r="r" b="b"/>
              <a:pathLst>
                <a:path w="643" h="659" extrusionOk="0">
                  <a:moveTo>
                    <a:pt x="0" y="0"/>
                  </a:moveTo>
                  <a:lnTo>
                    <a:pt x="0" y="659"/>
                  </a:lnTo>
                  <a:lnTo>
                    <a:pt x="643" y="659"/>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3" name="Google Shape;14413;p36"/>
            <p:cNvSpPr/>
            <p:nvPr/>
          </p:nvSpPr>
          <p:spPr>
            <a:xfrm>
              <a:off x="4487700" y="2842800"/>
              <a:ext cx="16500" cy="16075"/>
            </a:xfrm>
            <a:custGeom>
              <a:avLst/>
              <a:gdLst/>
              <a:ahLst/>
              <a:cxnLst/>
              <a:rect l="l" t="t" r="r" b="b"/>
              <a:pathLst>
                <a:path w="660" h="643" extrusionOk="0">
                  <a:moveTo>
                    <a:pt x="1" y="0"/>
                  </a:moveTo>
                  <a:lnTo>
                    <a:pt x="1" y="643"/>
                  </a:lnTo>
                  <a:lnTo>
                    <a:pt x="659" y="643"/>
                  </a:lnTo>
                  <a:lnTo>
                    <a:pt x="659"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4" name="Google Shape;14414;p36"/>
            <p:cNvSpPr/>
            <p:nvPr/>
          </p:nvSpPr>
          <p:spPr>
            <a:xfrm>
              <a:off x="4487700" y="2858850"/>
              <a:ext cx="16500" cy="16500"/>
            </a:xfrm>
            <a:custGeom>
              <a:avLst/>
              <a:gdLst/>
              <a:ahLst/>
              <a:cxnLst/>
              <a:rect l="l" t="t" r="r" b="b"/>
              <a:pathLst>
                <a:path w="660" h="660" extrusionOk="0">
                  <a:moveTo>
                    <a:pt x="1" y="1"/>
                  </a:moveTo>
                  <a:lnTo>
                    <a:pt x="1"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5" name="Google Shape;14415;p36"/>
            <p:cNvSpPr/>
            <p:nvPr/>
          </p:nvSpPr>
          <p:spPr>
            <a:xfrm>
              <a:off x="4471250" y="2858850"/>
              <a:ext cx="16475" cy="16500"/>
            </a:xfrm>
            <a:custGeom>
              <a:avLst/>
              <a:gdLst/>
              <a:ahLst/>
              <a:cxnLst/>
              <a:rect l="l" t="t" r="r" b="b"/>
              <a:pathLst>
                <a:path w="659" h="660" extrusionOk="0">
                  <a:moveTo>
                    <a:pt x="0" y="1"/>
                  </a:moveTo>
                  <a:lnTo>
                    <a:pt x="0" y="659"/>
                  </a:lnTo>
                  <a:lnTo>
                    <a:pt x="659" y="659"/>
                  </a:lnTo>
                  <a:lnTo>
                    <a:pt x="659"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6" name="Google Shape;14416;p36"/>
            <p:cNvSpPr/>
            <p:nvPr/>
          </p:nvSpPr>
          <p:spPr>
            <a:xfrm>
              <a:off x="4504175" y="2875325"/>
              <a:ext cx="16475" cy="16475"/>
            </a:xfrm>
            <a:custGeom>
              <a:avLst/>
              <a:gdLst/>
              <a:ahLst/>
              <a:cxnLst/>
              <a:rect l="l" t="t" r="r" b="b"/>
              <a:pathLst>
                <a:path w="659" h="659" extrusionOk="0">
                  <a:moveTo>
                    <a:pt x="0" y="0"/>
                  </a:moveTo>
                  <a:lnTo>
                    <a:pt x="0" y="659"/>
                  </a:lnTo>
                  <a:lnTo>
                    <a:pt x="658" y="659"/>
                  </a:lnTo>
                  <a:lnTo>
                    <a:pt x="658"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7" name="Google Shape;14417;p36"/>
            <p:cNvSpPr/>
            <p:nvPr/>
          </p:nvSpPr>
          <p:spPr>
            <a:xfrm>
              <a:off x="4520625" y="2875325"/>
              <a:ext cx="16475" cy="16475"/>
            </a:xfrm>
            <a:custGeom>
              <a:avLst/>
              <a:gdLst/>
              <a:ahLst/>
              <a:cxnLst/>
              <a:rect l="l" t="t" r="r" b="b"/>
              <a:pathLst>
                <a:path w="659" h="659" extrusionOk="0">
                  <a:moveTo>
                    <a:pt x="0" y="0"/>
                  </a:moveTo>
                  <a:lnTo>
                    <a:pt x="0" y="659"/>
                  </a:lnTo>
                  <a:lnTo>
                    <a:pt x="659" y="659"/>
                  </a:lnTo>
                  <a:lnTo>
                    <a:pt x="659"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8" name="Google Shape;14418;p36"/>
            <p:cNvSpPr/>
            <p:nvPr/>
          </p:nvSpPr>
          <p:spPr>
            <a:xfrm>
              <a:off x="4537075" y="2875325"/>
              <a:ext cx="16500" cy="16475"/>
            </a:xfrm>
            <a:custGeom>
              <a:avLst/>
              <a:gdLst/>
              <a:ahLst/>
              <a:cxnLst/>
              <a:rect l="l" t="t" r="r" b="b"/>
              <a:pathLst>
                <a:path w="660" h="659" extrusionOk="0">
                  <a:moveTo>
                    <a:pt x="1" y="0"/>
                  </a:moveTo>
                  <a:lnTo>
                    <a:pt x="1" y="659"/>
                  </a:lnTo>
                  <a:lnTo>
                    <a:pt x="659" y="659"/>
                  </a:lnTo>
                  <a:lnTo>
                    <a:pt x="6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9" name="Google Shape;14419;p36"/>
            <p:cNvSpPr/>
            <p:nvPr/>
          </p:nvSpPr>
          <p:spPr>
            <a:xfrm>
              <a:off x="4487700" y="2875325"/>
              <a:ext cx="16500" cy="16475"/>
            </a:xfrm>
            <a:custGeom>
              <a:avLst/>
              <a:gdLst/>
              <a:ahLst/>
              <a:cxnLst/>
              <a:rect l="l" t="t" r="r" b="b"/>
              <a:pathLst>
                <a:path w="660" h="659" extrusionOk="0">
                  <a:moveTo>
                    <a:pt x="1" y="0"/>
                  </a:moveTo>
                  <a:lnTo>
                    <a:pt x="1" y="659"/>
                  </a:lnTo>
                  <a:lnTo>
                    <a:pt x="659" y="659"/>
                  </a:lnTo>
                  <a:lnTo>
                    <a:pt x="659"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0" name="Google Shape;14420;p36"/>
            <p:cNvSpPr/>
            <p:nvPr/>
          </p:nvSpPr>
          <p:spPr>
            <a:xfrm>
              <a:off x="4504175" y="2891775"/>
              <a:ext cx="16475" cy="16475"/>
            </a:xfrm>
            <a:custGeom>
              <a:avLst/>
              <a:gdLst/>
              <a:ahLst/>
              <a:cxnLst/>
              <a:rect l="l" t="t" r="r" b="b"/>
              <a:pathLst>
                <a:path w="659" h="659" extrusionOk="0">
                  <a:moveTo>
                    <a:pt x="0" y="1"/>
                  </a:moveTo>
                  <a:lnTo>
                    <a:pt x="0" y="659"/>
                  </a:lnTo>
                  <a:lnTo>
                    <a:pt x="658" y="659"/>
                  </a:lnTo>
                  <a:lnTo>
                    <a:pt x="658"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1" name="Google Shape;14421;p36"/>
            <p:cNvSpPr/>
            <p:nvPr/>
          </p:nvSpPr>
          <p:spPr>
            <a:xfrm>
              <a:off x="4520625" y="2891775"/>
              <a:ext cx="16475" cy="16475"/>
            </a:xfrm>
            <a:custGeom>
              <a:avLst/>
              <a:gdLst/>
              <a:ahLst/>
              <a:cxnLst/>
              <a:rect l="l" t="t" r="r" b="b"/>
              <a:pathLst>
                <a:path w="659" h="659" extrusionOk="0">
                  <a:moveTo>
                    <a:pt x="0" y="1"/>
                  </a:moveTo>
                  <a:lnTo>
                    <a:pt x="0"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2" name="Google Shape;14422;p36"/>
            <p:cNvSpPr/>
            <p:nvPr/>
          </p:nvSpPr>
          <p:spPr>
            <a:xfrm>
              <a:off x="4487700" y="2891775"/>
              <a:ext cx="16500" cy="16475"/>
            </a:xfrm>
            <a:custGeom>
              <a:avLst/>
              <a:gdLst/>
              <a:ahLst/>
              <a:cxnLst/>
              <a:rect l="l" t="t" r="r" b="b"/>
              <a:pathLst>
                <a:path w="660" h="659" extrusionOk="0">
                  <a:moveTo>
                    <a:pt x="1" y="1"/>
                  </a:moveTo>
                  <a:lnTo>
                    <a:pt x="1"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3" name="Google Shape;14423;p36"/>
            <p:cNvSpPr/>
            <p:nvPr/>
          </p:nvSpPr>
          <p:spPr>
            <a:xfrm>
              <a:off x="4471250" y="2875325"/>
              <a:ext cx="16475" cy="16475"/>
            </a:xfrm>
            <a:custGeom>
              <a:avLst/>
              <a:gdLst/>
              <a:ahLst/>
              <a:cxnLst/>
              <a:rect l="l" t="t" r="r" b="b"/>
              <a:pathLst>
                <a:path w="659" h="659" extrusionOk="0">
                  <a:moveTo>
                    <a:pt x="0" y="0"/>
                  </a:moveTo>
                  <a:lnTo>
                    <a:pt x="0" y="659"/>
                  </a:lnTo>
                  <a:lnTo>
                    <a:pt x="659" y="659"/>
                  </a:lnTo>
                  <a:lnTo>
                    <a:pt x="6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4" name="Google Shape;14424;p36"/>
            <p:cNvSpPr/>
            <p:nvPr/>
          </p:nvSpPr>
          <p:spPr>
            <a:xfrm>
              <a:off x="4455175" y="2875325"/>
              <a:ext cx="16100" cy="16475"/>
            </a:xfrm>
            <a:custGeom>
              <a:avLst/>
              <a:gdLst/>
              <a:ahLst/>
              <a:cxnLst/>
              <a:rect l="l" t="t" r="r" b="b"/>
              <a:pathLst>
                <a:path w="644" h="659" extrusionOk="0">
                  <a:moveTo>
                    <a:pt x="1" y="0"/>
                  </a:moveTo>
                  <a:lnTo>
                    <a:pt x="1" y="659"/>
                  </a:lnTo>
                  <a:lnTo>
                    <a:pt x="643" y="659"/>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5" name="Google Shape;14425;p36"/>
          <p:cNvGrpSpPr/>
          <p:nvPr/>
        </p:nvGrpSpPr>
        <p:grpSpPr>
          <a:xfrm>
            <a:off x="6462090" y="1876698"/>
            <a:ext cx="1961913" cy="2726799"/>
            <a:chOff x="2089925" y="560600"/>
            <a:chExt cx="323700" cy="449900"/>
          </a:xfrm>
        </p:grpSpPr>
        <p:sp>
          <p:nvSpPr>
            <p:cNvPr id="14426" name="Google Shape;14426;p36"/>
            <p:cNvSpPr/>
            <p:nvPr/>
          </p:nvSpPr>
          <p:spPr>
            <a:xfrm>
              <a:off x="2089925" y="695800"/>
              <a:ext cx="20000" cy="44700"/>
            </a:xfrm>
            <a:custGeom>
              <a:avLst/>
              <a:gdLst/>
              <a:ahLst/>
              <a:cxnLst/>
              <a:rect l="l" t="t" r="r" b="b"/>
              <a:pathLst>
                <a:path w="800" h="1788" extrusionOk="0">
                  <a:moveTo>
                    <a:pt x="1" y="1"/>
                  </a:moveTo>
                  <a:lnTo>
                    <a:pt x="1" y="1787"/>
                  </a:lnTo>
                  <a:lnTo>
                    <a:pt x="800" y="1787"/>
                  </a:lnTo>
                  <a:lnTo>
                    <a:pt x="8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7" name="Google Shape;14427;p36"/>
            <p:cNvSpPr/>
            <p:nvPr/>
          </p:nvSpPr>
          <p:spPr>
            <a:xfrm>
              <a:off x="2393225" y="695800"/>
              <a:ext cx="20400" cy="44700"/>
            </a:xfrm>
            <a:custGeom>
              <a:avLst/>
              <a:gdLst/>
              <a:ahLst/>
              <a:cxnLst/>
              <a:rect l="l" t="t" r="r" b="b"/>
              <a:pathLst>
                <a:path w="816" h="1788" extrusionOk="0">
                  <a:moveTo>
                    <a:pt x="0" y="1"/>
                  </a:moveTo>
                  <a:lnTo>
                    <a:pt x="0" y="1787"/>
                  </a:lnTo>
                  <a:lnTo>
                    <a:pt x="816" y="1787"/>
                  </a:lnTo>
                  <a:lnTo>
                    <a:pt x="8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8" name="Google Shape;14428;p36"/>
            <p:cNvSpPr/>
            <p:nvPr/>
          </p:nvSpPr>
          <p:spPr>
            <a:xfrm>
              <a:off x="2109900" y="560600"/>
              <a:ext cx="283350" cy="224975"/>
            </a:xfrm>
            <a:custGeom>
              <a:avLst/>
              <a:gdLst/>
              <a:ahLst/>
              <a:cxnLst/>
              <a:rect l="l" t="t" r="r" b="b"/>
              <a:pathLst>
                <a:path w="11334" h="8999" extrusionOk="0">
                  <a:moveTo>
                    <a:pt x="816" y="1"/>
                  </a:moveTo>
                  <a:lnTo>
                    <a:pt x="816" y="894"/>
                  </a:lnTo>
                  <a:lnTo>
                    <a:pt x="1" y="894"/>
                  </a:lnTo>
                  <a:lnTo>
                    <a:pt x="1" y="8998"/>
                  </a:lnTo>
                  <a:lnTo>
                    <a:pt x="11333" y="8998"/>
                  </a:lnTo>
                  <a:lnTo>
                    <a:pt x="11333" y="894"/>
                  </a:lnTo>
                  <a:lnTo>
                    <a:pt x="10518" y="894"/>
                  </a:lnTo>
                  <a:lnTo>
                    <a:pt x="105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9" name="Google Shape;14429;p36"/>
            <p:cNvSpPr/>
            <p:nvPr/>
          </p:nvSpPr>
          <p:spPr>
            <a:xfrm>
              <a:off x="2130300" y="560600"/>
              <a:ext cx="242575" cy="22375"/>
            </a:xfrm>
            <a:custGeom>
              <a:avLst/>
              <a:gdLst/>
              <a:ahLst/>
              <a:cxnLst/>
              <a:rect l="l" t="t" r="r" b="b"/>
              <a:pathLst>
                <a:path w="9703" h="895" extrusionOk="0">
                  <a:moveTo>
                    <a:pt x="0" y="1"/>
                  </a:moveTo>
                  <a:lnTo>
                    <a:pt x="0" y="894"/>
                  </a:lnTo>
                  <a:lnTo>
                    <a:pt x="9702" y="894"/>
                  </a:lnTo>
                  <a:lnTo>
                    <a:pt x="97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0" name="Google Shape;14430;p36"/>
            <p:cNvSpPr/>
            <p:nvPr/>
          </p:nvSpPr>
          <p:spPr>
            <a:xfrm>
              <a:off x="2150675" y="695800"/>
              <a:ext cx="20000" cy="44700"/>
            </a:xfrm>
            <a:custGeom>
              <a:avLst/>
              <a:gdLst/>
              <a:ahLst/>
              <a:cxnLst/>
              <a:rect l="l" t="t" r="r" b="b"/>
              <a:pathLst>
                <a:path w="800" h="1788" extrusionOk="0">
                  <a:moveTo>
                    <a:pt x="0" y="1"/>
                  </a:moveTo>
                  <a:lnTo>
                    <a:pt x="0" y="1787"/>
                  </a:lnTo>
                  <a:lnTo>
                    <a:pt x="799" y="1787"/>
                  </a:lnTo>
                  <a:lnTo>
                    <a:pt x="7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1" name="Google Shape;14431;p36"/>
            <p:cNvSpPr/>
            <p:nvPr/>
          </p:nvSpPr>
          <p:spPr>
            <a:xfrm>
              <a:off x="2109900" y="582950"/>
              <a:ext cx="20425" cy="45075"/>
            </a:xfrm>
            <a:custGeom>
              <a:avLst/>
              <a:gdLst/>
              <a:ahLst/>
              <a:cxnLst/>
              <a:rect l="l" t="t" r="r" b="b"/>
              <a:pathLst>
                <a:path w="817" h="1803" extrusionOk="0">
                  <a:moveTo>
                    <a:pt x="1" y="0"/>
                  </a:moveTo>
                  <a:lnTo>
                    <a:pt x="1" y="1803"/>
                  </a:lnTo>
                  <a:lnTo>
                    <a:pt x="816" y="1803"/>
                  </a:lnTo>
                  <a:lnTo>
                    <a:pt x="8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2" name="Google Shape;14432;p36"/>
            <p:cNvSpPr/>
            <p:nvPr/>
          </p:nvSpPr>
          <p:spPr>
            <a:xfrm>
              <a:off x="2332475" y="695800"/>
              <a:ext cx="20425" cy="44700"/>
            </a:xfrm>
            <a:custGeom>
              <a:avLst/>
              <a:gdLst/>
              <a:ahLst/>
              <a:cxnLst/>
              <a:rect l="l" t="t" r="r" b="b"/>
              <a:pathLst>
                <a:path w="817" h="1788" extrusionOk="0">
                  <a:moveTo>
                    <a:pt x="1" y="1"/>
                  </a:moveTo>
                  <a:lnTo>
                    <a:pt x="1" y="1787"/>
                  </a:lnTo>
                  <a:lnTo>
                    <a:pt x="816" y="1787"/>
                  </a:lnTo>
                  <a:lnTo>
                    <a:pt x="8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3" name="Google Shape;14433;p36"/>
            <p:cNvSpPr/>
            <p:nvPr/>
          </p:nvSpPr>
          <p:spPr>
            <a:xfrm>
              <a:off x="2201225" y="763200"/>
              <a:ext cx="101125" cy="22375"/>
            </a:xfrm>
            <a:custGeom>
              <a:avLst/>
              <a:gdLst/>
              <a:ahLst/>
              <a:cxnLst/>
              <a:rect l="l" t="t" r="r" b="b"/>
              <a:pathLst>
                <a:path w="4045" h="895" extrusionOk="0">
                  <a:moveTo>
                    <a:pt x="0" y="1"/>
                  </a:moveTo>
                  <a:lnTo>
                    <a:pt x="0" y="894"/>
                  </a:lnTo>
                  <a:lnTo>
                    <a:pt x="4044" y="894"/>
                  </a:lnTo>
                  <a:lnTo>
                    <a:pt x="40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4" name="Google Shape;14434;p36"/>
            <p:cNvSpPr/>
            <p:nvPr/>
          </p:nvSpPr>
          <p:spPr>
            <a:xfrm>
              <a:off x="2292125" y="650750"/>
              <a:ext cx="20400" cy="22350"/>
            </a:xfrm>
            <a:custGeom>
              <a:avLst/>
              <a:gdLst/>
              <a:ahLst/>
              <a:cxnLst/>
              <a:rect l="l" t="t" r="r" b="b"/>
              <a:pathLst>
                <a:path w="816" h="894" extrusionOk="0">
                  <a:moveTo>
                    <a:pt x="1" y="0"/>
                  </a:moveTo>
                  <a:lnTo>
                    <a:pt x="1" y="893"/>
                  </a:lnTo>
                  <a:lnTo>
                    <a:pt x="816" y="893"/>
                  </a:lnTo>
                  <a:lnTo>
                    <a:pt x="8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5" name="Google Shape;14435;p36"/>
            <p:cNvSpPr/>
            <p:nvPr/>
          </p:nvSpPr>
          <p:spPr>
            <a:xfrm>
              <a:off x="2170650" y="785550"/>
              <a:ext cx="161850" cy="135200"/>
            </a:xfrm>
            <a:custGeom>
              <a:avLst/>
              <a:gdLst/>
              <a:ahLst/>
              <a:cxnLst/>
              <a:rect l="l" t="t" r="r" b="b"/>
              <a:pathLst>
                <a:path w="6474" h="5408" extrusionOk="0">
                  <a:moveTo>
                    <a:pt x="0" y="0"/>
                  </a:moveTo>
                  <a:lnTo>
                    <a:pt x="0" y="5408"/>
                  </a:lnTo>
                  <a:lnTo>
                    <a:pt x="6474" y="5408"/>
                  </a:lnTo>
                  <a:lnTo>
                    <a:pt x="6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6" name="Google Shape;14436;p36"/>
            <p:cNvSpPr/>
            <p:nvPr/>
          </p:nvSpPr>
          <p:spPr>
            <a:xfrm>
              <a:off x="2150675" y="808275"/>
              <a:ext cx="202225" cy="22350"/>
            </a:xfrm>
            <a:custGeom>
              <a:avLst/>
              <a:gdLst/>
              <a:ahLst/>
              <a:cxnLst/>
              <a:rect l="l" t="t" r="r" b="b"/>
              <a:pathLst>
                <a:path w="8089" h="894" extrusionOk="0">
                  <a:moveTo>
                    <a:pt x="0" y="0"/>
                  </a:moveTo>
                  <a:lnTo>
                    <a:pt x="0" y="894"/>
                  </a:lnTo>
                  <a:lnTo>
                    <a:pt x="8088" y="894"/>
                  </a:lnTo>
                  <a:lnTo>
                    <a:pt x="80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7" name="Google Shape;14437;p36"/>
            <p:cNvSpPr/>
            <p:nvPr/>
          </p:nvSpPr>
          <p:spPr>
            <a:xfrm>
              <a:off x="2130300" y="830600"/>
              <a:ext cx="20400" cy="90150"/>
            </a:xfrm>
            <a:custGeom>
              <a:avLst/>
              <a:gdLst/>
              <a:ahLst/>
              <a:cxnLst/>
              <a:rect l="l" t="t" r="r" b="b"/>
              <a:pathLst>
                <a:path w="816" h="3606" extrusionOk="0">
                  <a:moveTo>
                    <a:pt x="0" y="1"/>
                  </a:moveTo>
                  <a:lnTo>
                    <a:pt x="0" y="3606"/>
                  </a:lnTo>
                  <a:lnTo>
                    <a:pt x="815" y="3606"/>
                  </a:lnTo>
                  <a:lnTo>
                    <a:pt x="8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8" name="Google Shape;14438;p36"/>
            <p:cNvSpPr/>
            <p:nvPr/>
          </p:nvSpPr>
          <p:spPr>
            <a:xfrm>
              <a:off x="2352875" y="830600"/>
              <a:ext cx="20000" cy="90150"/>
            </a:xfrm>
            <a:custGeom>
              <a:avLst/>
              <a:gdLst/>
              <a:ahLst/>
              <a:cxnLst/>
              <a:rect l="l" t="t" r="r" b="b"/>
              <a:pathLst>
                <a:path w="800" h="3606" extrusionOk="0">
                  <a:moveTo>
                    <a:pt x="0" y="1"/>
                  </a:moveTo>
                  <a:lnTo>
                    <a:pt x="0" y="3606"/>
                  </a:lnTo>
                  <a:lnTo>
                    <a:pt x="799" y="3606"/>
                  </a:lnTo>
                  <a:lnTo>
                    <a:pt x="7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9" name="Google Shape;14439;p36"/>
            <p:cNvSpPr/>
            <p:nvPr/>
          </p:nvSpPr>
          <p:spPr>
            <a:xfrm>
              <a:off x="2170650" y="920725"/>
              <a:ext cx="161850" cy="67425"/>
            </a:xfrm>
            <a:custGeom>
              <a:avLst/>
              <a:gdLst/>
              <a:ahLst/>
              <a:cxnLst/>
              <a:rect l="l" t="t" r="r" b="b"/>
              <a:pathLst>
                <a:path w="6474" h="2697" extrusionOk="0">
                  <a:moveTo>
                    <a:pt x="0" y="1"/>
                  </a:moveTo>
                  <a:lnTo>
                    <a:pt x="0" y="2697"/>
                  </a:lnTo>
                  <a:lnTo>
                    <a:pt x="816" y="2697"/>
                  </a:lnTo>
                  <a:lnTo>
                    <a:pt x="816" y="894"/>
                  </a:lnTo>
                  <a:lnTo>
                    <a:pt x="5675" y="894"/>
                  </a:lnTo>
                  <a:lnTo>
                    <a:pt x="5675" y="2697"/>
                  </a:lnTo>
                  <a:lnTo>
                    <a:pt x="6474" y="2697"/>
                  </a:lnTo>
                  <a:lnTo>
                    <a:pt x="64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0" name="Google Shape;14440;p36"/>
            <p:cNvSpPr/>
            <p:nvPr/>
          </p:nvSpPr>
          <p:spPr>
            <a:xfrm>
              <a:off x="2170650" y="988125"/>
              <a:ext cx="20400" cy="22375"/>
            </a:xfrm>
            <a:custGeom>
              <a:avLst/>
              <a:gdLst/>
              <a:ahLst/>
              <a:cxnLst/>
              <a:rect l="l" t="t" r="r" b="b"/>
              <a:pathLst>
                <a:path w="816" h="895" extrusionOk="0">
                  <a:moveTo>
                    <a:pt x="0" y="1"/>
                  </a:moveTo>
                  <a:lnTo>
                    <a:pt x="0" y="894"/>
                  </a:lnTo>
                  <a:lnTo>
                    <a:pt x="816" y="894"/>
                  </a:lnTo>
                  <a:lnTo>
                    <a:pt x="8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1" name="Google Shape;14441;p36"/>
            <p:cNvSpPr/>
            <p:nvPr/>
          </p:nvSpPr>
          <p:spPr>
            <a:xfrm>
              <a:off x="2312500" y="988125"/>
              <a:ext cx="20000" cy="22375"/>
            </a:xfrm>
            <a:custGeom>
              <a:avLst/>
              <a:gdLst/>
              <a:ahLst/>
              <a:cxnLst/>
              <a:rect l="l" t="t" r="r" b="b"/>
              <a:pathLst>
                <a:path w="800" h="895" extrusionOk="0">
                  <a:moveTo>
                    <a:pt x="1" y="1"/>
                  </a:moveTo>
                  <a:lnTo>
                    <a:pt x="1" y="894"/>
                  </a:lnTo>
                  <a:lnTo>
                    <a:pt x="800" y="894"/>
                  </a:lnTo>
                  <a:lnTo>
                    <a:pt x="8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2" name="Google Shape;14442;p36"/>
            <p:cNvSpPr/>
            <p:nvPr/>
          </p:nvSpPr>
          <p:spPr>
            <a:xfrm>
              <a:off x="2271750" y="830600"/>
              <a:ext cx="20400" cy="45100"/>
            </a:xfrm>
            <a:custGeom>
              <a:avLst/>
              <a:gdLst/>
              <a:ahLst/>
              <a:cxnLst/>
              <a:rect l="l" t="t" r="r" b="b"/>
              <a:pathLst>
                <a:path w="816" h="1804" extrusionOk="0">
                  <a:moveTo>
                    <a:pt x="0" y="1"/>
                  </a:moveTo>
                  <a:lnTo>
                    <a:pt x="0" y="1803"/>
                  </a:lnTo>
                  <a:lnTo>
                    <a:pt x="816" y="1803"/>
                  </a:lnTo>
                  <a:lnTo>
                    <a:pt x="8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3" name="Google Shape;14443;p36"/>
            <p:cNvSpPr/>
            <p:nvPr/>
          </p:nvSpPr>
          <p:spPr>
            <a:xfrm>
              <a:off x="2191025" y="785550"/>
              <a:ext cx="20400" cy="45075"/>
            </a:xfrm>
            <a:custGeom>
              <a:avLst/>
              <a:gdLst/>
              <a:ahLst/>
              <a:cxnLst/>
              <a:rect l="l" t="t" r="r" b="b"/>
              <a:pathLst>
                <a:path w="816" h="1803" extrusionOk="0">
                  <a:moveTo>
                    <a:pt x="1" y="0"/>
                  </a:moveTo>
                  <a:lnTo>
                    <a:pt x="1" y="1803"/>
                  </a:lnTo>
                  <a:lnTo>
                    <a:pt x="816" y="1803"/>
                  </a:lnTo>
                  <a:lnTo>
                    <a:pt x="8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 name="CuadroTexto 2">
            <a:extLst>
              <a:ext uri="{FF2B5EF4-FFF2-40B4-BE49-F238E27FC236}">
                <a16:creationId xmlns:a16="http://schemas.microsoft.com/office/drawing/2014/main" id="{E3D65DE3-5939-77A6-D69A-90474E00A0B8}"/>
              </a:ext>
            </a:extLst>
          </p:cNvPr>
          <p:cNvSpPr txBox="1"/>
          <p:nvPr/>
        </p:nvSpPr>
        <p:spPr>
          <a:xfrm>
            <a:off x="639943" y="2345642"/>
            <a:ext cx="5832743" cy="2062103"/>
          </a:xfrm>
          <a:prstGeom prst="rect">
            <a:avLst/>
          </a:prstGeom>
          <a:noFill/>
        </p:spPr>
        <p:txBody>
          <a:bodyPr wrap="square">
            <a:spAutoFit/>
          </a:bodyPr>
          <a:lstStyle/>
          <a:p>
            <a:r>
              <a:rPr lang="es-CL" sz="1600" dirty="0" err="1">
                <a:solidFill>
                  <a:schemeClr val="bg1">
                    <a:lumMod val="50000"/>
                  </a:schemeClr>
                </a:solidFill>
                <a:latin typeface="Advent Pro Medium"/>
                <a:sym typeface="Advent Pro Medium"/>
              </a:rPr>
              <a:t>public</a:t>
            </a:r>
            <a:r>
              <a:rPr lang="es-CL" sz="1600" dirty="0">
                <a:solidFill>
                  <a:schemeClr val="bg2"/>
                </a:solidFill>
                <a:latin typeface="Advent Pro Medium"/>
                <a:sym typeface="Advent Pro Medium"/>
              </a:rPr>
              <a:t> </a:t>
            </a:r>
            <a:r>
              <a:rPr lang="es-CL" sz="1600" dirty="0" err="1">
                <a:solidFill>
                  <a:schemeClr val="bg1">
                    <a:lumMod val="50000"/>
                  </a:schemeClr>
                </a:solidFill>
                <a:latin typeface="Advent Pro Medium"/>
                <a:sym typeface="Advent Pro Medium"/>
              </a:rPr>
              <a:t>class</a:t>
            </a:r>
            <a:r>
              <a:rPr lang="es-CL" sz="1600" dirty="0">
                <a:solidFill>
                  <a:schemeClr val="bg2"/>
                </a:solidFill>
                <a:latin typeface="Advent Pro Medium"/>
                <a:sym typeface="Advent Pro Medium"/>
              </a:rPr>
              <a:t> </a:t>
            </a:r>
            <a:r>
              <a:rPr lang="es-CL" sz="1600" dirty="0" err="1">
                <a:solidFill>
                  <a:schemeClr val="accent5"/>
                </a:solidFill>
                <a:latin typeface="Advent Pro Medium"/>
                <a:sym typeface="Advent Pro Medium"/>
              </a:rPr>
              <a:t>Main</a:t>
            </a:r>
            <a:r>
              <a:rPr lang="es-CL" sz="1600" dirty="0">
                <a:solidFill>
                  <a:schemeClr val="bg2"/>
                </a:solidFill>
                <a:latin typeface="Advent Pro Medium"/>
                <a:sym typeface="Advent Pro Medium"/>
              </a:rPr>
              <a:t> {</a:t>
            </a:r>
          </a:p>
          <a:p>
            <a:r>
              <a:rPr lang="es-CL" sz="1600" dirty="0">
                <a:solidFill>
                  <a:schemeClr val="bg2"/>
                </a:solidFill>
                <a:latin typeface="Advent Pro Medium"/>
                <a:sym typeface="Advent Pro Medium"/>
              </a:rPr>
              <a:t>    </a:t>
            </a:r>
            <a:r>
              <a:rPr lang="es-CL" sz="1600" dirty="0" err="1">
                <a:solidFill>
                  <a:schemeClr val="bg1">
                    <a:lumMod val="50000"/>
                  </a:schemeClr>
                </a:solidFill>
                <a:latin typeface="Advent Pro Medium"/>
                <a:sym typeface="Advent Pro Medium"/>
              </a:rPr>
              <a:t>public</a:t>
            </a:r>
            <a:r>
              <a:rPr lang="es-CL" sz="1600" dirty="0">
                <a:solidFill>
                  <a:schemeClr val="bg2"/>
                </a:solidFill>
                <a:latin typeface="Advent Pro Medium"/>
                <a:sym typeface="Advent Pro Medium"/>
              </a:rPr>
              <a:t> </a:t>
            </a:r>
            <a:r>
              <a:rPr lang="es-CL" sz="1600" dirty="0" err="1">
                <a:solidFill>
                  <a:schemeClr val="bg1">
                    <a:lumMod val="50000"/>
                  </a:schemeClr>
                </a:solidFill>
                <a:latin typeface="Advent Pro Medium"/>
                <a:sym typeface="Advent Pro Medium"/>
              </a:rPr>
              <a:t>static</a:t>
            </a:r>
            <a:r>
              <a:rPr lang="es-CL" sz="1600" dirty="0">
                <a:solidFill>
                  <a:schemeClr val="bg2"/>
                </a:solidFill>
                <a:latin typeface="Advent Pro Medium"/>
                <a:sym typeface="Advent Pro Medium"/>
              </a:rPr>
              <a:t> </a:t>
            </a:r>
            <a:r>
              <a:rPr lang="es-CL" sz="1600" dirty="0" err="1">
                <a:solidFill>
                  <a:schemeClr val="bg1">
                    <a:lumMod val="50000"/>
                  </a:schemeClr>
                </a:solidFill>
                <a:latin typeface="Advent Pro Medium"/>
                <a:sym typeface="Advent Pro Medium"/>
              </a:rPr>
              <a:t>void</a:t>
            </a:r>
            <a:r>
              <a:rPr lang="es-CL" sz="1600" dirty="0">
                <a:solidFill>
                  <a:schemeClr val="bg2"/>
                </a:solidFill>
                <a:latin typeface="Advent Pro Medium"/>
                <a:sym typeface="Advent Pro Medium"/>
              </a:rPr>
              <a:t> </a:t>
            </a:r>
            <a:r>
              <a:rPr lang="es-CL" sz="1600" dirty="0" err="1">
                <a:solidFill>
                  <a:schemeClr val="accent5"/>
                </a:solidFill>
                <a:latin typeface="Advent Pro Medium"/>
                <a:sym typeface="Advent Pro Medium"/>
              </a:rPr>
              <a:t>main</a:t>
            </a:r>
            <a:r>
              <a:rPr lang="es-CL" sz="1600" dirty="0">
                <a:solidFill>
                  <a:schemeClr val="bg2"/>
                </a:solidFill>
                <a:latin typeface="Advent Pro Medium"/>
                <a:sym typeface="Advent Pro Medium"/>
              </a:rPr>
              <a:t>(</a:t>
            </a:r>
            <a:r>
              <a:rPr lang="es-CL" sz="1600" dirty="0" err="1">
                <a:solidFill>
                  <a:schemeClr val="bg2"/>
                </a:solidFill>
                <a:latin typeface="Advent Pro Medium"/>
                <a:sym typeface="Advent Pro Medium"/>
              </a:rPr>
              <a:t>String</a:t>
            </a:r>
            <a:r>
              <a:rPr lang="es-CL" sz="1600" dirty="0">
                <a:solidFill>
                  <a:schemeClr val="bg1">
                    <a:lumMod val="50000"/>
                  </a:schemeClr>
                </a:solidFill>
                <a:latin typeface="Advent Pro Medium"/>
                <a:sym typeface="Advent Pro Medium"/>
              </a:rPr>
              <a:t>[]</a:t>
            </a:r>
            <a:r>
              <a:rPr lang="es-CL" sz="1600" dirty="0">
                <a:solidFill>
                  <a:schemeClr val="bg2"/>
                </a:solidFill>
                <a:latin typeface="Advent Pro Medium"/>
                <a:sym typeface="Advent Pro Medium"/>
              </a:rPr>
              <a:t> </a:t>
            </a:r>
            <a:r>
              <a:rPr lang="es-CL" sz="1600" dirty="0" err="1">
                <a:solidFill>
                  <a:schemeClr val="bg2"/>
                </a:solidFill>
                <a:latin typeface="Advent Pro Medium"/>
                <a:sym typeface="Advent Pro Medium"/>
              </a:rPr>
              <a:t>args</a:t>
            </a:r>
            <a:r>
              <a:rPr lang="es-CL" sz="1600" dirty="0">
                <a:solidFill>
                  <a:schemeClr val="bg2"/>
                </a:solidFill>
                <a:latin typeface="Advent Pro Medium"/>
                <a:sym typeface="Advent Pro Medium"/>
              </a:rPr>
              <a:t>) {</a:t>
            </a:r>
          </a:p>
          <a:p>
            <a:r>
              <a:rPr lang="es-CL" sz="1600" dirty="0">
                <a:solidFill>
                  <a:schemeClr val="bg2"/>
                </a:solidFill>
                <a:latin typeface="Advent Pro Medium"/>
                <a:sym typeface="Advent Pro Medium"/>
              </a:rPr>
              <a:t>        Persona </a:t>
            </a:r>
            <a:r>
              <a:rPr lang="es-CL" sz="1600" dirty="0" err="1">
                <a:solidFill>
                  <a:schemeClr val="accent5"/>
                </a:solidFill>
                <a:latin typeface="Advent Pro Medium"/>
                <a:sym typeface="Advent Pro Medium"/>
              </a:rPr>
              <a:t>persona</a:t>
            </a:r>
            <a:r>
              <a:rPr lang="es-CL" sz="1600" dirty="0">
                <a:solidFill>
                  <a:schemeClr val="bg2"/>
                </a:solidFill>
                <a:latin typeface="Advent Pro Medium"/>
                <a:sym typeface="Advent Pro Medium"/>
              </a:rPr>
              <a:t> </a:t>
            </a:r>
            <a:r>
              <a:rPr lang="es-CL" sz="1600" dirty="0">
                <a:solidFill>
                  <a:schemeClr val="bg1">
                    <a:lumMod val="50000"/>
                  </a:schemeClr>
                </a:solidFill>
                <a:latin typeface="Advent Pro Medium"/>
                <a:sym typeface="Advent Pro Medium"/>
              </a:rPr>
              <a:t>=</a:t>
            </a:r>
            <a:r>
              <a:rPr lang="es-CL" sz="1600" dirty="0">
                <a:solidFill>
                  <a:schemeClr val="bg2"/>
                </a:solidFill>
                <a:latin typeface="Advent Pro Medium"/>
                <a:sym typeface="Advent Pro Medium"/>
              </a:rPr>
              <a:t> </a:t>
            </a:r>
            <a:r>
              <a:rPr lang="es-CL" sz="1600" dirty="0">
                <a:solidFill>
                  <a:schemeClr val="bg1">
                    <a:lumMod val="50000"/>
                  </a:schemeClr>
                </a:solidFill>
                <a:latin typeface="Advent Pro Medium"/>
                <a:sym typeface="Advent Pro Medium"/>
              </a:rPr>
              <a:t>new</a:t>
            </a:r>
            <a:r>
              <a:rPr lang="es-CL" sz="1600" dirty="0">
                <a:solidFill>
                  <a:schemeClr val="bg2"/>
                </a:solidFill>
                <a:latin typeface="Advent Pro Medium"/>
                <a:sym typeface="Advent Pro Medium"/>
              </a:rPr>
              <a:t> Persona</a:t>
            </a:r>
            <a:r>
              <a:rPr lang="es-CL" sz="1600" dirty="0">
                <a:solidFill>
                  <a:schemeClr val="bg1">
                    <a:lumMod val="50000"/>
                  </a:schemeClr>
                </a:solidFill>
                <a:latin typeface="Advent Pro Medium"/>
                <a:sym typeface="Advent Pro Medium"/>
              </a:rPr>
              <a:t>()</a:t>
            </a:r>
            <a:r>
              <a:rPr lang="es-CL" sz="1600" dirty="0">
                <a:solidFill>
                  <a:schemeClr val="bg2"/>
                </a:solidFill>
                <a:latin typeface="Advent Pro Medium"/>
                <a:sym typeface="Advent Pro Medium"/>
              </a:rPr>
              <a:t>;</a:t>
            </a:r>
          </a:p>
          <a:p>
            <a:r>
              <a:rPr lang="es-CL" sz="1600" b="1" dirty="0">
                <a:solidFill>
                  <a:schemeClr val="bg2"/>
                </a:solidFill>
                <a:latin typeface="Advent Pro Medium"/>
                <a:sym typeface="Advent Pro Medium"/>
              </a:rPr>
              <a:t>        </a:t>
            </a:r>
            <a:r>
              <a:rPr lang="es-CL" sz="1600" b="1" dirty="0" err="1">
                <a:solidFill>
                  <a:schemeClr val="bg2"/>
                </a:solidFill>
                <a:latin typeface="Advent Pro Medium"/>
                <a:sym typeface="Advent Pro Medium"/>
              </a:rPr>
              <a:t>persona.</a:t>
            </a:r>
            <a:r>
              <a:rPr lang="es-CL" sz="1600" b="1" dirty="0" err="1">
                <a:solidFill>
                  <a:schemeClr val="accent5"/>
                </a:solidFill>
                <a:latin typeface="Advent Pro Medium"/>
                <a:sym typeface="Advent Pro Medium"/>
              </a:rPr>
              <a:t>setNombre</a:t>
            </a:r>
            <a:r>
              <a:rPr lang="es-CL" sz="1600" b="1" dirty="0">
                <a:solidFill>
                  <a:schemeClr val="bg2"/>
                </a:solidFill>
                <a:latin typeface="Advent Pro Medium"/>
                <a:sym typeface="Advent Pro Medium"/>
              </a:rPr>
              <a:t>(</a:t>
            </a:r>
            <a:r>
              <a:rPr lang="es-CL" sz="1600" b="1" dirty="0">
                <a:solidFill>
                  <a:schemeClr val="accent3">
                    <a:lumMod val="75000"/>
                  </a:schemeClr>
                </a:solidFill>
                <a:latin typeface="Advent Pro Medium"/>
                <a:sym typeface="Advent Pro Medium"/>
              </a:rPr>
              <a:t>"Juan"</a:t>
            </a:r>
            <a:r>
              <a:rPr lang="es-CL" sz="1600" b="1" dirty="0">
                <a:solidFill>
                  <a:schemeClr val="bg2"/>
                </a:solidFill>
                <a:latin typeface="Advent Pro Medium"/>
                <a:sym typeface="Advent Pro Medium"/>
              </a:rPr>
              <a:t>);</a:t>
            </a:r>
          </a:p>
          <a:p>
            <a:r>
              <a:rPr lang="es-CL" sz="1600" dirty="0">
                <a:solidFill>
                  <a:schemeClr val="bg2"/>
                </a:solidFill>
                <a:latin typeface="Advent Pro Medium"/>
                <a:sym typeface="Advent Pro Medium"/>
              </a:rPr>
              <a:t>        </a:t>
            </a:r>
            <a:r>
              <a:rPr lang="es-CL" sz="1600" b="1" dirty="0" err="1">
                <a:solidFill>
                  <a:schemeClr val="bg2"/>
                </a:solidFill>
                <a:latin typeface="Advent Pro Medium"/>
                <a:sym typeface="Advent Pro Medium"/>
              </a:rPr>
              <a:t>String</a:t>
            </a:r>
            <a:r>
              <a:rPr lang="es-CL" sz="1600" b="1" dirty="0">
                <a:solidFill>
                  <a:schemeClr val="bg2"/>
                </a:solidFill>
                <a:latin typeface="Advent Pro Medium"/>
                <a:sym typeface="Advent Pro Medium"/>
              </a:rPr>
              <a:t> </a:t>
            </a:r>
            <a:r>
              <a:rPr lang="es-CL" sz="1600" b="1" dirty="0">
                <a:solidFill>
                  <a:schemeClr val="accent5"/>
                </a:solidFill>
                <a:latin typeface="Advent Pro Medium"/>
                <a:sym typeface="Advent Pro Medium"/>
              </a:rPr>
              <a:t>nombre</a:t>
            </a:r>
            <a:r>
              <a:rPr lang="es-CL" sz="1600" b="1" dirty="0">
                <a:solidFill>
                  <a:schemeClr val="bg2"/>
                </a:solidFill>
                <a:latin typeface="Advent Pro Medium"/>
                <a:sym typeface="Advent Pro Medium"/>
              </a:rPr>
              <a:t> </a:t>
            </a:r>
            <a:r>
              <a:rPr lang="es-CL" sz="1600" b="1" dirty="0">
                <a:solidFill>
                  <a:schemeClr val="bg1">
                    <a:lumMod val="50000"/>
                  </a:schemeClr>
                </a:solidFill>
                <a:latin typeface="Advent Pro Medium"/>
                <a:sym typeface="Advent Pro Medium"/>
              </a:rPr>
              <a:t>=</a:t>
            </a:r>
            <a:r>
              <a:rPr lang="es-CL" sz="1600" b="1" dirty="0">
                <a:solidFill>
                  <a:schemeClr val="bg2"/>
                </a:solidFill>
                <a:latin typeface="Advent Pro Medium"/>
                <a:sym typeface="Advent Pro Medium"/>
              </a:rPr>
              <a:t> </a:t>
            </a:r>
            <a:r>
              <a:rPr lang="es-CL" sz="1600" b="1" dirty="0" err="1">
                <a:solidFill>
                  <a:schemeClr val="accent5"/>
                </a:solidFill>
                <a:latin typeface="Advent Pro Medium"/>
                <a:sym typeface="Advent Pro Medium"/>
              </a:rPr>
              <a:t>persona</a:t>
            </a:r>
            <a:r>
              <a:rPr lang="es-CL" sz="1600" b="1" dirty="0" err="1">
                <a:solidFill>
                  <a:schemeClr val="bg2"/>
                </a:solidFill>
                <a:latin typeface="Advent Pro Medium"/>
                <a:sym typeface="Advent Pro Medium"/>
              </a:rPr>
              <a:t>.</a:t>
            </a:r>
            <a:r>
              <a:rPr lang="es-CL" sz="1600" b="1" dirty="0" err="1">
                <a:solidFill>
                  <a:schemeClr val="accent5"/>
                </a:solidFill>
                <a:latin typeface="Advent Pro Medium"/>
                <a:sym typeface="Advent Pro Medium"/>
              </a:rPr>
              <a:t>getNombre</a:t>
            </a:r>
            <a:r>
              <a:rPr lang="es-CL" sz="1600" b="1" dirty="0">
                <a:solidFill>
                  <a:schemeClr val="bg1">
                    <a:lumMod val="50000"/>
                  </a:schemeClr>
                </a:solidFill>
                <a:latin typeface="Advent Pro Medium"/>
                <a:sym typeface="Advent Pro Medium"/>
              </a:rPr>
              <a:t>()</a:t>
            </a:r>
            <a:r>
              <a:rPr lang="es-CL" sz="1600" b="1" dirty="0">
                <a:solidFill>
                  <a:schemeClr val="bg2"/>
                </a:solidFill>
                <a:latin typeface="Advent Pro Medium"/>
                <a:sym typeface="Advent Pro Medium"/>
              </a:rPr>
              <a:t>;</a:t>
            </a:r>
          </a:p>
          <a:p>
            <a:r>
              <a:rPr lang="es-CL" sz="1600" dirty="0">
                <a:solidFill>
                  <a:schemeClr val="bg2"/>
                </a:solidFill>
                <a:latin typeface="Advent Pro Medium"/>
                <a:sym typeface="Advent Pro Medium"/>
              </a:rPr>
              <a:t>        </a:t>
            </a:r>
            <a:r>
              <a:rPr lang="es-CL" sz="1600" dirty="0" err="1">
                <a:solidFill>
                  <a:schemeClr val="bg2"/>
                </a:solidFill>
                <a:latin typeface="Advent Pro Medium"/>
                <a:sym typeface="Advent Pro Medium"/>
              </a:rPr>
              <a:t>System.</a:t>
            </a:r>
            <a:r>
              <a:rPr lang="es-CL" sz="1600" dirty="0" err="1">
                <a:solidFill>
                  <a:schemeClr val="bg1">
                    <a:lumMod val="50000"/>
                  </a:schemeClr>
                </a:solidFill>
                <a:latin typeface="Advent Pro Medium"/>
                <a:sym typeface="Advent Pro Medium"/>
              </a:rPr>
              <a:t>out</a:t>
            </a:r>
            <a:r>
              <a:rPr lang="es-CL" sz="1600" dirty="0" err="1">
                <a:solidFill>
                  <a:schemeClr val="bg2"/>
                </a:solidFill>
                <a:latin typeface="Advent Pro Medium"/>
                <a:sym typeface="Advent Pro Medium"/>
              </a:rPr>
              <a:t>.println</a:t>
            </a:r>
            <a:r>
              <a:rPr lang="es-CL" sz="1600" dirty="0">
                <a:solidFill>
                  <a:schemeClr val="bg2"/>
                </a:solidFill>
                <a:latin typeface="Advent Pro Medium"/>
                <a:sym typeface="Advent Pro Medium"/>
              </a:rPr>
              <a:t>(</a:t>
            </a:r>
            <a:r>
              <a:rPr lang="es-CL" sz="1600" dirty="0">
                <a:solidFill>
                  <a:schemeClr val="accent3">
                    <a:lumMod val="75000"/>
                  </a:schemeClr>
                </a:solidFill>
                <a:latin typeface="Advent Pro Medium"/>
                <a:sym typeface="Advent Pro Medium"/>
              </a:rPr>
              <a:t>"El nombre de la persona es: "</a:t>
            </a:r>
            <a:r>
              <a:rPr lang="es-CL" sz="1600" dirty="0">
                <a:solidFill>
                  <a:schemeClr val="bg2"/>
                </a:solidFill>
                <a:latin typeface="Advent Pro Medium"/>
                <a:sym typeface="Advent Pro Medium"/>
              </a:rPr>
              <a:t> </a:t>
            </a:r>
            <a:r>
              <a:rPr lang="es-CL" sz="1600" dirty="0">
                <a:solidFill>
                  <a:schemeClr val="bg1">
                    <a:lumMod val="50000"/>
                  </a:schemeClr>
                </a:solidFill>
                <a:latin typeface="Advent Pro Medium"/>
                <a:sym typeface="Advent Pro Medium"/>
              </a:rPr>
              <a:t>+</a:t>
            </a:r>
            <a:r>
              <a:rPr lang="es-CL" sz="1600" dirty="0">
                <a:solidFill>
                  <a:schemeClr val="bg2"/>
                </a:solidFill>
                <a:latin typeface="Advent Pro Medium"/>
                <a:sym typeface="Advent Pro Medium"/>
              </a:rPr>
              <a:t> </a:t>
            </a:r>
            <a:r>
              <a:rPr lang="es-CL" sz="1600" dirty="0">
                <a:solidFill>
                  <a:schemeClr val="accent5"/>
                </a:solidFill>
                <a:latin typeface="Advent Pro Medium"/>
                <a:sym typeface="Advent Pro Medium"/>
              </a:rPr>
              <a:t>nombre</a:t>
            </a:r>
            <a:r>
              <a:rPr lang="es-CL" sz="1600" dirty="0">
                <a:solidFill>
                  <a:schemeClr val="bg2"/>
                </a:solidFill>
                <a:latin typeface="Advent Pro Medium"/>
                <a:sym typeface="Advent Pro Medium"/>
              </a:rPr>
              <a:t>);</a:t>
            </a:r>
          </a:p>
          <a:p>
            <a:r>
              <a:rPr lang="es-CL" sz="1600" dirty="0">
                <a:solidFill>
                  <a:schemeClr val="bg2"/>
                </a:solidFill>
                <a:latin typeface="Advent Pro Medium"/>
                <a:sym typeface="Advent Pro Medium"/>
              </a:rPr>
              <a:t>    }</a:t>
            </a:r>
          </a:p>
          <a:p>
            <a:r>
              <a:rPr lang="es-CL" sz="1600" dirty="0">
                <a:solidFill>
                  <a:schemeClr val="bg2"/>
                </a:solidFill>
                <a:latin typeface="Advent Pro Medium"/>
                <a:sym typeface="Advent Pro Medium"/>
              </a:rPr>
              <a:t>}</a:t>
            </a:r>
          </a:p>
        </p:txBody>
      </p:sp>
    </p:spTree>
    <p:extLst>
      <p:ext uri="{BB962C8B-B14F-4D97-AF65-F5344CB8AC3E}">
        <p14:creationId xmlns:p14="http://schemas.microsoft.com/office/powerpoint/2010/main" val="3183894244"/>
      </p:ext>
    </p:extLst>
  </p:cSld>
  <p:clrMapOvr>
    <a:masterClrMapping/>
  </p:clrMapOvr>
  <p:transition spd="slow">
    <p:push dir="u"/>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4327"/>
        <p:cNvGrpSpPr/>
        <p:nvPr/>
      </p:nvGrpSpPr>
      <p:grpSpPr>
        <a:xfrm>
          <a:off x="0" y="0"/>
          <a:ext cx="0" cy="0"/>
          <a:chOff x="0" y="0"/>
          <a:chExt cx="0" cy="0"/>
        </a:xfrm>
      </p:grpSpPr>
      <p:grpSp>
        <p:nvGrpSpPr>
          <p:cNvPr id="14328" name="Google Shape;14328;p34"/>
          <p:cNvGrpSpPr/>
          <p:nvPr/>
        </p:nvGrpSpPr>
        <p:grpSpPr>
          <a:xfrm>
            <a:off x="720000" y="1540425"/>
            <a:ext cx="833900" cy="836975"/>
            <a:chOff x="720000" y="1540425"/>
            <a:chExt cx="833900" cy="836975"/>
          </a:xfrm>
        </p:grpSpPr>
        <p:sp>
          <p:nvSpPr>
            <p:cNvPr id="14329" name="Google Shape;14329;p34"/>
            <p:cNvSpPr/>
            <p:nvPr/>
          </p:nvSpPr>
          <p:spPr>
            <a:xfrm rot="-5400000">
              <a:off x="720550" y="1543413"/>
              <a:ext cx="832800" cy="831000"/>
            </a:xfrm>
            <a:prstGeom prst="wedgeRectCallout">
              <a:avLst>
                <a:gd name="adj1" fmla="val -21361"/>
                <a:gd name="adj2" fmla="val 6518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30" name="Google Shape;14330;p34"/>
            <p:cNvGrpSpPr/>
            <p:nvPr/>
          </p:nvGrpSpPr>
          <p:grpSpPr>
            <a:xfrm>
              <a:off x="720000" y="1540425"/>
              <a:ext cx="833900" cy="836975"/>
              <a:chOff x="720000" y="1540425"/>
              <a:chExt cx="833900" cy="836975"/>
            </a:xfrm>
          </p:grpSpPr>
          <p:sp>
            <p:nvSpPr>
              <p:cNvPr id="14331" name="Google Shape;14331;p34"/>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2" name="Google Shape;14332;p34"/>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3" name="Google Shape;14333;p34"/>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4" name="Google Shape;14334;p34"/>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35" name="Google Shape;14335;p34"/>
          <p:cNvGrpSpPr/>
          <p:nvPr/>
        </p:nvGrpSpPr>
        <p:grpSpPr>
          <a:xfrm>
            <a:off x="720000" y="3177663"/>
            <a:ext cx="833900" cy="836975"/>
            <a:chOff x="720000" y="1540425"/>
            <a:chExt cx="833900" cy="836975"/>
          </a:xfrm>
        </p:grpSpPr>
        <p:sp>
          <p:nvSpPr>
            <p:cNvPr id="14336" name="Google Shape;14336;p34"/>
            <p:cNvSpPr/>
            <p:nvPr/>
          </p:nvSpPr>
          <p:spPr>
            <a:xfrm rot="-5400000">
              <a:off x="720550" y="1543413"/>
              <a:ext cx="832800" cy="831000"/>
            </a:xfrm>
            <a:prstGeom prst="wedgeRectCallout">
              <a:avLst>
                <a:gd name="adj1" fmla="val -21361"/>
                <a:gd name="adj2" fmla="val 6518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37" name="Google Shape;14337;p34"/>
            <p:cNvGrpSpPr/>
            <p:nvPr/>
          </p:nvGrpSpPr>
          <p:grpSpPr>
            <a:xfrm>
              <a:off x="720000" y="1540425"/>
              <a:ext cx="833900" cy="836975"/>
              <a:chOff x="720000" y="1540425"/>
              <a:chExt cx="833900" cy="836975"/>
            </a:xfrm>
          </p:grpSpPr>
          <p:sp>
            <p:nvSpPr>
              <p:cNvPr id="14338" name="Google Shape;14338;p34"/>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9" name="Google Shape;14339;p34"/>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0" name="Google Shape;14340;p34"/>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1" name="Google Shape;14341;p34"/>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42" name="Google Shape;14342;p34"/>
          <p:cNvGrpSpPr/>
          <p:nvPr/>
        </p:nvGrpSpPr>
        <p:grpSpPr>
          <a:xfrm>
            <a:off x="5013050" y="3177663"/>
            <a:ext cx="833900" cy="836975"/>
            <a:chOff x="720000" y="1540425"/>
            <a:chExt cx="833900" cy="836975"/>
          </a:xfrm>
        </p:grpSpPr>
        <p:sp>
          <p:nvSpPr>
            <p:cNvPr id="14343" name="Google Shape;14343;p34"/>
            <p:cNvSpPr/>
            <p:nvPr/>
          </p:nvSpPr>
          <p:spPr>
            <a:xfrm rot="-5400000">
              <a:off x="720550" y="1543413"/>
              <a:ext cx="832800" cy="831000"/>
            </a:xfrm>
            <a:prstGeom prst="wedgeRectCallout">
              <a:avLst>
                <a:gd name="adj1" fmla="val -21361"/>
                <a:gd name="adj2" fmla="val 6518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44" name="Google Shape;14344;p34"/>
            <p:cNvGrpSpPr/>
            <p:nvPr/>
          </p:nvGrpSpPr>
          <p:grpSpPr>
            <a:xfrm>
              <a:off x="720000" y="1540425"/>
              <a:ext cx="833900" cy="836975"/>
              <a:chOff x="720000" y="1540425"/>
              <a:chExt cx="833900" cy="836975"/>
            </a:xfrm>
          </p:grpSpPr>
          <p:sp>
            <p:nvSpPr>
              <p:cNvPr id="14345" name="Google Shape;14345;p34"/>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6" name="Google Shape;14346;p34"/>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7" name="Google Shape;14347;p34"/>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8" name="Google Shape;14348;p34"/>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349" name="Google Shape;14349;p34"/>
          <p:cNvGrpSpPr/>
          <p:nvPr/>
        </p:nvGrpSpPr>
        <p:grpSpPr>
          <a:xfrm>
            <a:off x="5013050" y="1541900"/>
            <a:ext cx="833900" cy="836975"/>
            <a:chOff x="720000" y="1540425"/>
            <a:chExt cx="833900" cy="836975"/>
          </a:xfrm>
        </p:grpSpPr>
        <p:sp>
          <p:nvSpPr>
            <p:cNvPr id="14350" name="Google Shape;14350;p34"/>
            <p:cNvSpPr/>
            <p:nvPr/>
          </p:nvSpPr>
          <p:spPr>
            <a:xfrm rot="-5400000">
              <a:off x="720550" y="1543413"/>
              <a:ext cx="832800" cy="831000"/>
            </a:xfrm>
            <a:prstGeom prst="wedgeRectCallout">
              <a:avLst>
                <a:gd name="adj1" fmla="val -21361"/>
                <a:gd name="adj2" fmla="val 65180"/>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51" name="Google Shape;14351;p34"/>
            <p:cNvGrpSpPr/>
            <p:nvPr/>
          </p:nvGrpSpPr>
          <p:grpSpPr>
            <a:xfrm>
              <a:off x="720000" y="1540425"/>
              <a:ext cx="833900" cy="836975"/>
              <a:chOff x="720000" y="1540425"/>
              <a:chExt cx="833900" cy="836975"/>
            </a:xfrm>
          </p:grpSpPr>
          <p:sp>
            <p:nvSpPr>
              <p:cNvPr id="14352" name="Google Shape;14352;p34"/>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3" name="Google Shape;14353;p34"/>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4" name="Google Shape;14354;p34"/>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5" name="Google Shape;14355;p34"/>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56" name="Google Shape;14356;p34"/>
          <p:cNvSpPr txBox="1">
            <a:spLocks noGrp="1"/>
          </p:cNvSpPr>
          <p:nvPr>
            <p:ph type="title" idx="6"/>
          </p:nvPr>
        </p:nvSpPr>
        <p:spPr>
          <a:xfrm>
            <a:off x="5082500" y="3336900"/>
            <a:ext cx="814200" cy="61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
        <p:nvSpPr>
          <p:cNvPr id="14357" name="Google Shape;14357;p34"/>
          <p:cNvSpPr txBox="1">
            <a:spLocks noGrp="1"/>
          </p:cNvSpPr>
          <p:nvPr>
            <p:ph type="title" idx="3"/>
          </p:nvPr>
        </p:nvSpPr>
        <p:spPr>
          <a:xfrm>
            <a:off x="793988" y="3336900"/>
            <a:ext cx="814200" cy="61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03.</a:t>
            </a:r>
            <a:endParaRPr/>
          </a:p>
        </p:txBody>
      </p:sp>
      <p:sp>
        <p:nvSpPr>
          <p:cNvPr id="14358" name="Google Shape;14358;p34"/>
          <p:cNvSpPr txBox="1">
            <a:spLocks noGrp="1"/>
          </p:cNvSpPr>
          <p:nvPr>
            <p:ph type="title" idx="15"/>
          </p:nvPr>
        </p:nvSpPr>
        <p:spPr>
          <a:xfrm>
            <a:off x="5082500" y="1703850"/>
            <a:ext cx="814200" cy="61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
        <p:nvSpPr>
          <p:cNvPr id="14359" name="Google Shape;14359;p34"/>
          <p:cNvSpPr txBox="1">
            <a:spLocks noGrp="1"/>
          </p:cNvSpPr>
          <p:nvPr>
            <p:ph type="title" idx="9"/>
          </p:nvPr>
        </p:nvSpPr>
        <p:spPr>
          <a:xfrm>
            <a:off x="794000" y="1703850"/>
            <a:ext cx="814200" cy="61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14360" name="Google Shape;14360;p34"/>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TABLA DE CONTENIDOS</a:t>
            </a:r>
            <a:endParaRPr dirty="0"/>
          </a:p>
        </p:txBody>
      </p:sp>
      <p:sp>
        <p:nvSpPr>
          <p:cNvPr id="14361" name="Google Shape;14361;p34"/>
          <p:cNvSpPr txBox="1">
            <a:spLocks noGrp="1"/>
          </p:cNvSpPr>
          <p:nvPr>
            <p:ph type="subTitle" idx="1"/>
          </p:nvPr>
        </p:nvSpPr>
        <p:spPr>
          <a:xfrm>
            <a:off x="1782599" y="3126350"/>
            <a:ext cx="23484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ATRIBUTOS Y METODOS</a:t>
            </a:r>
            <a:endParaRPr dirty="0"/>
          </a:p>
        </p:txBody>
      </p:sp>
      <p:sp>
        <p:nvSpPr>
          <p:cNvPr id="14362" name="Google Shape;14362;p34"/>
          <p:cNvSpPr txBox="1">
            <a:spLocks noGrp="1"/>
          </p:cNvSpPr>
          <p:nvPr>
            <p:ph type="subTitle" idx="2"/>
          </p:nvPr>
        </p:nvSpPr>
        <p:spPr>
          <a:xfrm>
            <a:off x="1782600" y="3596150"/>
            <a:ext cx="23484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CL" dirty="0"/>
              <a:t>L</a:t>
            </a:r>
            <a:r>
              <a:rPr lang="en" dirty="0"/>
              <a:t>o que compone una clase.</a:t>
            </a:r>
            <a:endParaRPr dirty="0"/>
          </a:p>
        </p:txBody>
      </p:sp>
      <p:sp>
        <p:nvSpPr>
          <p:cNvPr id="14363" name="Google Shape;14363;p34"/>
          <p:cNvSpPr txBox="1">
            <a:spLocks noGrp="1"/>
          </p:cNvSpPr>
          <p:nvPr>
            <p:ph type="subTitle" idx="4"/>
          </p:nvPr>
        </p:nvSpPr>
        <p:spPr>
          <a:xfrm>
            <a:off x="6075599" y="3126350"/>
            <a:ext cx="23484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OPERADORES</a:t>
            </a:r>
            <a:endParaRPr dirty="0"/>
          </a:p>
        </p:txBody>
      </p:sp>
      <p:sp>
        <p:nvSpPr>
          <p:cNvPr id="14364" name="Google Shape;14364;p34"/>
          <p:cNvSpPr txBox="1">
            <a:spLocks noGrp="1"/>
          </p:cNvSpPr>
          <p:nvPr>
            <p:ph type="subTitle" idx="5"/>
          </p:nvPr>
        </p:nvSpPr>
        <p:spPr>
          <a:xfrm>
            <a:off x="6075600" y="3596150"/>
            <a:ext cx="23484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CL" dirty="0"/>
              <a:t>S</a:t>
            </a:r>
            <a:r>
              <a:rPr lang="en" dirty="0"/>
              <a:t>ignos a utilizar.</a:t>
            </a:r>
            <a:endParaRPr dirty="0"/>
          </a:p>
        </p:txBody>
      </p:sp>
      <p:sp>
        <p:nvSpPr>
          <p:cNvPr id="14365" name="Google Shape;14365;p34"/>
          <p:cNvSpPr txBox="1">
            <a:spLocks noGrp="1"/>
          </p:cNvSpPr>
          <p:nvPr>
            <p:ph type="subTitle" idx="7"/>
          </p:nvPr>
        </p:nvSpPr>
        <p:spPr>
          <a:xfrm>
            <a:off x="1782599" y="1490600"/>
            <a:ext cx="23484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JAVA</a:t>
            </a:r>
            <a:endParaRPr dirty="0"/>
          </a:p>
        </p:txBody>
      </p:sp>
      <p:sp>
        <p:nvSpPr>
          <p:cNvPr id="14366" name="Google Shape;14366;p34"/>
          <p:cNvSpPr txBox="1">
            <a:spLocks noGrp="1"/>
          </p:cNvSpPr>
          <p:nvPr>
            <p:ph type="subTitle" idx="8"/>
          </p:nvPr>
        </p:nvSpPr>
        <p:spPr>
          <a:xfrm>
            <a:off x="1782600" y="1960400"/>
            <a:ext cx="23484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Lenguaje orientado a objetos.</a:t>
            </a:r>
            <a:endParaRPr dirty="0"/>
          </a:p>
        </p:txBody>
      </p:sp>
      <p:sp>
        <p:nvSpPr>
          <p:cNvPr id="14367" name="Google Shape;14367;p34"/>
          <p:cNvSpPr txBox="1">
            <a:spLocks noGrp="1"/>
          </p:cNvSpPr>
          <p:nvPr>
            <p:ph type="subTitle" idx="13"/>
          </p:nvPr>
        </p:nvSpPr>
        <p:spPr>
          <a:xfrm>
            <a:off x="6075599" y="1490600"/>
            <a:ext cx="23484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CONVENCIONES</a:t>
            </a:r>
            <a:endParaRPr dirty="0"/>
          </a:p>
        </p:txBody>
      </p:sp>
      <p:sp>
        <p:nvSpPr>
          <p:cNvPr id="14368" name="Google Shape;14368;p34"/>
          <p:cNvSpPr txBox="1">
            <a:spLocks noGrp="1"/>
          </p:cNvSpPr>
          <p:nvPr>
            <p:ph type="subTitle" idx="14"/>
          </p:nvPr>
        </p:nvSpPr>
        <p:spPr>
          <a:xfrm>
            <a:off x="6075600" y="1960400"/>
            <a:ext cx="2348400" cy="469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CL" dirty="0"/>
              <a:t>A</a:t>
            </a:r>
            <a:r>
              <a:rPr lang="en" dirty="0"/>
              <a:t>cuerdos.</a:t>
            </a:r>
            <a:endParaRPr dirty="0"/>
          </a:p>
        </p:txBody>
      </p:sp>
    </p:spTree>
  </p:cSld>
  <p:clrMapOvr>
    <a:masterClrMapping/>
  </p:clrMapOvr>
  <p:transition spd="slow">
    <p:push dir="u"/>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15668"/>
        <p:cNvGrpSpPr/>
        <p:nvPr/>
      </p:nvGrpSpPr>
      <p:grpSpPr>
        <a:xfrm>
          <a:off x="0" y="0"/>
          <a:ext cx="0" cy="0"/>
          <a:chOff x="0" y="0"/>
          <a:chExt cx="0" cy="0"/>
        </a:xfrm>
      </p:grpSpPr>
      <p:sp>
        <p:nvSpPr>
          <p:cNvPr id="15669" name="Google Shape;15669;p51"/>
          <p:cNvSpPr txBox="1">
            <a:spLocks noGrp="1"/>
          </p:cNvSpPr>
          <p:nvPr>
            <p:ph type="title"/>
          </p:nvPr>
        </p:nvSpPr>
        <p:spPr>
          <a:xfrm>
            <a:off x="2126100" y="2751613"/>
            <a:ext cx="4891800" cy="748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OPERADORES</a:t>
            </a:r>
            <a:endParaRPr dirty="0"/>
          </a:p>
        </p:txBody>
      </p:sp>
      <p:sp>
        <p:nvSpPr>
          <p:cNvPr id="15670" name="Google Shape;15670;p51"/>
          <p:cNvSpPr txBox="1">
            <a:spLocks noGrp="1"/>
          </p:cNvSpPr>
          <p:nvPr>
            <p:ph type="subTitle" idx="1"/>
          </p:nvPr>
        </p:nvSpPr>
        <p:spPr>
          <a:xfrm>
            <a:off x="2126100" y="3500100"/>
            <a:ext cx="4891800" cy="46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CL" dirty="0"/>
              <a:t>A</a:t>
            </a:r>
            <a:r>
              <a:rPr lang="en" dirty="0"/>
              <a:t>lgunos signos que utilizaremos.</a:t>
            </a:r>
            <a:endParaRPr dirty="0"/>
          </a:p>
        </p:txBody>
      </p:sp>
      <p:grpSp>
        <p:nvGrpSpPr>
          <p:cNvPr id="15671" name="Google Shape;15671;p51"/>
          <p:cNvGrpSpPr/>
          <p:nvPr/>
        </p:nvGrpSpPr>
        <p:grpSpPr>
          <a:xfrm>
            <a:off x="3800923" y="862632"/>
            <a:ext cx="1542298" cy="1547985"/>
            <a:chOff x="720000" y="1540425"/>
            <a:chExt cx="833900" cy="836975"/>
          </a:xfrm>
        </p:grpSpPr>
        <p:sp>
          <p:nvSpPr>
            <p:cNvPr id="15672" name="Google Shape;15672;p51"/>
            <p:cNvSpPr/>
            <p:nvPr/>
          </p:nvSpPr>
          <p:spPr>
            <a:xfrm rot="-5400000">
              <a:off x="720550" y="1543413"/>
              <a:ext cx="832800" cy="831000"/>
            </a:xfrm>
            <a:prstGeom prst="wedgeRectCallout">
              <a:avLst>
                <a:gd name="adj1" fmla="val -62968"/>
                <a:gd name="adj2" fmla="val 21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73" name="Google Shape;15673;p51"/>
            <p:cNvGrpSpPr/>
            <p:nvPr/>
          </p:nvGrpSpPr>
          <p:grpSpPr>
            <a:xfrm>
              <a:off x="720000" y="1540425"/>
              <a:ext cx="833900" cy="836975"/>
              <a:chOff x="720000" y="1540425"/>
              <a:chExt cx="833900" cy="836975"/>
            </a:xfrm>
          </p:grpSpPr>
          <p:sp>
            <p:nvSpPr>
              <p:cNvPr id="15674" name="Google Shape;15674;p51"/>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5" name="Google Shape;15675;p51"/>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6" name="Google Shape;15676;p51"/>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7" name="Google Shape;15677;p51"/>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678" name="Google Shape;15678;p51"/>
          <p:cNvSpPr txBox="1">
            <a:spLocks noGrp="1"/>
          </p:cNvSpPr>
          <p:nvPr>
            <p:ph type="title" idx="2"/>
          </p:nvPr>
        </p:nvSpPr>
        <p:spPr>
          <a:xfrm>
            <a:off x="3871375" y="1355863"/>
            <a:ext cx="1624800" cy="748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04.</a:t>
            </a:r>
            <a:endParaRPr/>
          </a:p>
        </p:txBody>
      </p:sp>
    </p:spTree>
  </p:cSld>
  <p:clrMapOvr>
    <a:masterClrMapping/>
  </p:clrMapOvr>
  <p:transition spd="slow">
    <p:push dir="u"/>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15111"/>
        <p:cNvGrpSpPr/>
        <p:nvPr/>
      </p:nvGrpSpPr>
      <p:grpSpPr>
        <a:xfrm>
          <a:off x="0" y="0"/>
          <a:ext cx="0" cy="0"/>
          <a:chOff x="0" y="0"/>
          <a:chExt cx="0" cy="0"/>
        </a:xfrm>
      </p:grpSpPr>
      <p:sp>
        <p:nvSpPr>
          <p:cNvPr id="15112" name="Google Shape;15112;p46"/>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MX" sz="1800" dirty="0"/>
              <a:t>OPERADORES ARITMETICOS</a:t>
            </a:r>
          </a:p>
        </p:txBody>
      </p:sp>
      <p:graphicFrame>
        <p:nvGraphicFramePr>
          <p:cNvPr id="15113" name="Google Shape;15113;p46"/>
          <p:cNvGraphicFramePr/>
          <p:nvPr>
            <p:extLst>
              <p:ext uri="{D42A27DB-BD31-4B8C-83A1-F6EECF244321}">
                <p14:modId xmlns:p14="http://schemas.microsoft.com/office/powerpoint/2010/main" val="865241313"/>
              </p:ext>
            </p:extLst>
          </p:nvPr>
        </p:nvGraphicFramePr>
        <p:xfrm>
          <a:off x="852487" y="1287529"/>
          <a:ext cx="7269957" cy="2881292"/>
        </p:xfrm>
        <a:graphic>
          <a:graphicData uri="http://schemas.openxmlformats.org/drawingml/2006/table">
            <a:tbl>
              <a:tblPr>
                <a:noFill/>
                <a:tableStyleId>{5260DB5B-4B9A-418B-9FB1-9401706CEE24}</a:tableStyleId>
              </a:tblPr>
              <a:tblGrid>
                <a:gridCol w="2423319">
                  <a:extLst>
                    <a:ext uri="{9D8B030D-6E8A-4147-A177-3AD203B41FA5}">
                      <a16:colId xmlns:a16="http://schemas.microsoft.com/office/drawing/2014/main" val="20000"/>
                    </a:ext>
                  </a:extLst>
                </a:gridCol>
                <a:gridCol w="2423319">
                  <a:extLst>
                    <a:ext uri="{9D8B030D-6E8A-4147-A177-3AD203B41FA5}">
                      <a16:colId xmlns:a16="http://schemas.microsoft.com/office/drawing/2014/main" val="20001"/>
                    </a:ext>
                  </a:extLst>
                </a:gridCol>
                <a:gridCol w="2423319">
                  <a:extLst>
                    <a:ext uri="{9D8B030D-6E8A-4147-A177-3AD203B41FA5}">
                      <a16:colId xmlns:a16="http://schemas.microsoft.com/office/drawing/2014/main" val="20002"/>
                    </a:ext>
                  </a:extLst>
                </a:gridCol>
              </a:tblGrid>
              <a:tr h="504002">
                <a:tc>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000" dirty="0">
                          <a:solidFill>
                            <a:schemeClr val="dk1"/>
                          </a:solidFill>
                          <a:latin typeface="Press Start 2P"/>
                          <a:ea typeface="Press Start 2P"/>
                          <a:cs typeface="Press Start 2P"/>
                          <a:sym typeface="Press Start 2P"/>
                        </a:rPr>
                        <a:t>OPERADOR</a:t>
                      </a:r>
                      <a:endParaRPr sz="1500" dirty="0">
                        <a:solidFill>
                          <a:schemeClr val="dk1"/>
                        </a:solidFill>
                        <a:latin typeface="Press Start 2P"/>
                        <a:ea typeface="Press Start 2P"/>
                        <a:cs typeface="Press Start 2P"/>
                        <a:sym typeface="Press Start 2P"/>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000" dirty="0">
                          <a:solidFill>
                            <a:schemeClr val="dk1"/>
                          </a:solidFill>
                          <a:latin typeface="Press Start 2P"/>
                          <a:ea typeface="Press Start 2P"/>
                          <a:cs typeface="Press Start 2P"/>
                          <a:sym typeface="Press Start 2P"/>
                        </a:rPr>
                        <a:t>EXPRESION</a:t>
                      </a:r>
                      <a:endParaRPr sz="1500" dirty="0">
                        <a:solidFill>
                          <a:schemeClr val="dk1"/>
                        </a:solidFill>
                        <a:latin typeface="Press Start 2P"/>
                        <a:ea typeface="Press Start 2P"/>
                        <a:cs typeface="Press Start 2P"/>
                        <a:sym typeface="Press Start 2P"/>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436151">
                <a:tc>
                  <a:txBody>
                    <a:bodyPr/>
                    <a:lstStyle/>
                    <a:p>
                      <a:pPr marL="0" lvl="0" indent="0" algn="l" rtl="0">
                        <a:spcBef>
                          <a:spcPts val="0"/>
                        </a:spcBef>
                        <a:spcAft>
                          <a:spcPts val="0"/>
                        </a:spcAft>
                        <a:buNone/>
                      </a:pPr>
                      <a:r>
                        <a:rPr lang="en" sz="900" dirty="0">
                          <a:solidFill>
                            <a:schemeClr val="dk1"/>
                          </a:solidFill>
                          <a:latin typeface="Press Start 2P"/>
                          <a:ea typeface="Press Start 2P"/>
                          <a:cs typeface="Press Start 2P"/>
                          <a:sym typeface="Press Start 2P"/>
                        </a:rPr>
                        <a:t>SUMA</a:t>
                      </a:r>
                      <a:endParaRPr sz="900" dirty="0">
                        <a:solidFill>
                          <a:schemeClr val="dk1"/>
                        </a:solidFill>
                        <a:latin typeface="Press Start 2P"/>
                        <a:ea typeface="Press Start 2P"/>
                        <a:cs typeface="Press Start 2P"/>
                        <a:sym typeface="Press Start 2P"/>
                      </a:endParaRPr>
                    </a:p>
                  </a:txBody>
                  <a:tcPr marL="234000"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2400" dirty="0">
                          <a:solidFill>
                            <a:schemeClr val="dk2"/>
                          </a:solidFill>
                          <a:latin typeface="Advent Pro Medium"/>
                          <a:ea typeface="Advent Pro Medium"/>
                          <a:cs typeface="Advent Pro Medium"/>
                          <a:sym typeface="Advent Pro Medium"/>
                        </a:rPr>
                        <a:t>+</a:t>
                      </a:r>
                      <a:endParaRPr sz="18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200" dirty="0">
                          <a:solidFill>
                            <a:schemeClr val="dk2"/>
                          </a:solidFill>
                          <a:latin typeface="Advent Pro Medium"/>
                          <a:ea typeface="Advent Pro Medium"/>
                          <a:cs typeface="Advent Pro Medium"/>
                          <a:sym typeface="Advent Pro Medium"/>
                        </a:rPr>
                        <a:t>VALOR + 5</a:t>
                      </a:r>
                      <a:endParaRPr sz="12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407072">
                <a:tc>
                  <a:txBody>
                    <a:bodyPr/>
                    <a:lstStyle/>
                    <a:p>
                      <a:pPr marL="0" lvl="0" indent="0" algn="l" rtl="0">
                        <a:spcBef>
                          <a:spcPts val="0"/>
                        </a:spcBef>
                        <a:spcAft>
                          <a:spcPts val="0"/>
                        </a:spcAft>
                        <a:buNone/>
                      </a:pPr>
                      <a:r>
                        <a:rPr lang="es-CL" sz="900" dirty="0">
                          <a:solidFill>
                            <a:schemeClr val="dk1"/>
                          </a:solidFill>
                          <a:latin typeface="Press Start 2P"/>
                          <a:ea typeface="Press Start 2P"/>
                          <a:cs typeface="Press Start 2P"/>
                          <a:sym typeface="Press Start 2P"/>
                        </a:rPr>
                        <a:t>RESTA</a:t>
                      </a:r>
                      <a:endParaRPr sz="900" dirty="0">
                        <a:solidFill>
                          <a:schemeClr val="dk1"/>
                        </a:solidFill>
                        <a:latin typeface="Press Start 2P"/>
                        <a:ea typeface="Press Start 2P"/>
                        <a:cs typeface="Press Start 2P"/>
                        <a:sym typeface="Press Start 2P"/>
                      </a:endParaRPr>
                    </a:p>
                  </a:txBody>
                  <a:tcPr marL="234000"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800" dirty="0">
                          <a:solidFill>
                            <a:schemeClr val="dk2"/>
                          </a:solidFill>
                          <a:latin typeface="Advent Pro Medium"/>
                          <a:ea typeface="Advent Pro Medium"/>
                          <a:cs typeface="Advent Pro Medium"/>
                          <a:sym typeface="Advent Pro Medium"/>
                        </a:rPr>
                        <a:t>-</a:t>
                      </a:r>
                      <a:endParaRPr sz="18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200" dirty="0">
                          <a:solidFill>
                            <a:schemeClr val="dk2"/>
                          </a:solidFill>
                          <a:latin typeface="Advent Pro Medium"/>
                          <a:ea typeface="Advent Pro Medium"/>
                          <a:cs typeface="Advent Pro Medium"/>
                          <a:sym typeface="Advent Pro Medium"/>
                        </a:rPr>
                        <a:t>CONTADOR - 1</a:t>
                      </a:r>
                      <a:endParaRPr sz="12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407072">
                <a:tc>
                  <a:txBody>
                    <a:bodyPr/>
                    <a:lstStyle/>
                    <a:p>
                      <a:pPr marL="0" lvl="0" indent="0" algn="l" rtl="0">
                        <a:spcBef>
                          <a:spcPts val="0"/>
                        </a:spcBef>
                        <a:spcAft>
                          <a:spcPts val="0"/>
                        </a:spcAft>
                        <a:buNone/>
                      </a:pPr>
                      <a:r>
                        <a:rPr lang="es-CL" sz="900" dirty="0">
                          <a:solidFill>
                            <a:schemeClr val="dk1"/>
                          </a:solidFill>
                          <a:latin typeface="Press Start 2P"/>
                          <a:ea typeface="Press Start 2P"/>
                          <a:cs typeface="Press Start 2P"/>
                          <a:sym typeface="Press Start 2P"/>
                        </a:rPr>
                        <a:t>MULTIPLICACION</a:t>
                      </a:r>
                      <a:endParaRPr sz="900" dirty="0">
                        <a:solidFill>
                          <a:schemeClr val="dk1"/>
                        </a:solidFill>
                        <a:latin typeface="Press Start 2P"/>
                        <a:ea typeface="Press Start 2P"/>
                        <a:cs typeface="Press Start 2P"/>
                        <a:sym typeface="Press Start 2P"/>
                      </a:endParaRPr>
                    </a:p>
                  </a:txBody>
                  <a:tcPr marL="234000"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800" dirty="0">
                          <a:solidFill>
                            <a:schemeClr val="dk2"/>
                          </a:solidFill>
                          <a:latin typeface="Advent Pro Medium"/>
                          <a:ea typeface="Advent Pro Medium"/>
                          <a:cs typeface="Advent Pro Medium"/>
                          <a:sym typeface="Advent Pro Medium"/>
                        </a:rPr>
                        <a:t>*</a:t>
                      </a:r>
                      <a:endParaRPr sz="18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200" dirty="0">
                          <a:solidFill>
                            <a:schemeClr val="dk2"/>
                          </a:solidFill>
                          <a:latin typeface="Advent Pro Medium"/>
                          <a:ea typeface="Advent Pro Medium"/>
                          <a:cs typeface="Advent Pro Medium"/>
                          <a:sym typeface="Advent Pro Medium"/>
                        </a:rPr>
                        <a:t>VALOR * 0.19</a:t>
                      </a:r>
                      <a:endParaRPr sz="12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407072">
                <a:tc>
                  <a:txBody>
                    <a:bodyPr/>
                    <a:lstStyle/>
                    <a:p>
                      <a:pPr marL="0" lvl="0" indent="0" algn="l" rtl="0">
                        <a:spcBef>
                          <a:spcPts val="0"/>
                        </a:spcBef>
                        <a:spcAft>
                          <a:spcPts val="0"/>
                        </a:spcAft>
                        <a:buNone/>
                      </a:pPr>
                      <a:r>
                        <a:rPr lang="es-CL" sz="900" dirty="0">
                          <a:solidFill>
                            <a:schemeClr val="dk1"/>
                          </a:solidFill>
                          <a:latin typeface="Press Start 2P"/>
                          <a:ea typeface="Press Start 2P"/>
                          <a:cs typeface="Press Start 2P"/>
                          <a:sym typeface="Press Start 2P"/>
                        </a:rPr>
                        <a:t>DIVISION</a:t>
                      </a:r>
                      <a:endParaRPr sz="900" dirty="0">
                        <a:solidFill>
                          <a:schemeClr val="dk1"/>
                        </a:solidFill>
                        <a:latin typeface="Press Start 2P"/>
                        <a:ea typeface="Press Start 2P"/>
                        <a:cs typeface="Press Start 2P"/>
                        <a:sym typeface="Press Start 2P"/>
                      </a:endParaRPr>
                    </a:p>
                  </a:txBody>
                  <a:tcPr marL="234000"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800" dirty="0">
                          <a:solidFill>
                            <a:schemeClr val="dk2"/>
                          </a:solidFill>
                          <a:latin typeface="Advent Pro Medium"/>
                          <a:ea typeface="Advent Pro Medium"/>
                          <a:cs typeface="Advent Pro Medium"/>
                          <a:sym typeface="Advent Pro Medium"/>
                        </a:rPr>
                        <a:t>/</a:t>
                      </a:r>
                      <a:endParaRPr sz="18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s-CL" sz="1200" dirty="0">
                          <a:solidFill>
                            <a:schemeClr val="dk2"/>
                          </a:solidFill>
                          <a:latin typeface="Advent Pro Medium"/>
                          <a:ea typeface="Advent Pro Medium"/>
                          <a:cs typeface="Advent Pro Medium"/>
                          <a:sym typeface="Advent Pro Medium"/>
                        </a:rPr>
                        <a:t>SUMA / 3</a:t>
                      </a:r>
                      <a:endParaRPr sz="12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4261410329"/>
                  </a:ext>
                </a:extLst>
              </a:tr>
              <a:tr h="407072">
                <a:tc>
                  <a:txBody>
                    <a:bodyPr/>
                    <a:lstStyle/>
                    <a:p>
                      <a:pPr marL="0" lvl="0" indent="0" algn="l" rtl="0">
                        <a:spcBef>
                          <a:spcPts val="0"/>
                        </a:spcBef>
                        <a:spcAft>
                          <a:spcPts val="0"/>
                        </a:spcAft>
                        <a:buNone/>
                      </a:pPr>
                      <a:r>
                        <a:rPr lang="es-CL" sz="900" dirty="0">
                          <a:solidFill>
                            <a:schemeClr val="dk1"/>
                          </a:solidFill>
                          <a:latin typeface="Press Start 2P"/>
                          <a:ea typeface="Press Start 2P"/>
                          <a:cs typeface="Press Start 2P"/>
                          <a:sym typeface="Press Start 2P"/>
                        </a:rPr>
                        <a:t>RESIDUO</a:t>
                      </a:r>
                      <a:endParaRPr sz="900" dirty="0">
                        <a:solidFill>
                          <a:schemeClr val="dk1"/>
                        </a:solidFill>
                        <a:latin typeface="Press Start 2P"/>
                        <a:ea typeface="Press Start 2P"/>
                        <a:cs typeface="Press Start 2P"/>
                        <a:sym typeface="Press Start 2P"/>
                      </a:endParaRPr>
                    </a:p>
                  </a:txBody>
                  <a:tcPr marL="234000"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800" dirty="0">
                          <a:solidFill>
                            <a:schemeClr val="dk2"/>
                          </a:solidFill>
                          <a:latin typeface="Advent Pro Medium"/>
                          <a:ea typeface="Advent Pro Medium"/>
                          <a:cs typeface="Advent Pro Medium"/>
                          <a:sym typeface="Advent Pro Medium"/>
                        </a:rPr>
                        <a:t>%</a:t>
                      </a:r>
                      <a:endParaRPr sz="18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s-CL" sz="1200" dirty="0">
                          <a:solidFill>
                            <a:schemeClr val="dk2"/>
                          </a:solidFill>
                          <a:latin typeface="Advent Pro Medium"/>
                          <a:ea typeface="Advent Pro Medium"/>
                          <a:cs typeface="Advent Pro Medium"/>
                          <a:sym typeface="Advent Pro Medium"/>
                        </a:rPr>
                        <a:t>NUMERO % 2</a:t>
                      </a:r>
                      <a:endParaRPr sz="12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763262777"/>
                  </a:ext>
                </a:extLst>
              </a:tr>
            </a:tbl>
          </a:graphicData>
        </a:graphic>
      </p:graphicFrame>
    </p:spTree>
    <p:extLst>
      <p:ext uri="{BB962C8B-B14F-4D97-AF65-F5344CB8AC3E}">
        <p14:creationId xmlns:p14="http://schemas.microsoft.com/office/powerpoint/2010/main" val="591973299"/>
      </p:ext>
    </p:extLst>
  </p:cSld>
  <p:clrMapOvr>
    <a:masterClrMapping/>
  </p:clrMapOvr>
  <p:transition spd="slow">
    <p:push dir="u"/>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15111"/>
        <p:cNvGrpSpPr/>
        <p:nvPr/>
      </p:nvGrpSpPr>
      <p:grpSpPr>
        <a:xfrm>
          <a:off x="0" y="0"/>
          <a:ext cx="0" cy="0"/>
          <a:chOff x="0" y="0"/>
          <a:chExt cx="0" cy="0"/>
        </a:xfrm>
      </p:grpSpPr>
      <p:sp>
        <p:nvSpPr>
          <p:cNvPr id="15112" name="Google Shape;15112;p46"/>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MX" sz="1800" dirty="0"/>
              <a:t>OPERADORES RELACIONALES</a:t>
            </a:r>
          </a:p>
        </p:txBody>
      </p:sp>
      <p:graphicFrame>
        <p:nvGraphicFramePr>
          <p:cNvPr id="15113" name="Google Shape;15113;p46"/>
          <p:cNvGraphicFramePr/>
          <p:nvPr>
            <p:extLst>
              <p:ext uri="{D42A27DB-BD31-4B8C-83A1-F6EECF244321}">
                <p14:modId xmlns:p14="http://schemas.microsoft.com/office/powerpoint/2010/main" val="2523897848"/>
              </p:ext>
            </p:extLst>
          </p:nvPr>
        </p:nvGraphicFramePr>
        <p:xfrm>
          <a:off x="852487" y="1137510"/>
          <a:ext cx="7269957" cy="3230670"/>
        </p:xfrm>
        <a:graphic>
          <a:graphicData uri="http://schemas.openxmlformats.org/drawingml/2006/table">
            <a:tbl>
              <a:tblPr>
                <a:noFill/>
                <a:tableStyleId>{5260DB5B-4B9A-418B-9FB1-9401706CEE24}</a:tableStyleId>
              </a:tblPr>
              <a:tblGrid>
                <a:gridCol w="2423319">
                  <a:extLst>
                    <a:ext uri="{9D8B030D-6E8A-4147-A177-3AD203B41FA5}">
                      <a16:colId xmlns:a16="http://schemas.microsoft.com/office/drawing/2014/main" val="20000"/>
                    </a:ext>
                  </a:extLst>
                </a:gridCol>
                <a:gridCol w="2423319">
                  <a:extLst>
                    <a:ext uri="{9D8B030D-6E8A-4147-A177-3AD203B41FA5}">
                      <a16:colId xmlns:a16="http://schemas.microsoft.com/office/drawing/2014/main" val="20001"/>
                    </a:ext>
                  </a:extLst>
                </a:gridCol>
                <a:gridCol w="2423319">
                  <a:extLst>
                    <a:ext uri="{9D8B030D-6E8A-4147-A177-3AD203B41FA5}">
                      <a16:colId xmlns:a16="http://schemas.microsoft.com/office/drawing/2014/main" val="20002"/>
                    </a:ext>
                  </a:extLst>
                </a:gridCol>
              </a:tblGrid>
              <a:tr h="307312">
                <a:tc>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000" dirty="0">
                          <a:solidFill>
                            <a:schemeClr val="dk1"/>
                          </a:solidFill>
                          <a:latin typeface="Press Start 2P"/>
                          <a:ea typeface="Press Start 2P"/>
                          <a:cs typeface="Press Start 2P"/>
                          <a:sym typeface="Press Start 2P"/>
                        </a:rPr>
                        <a:t>OPERADOR</a:t>
                      </a:r>
                      <a:endParaRPr sz="1500" dirty="0">
                        <a:solidFill>
                          <a:schemeClr val="dk1"/>
                        </a:solidFill>
                        <a:latin typeface="Press Start 2P"/>
                        <a:ea typeface="Press Start 2P"/>
                        <a:cs typeface="Press Start 2P"/>
                        <a:sym typeface="Press Start 2P"/>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000" dirty="0">
                          <a:solidFill>
                            <a:schemeClr val="dk1"/>
                          </a:solidFill>
                          <a:latin typeface="Press Start 2P"/>
                          <a:ea typeface="Press Start 2P"/>
                          <a:cs typeface="Press Start 2P"/>
                          <a:sym typeface="Press Start 2P"/>
                        </a:rPr>
                        <a:t>EXPRESION</a:t>
                      </a:r>
                      <a:endParaRPr sz="1500" dirty="0">
                        <a:solidFill>
                          <a:schemeClr val="dk1"/>
                        </a:solidFill>
                        <a:latin typeface="Press Start 2P"/>
                        <a:ea typeface="Press Start 2P"/>
                        <a:cs typeface="Press Start 2P"/>
                        <a:sym typeface="Press Start 2P"/>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425518">
                <a:tc>
                  <a:txBody>
                    <a:bodyPr/>
                    <a:lstStyle/>
                    <a:p>
                      <a:pPr marL="0" lvl="0" indent="0" algn="l" rtl="0">
                        <a:spcBef>
                          <a:spcPts val="0"/>
                        </a:spcBef>
                        <a:spcAft>
                          <a:spcPts val="0"/>
                        </a:spcAft>
                        <a:buNone/>
                      </a:pPr>
                      <a:r>
                        <a:rPr lang="en" sz="900" dirty="0">
                          <a:solidFill>
                            <a:schemeClr val="dk1"/>
                          </a:solidFill>
                          <a:latin typeface="Press Start 2P"/>
                          <a:ea typeface="Press Start 2P"/>
                          <a:cs typeface="Press Start 2P"/>
                          <a:sym typeface="Press Start 2P"/>
                        </a:rPr>
                        <a:t>IGUAL</a:t>
                      </a:r>
                      <a:endParaRPr sz="900" dirty="0">
                        <a:solidFill>
                          <a:schemeClr val="dk1"/>
                        </a:solidFill>
                        <a:latin typeface="Press Start 2P"/>
                        <a:ea typeface="Press Start 2P"/>
                        <a:cs typeface="Press Start 2P"/>
                        <a:sym typeface="Press Start 2P"/>
                      </a:endParaRPr>
                    </a:p>
                  </a:txBody>
                  <a:tcPr marL="234000"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2400" dirty="0">
                          <a:solidFill>
                            <a:schemeClr val="dk2"/>
                          </a:solidFill>
                          <a:latin typeface="Advent Pro Medium"/>
                          <a:ea typeface="Advent Pro Medium"/>
                          <a:cs typeface="Advent Pro Medium"/>
                          <a:sym typeface="Advent Pro Medium"/>
                        </a:rPr>
                        <a:t>==</a:t>
                      </a:r>
                      <a:endParaRPr sz="18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200" dirty="0">
                          <a:solidFill>
                            <a:schemeClr val="dk2"/>
                          </a:solidFill>
                          <a:latin typeface="Advent Pro Medium"/>
                          <a:ea typeface="Advent Pro Medium"/>
                          <a:cs typeface="Advent Pro Medium"/>
                          <a:sym typeface="Advent Pro Medium"/>
                        </a:rPr>
                        <a:t>X == Y</a:t>
                      </a:r>
                      <a:endParaRPr sz="12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354594">
                <a:tc>
                  <a:txBody>
                    <a:bodyPr/>
                    <a:lstStyle/>
                    <a:p>
                      <a:pPr marL="0" lvl="0" indent="0" algn="l" rtl="0">
                        <a:spcBef>
                          <a:spcPts val="0"/>
                        </a:spcBef>
                        <a:spcAft>
                          <a:spcPts val="0"/>
                        </a:spcAft>
                        <a:buNone/>
                      </a:pPr>
                      <a:r>
                        <a:rPr lang="es-CL" sz="900" dirty="0">
                          <a:solidFill>
                            <a:schemeClr val="dk1"/>
                          </a:solidFill>
                          <a:latin typeface="Press Start 2P"/>
                          <a:ea typeface="Press Start 2P"/>
                          <a:cs typeface="Press Start 2P"/>
                          <a:sym typeface="Press Start 2P"/>
                        </a:rPr>
                        <a:t>DISTINTO</a:t>
                      </a:r>
                      <a:endParaRPr sz="900" dirty="0">
                        <a:solidFill>
                          <a:schemeClr val="dk1"/>
                        </a:solidFill>
                        <a:latin typeface="Press Start 2P"/>
                        <a:ea typeface="Press Start 2P"/>
                        <a:cs typeface="Press Start 2P"/>
                        <a:sym typeface="Press Start 2P"/>
                      </a:endParaRPr>
                    </a:p>
                  </a:txBody>
                  <a:tcPr marL="234000"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800" dirty="0">
                          <a:solidFill>
                            <a:schemeClr val="dk2"/>
                          </a:solidFill>
                          <a:latin typeface="Advent Pro Medium"/>
                          <a:ea typeface="Advent Pro Medium"/>
                          <a:cs typeface="Advent Pro Medium"/>
                          <a:sym typeface="Advent Pro Medium"/>
                        </a:rPr>
                        <a:t>!=</a:t>
                      </a:r>
                      <a:endParaRPr sz="18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200" dirty="0">
                          <a:solidFill>
                            <a:schemeClr val="dk2"/>
                          </a:solidFill>
                          <a:latin typeface="Advent Pro Medium"/>
                          <a:ea typeface="Advent Pro Medium"/>
                          <a:cs typeface="Advent Pro Medium"/>
                          <a:sym typeface="Advent Pro Medium"/>
                        </a:rPr>
                        <a:t>X != Y</a:t>
                      </a:r>
                      <a:endParaRPr sz="12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354594">
                <a:tc>
                  <a:txBody>
                    <a:bodyPr/>
                    <a:lstStyle/>
                    <a:p>
                      <a:pPr marL="0" lvl="0" indent="0" algn="l" rtl="0">
                        <a:spcBef>
                          <a:spcPts val="0"/>
                        </a:spcBef>
                        <a:spcAft>
                          <a:spcPts val="0"/>
                        </a:spcAft>
                        <a:buNone/>
                      </a:pPr>
                      <a:r>
                        <a:rPr lang="es-CL" sz="900" dirty="0">
                          <a:solidFill>
                            <a:schemeClr val="dk1"/>
                          </a:solidFill>
                          <a:latin typeface="Press Start 2P"/>
                          <a:ea typeface="Press Start 2P"/>
                          <a:cs typeface="Press Start 2P"/>
                          <a:sym typeface="Press Start 2P"/>
                        </a:rPr>
                        <a:t>MENOR</a:t>
                      </a:r>
                      <a:endParaRPr sz="900" dirty="0">
                        <a:solidFill>
                          <a:schemeClr val="dk1"/>
                        </a:solidFill>
                        <a:latin typeface="Press Start 2P"/>
                        <a:ea typeface="Press Start 2P"/>
                        <a:cs typeface="Press Start 2P"/>
                        <a:sym typeface="Press Start 2P"/>
                      </a:endParaRPr>
                    </a:p>
                  </a:txBody>
                  <a:tcPr marL="234000"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800" dirty="0">
                          <a:solidFill>
                            <a:schemeClr val="dk2"/>
                          </a:solidFill>
                          <a:latin typeface="Advent Pro Medium"/>
                          <a:ea typeface="Advent Pro Medium"/>
                          <a:cs typeface="Advent Pro Medium"/>
                          <a:sym typeface="Advent Pro Medium"/>
                        </a:rPr>
                        <a:t>&lt;</a:t>
                      </a:r>
                      <a:endParaRPr sz="18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1200" dirty="0">
                          <a:solidFill>
                            <a:schemeClr val="dk2"/>
                          </a:solidFill>
                          <a:latin typeface="Advent Pro Medium"/>
                          <a:ea typeface="Advent Pro Medium"/>
                          <a:cs typeface="Advent Pro Medium"/>
                          <a:sym typeface="Advent Pro Medium"/>
                        </a:rPr>
                        <a:t>X &lt; Y</a:t>
                      </a:r>
                      <a:endParaRPr sz="12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354594">
                <a:tc>
                  <a:txBody>
                    <a:bodyPr/>
                    <a:lstStyle/>
                    <a:p>
                      <a:pPr marL="0" lvl="0" indent="0" algn="l" rtl="0">
                        <a:spcBef>
                          <a:spcPts val="0"/>
                        </a:spcBef>
                        <a:spcAft>
                          <a:spcPts val="0"/>
                        </a:spcAft>
                        <a:buNone/>
                      </a:pPr>
                      <a:r>
                        <a:rPr lang="es-CL" sz="900" dirty="0">
                          <a:solidFill>
                            <a:schemeClr val="dk1"/>
                          </a:solidFill>
                          <a:latin typeface="Press Start 2P"/>
                          <a:ea typeface="Press Start 2P"/>
                          <a:cs typeface="Press Start 2P"/>
                          <a:sym typeface="Press Start 2P"/>
                        </a:rPr>
                        <a:t>MAYOR</a:t>
                      </a:r>
                      <a:endParaRPr sz="900" dirty="0">
                        <a:solidFill>
                          <a:schemeClr val="dk1"/>
                        </a:solidFill>
                        <a:latin typeface="Press Start 2P"/>
                        <a:ea typeface="Press Start 2P"/>
                        <a:cs typeface="Press Start 2P"/>
                        <a:sym typeface="Press Start 2P"/>
                      </a:endParaRPr>
                    </a:p>
                  </a:txBody>
                  <a:tcPr marL="234000"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800" dirty="0">
                          <a:solidFill>
                            <a:schemeClr val="dk2"/>
                          </a:solidFill>
                          <a:latin typeface="Advent Pro Medium"/>
                          <a:ea typeface="Advent Pro Medium"/>
                          <a:cs typeface="Advent Pro Medium"/>
                          <a:sym typeface="Advent Pro Medium"/>
                        </a:rPr>
                        <a:t>&gt;</a:t>
                      </a:r>
                      <a:endParaRPr sz="18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s-CL" sz="1200" dirty="0">
                          <a:solidFill>
                            <a:schemeClr val="dk2"/>
                          </a:solidFill>
                          <a:latin typeface="Advent Pro Medium"/>
                          <a:ea typeface="Advent Pro Medium"/>
                          <a:cs typeface="Advent Pro Medium"/>
                          <a:sym typeface="Advent Pro Medium"/>
                        </a:rPr>
                        <a:t>X &gt; Y</a:t>
                      </a:r>
                      <a:endParaRPr sz="12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4261410329"/>
                  </a:ext>
                </a:extLst>
              </a:tr>
              <a:tr h="354594">
                <a:tc>
                  <a:txBody>
                    <a:bodyPr/>
                    <a:lstStyle/>
                    <a:p>
                      <a:pPr marL="0" lvl="0" indent="0" algn="l" rtl="0">
                        <a:spcBef>
                          <a:spcPts val="0"/>
                        </a:spcBef>
                        <a:spcAft>
                          <a:spcPts val="0"/>
                        </a:spcAft>
                        <a:buNone/>
                      </a:pPr>
                      <a:r>
                        <a:rPr lang="es-CL" sz="900" dirty="0">
                          <a:solidFill>
                            <a:schemeClr val="dk1"/>
                          </a:solidFill>
                          <a:latin typeface="Press Start 2P"/>
                          <a:ea typeface="Press Start 2P"/>
                          <a:cs typeface="Press Start 2P"/>
                          <a:sym typeface="Press Start 2P"/>
                        </a:rPr>
                        <a:t>MENOR O IGUAL</a:t>
                      </a:r>
                      <a:endParaRPr sz="900" dirty="0">
                        <a:solidFill>
                          <a:schemeClr val="dk1"/>
                        </a:solidFill>
                        <a:latin typeface="Press Start 2P"/>
                        <a:ea typeface="Press Start 2P"/>
                        <a:cs typeface="Press Start 2P"/>
                        <a:sym typeface="Press Start 2P"/>
                      </a:endParaRPr>
                    </a:p>
                  </a:txBody>
                  <a:tcPr marL="234000"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800" dirty="0">
                          <a:solidFill>
                            <a:schemeClr val="dk2"/>
                          </a:solidFill>
                          <a:latin typeface="Advent Pro Medium"/>
                          <a:ea typeface="Advent Pro Medium"/>
                          <a:cs typeface="Advent Pro Medium"/>
                          <a:sym typeface="Advent Pro Medium"/>
                        </a:rPr>
                        <a:t>&lt;=</a:t>
                      </a:r>
                      <a:endParaRPr sz="18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s-CL" sz="1200" dirty="0">
                          <a:solidFill>
                            <a:schemeClr val="dk2"/>
                          </a:solidFill>
                          <a:latin typeface="Advent Pro Medium"/>
                          <a:ea typeface="Advent Pro Medium"/>
                          <a:cs typeface="Advent Pro Medium"/>
                          <a:sym typeface="Advent Pro Medium"/>
                        </a:rPr>
                        <a:t>X &lt;= Y</a:t>
                      </a:r>
                      <a:endParaRPr sz="12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763262777"/>
                  </a:ext>
                </a:extLst>
              </a:tr>
              <a:tr h="354594">
                <a:tc>
                  <a:txBody>
                    <a:bodyPr/>
                    <a:lstStyle/>
                    <a:p>
                      <a:pPr marL="0" lvl="0" indent="0" algn="l" rtl="0">
                        <a:spcBef>
                          <a:spcPts val="0"/>
                        </a:spcBef>
                        <a:spcAft>
                          <a:spcPts val="0"/>
                        </a:spcAft>
                        <a:buNone/>
                      </a:pPr>
                      <a:r>
                        <a:rPr lang="es-CL" sz="900" dirty="0">
                          <a:solidFill>
                            <a:schemeClr val="dk1"/>
                          </a:solidFill>
                          <a:latin typeface="Press Start 2P"/>
                          <a:ea typeface="Press Start 2P"/>
                          <a:cs typeface="Press Start 2P"/>
                          <a:sym typeface="Press Start 2P"/>
                        </a:rPr>
                        <a:t>MENOR O IGUAL</a:t>
                      </a:r>
                      <a:endParaRPr sz="900" dirty="0">
                        <a:solidFill>
                          <a:schemeClr val="dk1"/>
                        </a:solidFill>
                        <a:latin typeface="Press Start 2P"/>
                        <a:ea typeface="Press Start 2P"/>
                        <a:cs typeface="Press Start 2P"/>
                        <a:sym typeface="Press Start 2P"/>
                      </a:endParaRPr>
                    </a:p>
                  </a:txBody>
                  <a:tcPr marL="234000"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s-CL" sz="1800" dirty="0">
                          <a:solidFill>
                            <a:schemeClr val="dk2"/>
                          </a:solidFill>
                          <a:latin typeface="Advent Pro Medium"/>
                          <a:ea typeface="Advent Pro Medium"/>
                          <a:cs typeface="Advent Pro Medium"/>
                          <a:sym typeface="Advent Pro Medium"/>
                        </a:rPr>
                        <a:t>&gt;=</a:t>
                      </a:r>
                      <a:endParaRPr sz="18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s-CL" sz="1200" dirty="0">
                          <a:solidFill>
                            <a:schemeClr val="dk2"/>
                          </a:solidFill>
                          <a:latin typeface="Advent Pro Medium"/>
                          <a:ea typeface="Advent Pro Medium"/>
                          <a:cs typeface="Advent Pro Medium"/>
                          <a:sym typeface="Advent Pro Medium"/>
                        </a:rPr>
                        <a:t>X &gt;= Y</a:t>
                      </a:r>
                      <a:endParaRPr sz="12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3255134428"/>
                  </a:ext>
                </a:extLst>
              </a:tr>
            </a:tbl>
          </a:graphicData>
        </a:graphic>
      </p:graphicFrame>
    </p:spTree>
    <p:extLst>
      <p:ext uri="{BB962C8B-B14F-4D97-AF65-F5344CB8AC3E}">
        <p14:creationId xmlns:p14="http://schemas.microsoft.com/office/powerpoint/2010/main" val="361502394"/>
      </p:ext>
    </p:extLst>
  </p:cSld>
  <p:clrMapOvr>
    <a:masterClrMapping/>
  </p:clrMapOvr>
  <p:transition spd="slow">
    <p:push dir="u"/>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5668"/>
        <p:cNvGrpSpPr/>
        <p:nvPr/>
      </p:nvGrpSpPr>
      <p:grpSpPr>
        <a:xfrm>
          <a:off x="0" y="0"/>
          <a:ext cx="0" cy="0"/>
          <a:chOff x="0" y="0"/>
          <a:chExt cx="0" cy="0"/>
        </a:xfrm>
      </p:grpSpPr>
      <p:sp>
        <p:nvSpPr>
          <p:cNvPr id="15669" name="Google Shape;15669;p51"/>
          <p:cNvSpPr txBox="1">
            <a:spLocks noGrp="1"/>
          </p:cNvSpPr>
          <p:nvPr>
            <p:ph type="title"/>
          </p:nvPr>
        </p:nvSpPr>
        <p:spPr>
          <a:xfrm>
            <a:off x="2126100" y="2751613"/>
            <a:ext cx="4891800" cy="748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CONCLUSION</a:t>
            </a:r>
            <a:endParaRPr/>
          </a:p>
        </p:txBody>
      </p:sp>
      <p:grpSp>
        <p:nvGrpSpPr>
          <p:cNvPr id="15671" name="Google Shape;15671;p51"/>
          <p:cNvGrpSpPr/>
          <p:nvPr/>
        </p:nvGrpSpPr>
        <p:grpSpPr>
          <a:xfrm>
            <a:off x="3800923" y="862632"/>
            <a:ext cx="1542298" cy="1547985"/>
            <a:chOff x="720000" y="1540425"/>
            <a:chExt cx="833900" cy="836975"/>
          </a:xfrm>
        </p:grpSpPr>
        <p:sp>
          <p:nvSpPr>
            <p:cNvPr id="15672" name="Google Shape;15672;p51"/>
            <p:cNvSpPr/>
            <p:nvPr/>
          </p:nvSpPr>
          <p:spPr>
            <a:xfrm rot="-5400000">
              <a:off x="720550" y="1543413"/>
              <a:ext cx="832800" cy="831000"/>
            </a:xfrm>
            <a:prstGeom prst="wedgeRectCallout">
              <a:avLst>
                <a:gd name="adj1" fmla="val -62968"/>
                <a:gd name="adj2" fmla="val 21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5673" name="Google Shape;15673;p51"/>
            <p:cNvGrpSpPr/>
            <p:nvPr/>
          </p:nvGrpSpPr>
          <p:grpSpPr>
            <a:xfrm>
              <a:off x="720000" y="1540425"/>
              <a:ext cx="833900" cy="836975"/>
              <a:chOff x="720000" y="1540425"/>
              <a:chExt cx="833900" cy="836975"/>
            </a:xfrm>
          </p:grpSpPr>
          <p:sp>
            <p:nvSpPr>
              <p:cNvPr id="15674" name="Google Shape;15674;p51"/>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5" name="Google Shape;15675;p51"/>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6" name="Google Shape;15676;p51"/>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77" name="Google Shape;15677;p51"/>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5678" name="Google Shape;15678;p51"/>
          <p:cNvSpPr txBox="1">
            <a:spLocks noGrp="1"/>
          </p:cNvSpPr>
          <p:nvPr>
            <p:ph type="title" idx="2"/>
          </p:nvPr>
        </p:nvSpPr>
        <p:spPr>
          <a:xfrm>
            <a:off x="3871375" y="1355863"/>
            <a:ext cx="1624800" cy="748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05.</a:t>
            </a:r>
            <a:endParaRPr dirty="0"/>
          </a:p>
        </p:txBody>
      </p:sp>
    </p:spTree>
  </p:cSld>
  <p:clrMapOvr>
    <a:masterClrMapping/>
  </p:clrMapOvr>
  <p:transition spd="slow">
    <p:push dir="u"/>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15682"/>
        <p:cNvGrpSpPr/>
        <p:nvPr/>
      </p:nvGrpSpPr>
      <p:grpSpPr>
        <a:xfrm>
          <a:off x="0" y="0"/>
          <a:ext cx="0" cy="0"/>
          <a:chOff x="0" y="0"/>
          <a:chExt cx="0" cy="0"/>
        </a:xfrm>
      </p:grpSpPr>
      <p:grpSp>
        <p:nvGrpSpPr>
          <p:cNvPr id="15683" name="Google Shape;15683;p52"/>
          <p:cNvGrpSpPr/>
          <p:nvPr/>
        </p:nvGrpSpPr>
        <p:grpSpPr>
          <a:xfrm flipH="1">
            <a:off x="720009" y="891801"/>
            <a:ext cx="4051863" cy="2817627"/>
            <a:chOff x="1783594" y="620894"/>
            <a:chExt cx="5498525" cy="2832356"/>
          </a:xfrm>
        </p:grpSpPr>
        <p:sp>
          <p:nvSpPr>
            <p:cNvPr id="15684" name="Google Shape;15684;p52"/>
            <p:cNvSpPr/>
            <p:nvPr/>
          </p:nvSpPr>
          <p:spPr>
            <a:xfrm>
              <a:off x="1790650" y="627950"/>
              <a:ext cx="5484900" cy="2822100"/>
            </a:xfrm>
            <a:prstGeom prst="wedgeRectCallout">
              <a:avLst>
                <a:gd name="adj1" fmla="val -57170"/>
                <a:gd name="adj2" fmla="val 2087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5" name="Google Shape;15685;p52"/>
            <p:cNvSpPr/>
            <p:nvPr/>
          </p:nvSpPr>
          <p:spPr>
            <a:xfrm>
              <a:off x="1783594"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6" name="Google Shape;15686;p52"/>
            <p:cNvSpPr/>
            <p:nvPr/>
          </p:nvSpPr>
          <p:spPr>
            <a:xfrm>
              <a:off x="7007019"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7" name="Google Shape;15687;p52"/>
            <p:cNvSpPr/>
            <p:nvPr/>
          </p:nvSpPr>
          <p:spPr>
            <a:xfrm>
              <a:off x="1783594"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88" name="Google Shape;15688;p52"/>
            <p:cNvSpPr/>
            <p:nvPr/>
          </p:nvSpPr>
          <p:spPr>
            <a:xfrm>
              <a:off x="7007019"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689" name="Google Shape;15689;p52"/>
          <p:cNvSpPr txBox="1">
            <a:spLocks noGrp="1"/>
          </p:cNvSpPr>
          <p:nvPr>
            <p:ph type="title"/>
          </p:nvPr>
        </p:nvSpPr>
        <p:spPr>
          <a:xfrm>
            <a:off x="1224938" y="1269813"/>
            <a:ext cx="3042000" cy="755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CONCLUSION</a:t>
            </a:r>
            <a:endParaRPr/>
          </a:p>
        </p:txBody>
      </p:sp>
      <p:sp>
        <p:nvSpPr>
          <p:cNvPr id="15690" name="Google Shape;15690;p52"/>
          <p:cNvSpPr txBox="1">
            <a:spLocks noGrp="1"/>
          </p:cNvSpPr>
          <p:nvPr>
            <p:ph type="subTitle" idx="1"/>
          </p:nvPr>
        </p:nvSpPr>
        <p:spPr>
          <a:xfrm>
            <a:off x="1224938" y="1975505"/>
            <a:ext cx="3042000" cy="1410246"/>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MX" dirty="0"/>
              <a:t>Java es una excelente opción para conocer la orientación a objetos, la cual está muy presente en los proyectos más actuales de desarrollo de software, lo cual sin dudas es requisito en cualquier trabajo de desarrollo actual serio.</a:t>
            </a:r>
            <a:endParaRPr dirty="0"/>
          </a:p>
        </p:txBody>
      </p:sp>
      <p:grpSp>
        <p:nvGrpSpPr>
          <p:cNvPr id="15691" name="Google Shape;15691;p52"/>
          <p:cNvGrpSpPr/>
          <p:nvPr/>
        </p:nvGrpSpPr>
        <p:grpSpPr>
          <a:xfrm>
            <a:off x="5923568" y="1518461"/>
            <a:ext cx="2219528" cy="3084849"/>
            <a:chOff x="5975958" y="1518528"/>
            <a:chExt cx="2164970" cy="3009021"/>
          </a:xfrm>
        </p:grpSpPr>
        <p:sp>
          <p:nvSpPr>
            <p:cNvPr id="15692" name="Google Shape;15692;p52"/>
            <p:cNvSpPr/>
            <p:nvPr/>
          </p:nvSpPr>
          <p:spPr>
            <a:xfrm>
              <a:off x="6112230" y="1518528"/>
              <a:ext cx="1894934" cy="1504678"/>
            </a:xfrm>
            <a:custGeom>
              <a:avLst/>
              <a:gdLst/>
              <a:ahLst/>
              <a:cxnLst/>
              <a:rect l="l" t="t" r="r" b="b"/>
              <a:pathLst>
                <a:path w="11333" h="8999" extrusionOk="0">
                  <a:moveTo>
                    <a:pt x="5659" y="1"/>
                  </a:moveTo>
                  <a:lnTo>
                    <a:pt x="5659" y="894"/>
                  </a:lnTo>
                  <a:lnTo>
                    <a:pt x="3229" y="894"/>
                  </a:lnTo>
                  <a:lnTo>
                    <a:pt x="3229" y="1804"/>
                  </a:lnTo>
                  <a:lnTo>
                    <a:pt x="1615" y="1804"/>
                  </a:lnTo>
                  <a:lnTo>
                    <a:pt x="1615" y="3606"/>
                  </a:lnTo>
                  <a:lnTo>
                    <a:pt x="0" y="3606"/>
                  </a:lnTo>
                  <a:lnTo>
                    <a:pt x="0" y="8998"/>
                  </a:lnTo>
                  <a:lnTo>
                    <a:pt x="11333" y="8998"/>
                  </a:lnTo>
                  <a:lnTo>
                    <a:pt x="11333" y="894"/>
                  </a:lnTo>
                  <a:lnTo>
                    <a:pt x="10518" y="894"/>
                  </a:lnTo>
                  <a:lnTo>
                    <a:pt x="105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3" name="Google Shape;15693;p52"/>
            <p:cNvSpPr/>
            <p:nvPr/>
          </p:nvSpPr>
          <p:spPr>
            <a:xfrm>
              <a:off x="5975958" y="2422772"/>
              <a:ext cx="136439" cy="298963"/>
            </a:xfrm>
            <a:custGeom>
              <a:avLst/>
              <a:gdLst/>
              <a:ahLst/>
              <a:cxnLst/>
              <a:rect l="l" t="t" r="r" b="b"/>
              <a:pathLst>
                <a:path w="816" h="1788" extrusionOk="0">
                  <a:moveTo>
                    <a:pt x="0" y="1"/>
                  </a:moveTo>
                  <a:lnTo>
                    <a:pt x="0" y="1787"/>
                  </a:lnTo>
                  <a:lnTo>
                    <a:pt x="815" y="1787"/>
                  </a:lnTo>
                  <a:lnTo>
                    <a:pt x="8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4" name="Google Shape;15694;p52"/>
            <p:cNvSpPr/>
            <p:nvPr/>
          </p:nvSpPr>
          <p:spPr>
            <a:xfrm>
              <a:off x="8006997" y="2422772"/>
              <a:ext cx="133931" cy="298963"/>
            </a:xfrm>
            <a:custGeom>
              <a:avLst/>
              <a:gdLst/>
              <a:ahLst/>
              <a:cxnLst/>
              <a:rect l="l" t="t" r="r" b="b"/>
              <a:pathLst>
                <a:path w="801" h="1788" extrusionOk="0">
                  <a:moveTo>
                    <a:pt x="1" y="1"/>
                  </a:moveTo>
                  <a:lnTo>
                    <a:pt x="1" y="1787"/>
                  </a:lnTo>
                  <a:lnTo>
                    <a:pt x="800" y="1787"/>
                  </a:lnTo>
                  <a:lnTo>
                    <a:pt x="8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5" name="Google Shape;15695;p52"/>
            <p:cNvSpPr/>
            <p:nvPr/>
          </p:nvSpPr>
          <p:spPr>
            <a:xfrm>
              <a:off x="6382099" y="2422772"/>
              <a:ext cx="136439" cy="298963"/>
            </a:xfrm>
            <a:custGeom>
              <a:avLst/>
              <a:gdLst/>
              <a:ahLst/>
              <a:cxnLst/>
              <a:rect l="l" t="t" r="r" b="b"/>
              <a:pathLst>
                <a:path w="816" h="1788" extrusionOk="0">
                  <a:moveTo>
                    <a:pt x="1" y="1"/>
                  </a:moveTo>
                  <a:lnTo>
                    <a:pt x="1" y="1787"/>
                  </a:lnTo>
                  <a:lnTo>
                    <a:pt x="816" y="1787"/>
                  </a:lnTo>
                  <a:lnTo>
                    <a:pt x="8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6" name="Google Shape;15696;p52"/>
            <p:cNvSpPr/>
            <p:nvPr/>
          </p:nvSpPr>
          <p:spPr>
            <a:xfrm>
              <a:off x="7600856" y="2422772"/>
              <a:ext cx="133764" cy="298963"/>
            </a:xfrm>
            <a:custGeom>
              <a:avLst/>
              <a:gdLst/>
              <a:ahLst/>
              <a:cxnLst/>
              <a:rect l="l" t="t" r="r" b="b"/>
              <a:pathLst>
                <a:path w="800" h="1788" extrusionOk="0">
                  <a:moveTo>
                    <a:pt x="0" y="1"/>
                  </a:moveTo>
                  <a:lnTo>
                    <a:pt x="0" y="1787"/>
                  </a:lnTo>
                  <a:lnTo>
                    <a:pt x="800" y="1787"/>
                  </a:lnTo>
                  <a:lnTo>
                    <a:pt x="800"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7" name="Google Shape;15697;p52"/>
            <p:cNvSpPr/>
            <p:nvPr/>
          </p:nvSpPr>
          <p:spPr>
            <a:xfrm>
              <a:off x="6720188" y="2873557"/>
              <a:ext cx="676344" cy="149648"/>
            </a:xfrm>
            <a:custGeom>
              <a:avLst/>
              <a:gdLst/>
              <a:ahLst/>
              <a:cxnLst/>
              <a:rect l="l" t="t" r="r" b="b"/>
              <a:pathLst>
                <a:path w="4045" h="895" extrusionOk="0">
                  <a:moveTo>
                    <a:pt x="1" y="1"/>
                  </a:moveTo>
                  <a:lnTo>
                    <a:pt x="1" y="894"/>
                  </a:lnTo>
                  <a:lnTo>
                    <a:pt x="4045" y="894"/>
                  </a:lnTo>
                  <a:lnTo>
                    <a:pt x="404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8" name="Google Shape;15698;p52"/>
            <p:cNvSpPr/>
            <p:nvPr/>
          </p:nvSpPr>
          <p:spPr>
            <a:xfrm>
              <a:off x="7328312" y="2121469"/>
              <a:ext cx="136439" cy="301471"/>
            </a:xfrm>
            <a:custGeom>
              <a:avLst/>
              <a:gdLst/>
              <a:ahLst/>
              <a:cxnLst/>
              <a:rect l="l" t="t" r="r" b="b"/>
              <a:pathLst>
                <a:path w="816" h="1803" extrusionOk="0">
                  <a:moveTo>
                    <a:pt x="0" y="0"/>
                  </a:moveTo>
                  <a:lnTo>
                    <a:pt x="0" y="1803"/>
                  </a:lnTo>
                  <a:lnTo>
                    <a:pt x="815" y="1803"/>
                  </a:lnTo>
                  <a:lnTo>
                    <a:pt x="815"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99" name="Google Shape;15699;p52"/>
            <p:cNvSpPr/>
            <p:nvPr/>
          </p:nvSpPr>
          <p:spPr>
            <a:xfrm>
              <a:off x="7194548" y="2422772"/>
              <a:ext cx="133931" cy="149648"/>
            </a:xfrm>
            <a:custGeom>
              <a:avLst/>
              <a:gdLst/>
              <a:ahLst/>
              <a:cxnLst/>
              <a:rect l="l" t="t" r="r" b="b"/>
              <a:pathLst>
                <a:path w="801" h="895" extrusionOk="0">
                  <a:moveTo>
                    <a:pt x="1" y="1"/>
                  </a:moveTo>
                  <a:lnTo>
                    <a:pt x="1" y="894"/>
                  </a:lnTo>
                  <a:lnTo>
                    <a:pt x="800" y="894"/>
                  </a:lnTo>
                  <a:lnTo>
                    <a:pt x="80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0" name="Google Shape;15700;p52"/>
            <p:cNvSpPr/>
            <p:nvPr/>
          </p:nvSpPr>
          <p:spPr>
            <a:xfrm>
              <a:off x="7058276" y="1518528"/>
              <a:ext cx="948888" cy="603108"/>
            </a:xfrm>
            <a:custGeom>
              <a:avLst/>
              <a:gdLst/>
              <a:ahLst/>
              <a:cxnLst/>
              <a:rect l="l" t="t" r="r" b="b"/>
              <a:pathLst>
                <a:path w="5675" h="3607" extrusionOk="0">
                  <a:moveTo>
                    <a:pt x="1" y="1"/>
                  </a:moveTo>
                  <a:lnTo>
                    <a:pt x="1" y="894"/>
                  </a:lnTo>
                  <a:lnTo>
                    <a:pt x="2430" y="894"/>
                  </a:lnTo>
                  <a:lnTo>
                    <a:pt x="2430" y="1804"/>
                  </a:lnTo>
                  <a:lnTo>
                    <a:pt x="4045" y="1804"/>
                  </a:lnTo>
                  <a:lnTo>
                    <a:pt x="4045" y="3606"/>
                  </a:lnTo>
                  <a:lnTo>
                    <a:pt x="5675" y="3606"/>
                  </a:lnTo>
                  <a:lnTo>
                    <a:pt x="5675" y="894"/>
                  </a:lnTo>
                  <a:lnTo>
                    <a:pt x="4860" y="894"/>
                  </a:lnTo>
                  <a:lnTo>
                    <a:pt x="4860"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1" name="Google Shape;15701;p52"/>
            <p:cNvSpPr/>
            <p:nvPr/>
          </p:nvSpPr>
          <p:spPr>
            <a:xfrm>
              <a:off x="6382099" y="1819998"/>
              <a:ext cx="136439" cy="301638"/>
            </a:xfrm>
            <a:custGeom>
              <a:avLst/>
              <a:gdLst/>
              <a:ahLst/>
              <a:cxnLst/>
              <a:rect l="l" t="t" r="r" b="b"/>
              <a:pathLst>
                <a:path w="816" h="1804" extrusionOk="0">
                  <a:moveTo>
                    <a:pt x="1" y="1"/>
                  </a:moveTo>
                  <a:lnTo>
                    <a:pt x="1" y="1803"/>
                  </a:lnTo>
                  <a:lnTo>
                    <a:pt x="816" y="1803"/>
                  </a:lnTo>
                  <a:lnTo>
                    <a:pt x="8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2" name="Google Shape;15702;p52"/>
            <p:cNvSpPr/>
            <p:nvPr/>
          </p:nvSpPr>
          <p:spPr>
            <a:xfrm>
              <a:off x="6382099" y="3175028"/>
              <a:ext cx="1352521" cy="149481"/>
            </a:xfrm>
            <a:custGeom>
              <a:avLst/>
              <a:gdLst/>
              <a:ahLst/>
              <a:cxnLst/>
              <a:rect l="l" t="t" r="r" b="b"/>
              <a:pathLst>
                <a:path w="8089" h="894" extrusionOk="0">
                  <a:moveTo>
                    <a:pt x="1" y="0"/>
                  </a:moveTo>
                  <a:lnTo>
                    <a:pt x="1" y="894"/>
                  </a:lnTo>
                  <a:lnTo>
                    <a:pt x="8089" y="894"/>
                  </a:lnTo>
                  <a:lnTo>
                    <a:pt x="8089"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3" name="Google Shape;15703;p52"/>
            <p:cNvSpPr/>
            <p:nvPr/>
          </p:nvSpPr>
          <p:spPr>
            <a:xfrm>
              <a:off x="6245827" y="3324342"/>
              <a:ext cx="136439" cy="301638"/>
            </a:xfrm>
            <a:custGeom>
              <a:avLst/>
              <a:gdLst/>
              <a:ahLst/>
              <a:cxnLst/>
              <a:rect l="l" t="t" r="r" b="b"/>
              <a:pathLst>
                <a:path w="816" h="1804" extrusionOk="0">
                  <a:moveTo>
                    <a:pt x="1" y="1"/>
                  </a:moveTo>
                  <a:lnTo>
                    <a:pt x="1" y="1803"/>
                  </a:lnTo>
                  <a:lnTo>
                    <a:pt x="816" y="1803"/>
                  </a:lnTo>
                  <a:lnTo>
                    <a:pt x="8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4" name="Google Shape;15704;p52"/>
            <p:cNvSpPr/>
            <p:nvPr/>
          </p:nvSpPr>
          <p:spPr>
            <a:xfrm>
              <a:off x="7734453" y="3324342"/>
              <a:ext cx="136439" cy="602941"/>
            </a:xfrm>
            <a:custGeom>
              <a:avLst/>
              <a:gdLst/>
              <a:ahLst/>
              <a:cxnLst/>
              <a:rect l="l" t="t" r="r" b="b"/>
              <a:pathLst>
                <a:path w="816" h="3606" extrusionOk="0">
                  <a:moveTo>
                    <a:pt x="1" y="1"/>
                  </a:moveTo>
                  <a:lnTo>
                    <a:pt x="1" y="3606"/>
                  </a:lnTo>
                  <a:lnTo>
                    <a:pt x="816" y="3606"/>
                  </a:lnTo>
                  <a:lnTo>
                    <a:pt x="8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5" name="Google Shape;15705;p52"/>
            <p:cNvSpPr/>
            <p:nvPr/>
          </p:nvSpPr>
          <p:spPr>
            <a:xfrm>
              <a:off x="6518371" y="3927116"/>
              <a:ext cx="1082652" cy="450952"/>
            </a:xfrm>
            <a:custGeom>
              <a:avLst/>
              <a:gdLst/>
              <a:ahLst/>
              <a:cxnLst/>
              <a:rect l="l" t="t" r="r" b="b"/>
              <a:pathLst>
                <a:path w="6475" h="2697" extrusionOk="0">
                  <a:moveTo>
                    <a:pt x="1" y="1"/>
                  </a:moveTo>
                  <a:lnTo>
                    <a:pt x="1" y="2697"/>
                  </a:lnTo>
                  <a:lnTo>
                    <a:pt x="800" y="2697"/>
                  </a:lnTo>
                  <a:lnTo>
                    <a:pt x="800" y="894"/>
                  </a:lnTo>
                  <a:lnTo>
                    <a:pt x="5659" y="894"/>
                  </a:lnTo>
                  <a:lnTo>
                    <a:pt x="5659" y="2697"/>
                  </a:lnTo>
                  <a:lnTo>
                    <a:pt x="6474" y="2697"/>
                  </a:lnTo>
                  <a:lnTo>
                    <a:pt x="64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6" name="Google Shape;15706;p52"/>
            <p:cNvSpPr/>
            <p:nvPr/>
          </p:nvSpPr>
          <p:spPr>
            <a:xfrm>
              <a:off x="6518371" y="4377901"/>
              <a:ext cx="133931" cy="149648"/>
            </a:xfrm>
            <a:custGeom>
              <a:avLst/>
              <a:gdLst/>
              <a:ahLst/>
              <a:cxnLst/>
              <a:rect l="l" t="t" r="r" b="b"/>
              <a:pathLst>
                <a:path w="801" h="895" extrusionOk="0">
                  <a:moveTo>
                    <a:pt x="1" y="1"/>
                  </a:moveTo>
                  <a:lnTo>
                    <a:pt x="1" y="894"/>
                  </a:lnTo>
                  <a:lnTo>
                    <a:pt x="800" y="894"/>
                  </a:lnTo>
                  <a:lnTo>
                    <a:pt x="8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7" name="Google Shape;15707;p52"/>
            <p:cNvSpPr/>
            <p:nvPr/>
          </p:nvSpPr>
          <p:spPr>
            <a:xfrm>
              <a:off x="6518371" y="3023038"/>
              <a:ext cx="1082652" cy="904245"/>
            </a:xfrm>
            <a:custGeom>
              <a:avLst/>
              <a:gdLst/>
              <a:ahLst/>
              <a:cxnLst/>
              <a:rect l="l" t="t" r="r" b="b"/>
              <a:pathLst>
                <a:path w="6475" h="5408" extrusionOk="0">
                  <a:moveTo>
                    <a:pt x="4844" y="1803"/>
                  </a:moveTo>
                  <a:lnTo>
                    <a:pt x="4844" y="3605"/>
                  </a:lnTo>
                  <a:lnTo>
                    <a:pt x="4045" y="3605"/>
                  </a:lnTo>
                  <a:lnTo>
                    <a:pt x="4045" y="1803"/>
                  </a:lnTo>
                  <a:close/>
                  <a:moveTo>
                    <a:pt x="1" y="0"/>
                  </a:moveTo>
                  <a:lnTo>
                    <a:pt x="1" y="5408"/>
                  </a:lnTo>
                  <a:lnTo>
                    <a:pt x="6474" y="5408"/>
                  </a:lnTo>
                  <a:lnTo>
                    <a:pt x="6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8" name="Google Shape;15708;p52"/>
            <p:cNvSpPr/>
            <p:nvPr/>
          </p:nvSpPr>
          <p:spPr>
            <a:xfrm>
              <a:off x="7058276" y="3625812"/>
              <a:ext cx="136439" cy="149481"/>
            </a:xfrm>
            <a:custGeom>
              <a:avLst/>
              <a:gdLst/>
              <a:ahLst/>
              <a:cxnLst/>
              <a:rect l="l" t="t" r="r" b="b"/>
              <a:pathLst>
                <a:path w="816" h="894" extrusionOk="0">
                  <a:moveTo>
                    <a:pt x="1" y="0"/>
                  </a:moveTo>
                  <a:lnTo>
                    <a:pt x="1" y="894"/>
                  </a:lnTo>
                  <a:lnTo>
                    <a:pt x="816" y="894"/>
                  </a:lnTo>
                  <a:lnTo>
                    <a:pt x="8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09" name="Google Shape;15709;p52"/>
            <p:cNvSpPr/>
            <p:nvPr/>
          </p:nvSpPr>
          <p:spPr>
            <a:xfrm>
              <a:off x="7465759" y="4377901"/>
              <a:ext cx="133931" cy="149648"/>
            </a:xfrm>
            <a:custGeom>
              <a:avLst/>
              <a:gdLst/>
              <a:ahLst/>
              <a:cxnLst/>
              <a:rect l="l" t="t" r="r" b="b"/>
              <a:pathLst>
                <a:path w="801" h="895" extrusionOk="0">
                  <a:moveTo>
                    <a:pt x="1" y="1"/>
                  </a:moveTo>
                  <a:lnTo>
                    <a:pt x="1" y="894"/>
                  </a:lnTo>
                  <a:lnTo>
                    <a:pt x="800" y="894"/>
                  </a:lnTo>
                  <a:lnTo>
                    <a:pt x="8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551816616"/>
      </p:ext>
    </p:extLst>
  </p:cSld>
  <p:clrMapOvr>
    <a:masterClrMapping/>
  </p:clrMapOvr>
  <p:transition spd="slow">
    <p:push dir="u"/>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14772"/>
        <p:cNvGrpSpPr/>
        <p:nvPr/>
      </p:nvGrpSpPr>
      <p:grpSpPr>
        <a:xfrm>
          <a:off x="0" y="0"/>
          <a:ext cx="0" cy="0"/>
          <a:chOff x="0" y="0"/>
          <a:chExt cx="0" cy="0"/>
        </a:xfrm>
      </p:grpSpPr>
      <p:sp>
        <p:nvSpPr>
          <p:cNvPr id="14773" name="Google Shape;14773;p44"/>
          <p:cNvSpPr txBox="1">
            <a:spLocks noGrp="1"/>
          </p:cNvSpPr>
          <p:nvPr>
            <p:ph type="title"/>
          </p:nvPr>
        </p:nvSpPr>
        <p:spPr>
          <a:xfrm>
            <a:off x="720000" y="402161"/>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REPASANDO CONCEPTOS</a:t>
            </a:r>
            <a:endParaRPr dirty="0"/>
          </a:p>
        </p:txBody>
      </p:sp>
      <p:sp>
        <p:nvSpPr>
          <p:cNvPr id="14774" name="Google Shape;14774;p44"/>
          <p:cNvSpPr txBox="1">
            <a:spLocks noGrp="1"/>
          </p:cNvSpPr>
          <p:nvPr>
            <p:ph type="subTitle" idx="1"/>
          </p:nvPr>
        </p:nvSpPr>
        <p:spPr>
          <a:xfrm>
            <a:off x="720000" y="3356186"/>
            <a:ext cx="2095200" cy="45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mutador</a:t>
            </a:r>
            <a:endParaRPr dirty="0"/>
          </a:p>
        </p:txBody>
      </p:sp>
      <p:sp>
        <p:nvSpPr>
          <p:cNvPr id="14775" name="Google Shape;14775;p44"/>
          <p:cNvSpPr txBox="1">
            <a:spLocks noGrp="1"/>
          </p:cNvSpPr>
          <p:nvPr>
            <p:ph type="subTitle" idx="2"/>
          </p:nvPr>
        </p:nvSpPr>
        <p:spPr>
          <a:xfrm>
            <a:off x="720000" y="3739386"/>
            <a:ext cx="2095200" cy="62145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CL" dirty="0"/>
              <a:t>Método que se encarga de cambiar el valor de un atributo privado.</a:t>
            </a:r>
            <a:endParaRPr dirty="0"/>
          </a:p>
        </p:txBody>
      </p:sp>
      <p:sp>
        <p:nvSpPr>
          <p:cNvPr id="14776" name="Google Shape;14776;p44"/>
          <p:cNvSpPr txBox="1">
            <a:spLocks noGrp="1"/>
          </p:cNvSpPr>
          <p:nvPr>
            <p:ph type="subTitle" idx="3"/>
          </p:nvPr>
        </p:nvSpPr>
        <p:spPr>
          <a:xfrm>
            <a:off x="3524400" y="3356186"/>
            <a:ext cx="2095200" cy="45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dirty="0"/>
              <a:t>main</a:t>
            </a:r>
            <a:endParaRPr sz="1400" dirty="0"/>
          </a:p>
        </p:txBody>
      </p:sp>
      <p:sp>
        <p:nvSpPr>
          <p:cNvPr id="14777" name="Google Shape;14777;p44"/>
          <p:cNvSpPr txBox="1">
            <a:spLocks noGrp="1"/>
          </p:cNvSpPr>
          <p:nvPr>
            <p:ph type="subTitle" idx="4"/>
          </p:nvPr>
        </p:nvSpPr>
        <p:spPr>
          <a:xfrm>
            <a:off x="3524400" y="3739386"/>
            <a:ext cx="2095200" cy="696881"/>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CL" dirty="0"/>
              <a:t>Método especial que da la partida a cualquier programa escrito en java.</a:t>
            </a:r>
            <a:endParaRPr dirty="0"/>
          </a:p>
        </p:txBody>
      </p:sp>
      <p:sp>
        <p:nvSpPr>
          <p:cNvPr id="14778" name="Google Shape;14778;p44"/>
          <p:cNvSpPr txBox="1">
            <a:spLocks noGrp="1"/>
          </p:cNvSpPr>
          <p:nvPr>
            <p:ph type="subTitle" idx="5"/>
          </p:nvPr>
        </p:nvSpPr>
        <p:spPr>
          <a:xfrm>
            <a:off x="6193631" y="3356186"/>
            <a:ext cx="2293143" cy="45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1400" dirty="0"/>
              <a:t>convenciones</a:t>
            </a:r>
            <a:endParaRPr sz="1200" dirty="0"/>
          </a:p>
        </p:txBody>
      </p:sp>
      <p:sp>
        <p:nvSpPr>
          <p:cNvPr id="14779" name="Google Shape;14779;p44"/>
          <p:cNvSpPr txBox="1">
            <a:spLocks noGrp="1"/>
          </p:cNvSpPr>
          <p:nvPr>
            <p:ph type="subTitle" idx="6"/>
          </p:nvPr>
        </p:nvSpPr>
        <p:spPr>
          <a:xfrm>
            <a:off x="6093619" y="3739386"/>
            <a:ext cx="2528323" cy="621454"/>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CL" dirty="0"/>
              <a:t>Reglas acordadas para hacer el código más simple y fácil de entender entre programadores.</a:t>
            </a:r>
            <a:endParaRPr dirty="0"/>
          </a:p>
        </p:txBody>
      </p:sp>
      <p:sp>
        <p:nvSpPr>
          <p:cNvPr id="14780" name="Google Shape;14780;p44"/>
          <p:cNvSpPr txBox="1">
            <a:spLocks noGrp="1"/>
          </p:cNvSpPr>
          <p:nvPr>
            <p:ph type="subTitle" idx="7"/>
          </p:nvPr>
        </p:nvSpPr>
        <p:spPr>
          <a:xfrm>
            <a:off x="720000" y="1609874"/>
            <a:ext cx="2095200" cy="45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java</a:t>
            </a:r>
            <a:endParaRPr dirty="0"/>
          </a:p>
        </p:txBody>
      </p:sp>
      <p:sp>
        <p:nvSpPr>
          <p:cNvPr id="14781" name="Google Shape;14781;p44"/>
          <p:cNvSpPr txBox="1">
            <a:spLocks noGrp="1"/>
          </p:cNvSpPr>
          <p:nvPr>
            <p:ph type="subTitle" idx="8"/>
          </p:nvPr>
        </p:nvSpPr>
        <p:spPr>
          <a:xfrm>
            <a:off x="720000" y="1993073"/>
            <a:ext cx="2095200" cy="675675"/>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CL" dirty="0"/>
              <a:t>Lenguaje de programación orientado a objetos, multiplataforma.</a:t>
            </a:r>
            <a:endParaRPr dirty="0"/>
          </a:p>
        </p:txBody>
      </p:sp>
      <p:sp>
        <p:nvSpPr>
          <p:cNvPr id="14782" name="Google Shape;14782;p44"/>
          <p:cNvSpPr txBox="1">
            <a:spLocks noGrp="1"/>
          </p:cNvSpPr>
          <p:nvPr>
            <p:ph type="subTitle" idx="9"/>
          </p:nvPr>
        </p:nvSpPr>
        <p:spPr>
          <a:xfrm>
            <a:off x="3450431" y="1609874"/>
            <a:ext cx="2169169" cy="45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constructor</a:t>
            </a:r>
            <a:endParaRPr dirty="0"/>
          </a:p>
        </p:txBody>
      </p:sp>
      <p:sp>
        <p:nvSpPr>
          <p:cNvPr id="14783" name="Google Shape;14783;p44"/>
          <p:cNvSpPr txBox="1">
            <a:spLocks noGrp="1"/>
          </p:cNvSpPr>
          <p:nvPr>
            <p:ph type="subTitle" idx="13"/>
          </p:nvPr>
        </p:nvSpPr>
        <p:spPr>
          <a:xfrm>
            <a:off x="3524400" y="1993073"/>
            <a:ext cx="2095200" cy="650741"/>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CL" dirty="0"/>
              <a:t>Método especial de una clase suyo trabajo es inicializar los atributos.</a:t>
            </a:r>
            <a:endParaRPr dirty="0"/>
          </a:p>
        </p:txBody>
      </p:sp>
      <p:sp>
        <p:nvSpPr>
          <p:cNvPr id="14784" name="Google Shape;14784;p44"/>
          <p:cNvSpPr txBox="1">
            <a:spLocks noGrp="1"/>
          </p:cNvSpPr>
          <p:nvPr>
            <p:ph type="subTitle" idx="14"/>
          </p:nvPr>
        </p:nvSpPr>
        <p:spPr>
          <a:xfrm>
            <a:off x="6328800" y="1609874"/>
            <a:ext cx="2095200" cy="4596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accesador</a:t>
            </a:r>
            <a:endParaRPr dirty="0"/>
          </a:p>
        </p:txBody>
      </p:sp>
      <p:sp>
        <p:nvSpPr>
          <p:cNvPr id="14785" name="Google Shape;14785;p44"/>
          <p:cNvSpPr txBox="1">
            <a:spLocks noGrp="1"/>
          </p:cNvSpPr>
          <p:nvPr>
            <p:ph type="subTitle" idx="15"/>
          </p:nvPr>
        </p:nvSpPr>
        <p:spPr>
          <a:xfrm>
            <a:off x="6328800" y="1993073"/>
            <a:ext cx="2095200" cy="701185"/>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CL" dirty="0"/>
              <a:t>Método que se encarga de retornar el valor de un atributo privado</a:t>
            </a:r>
            <a:endParaRPr dirty="0"/>
          </a:p>
        </p:txBody>
      </p:sp>
      <p:grpSp>
        <p:nvGrpSpPr>
          <p:cNvPr id="14786" name="Google Shape;14786;p44"/>
          <p:cNvGrpSpPr/>
          <p:nvPr/>
        </p:nvGrpSpPr>
        <p:grpSpPr>
          <a:xfrm>
            <a:off x="1538655" y="2804431"/>
            <a:ext cx="457894" cy="459583"/>
            <a:chOff x="720000" y="1540425"/>
            <a:chExt cx="833900" cy="836975"/>
          </a:xfrm>
        </p:grpSpPr>
        <p:sp>
          <p:nvSpPr>
            <p:cNvPr id="14787" name="Google Shape;14787;p44"/>
            <p:cNvSpPr/>
            <p:nvPr/>
          </p:nvSpPr>
          <p:spPr>
            <a:xfrm rot="-5400000">
              <a:off x="720550" y="1543413"/>
              <a:ext cx="832800" cy="831000"/>
            </a:xfrm>
            <a:prstGeom prst="wedgeRectCallout">
              <a:avLst>
                <a:gd name="adj1" fmla="val -67329"/>
                <a:gd name="adj2" fmla="val 2004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88" name="Google Shape;14788;p44"/>
            <p:cNvGrpSpPr/>
            <p:nvPr/>
          </p:nvGrpSpPr>
          <p:grpSpPr>
            <a:xfrm>
              <a:off x="720000" y="1540425"/>
              <a:ext cx="833900" cy="836975"/>
              <a:chOff x="720000" y="1540425"/>
              <a:chExt cx="833900" cy="836975"/>
            </a:xfrm>
          </p:grpSpPr>
          <p:sp>
            <p:nvSpPr>
              <p:cNvPr id="14789" name="Google Shape;14789;p44"/>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0" name="Google Shape;14790;p44"/>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1" name="Google Shape;14791;p44"/>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2" name="Google Shape;14792;p44"/>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793" name="Google Shape;14793;p44"/>
          <p:cNvGrpSpPr/>
          <p:nvPr/>
        </p:nvGrpSpPr>
        <p:grpSpPr>
          <a:xfrm>
            <a:off x="1538655" y="1062581"/>
            <a:ext cx="457894" cy="459583"/>
            <a:chOff x="720000" y="1540425"/>
            <a:chExt cx="833900" cy="836975"/>
          </a:xfrm>
        </p:grpSpPr>
        <p:sp>
          <p:nvSpPr>
            <p:cNvPr id="14794" name="Google Shape;14794;p44"/>
            <p:cNvSpPr/>
            <p:nvPr/>
          </p:nvSpPr>
          <p:spPr>
            <a:xfrm rot="-5400000">
              <a:off x="720550" y="1543413"/>
              <a:ext cx="832800" cy="831000"/>
            </a:xfrm>
            <a:prstGeom prst="wedgeRectCallout">
              <a:avLst>
                <a:gd name="adj1" fmla="val -67329"/>
                <a:gd name="adj2" fmla="val 2004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795" name="Google Shape;14795;p44"/>
            <p:cNvGrpSpPr/>
            <p:nvPr/>
          </p:nvGrpSpPr>
          <p:grpSpPr>
            <a:xfrm>
              <a:off x="720000" y="1540425"/>
              <a:ext cx="833900" cy="836975"/>
              <a:chOff x="720000" y="1540425"/>
              <a:chExt cx="833900" cy="836975"/>
            </a:xfrm>
          </p:grpSpPr>
          <p:sp>
            <p:nvSpPr>
              <p:cNvPr id="14796" name="Google Shape;14796;p44"/>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7" name="Google Shape;14797;p44"/>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8" name="Google Shape;14798;p44"/>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9" name="Google Shape;14799;p44"/>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00" name="Google Shape;14800;p44"/>
          <p:cNvGrpSpPr/>
          <p:nvPr/>
        </p:nvGrpSpPr>
        <p:grpSpPr>
          <a:xfrm>
            <a:off x="4343055" y="2804431"/>
            <a:ext cx="457894" cy="459583"/>
            <a:chOff x="720000" y="1540425"/>
            <a:chExt cx="833900" cy="836975"/>
          </a:xfrm>
        </p:grpSpPr>
        <p:sp>
          <p:nvSpPr>
            <p:cNvPr id="14801" name="Google Shape;14801;p44"/>
            <p:cNvSpPr/>
            <p:nvPr/>
          </p:nvSpPr>
          <p:spPr>
            <a:xfrm rot="-5400000">
              <a:off x="720550" y="1543413"/>
              <a:ext cx="832800" cy="831000"/>
            </a:xfrm>
            <a:prstGeom prst="wedgeRectCallout">
              <a:avLst>
                <a:gd name="adj1" fmla="val -67329"/>
                <a:gd name="adj2" fmla="val 2004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02" name="Google Shape;14802;p44"/>
            <p:cNvGrpSpPr/>
            <p:nvPr/>
          </p:nvGrpSpPr>
          <p:grpSpPr>
            <a:xfrm>
              <a:off x="720000" y="1540425"/>
              <a:ext cx="833900" cy="836975"/>
              <a:chOff x="720000" y="1540425"/>
              <a:chExt cx="833900" cy="836975"/>
            </a:xfrm>
          </p:grpSpPr>
          <p:sp>
            <p:nvSpPr>
              <p:cNvPr id="14803" name="Google Shape;14803;p44"/>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4" name="Google Shape;14804;p44"/>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5" name="Google Shape;14805;p44"/>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6" name="Google Shape;14806;p44"/>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07" name="Google Shape;14807;p44"/>
          <p:cNvGrpSpPr/>
          <p:nvPr/>
        </p:nvGrpSpPr>
        <p:grpSpPr>
          <a:xfrm>
            <a:off x="4343055" y="1062581"/>
            <a:ext cx="457894" cy="459583"/>
            <a:chOff x="720000" y="1540425"/>
            <a:chExt cx="833900" cy="836975"/>
          </a:xfrm>
        </p:grpSpPr>
        <p:sp>
          <p:nvSpPr>
            <p:cNvPr id="14808" name="Google Shape;14808;p44"/>
            <p:cNvSpPr/>
            <p:nvPr/>
          </p:nvSpPr>
          <p:spPr>
            <a:xfrm rot="-5400000">
              <a:off x="720550" y="1543413"/>
              <a:ext cx="832800" cy="831000"/>
            </a:xfrm>
            <a:prstGeom prst="wedgeRectCallout">
              <a:avLst>
                <a:gd name="adj1" fmla="val -67329"/>
                <a:gd name="adj2" fmla="val 2004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09" name="Google Shape;14809;p44"/>
            <p:cNvGrpSpPr/>
            <p:nvPr/>
          </p:nvGrpSpPr>
          <p:grpSpPr>
            <a:xfrm>
              <a:off x="720000" y="1540425"/>
              <a:ext cx="833900" cy="836975"/>
              <a:chOff x="720000" y="1540425"/>
              <a:chExt cx="833900" cy="836975"/>
            </a:xfrm>
          </p:grpSpPr>
          <p:sp>
            <p:nvSpPr>
              <p:cNvPr id="14810" name="Google Shape;14810;p44"/>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1" name="Google Shape;14811;p44"/>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2" name="Google Shape;14812;p44"/>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3" name="Google Shape;14813;p44"/>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14" name="Google Shape;14814;p44"/>
          <p:cNvGrpSpPr/>
          <p:nvPr/>
        </p:nvGrpSpPr>
        <p:grpSpPr>
          <a:xfrm>
            <a:off x="7147455" y="2804431"/>
            <a:ext cx="457894" cy="459583"/>
            <a:chOff x="720000" y="1540425"/>
            <a:chExt cx="833900" cy="836975"/>
          </a:xfrm>
        </p:grpSpPr>
        <p:sp>
          <p:nvSpPr>
            <p:cNvPr id="14815" name="Google Shape;14815;p44"/>
            <p:cNvSpPr/>
            <p:nvPr/>
          </p:nvSpPr>
          <p:spPr>
            <a:xfrm rot="-5400000">
              <a:off x="720550" y="1543413"/>
              <a:ext cx="832800" cy="831000"/>
            </a:xfrm>
            <a:prstGeom prst="wedgeRectCallout">
              <a:avLst>
                <a:gd name="adj1" fmla="val -67329"/>
                <a:gd name="adj2" fmla="val 2004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16" name="Google Shape;14816;p44"/>
            <p:cNvGrpSpPr/>
            <p:nvPr/>
          </p:nvGrpSpPr>
          <p:grpSpPr>
            <a:xfrm>
              <a:off x="720000" y="1540425"/>
              <a:ext cx="833900" cy="836975"/>
              <a:chOff x="720000" y="1540425"/>
              <a:chExt cx="833900" cy="836975"/>
            </a:xfrm>
          </p:grpSpPr>
          <p:sp>
            <p:nvSpPr>
              <p:cNvPr id="14817" name="Google Shape;14817;p44"/>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8" name="Google Shape;14818;p44"/>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9" name="Google Shape;14819;p44"/>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0" name="Google Shape;14820;p44"/>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21" name="Google Shape;14821;p44"/>
          <p:cNvGrpSpPr/>
          <p:nvPr/>
        </p:nvGrpSpPr>
        <p:grpSpPr>
          <a:xfrm>
            <a:off x="7147455" y="1062581"/>
            <a:ext cx="457894" cy="459583"/>
            <a:chOff x="720000" y="1540425"/>
            <a:chExt cx="833900" cy="836975"/>
          </a:xfrm>
        </p:grpSpPr>
        <p:sp>
          <p:nvSpPr>
            <p:cNvPr id="14822" name="Google Shape;14822;p44"/>
            <p:cNvSpPr/>
            <p:nvPr/>
          </p:nvSpPr>
          <p:spPr>
            <a:xfrm rot="-5400000">
              <a:off x="720550" y="1543413"/>
              <a:ext cx="832800" cy="831000"/>
            </a:xfrm>
            <a:prstGeom prst="wedgeRectCallout">
              <a:avLst>
                <a:gd name="adj1" fmla="val -67329"/>
                <a:gd name="adj2" fmla="val 20048"/>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823" name="Google Shape;14823;p44"/>
            <p:cNvGrpSpPr/>
            <p:nvPr/>
          </p:nvGrpSpPr>
          <p:grpSpPr>
            <a:xfrm>
              <a:off x="720000" y="1540425"/>
              <a:ext cx="833900" cy="836975"/>
              <a:chOff x="720000" y="1540425"/>
              <a:chExt cx="833900" cy="836975"/>
            </a:xfrm>
          </p:grpSpPr>
          <p:sp>
            <p:nvSpPr>
              <p:cNvPr id="14824" name="Google Shape;14824;p44"/>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5" name="Google Shape;14825;p44"/>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6" name="Google Shape;14826;p44"/>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7" name="Google Shape;14827;p44"/>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4828" name="Google Shape;14828;p44"/>
          <p:cNvGrpSpPr/>
          <p:nvPr/>
        </p:nvGrpSpPr>
        <p:grpSpPr>
          <a:xfrm>
            <a:off x="1647394" y="1131994"/>
            <a:ext cx="240470" cy="320775"/>
            <a:chOff x="4559025" y="512425"/>
            <a:chExt cx="175975" cy="234725"/>
          </a:xfrm>
        </p:grpSpPr>
        <p:sp>
          <p:nvSpPr>
            <p:cNvPr id="14829" name="Google Shape;14829;p44"/>
            <p:cNvSpPr/>
            <p:nvPr/>
          </p:nvSpPr>
          <p:spPr>
            <a:xfrm>
              <a:off x="4617400" y="512425"/>
              <a:ext cx="19625" cy="19600"/>
            </a:xfrm>
            <a:custGeom>
              <a:avLst/>
              <a:gdLst/>
              <a:ahLst/>
              <a:cxnLst/>
              <a:rect l="l" t="t" r="r" b="b"/>
              <a:pathLst>
                <a:path w="785" h="784" extrusionOk="0">
                  <a:moveTo>
                    <a:pt x="1" y="0"/>
                  </a:moveTo>
                  <a:lnTo>
                    <a:pt x="1" y="784"/>
                  </a:lnTo>
                  <a:lnTo>
                    <a:pt x="785" y="784"/>
                  </a:lnTo>
                  <a:lnTo>
                    <a:pt x="785"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0" name="Google Shape;14830;p44"/>
            <p:cNvSpPr/>
            <p:nvPr/>
          </p:nvSpPr>
          <p:spPr>
            <a:xfrm>
              <a:off x="4637000" y="532000"/>
              <a:ext cx="19625" cy="19625"/>
            </a:xfrm>
            <a:custGeom>
              <a:avLst/>
              <a:gdLst/>
              <a:ahLst/>
              <a:cxnLst/>
              <a:rect l="l" t="t" r="r" b="b"/>
              <a:pathLst>
                <a:path w="785" h="785" extrusionOk="0">
                  <a:moveTo>
                    <a:pt x="1" y="1"/>
                  </a:moveTo>
                  <a:lnTo>
                    <a:pt x="1" y="784"/>
                  </a:lnTo>
                  <a:lnTo>
                    <a:pt x="784" y="784"/>
                  </a:lnTo>
                  <a:lnTo>
                    <a:pt x="78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1" name="Google Shape;14831;p44"/>
            <p:cNvSpPr/>
            <p:nvPr/>
          </p:nvSpPr>
          <p:spPr>
            <a:xfrm>
              <a:off x="4617400" y="551600"/>
              <a:ext cx="19625" cy="19625"/>
            </a:xfrm>
            <a:custGeom>
              <a:avLst/>
              <a:gdLst/>
              <a:ahLst/>
              <a:cxnLst/>
              <a:rect l="l" t="t" r="r" b="b"/>
              <a:pathLst>
                <a:path w="785" h="785" extrusionOk="0">
                  <a:moveTo>
                    <a:pt x="1" y="0"/>
                  </a:moveTo>
                  <a:lnTo>
                    <a:pt x="1" y="784"/>
                  </a:lnTo>
                  <a:lnTo>
                    <a:pt x="785" y="784"/>
                  </a:lnTo>
                  <a:lnTo>
                    <a:pt x="785" y="0"/>
                  </a:lnTo>
                  <a:close/>
                </a:path>
              </a:pathLst>
            </a:custGeom>
            <a:solidFill>
              <a:srgbClr val="AECAC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2" name="Google Shape;14832;p44"/>
            <p:cNvSpPr/>
            <p:nvPr/>
          </p:nvSpPr>
          <p:spPr>
            <a:xfrm>
              <a:off x="4637000" y="551600"/>
              <a:ext cx="19625" cy="19625"/>
            </a:xfrm>
            <a:custGeom>
              <a:avLst/>
              <a:gdLst/>
              <a:ahLst/>
              <a:cxnLst/>
              <a:rect l="l" t="t" r="r" b="b"/>
              <a:pathLst>
                <a:path w="785" h="785" extrusionOk="0">
                  <a:moveTo>
                    <a:pt x="1" y="0"/>
                  </a:moveTo>
                  <a:lnTo>
                    <a:pt x="1" y="784"/>
                  </a:lnTo>
                  <a:lnTo>
                    <a:pt x="784" y="784"/>
                  </a:lnTo>
                  <a:lnTo>
                    <a:pt x="784" y="0"/>
                  </a:lnTo>
                  <a:close/>
                </a:path>
              </a:pathLst>
            </a:custGeom>
            <a:solidFill>
              <a:srgbClr val="9FC0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3" name="Google Shape;14833;p44"/>
            <p:cNvSpPr/>
            <p:nvPr/>
          </p:nvSpPr>
          <p:spPr>
            <a:xfrm>
              <a:off x="4656600" y="551600"/>
              <a:ext cx="19625" cy="19625"/>
            </a:xfrm>
            <a:custGeom>
              <a:avLst/>
              <a:gdLst/>
              <a:ahLst/>
              <a:cxnLst/>
              <a:rect l="l" t="t" r="r" b="b"/>
              <a:pathLst>
                <a:path w="785" h="785" extrusionOk="0">
                  <a:moveTo>
                    <a:pt x="0" y="0"/>
                  </a:moveTo>
                  <a:lnTo>
                    <a:pt x="0" y="784"/>
                  </a:lnTo>
                  <a:lnTo>
                    <a:pt x="784" y="784"/>
                  </a:lnTo>
                  <a:lnTo>
                    <a:pt x="784" y="0"/>
                  </a:lnTo>
                  <a:close/>
                </a:path>
              </a:pathLst>
            </a:custGeom>
            <a:solidFill>
              <a:srgbClr val="88B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4" name="Google Shape;14834;p44"/>
            <p:cNvSpPr/>
            <p:nvPr/>
          </p:nvSpPr>
          <p:spPr>
            <a:xfrm>
              <a:off x="4617400" y="571200"/>
              <a:ext cx="19625" cy="19600"/>
            </a:xfrm>
            <a:custGeom>
              <a:avLst/>
              <a:gdLst/>
              <a:ahLst/>
              <a:cxnLst/>
              <a:rect l="l" t="t" r="r" b="b"/>
              <a:pathLst>
                <a:path w="785" h="784" extrusionOk="0">
                  <a:moveTo>
                    <a:pt x="1" y="0"/>
                  </a:moveTo>
                  <a:lnTo>
                    <a:pt x="1" y="784"/>
                  </a:lnTo>
                  <a:lnTo>
                    <a:pt x="785" y="784"/>
                  </a:lnTo>
                  <a:lnTo>
                    <a:pt x="785" y="0"/>
                  </a:lnTo>
                  <a:close/>
                </a:path>
              </a:pathLst>
            </a:custGeom>
            <a:solidFill>
              <a:srgbClr val="9FC0C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5" name="Google Shape;14835;p44"/>
            <p:cNvSpPr/>
            <p:nvPr/>
          </p:nvSpPr>
          <p:spPr>
            <a:xfrm>
              <a:off x="4637000" y="571200"/>
              <a:ext cx="19625" cy="19600"/>
            </a:xfrm>
            <a:custGeom>
              <a:avLst/>
              <a:gdLst/>
              <a:ahLst/>
              <a:cxnLst/>
              <a:rect l="l" t="t" r="r" b="b"/>
              <a:pathLst>
                <a:path w="785" h="784" extrusionOk="0">
                  <a:moveTo>
                    <a:pt x="1" y="0"/>
                  </a:moveTo>
                  <a:lnTo>
                    <a:pt x="1" y="784"/>
                  </a:lnTo>
                  <a:lnTo>
                    <a:pt x="784" y="784"/>
                  </a:lnTo>
                  <a:lnTo>
                    <a:pt x="784" y="0"/>
                  </a:lnTo>
                  <a:close/>
                </a:path>
              </a:pathLst>
            </a:custGeom>
            <a:solidFill>
              <a:srgbClr val="88B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6" name="Google Shape;14836;p44"/>
            <p:cNvSpPr/>
            <p:nvPr/>
          </p:nvSpPr>
          <p:spPr>
            <a:xfrm>
              <a:off x="4656600" y="571200"/>
              <a:ext cx="19625" cy="19600"/>
            </a:xfrm>
            <a:custGeom>
              <a:avLst/>
              <a:gdLst/>
              <a:ahLst/>
              <a:cxnLst/>
              <a:rect l="l" t="t" r="r" b="b"/>
              <a:pathLst>
                <a:path w="785" h="784" extrusionOk="0">
                  <a:moveTo>
                    <a:pt x="0" y="0"/>
                  </a:moveTo>
                  <a:lnTo>
                    <a:pt x="0" y="784"/>
                  </a:lnTo>
                  <a:lnTo>
                    <a:pt x="784" y="784"/>
                  </a:lnTo>
                  <a:lnTo>
                    <a:pt x="784" y="0"/>
                  </a:lnTo>
                  <a:close/>
                </a:path>
              </a:pathLst>
            </a:custGeom>
            <a:solidFill>
              <a:srgbClr val="88B1B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7" name="Google Shape;14837;p44"/>
            <p:cNvSpPr/>
            <p:nvPr/>
          </p:nvSpPr>
          <p:spPr>
            <a:xfrm>
              <a:off x="4598200" y="590775"/>
              <a:ext cx="19225" cy="19625"/>
            </a:xfrm>
            <a:custGeom>
              <a:avLst/>
              <a:gdLst/>
              <a:ahLst/>
              <a:cxnLst/>
              <a:rect l="l" t="t" r="r" b="b"/>
              <a:pathLst>
                <a:path w="769" h="785" extrusionOk="0">
                  <a:moveTo>
                    <a:pt x="1" y="1"/>
                  </a:moveTo>
                  <a:lnTo>
                    <a:pt x="1" y="785"/>
                  </a:lnTo>
                  <a:lnTo>
                    <a:pt x="769" y="785"/>
                  </a:lnTo>
                  <a:lnTo>
                    <a:pt x="769"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8" name="Google Shape;14838;p44"/>
            <p:cNvSpPr/>
            <p:nvPr/>
          </p:nvSpPr>
          <p:spPr>
            <a:xfrm>
              <a:off x="4617400" y="590775"/>
              <a:ext cx="19625" cy="19625"/>
            </a:xfrm>
            <a:custGeom>
              <a:avLst/>
              <a:gdLst/>
              <a:ahLst/>
              <a:cxnLst/>
              <a:rect l="l" t="t" r="r" b="b"/>
              <a:pathLst>
                <a:path w="785" h="785" extrusionOk="0">
                  <a:moveTo>
                    <a:pt x="1" y="1"/>
                  </a:moveTo>
                  <a:lnTo>
                    <a:pt x="1" y="785"/>
                  </a:lnTo>
                  <a:lnTo>
                    <a:pt x="785" y="785"/>
                  </a:lnTo>
                  <a:lnTo>
                    <a:pt x="785"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9" name="Google Shape;14839;p44"/>
            <p:cNvSpPr/>
            <p:nvPr/>
          </p:nvSpPr>
          <p:spPr>
            <a:xfrm>
              <a:off x="4637000" y="590775"/>
              <a:ext cx="19625" cy="19625"/>
            </a:xfrm>
            <a:custGeom>
              <a:avLst/>
              <a:gdLst/>
              <a:ahLst/>
              <a:cxnLst/>
              <a:rect l="l" t="t" r="r" b="b"/>
              <a:pathLst>
                <a:path w="785" h="785" extrusionOk="0">
                  <a:moveTo>
                    <a:pt x="1" y="1"/>
                  </a:moveTo>
                  <a:lnTo>
                    <a:pt x="1" y="785"/>
                  </a:lnTo>
                  <a:lnTo>
                    <a:pt x="784" y="785"/>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0" name="Google Shape;14840;p44"/>
            <p:cNvSpPr/>
            <p:nvPr/>
          </p:nvSpPr>
          <p:spPr>
            <a:xfrm>
              <a:off x="4656600" y="590775"/>
              <a:ext cx="19625" cy="19625"/>
            </a:xfrm>
            <a:custGeom>
              <a:avLst/>
              <a:gdLst/>
              <a:ahLst/>
              <a:cxnLst/>
              <a:rect l="l" t="t" r="r" b="b"/>
              <a:pathLst>
                <a:path w="785" h="785" extrusionOk="0">
                  <a:moveTo>
                    <a:pt x="0" y="1"/>
                  </a:moveTo>
                  <a:lnTo>
                    <a:pt x="0" y="785"/>
                  </a:lnTo>
                  <a:lnTo>
                    <a:pt x="784" y="785"/>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1" name="Google Shape;14841;p44"/>
            <p:cNvSpPr/>
            <p:nvPr/>
          </p:nvSpPr>
          <p:spPr>
            <a:xfrm>
              <a:off x="4676200" y="590775"/>
              <a:ext cx="19600" cy="19625"/>
            </a:xfrm>
            <a:custGeom>
              <a:avLst/>
              <a:gdLst/>
              <a:ahLst/>
              <a:cxnLst/>
              <a:rect l="l" t="t" r="r" b="b"/>
              <a:pathLst>
                <a:path w="784" h="785" extrusionOk="0">
                  <a:moveTo>
                    <a:pt x="0" y="1"/>
                  </a:moveTo>
                  <a:lnTo>
                    <a:pt x="0" y="785"/>
                  </a:lnTo>
                  <a:lnTo>
                    <a:pt x="784" y="785"/>
                  </a:lnTo>
                  <a:lnTo>
                    <a:pt x="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2" name="Google Shape;14842;p44"/>
            <p:cNvSpPr/>
            <p:nvPr/>
          </p:nvSpPr>
          <p:spPr>
            <a:xfrm>
              <a:off x="4578625" y="609975"/>
              <a:ext cx="19600" cy="19625"/>
            </a:xfrm>
            <a:custGeom>
              <a:avLst/>
              <a:gdLst/>
              <a:ahLst/>
              <a:cxnLst/>
              <a:rect l="l" t="t" r="r" b="b"/>
              <a:pathLst>
                <a:path w="784" h="785" extrusionOk="0">
                  <a:moveTo>
                    <a:pt x="0" y="1"/>
                  </a:moveTo>
                  <a:lnTo>
                    <a:pt x="0" y="785"/>
                  </a:lnTo>
                  <a:lnTo>
                    <a:pt x="784" y="785"/>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3" name="Google Shape;14843;p44"/>
            <p:cNvSpPr/>
            <p:nvPr/>
          </p:nvSpPr>
          <p:spPr>
            <a:xfrm>
              <a:off x="4598200" y="609975"/>
              <a:ext cx="19225" cy="19625"/>
            </a:xfrm>
            <a:custGeom>
              <a:avLst/>
              <a:gdLst/>
              <a:ahLst/>
              <a:cxnLst/>
              <a:rect l="l" t="t" r="r" b="b"/>
              <a:pathLst>
                <a:path w="769" h="785" extrusionOk="0">
                  <a:moveTo>
                    <a:pt x="1" y="1"/>
                  </a:moveTo>
                  <a:lnTo>
                    <a:pt x="1" y="785"/>
                  </a:lnTo>
                  <a:lnTo>
                    <a:pt x="769" y="785"/>
                  </a:lnTo>
                  <a:lnTo>
                    <a:pt x="769"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4" name="Google Shape;14844;p44"/>
            <p:cNvSpPr/>
            <p:nvPr/>
          </p:nvSpPr>
          <p:spPr>
            <a:xfrm>
              <a:off x="4617400" y="609975"/>
              <a:ext cx="19625" cy="19625"/>
            </a:xfrm>
            <a:custGeom>
              <a:avLst/>
              <a:gdLst/>
              <a:ahLst/>
              <a:cxnLst/>
              <a:rect l="l" t="t" r="r" b="b"/>
              <a:pathLst>
                <a:path w="785" h="785" extrusionOk="0">
                  <a:moveTo>
                    <a:pt x="1" y="1"/>
                  </a:moveTo>
                  <a:lnTo>
                    <a:pt x="1" y="785"/>
                  </a:lnTo>
                  <a:lnTo>
                    <a:pt x="785" y="785"/>
                  </a:lnTo>
                  <a:lnTo>
                    <a:pt x="78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5" name="Google Shape;14845;p44"/>
            <p:cNvSpPr/>
            <p:nvPr/>
          </p:nvSpPr>
          <p:spPr>
            <a:xfrm>
              <a:off x="4637000" y="609975"/>
              <a:ext cx="19625" cy="19625"/>
            </a:xfrm>
            <a:custGeom>
              <a:avLst/>
              <a:gdLst/>
              <a:ahLst/>
              <a:cxnLst/>
              <a:rect l="l" t="t" r="r" b="b"/>
              <a:pathLst>
                <a:path w="785" h="785" extrusionOk="0">
                  <a:moveTo>
                    <a:pt x="1" y="1"/>
                  </a:moveTo>
                  <a:lnTo>
                    <a:pt x="1" y="785"/>
                  </a:lnTo>
                  <a:lnTo>
                    <a:pt x="784" y="785"/>
                  </a:lnTo>
                  <a:lnTo>
                    <a:pt x="784"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6" name="Google Shape;14846;p44"/>
            <p:cNvSpPr/>
            <p:nvPr/>
          </p:nvSpPr>
          <p:spPr>
            <a:xfrm>
              <a:off x="4656600" y="609975"/>
              <a:ext cx="19625" cy="19625"/>
            </a:xfrm>
            <a:custGeom>
              <a:avLst/>
              <a:gdLst/>
              <a:ahLst/>
              <a:cxnLst/>
              <a:rect l="l" t="t" r="r" b="b"/>
              <a:pathLst>
                <a:path w="785" h="785" extrusionOk="0">
                  <a:moveTo>
                    <a:pt x="0" y="1"/>
                  </a:moveTo>
                  <a:lnTo>
                    <a:pt x="0" y="785"/>
                  </a:lnTo>
                  <a:lnTo>
                    <a:pt x="784" y="785"/>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7" name="Google Shape;14847;p44"/>
            <p:cNvSpPr/>
            <p:nvPr/>
          </p:nvSpPr>
          <p:spPr>
            <a:xfrm>
              <a:off x="4676200" y="609975"/>
              <a:ext cx="19600" cy="19625"/>
            </a:xfrm>
            <a:custGeom>
              <a:avLst/>
              <a:gdLst/>
              <a:ahLst/>
              <a:cxnLst/>
              <a:rect l="l" t="t" r="r" b="b"/>
              <a:pathLst>
                <a:path w="784" h="785" extrusionOk="0">
                  <a:moveTo>
                    <a:pt x="0" y="1"/>
                  </a:moveTo>
                  <a:lnTo>
                    <a:pt x="0" y="785"/>
                  </a:lnTo>
                  <a:lnTo>
                    <a:pt x="784" y="785"/>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8" name="Google Shape;14848;p44"/>
            <p:cNvSpPr/>
            <p:nvPr/>
          </p:nvSpPr>
          <p:spPr>
            <a:xfrm>
              <a:off x="4695775" y="609975"/>
              <a:ext cx="19625" cy="19625"/>
            </a:xfrm>
            <a:custGeom>
              <a:avLst/>
              <a:gdLst/>
              <a:ahLst/>
              <a:cxnLst/>
              <a:rect l="l" t="t" r="r" b="b"/>
              <a:pathLst>
                <a:path w="785" h="785" extrusionOk="0">
                  <a:moveTo>
                    <a:pt x="1" y="1"/>
                  </a:moveTo>
                  <a:lnTo>
                    <a:pt x="1" y="785"/>
                  </a:lnTo>
                  <a:lnTo>
                    <a:pt x="785" y="785"/>
                  </a:lnTo>
                  <a:lnTo>
                    <a:pt x="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9" name="Google Shape;14849;p44"/>
            <p:cNvSpPr/>
            <p:nvPr/>
          </p:nvSpPr>
          <p:spPr>
            <a:xfrm>
              <a:off x="4559025" y="629575"/>
              <a:ext cx="19625" cy="19625"/>
            </a:xfrm>
            <a:custGeom>
              <a:avLst/>
              <a:gdLst/>
              <a:ahLst/>
              <a:cxnLst/>
              <a:rect l="l" t="t" r="r" b="b"/>
              <a:pathLst>
                <a:path w="785" h="785" extrusionOk="0">
                  <a:moveTo>
                    <a:pt x="0" y="1"/>
                  </a:moveTo>
                  <a:lnTo>
                    <a:pt x="0" y="784"/>
                  </a:lnTo>
                  <a:lnTo>
                    <a:pt x="784" y="784"/>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0" name="Google Shape;14850;p44"/>
            <p:cNvSpPr/>
            <p:nvPr/>
          </p:nvSpPr>
          <p:spPr>
            <a:xfrm>
              <a:off x="4578625" y="629575"/>
              <a:ext cx="19600" cy="19625"/>
            </a:xfrm>
            <a:custGeom>
              <a:avLst/>
              <a:gdLst/>
              <a:ahLst/>
              <a:cxnLst/>
              <a:rect l="l" t="t" r="r" b="b"/>
              <a:pathLst>
                <a:path w="784" h="785" extrusionOk="0">
                  <a:moveTo>
                    <a:pt x="0" y="1"/>
                  </a:moveTo>
                  <a:lnTo>
                    <a:pt x="0" y="784"/>
                  </a:lnTo>
                  <a:lnTo>
                    <a:pt x="784" y="784"/>
                  </a:lnTo>
                  <a:lnTo>
                    <a:pt x="784"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1" name="Google Shape;14851;p44"/>
            <p:cNvSpPr/>
            <p:nvPr/>
          </p:nvSpPr>
          <p:spPr>
            <a:xfrm>
              <a:off x="4598200" y="629575"/>
              <a:ext cx="19225" cy="19625"/>
            </a:xfrm>
            <a:custGeom>
              <a:avLst/>
              <a:gdLst/>
              <a:ahLst/>
              <a:cxnLst/>
              <a:rect l="l" t="t" r="r" b="b"/>
              <a:pathLst>
                <a:path w="769" h="785" extrusionOk="0">
                  <a:moveTo>
                    <a:pt x="1" y="1"/>
                  </a:moveTo>
                  <a:lnTo>
                    <a:pt x="1" y="784"/>
                  </a:lnTo>
                  <a:lnTo>
                    <a:pt x="769" y="784"/>
                  </a:lnTo>
                  <a:lnTo>
                    <a:pt x="76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2" name="Google Shape;14852;p44"/>
            <p:cNvSpPr/>
            <p:nvPr/>
          </p:nvSpPr>
          <p:spPr>
            <a:xfrm>
              <a:off x="4617400" y="629575"/>
              <a:ext cx="19625" cy="19625"/>
            </a:xfrm>
            <a:custGeom>
              <a:avLst/>
              <a:gdLst/>
              <a:ahLst/>
              <a:cxnLst/>
              <a:rect l="l" t="t" r="r" b="b"/>
              <a:pathLst>
                <a:path w="785" h="785" extrusionOk="0">
                  <a:moveTo>
                    <a:pt x="1" y="1"/>
                  </a:moveTo>
                  <a:lnTo>
                    <a:pt x="1" y="784"/>
                  </a:lnTo>
                  <a:lnTo>
                    <a:pt x="785" y="784"/>
                  </a:lnTo>
                  <a:lnTo>
                    <a:pt x="785"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3" name="Google Shape;14853;p44"/>
            <p:cNvSpPr/>
            <p:nvPr/>
          </p:nvSpPr>
          <p:spPr>
            <a:xfrm>
              <a:off x="4637000" y="629575"/>
              <a:ext cx="19625" cy="19625"/>
            </a:xfrm>
            <a:custGeom>
              <a:avLst/>
              <a:gdLst/>
              <a:ahLst/>
              <a:cxnLst/>
              <a:rect l="l" t="t" r="r" b="b"/>
              <a:pathLst>
                <a:path w="785" h="785" extrusionOk="0">
                  <a:moveTo>
                    <a:pt x="1" y="1"/>
                  </a:moveTo>
                  <a:lnTo>
                    <a:pt x="1" y="784"/>
                  </a:lnTo>
                  <a:lnTo>
                    <a:pt x="784" y="784"/>
                  </a:lnTo>
                  <a:lnTo>
                    <a:pt x="784"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4" name="Google Shape;14854;p44"/>
            <p:cNvSpPr/>
            <p:nvPr/>
          </p:nvSpPr>
          <p:spPr>
            <a:xfrm>
              <a:off x="4656600" y="629575"/>
              <a:ext cx="19625" cy="19625"/>
            </a:xfrm>
            <a:custGeom>
              <a:avLst/>
              <a:gdLst/>
              <a:ahLst/>
              <a:cxnLst/>
              <a:rect l="l" t="t" r="r" b="b"/>
              <a:pathLst>
                <a:path w="785" h="785" extrusionOk="0">
                  <a:moveTo>
                    <a:pt x="0" y="1"/>
                  </a:moveTo>
                  <a:lnTo>
                    <a:pt x="0" y="784"/>
                  </a:lnTo>
                  <a:lnTo>
                    <a:pt x="784" y="784"/>
                  </a:lnTo>
                  <a:lnTo>
                    <a:pt x="784"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5" name="Google Shape;14855;p44"/>
            <p:cNvSpPr/>
            <p:nvPr/>
          </p:nvSpPr>
          <p:spPr>
            <a:xfrm>
              <a:off x="4676200" y="629575"/>
              <a:ext cx="19600" cy="19625"/>
            </a:xfrm>
            <a:custGeom>
              <a:avLst/>
              <a:gdLst/>
              <a:ahLst/>
              <a:cxnLst/>
              <a:rect l="l" t="t" r="r" b="b"/>
              <a:pathLst>
                <a:path w="784" h="785" extrusionOk="0">
                  <a:moveTo>
                    <a:pt x="0" y="1"/>
                  </a:moveTo>
                  <a:lnTo>
                    <a:pt x="0" y="784"/>
                  </a:lnTo>
                  <a:lnTo>
                    <a:pt x="784" y="784"/>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6" name="Google Shape;14856;p44"/>
            <p:cNvSpPr/>
            <p:nvPr/>
          </p:nvSpPr>
          <p:spPr>
            <a:xfrm>
              <a:off x="4695775" y="629575"/>
              <a:ext cx="19625" cy="19625"/>
            </a:xfrm>
            <a:custGeom>
              <a:avLst/>
              <a:gdLst/>
              <a:ahLst/>
              <a:cxnLst/>
              <a:rect l="l" t="t" r="r" b="b"/>
              <a:pathLst>
                <a:path w="785" h="785" extrusionOk="0">
                  <a:moveTo>
                    <a:pt x="1" y="1"/>
                  </a:moveTo>
                  <a:lnTo>
                    <a:pt x="1" y="784"/>
                  </a:lnTo>
                  <a:lnTo>
                    <a:pt x="785" y="784"/>
                  </a:lnTo>
                  <a:lnTo>
                    <a:pt x="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7" name="Google Shape;14857;p44"/>
            <p:cNvSpPr/>
            <p:nvPr/>
          </p:nvSpPr>
          <p:spPr>
            <a:xfrm>
              <a:off x="4715375" y="629575"/>
              <a:ext cx="19625" cy="19625"/>
            </a:xfrm>
            <a:custGeom>
              <a:avLst/>
              <a:gdLst/>
              <a:ahLst/>
              <a:cxnLst/>
              <a:rect l="l" t="t" r="r" b="b"/>
              <a:pathLst>
                <a:path w="785" h="785" extrusionOk="0">
                  <a:moveTo>
                    <a:pt x="1" y="1"/>
                  </a:moveTo>
                  <a:lnTo>
                    <a:pt x="1" y="784"/>
                  </a:lnTo>
                  <a:lnTo>
                    <a:pt x="784" y="784"/>
                  </a:lnTo>
                  <a:lnTo>
                    <a:pt x="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8" name="Google Shape;14858;p44"/>
            <p:cNvSpPr/>
            <p:nvPr/>
          </p:nvSpPr>
          <p:spPr>
            <a:xfrm>
              <a:off x="4559025" y="649175"/>
              <a:ext cx="19625" cy="19625"/>
            </a:xfrm>
            <a:custGeom>
              <a:avLst/>
              <a:gdLst/>
              <a:ahLst/>
              <a:cxnLst/>
              <a:rect l="l" t="t" r="r" b="b"/>
              <a:pathLst>
                <a:path w="785" h="785" extrusionOk="0">
                  <a:moveTo>
                    <a:pt x="0" y="0"/>
                  </a:moveTo>
                  <a:lnTo>
                    <a:pt x="0" y="784"/>
                  </a:lnTo>
                  <a:lnTo>
                    <a:pt x="784" y="784"/>
                  </a:lnTo>
                  <a:lnTo>
                    <a:pt x="784" y="0"/>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9" name="Google Shape;14859;p44"/>
            <p:cNvSpPr/>
            <p:nvPr/>
          </p:nvSpPr>
          <p:spPr>
            <a:xfrm>
              <a:off x="4578625" y="649175"/>
              <a:ext cx="19600" cy="19625"/>
            </a:xfrm>
            <a:custGeom>
              <a:avLst/>
              <a:gdLst/>
              <a:ahLst/>
              <a:cxnLst/>
              <a:rect l="l" t="t" r="r" b="b"/>
              <a:pathLst>
                <a:path w="784" h="785" extrusionOk="0">
                  <a:moveTo>
                    <a:pt x="0" y="0"/>
                  </a:moveTo>
                  <a:lnTo>
                    <a:pt x="0" y="784"/>
                  </a:lnTo>
                  <a:lnTo>
                    <a:pt x="784" y="784"/>
                  </a:lnTo>
                  <a:lnTo>
                    <a:pt x="784" y="0"/>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0" name="Google Shape;14860;p44"/>
            <p:cNvSpPr/>
            <p:nvPr/>
          </p:nvSpPr>
          <p:spPr>
            <a:xfrm>
              <a:off x="4598200" y="649175"/>
              <a:ext cx="19225" cy="19625"/>
            </a:xfrm>
            <a:custGeom>
              <a:avLst/>
              <a:gdLst/>
              <a:ahLst/>
              <a:cxnLst/>
              <a:rect l="l" t="t" r="r" b="b"/>
              <a:pathLst>
                <a:path w="769" h="785" extrusionOk="0">
                  <a:moveTo>
                    <a:pt x="1" y="0"/>
                  </a:moveTo>
                  <a:lnTo>
                    <a:pt x="1" y="784"/>
                  </a:lnTo>
                  <a:lnTo>
                    <a:pt x="769" y="784"/>
                  </a:lnTo>
                  <a:lnTo>
                    <a:pt x="769" y="0"/>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1" name="Google Shape;14861;p44"/>
            <p:cNvSpPr/>
            <p:nvPr/>
          </p:nvSpPr>
          <p:spPr>
            <a:xfrm>
              <a:off x="4617400" y="649175"/>
              <a:ext cx="19625" cy="19625"/>
            </a:xfrm>
            <a:custGeom>
              <a:avLst/>
              <a:gdLst/>
              <a:ahLst/>
              <a:cxnLst/>
              <a:rect l="l" t="t" r="r" b="b"/>
              <a:pathLst>
                <a:path w="785" h="785" extrusionOk="0">
                  <a:moveTo>
                    <a:pt x="1" y="0"/>
                  </a:moveTo>
                  <a:lnTo>
                    <a:pt x="1" y="784"/>
                  </a:lnTo>
                  <a:lnTo>
                    <a:pt x="785" y="784"/>
                  </a:lnTo>
                  <a:lnTo>
                    <a:pt x="785" y="0"/>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2" name="Google Shape;14862;p44"/>
            <p:cNvSpPr/>
            <p:nvPr/>
          </p:nvSpPr>
          <p:spPr>
            <a:xfrm>
              <a:off x="4637000" y="649175"/>
              <a:ext cx="19625" cy="19625"/>
            </a:xfrm>
            <a:custGeom>
              <a:avLst/>
              <a:gdLst/>
              <a:ahLst/>
              <a:cxnLst/>
              <a:rect l="l" t="t" r="r" b="b"/>
              <a:pathLst>
                <a:path w="785" h="785" extrusionOk="0">
                  <a:moveTo>
                    <a:pt x="1" y="0"/>
                  </a:moveTo>
                  <a:lnTo>
                    <a:pt x="1" y="784"/>
                  </a:lnTo>
                  <a:lnTo>
                    <a:pt x="784" y="784"/>
                  </a:lnTo>
                  <a:lnTo>
                    <a:pt x="784" y="0"/>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3" name="Google Shape;14863;p44"/>
            <p:cNvSpPr/>
            <p:nvPr/>
          </p:nvSpPr>
          <p:spPr>
            <a:xfrm>
              <a:off x="4656600" y="649175"/>
              <a:ext cx="19625" cy="19625"/>
            </a:xfrm>
            <a:custGeom>
              <a:avLst/>
              <a:gdLst/>
              <a:ahLst/>
              <a:cxnLst/>
              <a:rect l="l" t="t" r="r" b="b"/>
              <a:pathLst>
                <a:path w="785" h="785" extrusionOk="0">
                  <a:moveTo>
                    <a:pt x="0" y="0"/>
                  </a:moveTo>
                  <a:lnTo>
                    <a:pt x="0" y="784"/>
                  </a:lnTo>
                  <a:lnTo>
                    <a:pt x="784" y="784"/>
                  </a:lnTo>
                  <a:lnTo>
                    <a:pt x="784" y="0"/>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4" name="Google Shape;14864;p44"/>
            <p:cNvSpPr/>
            <p:nvPr/>
          </p:nvSpPr>
          <p:spPr>
            <a:xfrm>
              <a:off x="4676200" y="649175"/>
              <a:ext cx="19600" cy="19625"/>
            </a:xfrm>
            <a:custGeom>
              <a:avLst/>
              <a:gdLst/>
              <a:ahLst/>
              <a:cxnLst/>
              <a:rect l="l" t="t" r="r" b="b"/>
              <a:pathLst>
                <a:path w="784" h="785" extrusionOk="0">
                  <a:moveTo>
                    <a:pt x="0" y="0"/>
                  </a:moveTo>
                  <a:lnTo>
                    <a:pt x="0" y="784"/>
                  </a:lnTo>
                  <a:lnTo>
                    <a:pt x="784" y="784"/>
                  </a:lnTo>
                  <a:lnTo>
                    <a:pt x="784" y="0"/>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5" name="Google Shape;14865;p44"/>
            <p:cNvSpPr/>
            <p:nvPr/>
          </p:nvSpPr>
          <p:spPr>
            <a:xfrm>
              <a:off x="4695775" y="649175"/>
              <a:ext cx="19625" cy="19625"/>
            </a:xfrm>
            <a:custGeom>
              <a:avLst/>
              <a:gdLst/>
              <a:ahLst/>
              <a:cxnLst/>
              <a:rect l="l" t="t" r="r" b="b"/>
              <a:pathLst>
                <a:path w="785" h="785" extrusionOk="0">
                  <a:moveTo>
                    <a:pt x="1" y="0"/>
                  </a:moveTo>
                  <a:lnTo>
                    <a:pt x="1" y="784"/>
                  </a:lnTo>
                  <a:lnTo>
                    <a:pt x="785" y="784"/>
                  </a:lnTo>
                  <a:lnTo>
                    <a:pt x="785" y="0"/>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6" name="Google Shape;14866;p44"/>
            <p:cNvSpPr/>
            <p:nvPr/>
          </p:nvSpPr>
          <p:spPr>
            <a:xfrm>
              <a:off x="4715375" y="649175"/>
              <a:ext cx="19625" cy="19625"/>
            </a:xfrm>
            <a:custGeom>
              <a:avLst/>
              <a:gdLst/>
              <a:ahLst/>
              <a:cxnLst/>
              <a:rect l="l" t="t" r="r" b="b"/>
              <a:pathLst>
                <a:path w="785" h="785" extrusionOk="0">
                  <a:moveTo>
                    <a:pt x="1" y="0"/>
                  </a:moveTo>
                  <a:lnTo>
                    <a:pt x="1" y="784"/>
                  </a:lnTo>
                  <a:lnTo>
                    <a:pt x="784" y="784"/>
                  </a:lnTo>
                  <a:lnTo>
                    <a:pt x="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7" name="Google Shape;14867;p44"/>
            <p:cNvSpPr/>
            <p:nvPr/>
          </p:nvSpPr>
          <p:spPr>
            <a:xfrm>
              <a:off x="4559025" y="668775"/>
              <a:ext cx="19625" cy="19600"/>
            </a:xfrm>
            <a:custGeom>
              <a:avLst/>
              <a:gdLst/>
              <a:ahLst/>
              <a:cxnLst/>
              <a:rect l="l" t="t" r="r" b="b"/>
              <a:pathLst>
                <a:path w="785" h="784" extrusionOk="0">
                  <a:moveTo>
                    <a:pt x="0" y="0"/>
                  </a:moveTo>
                  <a:lnTo>
                    <a:pt x="0" y="784"/>
                  </a:lnTo>
                  <a:lnTo>
                    <a:pt x="784" y="784"/>
                  </a:lnTo>
                  <a:lnTo>
                    <a:pt x="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8" name="Google Shape;14868;p44"/>
            <p:cNvSpPr/>
            <p:nvPr/>
          </p:nvSpPr>
          <p:spPr>
            <a:xfrm>
              <a:off x="4578625" y="668775"/>
              <a:ext cx="19600" cy="19600"/>
            </a:xfrm>
            <a:custGeom>
              <a:avLst/>
              <a:gdLst/>
              <a:ahLst/>
              <a:cxnLst/>
              <a:rect l="l" t="t" r="r" b="b"/>
              <a:pathLst>
                <a:path w="784" h="784" extrusionOk="0">
                  <a:moveTo>
                    <a:pt x="0" y="0"/>
                  </a:moveTo>
                  <a:lnTo>
                    <a:pt x="0" y="784"/>
                  </a:lnTo>
                  <a:lnTo>
                    <a:pt x="784" y="784"/>
                  </a:lnTo>
                  <a:lnTo>
                    <a:pt x="784" y="0"/>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9" name="Google Shape;14869;p44"/>
            <p:cNvSpPr/>
            <p:nvPr/>
          </p:nvSpPr>
          <p:spPr>
            <a:xfrm>
              <a:off x="4598200" y="668775"/>
              <a:ext cx="19225" cy="19600"/>
            </a:xfrm>
            <a:custGeom>
              <a:avLst/>
              <a:gdLst/>
              <a:ahLst/>
              <a:cxnLst/>
              <a:rect l="l" t="t" r="r" b="b"/>
              <a:pathLst>
                <a:path w="769" h="784" extrusionOk="0">
                  <a:moveTo>
                    <a:pt x="1" y="0"/>
                  </a:moveTo>
                  <a:lnTo>
                    <a:pt x="1" y="784"/>
                  </a:lnTo>
                  <a:lnTo>
                    <a:pt x="769" y="784"/>
                  </a:lnTo>
                  <a:lnTo>
                    <a:pt x="76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0" name="Google Shape;14870;p44"/>
            <p:cNvSpPr/>
            <p:nvPr/>
          </p:nvSpPr>
          <p:spPr>
            <a:xfrm>
              <a:off x="4617400" y="668775"/>
              <a:ext cx="19625" cy="19600"/>
            </a:xfrm>
            <a:custGeom>
              <a:avLst/>
              <a:gdLst/>
              <a:ahLst/>
              <a:cxnLst/>
              <a:rect l="l" t="t" r="r" b="b"/>
              <a:pathLst>
                <a:path w="785" h="784" extrusionOk="0">
                  <a:moveTo>
                    <a:pt x="1" y="0"/>
                  </a:moveTo>
                  <a:lnTo>
                    <a:pt x="1" y="784"/>
                  </a:lnTo>
                  <a:lnTo>
                    <a:pt x="785" y="784"/>
                  </a:lnTo>
                  <a:lnTo>
                    <a:pt x="785" y="0"/>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1" name="Google Shape;14871;p44"/>
            <p:cNvSpPr/>
            <p:nvPr/>
          </p:nvSpPr>
          <p:spPr>
            <a:xfrm>
              <a:off x="4637000" y="668775"/>
              <a:ext cx="19625" cy="19600"/>
            </a:xfrm>
            <a:custGeom>
              <a:avLst/>
              <a:gdLst/>
              <a:ahLst/>
              <a:cxnLst/>
              <a:rect l="l" t="t" r="r" b="b"/>
              <a:pathLst>
                <a:path w="785" h="784" extrusionOk="0">
                  <a:moveTo>
                    <a:pt x="1" y="0"/>
                  </a:moveTo>
                  <a:lnTo>
                    <a:pt x="1" y="784"/>
                  </a:lnTo>
                  <a:lnTo>
                    <a:pt x="784" y="784"/>
                  </a:lnTo>
                  <a:lnTo>
                    <a:pt x="784" y="0"/>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2" name="Google Shape;14872;p44"/>
            <p:cNvSpPr/>
            <p:nvPr/>
          </p:nvSpPr>
          <p:spPr>
            <a:xfrm>
              <a:off x="4656600" y="668775"/>
              <a:ext cx="19625" cy="19600"/>
            </a:xfrm>
            <a:custGeom>
              <a:avLst/>
              <a:gdLst/>
              <a:ahLst/>
              <a:cxnLst/>
              <a:rect l="l" t="t" r="r" b="b"/>
              <a:pathLst>
                <a:path w="785" h="784" extrusionOk="0">
                  <a:moveTo>
                    <a:pt x="0" y="0"/>
                  </a:moveTo>
                  <a:lnTo>
                    <a:pt x="0" y="784"/>
                  </a:lnTo>
                  <a:lnTo>
                    <a:pt x="784" y="784"/>
                  </a:lnTo>
                  <a:lnTo>
                    <a:pt x="784" y="0"/>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3" name="Google Shape;14873;p44"/>
            <p:cNvSpPr/>
            <p:nvPr/>
          </p:nvSpPr>
          <p:spPr>
            <a:xfrm>
              <a:off x="4676200" y="668775"/>
              <a:ext cx="19600" cy="19600"/>
            </a:xfrm>
            <a:custGeom>
              <a:avLst/>
              <a:gdLst/>
              <a:ahLst/>
              <a:cxnLst/>
              <a:rect l="l" t="t" r="r" b="b"/>
              <a:pathLst>
                <a:path w="784" h="784" extrusionOk="0">
                  <a:moveTo>
                    <a:pt x="0" y="0"/>
                  </a:moveTo>
                  <a:lnTo>
                    <a:pt x="0" y="784"/>
                  </a:lnTo>
                  <a:lnTo>
                    <a:pt x="784" y="784"/>
                  </a:lnTo>
                  <a:lnTo>
                    <a:pt x="784" y="0"/>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4" name="Google Shape;14874;p44"/>
            <p:cNvSpPr/>
            <p:nvPr/>
          </p:nvSpPr>
          <p:spPr>
            <a:xfrm>
              <a:off x="4695775" y="668775"/>
              <a:ext cx="19625" cy="19600"/>
            </a:xfrm>
            <a:custGeom>
              <a:avLst/>
              <a:gdLst/>
              <a:ahLst/>
              <a:cxnLst/>
              <a:rect l="l" t="t" r="r" b="b"/>
              <a:pathLst>
                <a:path w="785" h="784" extrusionOk="0">
                  <a:moveTo>
                    <a:pt x="1" y="0"/>
                  </a:moveTo>
                  <a:lnTo>
                    <a:pt x="1" y="784"/>
                  </a:lnTo>
                  <a:lnTo>
                    <a:pt x="785" y="784"/>
                  </a:lnTo>
                  <a:lnTo>
                    <a:pt x="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5" name="Google Shape;14875;p44"/>
            <p:cNvSpPr/>
            <p:nvPr/>
          </p:nvSpPr>
          <p:spPr>
            <a:xfrm>
              <a:off x="4715375" y="668775"/>
              <a:ext cx="19625" cy="19600"/>
            </a:xfrm>
            <a:custGeom>
              <a:avLst/>
              <a:gdLst/>
              <a:ahLst/>
              <a:cxnLst/>
              <a:rect l="l" t="t" r="r" b="b"/>
              <a:pathLst>
                <a:path w="785" h="784" extrusionOk="0">
                  <a:moveTo>
                    <a:pt x="1" y="0"/>
                  </a:moveTo>
                  <a:lnTo>
                    <a:pt x="1" y="784"/>
                  </a:lnTo>
                  <a:lnTo>
                    <a:pt x="784" y="784"/>
                  </a:lnTo>
                  <a:lnTo>
                    <a:pt x="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6" name="Google Shape;14876;p44"/>
            <p:cNvSpPr/>
            <p:nvPr/>
          </p:nvSpPr>
          <p:spPr>
            <a:xfrm>
              <a:off x="4578625" y="688350"/>
              <a:ext cx="19600" cy="19625"/>
            </a:xfrm>
            <a:custGeom>
              <a:avLst/>
              <a:gdLst/>
              <a:ahLst/>
              <a:cxnLst/>
              <a:rect l="l" t="t" r="r" b="b"/>
              <a:pathLst>
                <a:path w="784" h="785" extrusionOk="0">
                  <a:moveTo>
                    <a:pt x="0" y="1"/>
                  </a:moveTo>
                  <a:lnTo>
                    <a:pt x="0" y="785"/>
                  </a:lnTo>
                  <a:lnTo>
                    <a:pt x="784" y="785"/>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7" name="Google Shape;14877;p44"/>
            <p:cNvSpPr/>
            <p:nvPr/>
          </p:nvSpPr>
          <p:spPr>
            <a:xfrm>
              <a:off x="4598200" y="688350"/>
              <a:ext cx="19225" cy="19625"/>
            </a:xfrm>
            <a:custGeom>
              <a:avLst/>
              <a:gdLst/>
              <a:ahLst/>
              <a:cxnLst/>
              <a:rect l="l" t="t" r="r" b="b"/>
              <a:pathLst>
                <a:path w="769" h="785" extrusionOk="0">
                  <a:moveTo>
                    <a:pt x="1" y="1"/>
                  </a:moveTo>
                  <a:lnTo>
                    <a:pt x="1" y="785"/>
                  </a:lnTo>
                  <a:lnTo>
                    <a:pt x="769" y="785"/>
                  </a:lnTo>
                  <a:lnTo>
                    <a:pt x="769"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8" name="Google Shape;14878;p44"/>
            <p:cNvSpPr/>
            <p:nvPr/>
          </p:nvSpPr>
          <p:spPr>
            <a:xfrm>
              <a:off x="4617400" y="688350"/>
              <a:ext cx="19625" cy="19625"/>
            </a:xfrm>
            <a:custGeom>
              <a:avLst/>
              <a:gdLst/>
              <a:ahLst/>
              <a:cxnLst/>
              <a:rect l="l" t="t" r="r" b="b"/>
              <a:pathLst>
                <a:path w="785" h="785" extrusionOk="0">
                  <a:moveTo>
                    <a:pt x="1" y="1"/>
                  </a:moveTo>
                  <a:lnTo>
                    <a:pt x="1" y="785"/>
                  </a:lnTo>
                  <a:lnTo>
                    <a:pt x="785" y="785"/>
                  </a:lnTo>
                  <a:lnTo>
                    <a:pt x="785" y="1"/>
                  </a:lnTo>
                  <a:close/>
                </a:path>
              </a:pathLst>
            </a:custGeom>
            <a:solidFill>
              <a:srgbClr val="5D748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9" name="Google Shape;14879;p44"/>
            <p:cNvSpPr/>
            <p:nvPr/>
          </p:nvSpPr>
          <p:spPr>
            <a:xfrm>
              <a:off x="4637000" y="688350"/>
              <a:ext cx="19625" cy="19625"/>
            </a:xfrm>
            <a:custGeom>
              <a:avLst/>
              <a:gdLst/>
              <a:ahLst/>
              <a:cxnLst/>
              <a:rect l="l" t="t" r="r" b="b"/>
              <a:pathLst>
                <a:path w="785" h="785" extrusionOk="0">
                  <a:moveTo>
                    <a:pt x="1" y="1"/>
                  </a:moveTo>
                  <a:lnTo>
                    <a:pt x="1" y="785"/>
                  </a:lnTo>
                  <a:lnTo>
                    <a:pt x="784" y="785"/>
                  </a:lnTo>
                  <a:lnTo>
                    <a:pt x="784"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0" name="Google Shape;14880;p44"/>
            <p:cNvSpPr/>
            <p:nvPr/>
          </p:nvSpPr>
          <p:spPr>
            <a:xfrm>
              <a:off x="4656600" y="688350"/>
              <a:ext cx="19625" cy="19625"/>
            </a:xfrm>
            <a:custGeom>
              <a:avLst/>
              <a:gdLst/>
              <a:ahLst/>
              <a:cxnLst/>
              <a:rect l="l" t="t" r="r" b="b"/>
              <a:pathLst>
                <a:path w="785" h="785" extrusionOk="0">
                  <a:moveTo>
                    <a:pt x="0" y="1"/>
                  </a:moveTo>
                  <a:lnTo>
                    <a:pt x="0" y="785"/>
                  </a:lnTo>
                  <a:lnTo>
                    <a:pt x="784" y="785"/>
                  </a:lnTo>
                  <a:lnTo>
                    <a:pt x="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1" name="Google Shape;14881;p44"/>
            <p:cNvSpPr/>
            <p:nvPr/>
          </p:nvSpPr>
          <p:spPr>
            <a:xfrm>
              <a:off x="4676200" y="688350"/>
              <a:ext cx="19600" cy="19625"/>
            </a:xfrm>
            <a:custGeom>
              <a:avLst/>
              <a:gdLst/>
              <a:ahLst/>
              <a:cxnLst/>
              <a:rect l="l" t="t" r="r" b="b"/>
              <a:pathLst>
                <a:path w="784" h="785" extrusionOk="0">
                  <a:moveTo>
                    <a:pt x="0" y="1"/>
                  </a:moveTo>
                  <a:lnTo>
                    <a:pt x="0" y="785"/>
                  </a:lnTo>
                  <a:lnTo>
                    <a:pt x="784" y="785"/>
                  </a:lnTo>
                  <a:lnTo>
                    <a:pt x="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2" name="Google Shape;14882;p44"/>
            <p:cNvSpPr/>
            <p:nvPr/>
          </p:nvSpPr>
          <p:spPr>
            <a:xfrm>
              <a:off x="4695775" y="688350"/>
              <a:ext cx="19625" cy="19625"/>
            </a:xfrm>
            <a:custGeom>
              <a:avLst/>
              <a:gdLst/>
              <a:ahLst/>
              <a:cxnLst/>
              <a:rect l="l" t="t" r="r" b="b"/>
              <a:pathLst>
                <a:path w="785" h="785" extrusionOk="0">
                  <a:moveTo>
                    <a:pt x="1" y="1"/>
                  </a:moveTo>
                  <a:lnTo>
                    <a:pt x="1" y="785"/>
                  </a:lnTo>
                  <a:lnTo>
                    <a:pt x="785" y="785"/>
                  </a:lnTo>
                  <a:lnTo>
                    <a:pt x="78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3" name="Google Shape;14883;p44"/>
            <p:cNvSpPr/>
            <p:nvPr/>
          </p:nvSpPr>
          <p:spPr>
            <a:xfrm>
              <a:off x="4598200" y="707950"/>
              <a:ext cx="19225" cy="19625"/>
            </a:xfrm>
            <a:custGeom>
              <a:avLst/>
              <a:gdLst/>
              <a:ahLst/>
              <a:cxnLst/>
              <a:rect l="l" t="t" r="r" b="b"/>
              <a:pathLst>
                <a:path w="769" h="785" extrusionOk="0">
                  <a:moveTo>
                    <a:pt x="1" y="1"/>
                  </a:moveTo>
                  <a:lnTo>
                    <a:pt x="1" y="784"/>
                  </a:lnTo>
                  <a:lnTo>
                    <a:pt x="769" y="784"/>
                  </a:lnTo>
                  <a:lnTo>
                    <a:pt x="769"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4" name="Google Shape;14884;p44"/>
            <p:cNvSpPr/>
            <p:nvPr/>
          </p:nvSpPr>
          <p:spPr>
            <a:xfrm>
              <a:off x="4617400" y="707950"/>
              <a:ext cx="19625" cy="19625"/>
            </a:xfrm>
            <a:custGeom>
              <a:avLst/>
              <a:gdLst/>
              <a:ahLst/>
              <a:cxnLst/>
              <a:rect l="l" t="t" r="r" b="b"/>
              <a:pathLst>
                <a:path w="785" h="785" extrusionOk="0">
                  <a:moveTo>
                    <a:pt x="1" y="1"/>
                  </a:moveTo>
                  <a:lnTo>
                    <a:pt x="1" y="784"/>
                  </a:lnTo>
                  <a:lnTo>
                    <a:pt x="785" y="784"/>
                  </a:lnTo>
                  <a:lnTo>
                    <a:pt x="785" y="1"/>
                  </a:lnTo>
                  <a:close/>
                </a:path>
              </a:pathLst>
            </a:custGeom>
            <a:solidFill>
              <a:srgbClr val="4F687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5" name="Google Shape;14885;p44"/>
            <p:cNvSpPr/>
            <p:nvPr/>
          </p:nvSpPr>
          <p:spPr>
            <a:xfrm>
              <a:off x="4637000" y="707950"/>
              <a:ext cx="19625" cy="19625"/>
            </a:xfrm>
            <a:custGeom>
              <a:avLst/>
              <a:gdLst/>
              <a:ahLst/>
              <a:cxnLst/>
              <a:rect l="l" t="t" r="r" b="b"/>
              <a:pathLst>
                <a:path w="785" h="785" extrusionOk="0">
                  <a:moveTo>
                    <a:pt x="1" y="1"/>
                  </a:moveTo>
                  <a:lnTo>
                    <a:pt x="1" y="784"/>
                  </a:lnTo>
                  <a:lnTo>
                    <a:pt x="784" y="784"/>
                  </a:lnTo>
                  <a:lnTo>
                    <a:pt x="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6" name="Google Shape;14886;p44"/>
            <p:cNvSpPr/>
            <p:nvPr/>
          </p:nvSpPr>
          <p:spPr>
            <a:xfrm>
              <a:off x="4656600" y="707950"/>
              <a:ext cx="19625" cy="19625"/>
            </a:xfrm>
            <a:custGeom>
              <a:avLst/>
              <a:gdLst/>
              <a:ahLst/>
              <a:cxnLst/>
              <a:rect l="l" t="t" r="r" b="b"/>
              <a:pathLst>
                <a:path w="785" h="785" extrusionOk="0">
                  <a:moveTo>
                    <a:pt x="0" y="1"/>
                  </a:moveTo>
                  <a:lnTo>
                    <a:pt x="0" y="784"/>
                  </a:lnTo>
                  <a:lnTo>
                    <a:pt x="784" y="784"/>
                  </a:lnTo>
                  <a:lnTo>
                    <a:pt x="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7" name="Google Shape;14887;p44"/>
            <p:cNvSpPr/>
            <p:nvPr/>
          </p:nvSpPr>
          <p:spPr>
            <a:xfrm>
              <a:off x="4676200" y="707950"/>
              <a:ext cx="19600" cy="19625"/>
            </a:xfrm>
            <a:custGeom>
              <a:avLst/>
              <a:gdLst/>
              <a:ahLst/>
              <a:cxnLst/>
              <a:rect l="l" t="t" r="r" b="b"/>
              <a:pathLst>
                <a:path w="784" h="785" extrusionOk="0">
                  <a:moveTo>
                    <a:pt x="0" y="1"/>
                  </a:moveTo>
                  <a:lnTo>
                    <a:pt x="0" y="784"/>
                  </a:lnTo>
                  <a:lnTo>
                    <a:pt x="784" y="784"/>
                  </a:lnTo>
                  <a:lnTo>
                    <a:pt x="78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8" name="Google Shape;14888;p44"/>
            <p:cNvSpPr/>
            <p:nvPr/>
          </p:nvSpPr>
          <p:spPr>
            <a:xfrm>
              <a:off x="4617400" y="727550"/>
              <a:ext cx="19625" cy="19600"/>
            </a:xfrm>
            <a:custGeom>
              <a:avLst/>
              <a:gdLst/>
              <a:ahLst/>
              <a:cxnLst/>
              <a:rect l="l" t="t" r="r" b="b"/>
              <a:pathLst>
                <a:path w="785" h="784" extrusionOk="0">
                  <a:moveTo>
                    <a:pt x="1" y="0"/>
                  </a:moveTo>
                  <a:lnTo>
                    <a:pt x="1" y="784"/>
                  </a:lnTo>
                  <a:lnTo>
                    <a:pt x="785" y="784"/>
                  </a:lnTo>
                  <a:lnTo>
                    <a:pt x="785"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9" name="Google Shape;14889;p44"/>
            <p:cNvSpPr/>
            <p:nvPr/>
          </p:nvSpPr>
          <p:spPr>
            <a:xfrm>
              <a:off x="4637000" y="727550"/>
              <a:ext cx="19625" cy="19600"/>
            </a:xfrm>
            <a:custGeom>
              <a:avLst/>
              <a:gdLst/>
              <a:ahLst/>
              <a:cxnLst/>
              <a:rect l="l" t="t" r="r" b="b"/>
              <a:pathLst>
                <a:path w="785" h="784" extrusionOk="0">
                  <a:moveTo>
                    <a:pt x="1" y="0"/>
                  </a:moveTo>
                  <a:lnTo>
                    <a:pt x="1" y="784"/>
                  </a:lnTo>
                  <a:lnTo>
                    <a:pt x="784" y="784"/>
                  </a:lnTo>
                  <a:lnTo>
                    <a:pt x="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0" name="Google Shape;14890;p44"/>
            <p:cNvSpPr/>
            <p:nvPr/>
          </p:nvSpPr>
          <p:spPr>
            <a:xfrm>
              <a:off x="4656600" y="727550"/>
              <a:ext cx="19625" cy="19600"/>
            </a:xfrm>
            <a:custGeom>
              <a:avLst/>
              <a:gdLst/>
              <a:ahLst/>
              <a:cxnLst/>
              <a:rect l="l" t="t" r="r" b="b"/>
              <a:pathLst>
                <a:path w="785" h="784" extrusionOk="0">
                  <a:moveTo>
                    <a:pt x="0" y="0"/>
                  </a:moveTo>
                  <a:lnTo>
                    <a:pt x="0" y="784"/>
                  </a:lnTo>
                  <a:lnTo>
                    <a:pt x="784" y="784"/>
                  </a:lnTo>
                  <a:lnTo>
                    <a:pt x="784"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891" name="Google Shape;14891;p44"/>
          <p:cNvGrpSpPr/>
          <p:nvPr/>
        </p:nvGrpSpPr>
        <p:grpSpPr>
          <a:xfrm>
            <a:off x="4411579" y="1131920"/>
            <a:ext cx="320832" cy="320770"/>
            <a:chOff x="5373300" y="2439975"/>
            <a:chExt cx="188525" cy="188500"/>
          </a:xfrm>
        </p:grpSpPr>
        <p:sp>
          <p:nvSpPr>
            <p:cNvPr id="14892" name="Google Shape;14892;p44"/>
            <p:cNvSpPr/>
            <p:nvPr/>
          </p:nvSpPr>
          <p:spPr>
            <a:xfrm>
              <a:off x="5486150" y="2439975"/>
              <a:ext cx="38050" cy="37625"/>
            </a:xfrm>
            <a:custGeom>
              <a:avLst/>
              <a:gdLst/>
              <a:ahLst/>
              <a:cxnLst/>
              <a:rect l="l" t="t" r="r" b="b"/>
              <a:pathLst>
                <a:path w="1522" h="1505" extrusionOk="0">
                  <a:moveTo>
                    <a:pt x="1" y="0"/>
                  </a:moveTo>
                  <a:lnTo>
                    <a:pt x="1" y="1505"/>
                  </a:lnTo>
                  <a:lnTo>
                    <a:pt x="1521" y="1505"/>
                  </a:lnTo>
                  <a:lnTo>
                    <a:pt x="1521" y="0"/>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3" name="Google Shape;14893;p44"/>
            <p:cNvSpPr/>
            <p:nvPr/>
          </p:nvSpPr>
          <p:spPr>
            <a:xfrm>
              <a:off x="5448550" y="2439975"/>
              <a:ext cx="37625" cy="37625"/>
            </a:xfrm>
            <a:custGeom>
              <a:avLst/>
              <a:gdLst/>
              <a:ahLst/>
              <a:cxnLst/>
              <a:rect l="l" t="t" r="r" b="b"/>
              <a:pathLst>
                <a:path w="1505" h="1505" extrusionOk="0">
                  <a:moveTo>
                    <a:pt x="0" y="0"/>
                  </a:moveTo>
                  <a:lnTo>
                    <a:pt x="0" y="1505"/>
                  </a:lnTo>
                  <a:lnTo>
                    <a:pt x="1505" y="1505"/>
                  </a:lnTo>
                  <a:lnTo>
                    <a:pt x="1505" y="0"/>
                  </a:lnTo>
                  <a:close/>
                </a:path>
              </a:pathLst>
            </a:custGeom>
            <a:solidFill>
              <a:srgbClr val="EBE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4" name="Google Shape;14894;p44"/>
            <p:cNvSpPr/>
            <p:nvPr/>
          </p:nvSpPr>
          <p:spPr>
            <a:xfrm>
              <a:off x="5410925" y="2439975"/>
              <a:ext cx="37650" cy="37625"/>
            </a:xfrm>
            <a:custGeom>
              <a:avLst/>
              <a:gdLst/>
              <a:ahLst/>
              <a:cxnLst/>
              <a:rect l="l" t="t" r="r" b="b"/>
              <a:pathLst>
                <a:path w="1506" h="1505" extrusionOk="0">
                  <a:moveTo>
                    <a:pt x="0" y="0"/>
                  </a:moveTo>
                  <a:lnTo>
                    <a:pt x="0" y="1505"/>
                  </a:lnTo>
                  <a:lnTo>
                    <a:pt x="1505" y="1505"/>
                  </a:lnTo>
                  <a:lnTo>
                    <a:pt x="1505" y="0"/>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5" name="Google Shape;14895;p44"/>
            <p:cNvSpPr/>
            <p:nvPr/>
          </p:nvSpPr>
          <p:spPr>
            <a:xfrm>
              <a:off x="5524175" y="2477575"/>
              <a:ext cx="37650" cy="38050"/>
            </a:xfrm>
            <a:custGeom>
              <a:avLst/>
              <a:gdLst/>
              <a:ahLst/>
              <a:cxnLst/>
              <a:rect l="l" t="t" r="r" b="b"/>
              <a:pathLst>
                <a:path w="1506" h="1522" extrusionOk="0">
                  <a:moveTo>
                    <a:pt x="0" y="1"/>
                  </a:moveTo>
                  <a:lnTo>
                    <a:pt x="0" y="1521"/>
                  </a:lnTo>
                  <a:lnTo>
                    <a:pt x="1505" y="1521"/>
                  </a:lnTo>
                  <a:lnTo>
                    <a:pt x="1505"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6" name="Google Shape;14896;p44"/>
            <p:cNvSpPr/>
            <p:nvPr/>
          </p:nvSpPr>
          <p:spPr>
            <a:xfrm>
              <a:off x="5486150" y="2477575"/>
              <a:ext cx="38050" cy="38050"/>
            </a:xfrm>
            <a:custGeom>
              <a:avLst/>
              <a:gdLst/>
              <a:ahLst/>
              <a:cxnLst/>
              <a:rect l="l" t="t" r="r" b="b"/>
              <a:pathLst>
                <a:path w="1522" h="1522" extrusionOk="0">
                  <a:moveTo>
                    <a:pt x="1" y="1"/>
                  </a:moveTo>
                  <a:lnTo>
                    <a:pt x="1" y="1521"/>
                  </a:lnTo>
                  <a:lnTo>
                    <a:pt x="1521" y="1521"/>
                  </a:lnTo>
                  <a:lnTo>
                    <a:pt x="1521" y="1"/>
                  </a:lnTo>
                  <a:close/>
                </a:path>
              </a:pathLst>
            </a:custGeom>
            <a:solidFill>
              <a:srgbClr val="EBE0C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7" name="Google Shape;14897;p44"/>
            <p:cNvSpPr/>
            <p:nvPr/>
          </p:nvSpPr>
          <p:spPr>
            <a:xfrm>
              <a:off x="5448550" y="2477575"/>
              <a:ext cx="37625" cy="38050"/>
            </a:xfrm>
            <a:custGeom>
              <a:avLst/>
              <a:gdLst/>
              <a:ahLst/>
              <a:cxnLst/>
              <a:rect l="l" t="t" r="r" b="b"/>
              <a:pathLst>
                <a:path w="1505" h="1522" extrusionOk="0">
                  <a:moveTo>
                    <a:pt x="0" y="1"/>
                  </a:moveTo>
                  <a:lnTo>
                    <a:pt x="0" y="1521"/>
                  </a:lnTo>
                  <a:lnTo>
                    <a:pt x="1505" y="1521"/>
                  </a:lnTo>
                  <a:lnTo>
                    <a:pt x="1505"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8" name="Google Shape;14898;p44"/>
            <p:cNvSpPr/>
            <p:nvPr/>
          </p:nvSpPr>
          <p:spPr>
            <a:xfrm>
              <a:off x="5410925" y="2477575"/>
              <a:ext cx="37650" cy="38050"/>
            </a:xfrm>
            <a:custGeom>
              <a:avLst/>
              <a:gdLst/>
              <a:ahLst/>
              <a:cxnLst/>
              <a:rect l="l" t="t" r="r" b="b"/>
              <a:pathLst>
                <a:path w="1506" h="1522" extrusionOk="0">
                  <a:moveTo>
                    <a:pt x="0" y="1"/>
                  </a:moveTo>
                  <a:lnTo>
                    <a:pt x="0" y="1521"/>
                  </a:lnTo>
                  <a:lnTo>
                    <a:pt x="1505" y="1521"/>
                  </a:lnTo>
                  <a:lnTo>
                    <a:pt x="1505"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9" name="Google Shape;14899;p44"/>
            <p:cNvSpPr/>
            <p:nvPr/>
          </p:nvSpPr>
          <p:spPr>
            <a:xfrm>
              <a:off x="5373300" y="2477575"/>
              <a:ext cx="37650" cy="38050"/>
            </a:xfrm>
            <a:custGeom>
              <a:avLst/>
              <a:gdLst/>
              <a:ahLst/>
              <a:cxnLst/>
              <a:rect l="l" t="t" r="r" b="b"/>
              <a:pathLst>
                <a:path w="1506" h="1522" extrusionOk="0">
                  <a:moveTo>
                    <a:pt x="1" y="1"/>
                  </a:moveTo>
                  <a:lnTo>
                    <a:pt x="1" y="1521"/>
                  </a:lnTo>
                  <a:lnTo>
                    <a:pt x="1505" y="1521"/>
                  </a:lnTo>
                  <a:lnTo>
                    <a:pt x="1505"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0" name="Google Shape;14900;p44"/>
            <p:cNvSpPr/>
            <p:nvPr/>
          </p:nvSpPr>
          <p:spPr>
            <a:xfrm>
              <a:off x="5524175" y="2515600"/>
              <a:ext cx="37650" cy="37625"/>
            </a:xfrm>
            <a:custGeom>
              <a:avLst/>
              <a:gdLst/>
              <a:ahLst/>
              <a:cxnLst/>
              <a:rect l="l" t="t" r="r" b="b"/>
              <a:pathLst>
                <a:path w="1506" h="1505" extrusionOk="0">
                  <a:moveTo>
                    <a:pt x="0" y="0"/>
                  </a:moveTo>
                  <a:lnTo>
                    <a:pt x="0" y="1505"/>
                  </a:lnTo>
                  <a:lnTo>
                    <a:pt x="1505" y="1505"/>
                  </a:lnTo>
                  <a:lnTo>
                    <a:pt x="1505" y="0"/>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1" name="Google Shape;14901;p44"/>
            <p:cNvSpPr/>
            <p:nvPr/>
          </p:nvSpPr>
          <p:spPr>
            <a:xfrm>
              <a:off x="5486150" y="2515600"/>
              <a:ext cx="38050" cy="37625"/>
            </a:xfrm>
            <a:custGeom>
              <a:avLst/>
              <a:gdLst/>
              <a:ahLst/>
              <a:cxnLst/>
              <a:rect l="l" t="t" r="r" b="b"/>
              <a:pathLst>
                <a:path w="1522" h="1505" extrusionOk="0">
                  <a:moveTo>
                    <a:pt x="1" y="0"/>
                  </a:moveTo>
                  <a:lnTo>
                    <a:pt x="1" y="1505"/>
                  </a:lnTo>
                  <a:lnTo>
                    <a:pt x="1521" y="1505"/>
                  </a:lnTo>
                  <a:lnTo>
                    <a:pt x="15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2" name="Google Shape;14902;p44"/>
            <p:cNvSpPr/>
            <p:nvPr/>
          </p:nvSpPr>
          <p:spPr>
            <a:xfrm>
              <a:off x="5448550" y="2515600"/>
              <a:ext cx="37625" cy="37625"/>
            </a:xfrm>
            <a:custGeom>
              <a:avLst/>
              <a:gdLst/>
              <a:ahLst/>
              <a:cxnLst/>
              <a:rect l="l" t="t" r="r" b="b"/>
              <a:pathLst>
                <a:path w="1505" h="1505" extrusionOk="0">
                  <a:moveTo>
                    <a:pt x="0" y="0"/>
                  </a:moveTo>
                  <a:lnTo>
                    <a:pt x="0" y="1505"/>
                  </a:lnTo>
                  <a:lnTo>
                    <a:pt x="1505" y="1505"/>
                  </a:lnTo>
                  <a:lnTo>
                    <a:pt x="1505" y="0"/>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3" name="Google Shape;14903;p44"/>
            <p:cNvSpPr/>
            <p:nvPr/>
          </p:nvSpPr>
          <p:spPr>
            <a:xfrm>
              <a:off x="5410925" y="2515600"/>
              <a:ext cx="37650" cy="37625"/>
            </a:xfrm>
            <a:custGeom>
              <a:avLst/>
              <a:gdLst/>
              <a:ahLst/>
              <a:cxnLst/>
              <a:rect l="l" t="t" r="r" b="b"/>
              <a:pathLst>
                <a:path w="1506" h="1505" extrusionOk="0">
                  <a:moveTo>
                    <a:pt x="0" y="0"/>
                  </a:moveTo>
                  <a:lnTo>
                    <a:pt x="0" y="1505"/>
                  </a:lnTo>
                  <a:lnTo>
                    <a:pt x="1505" y="1505"/>
                  </a:lnTo>
                  <a:lnTo>
                    <a:pt x="15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4" name="Google Shape;14904;p44"/>
            <p:cNvSpPr/>
            <p:nvPr/>
          </p:nvSpPr>
          <p:spPr>
            <a:xfrm>
              <a:off x="5373300" y="2515600"/>
              <a:ext cx="37650" cy="37625"/>
            </a:xfrm>
            <a:custGeom>
              <a:avLst/>
              <a:gdLst/>
              <a:ahLst/>
              <a:cxnLst/>
              <a:rect l="l" t="t" r="r" b="b"/>
              <a:pathLst>
                <a:path w="1506" h="1505" extrusionOk="0">
                  <a:moveTo>
                    <a:pt x="1" y="0"/>
                  </a:moveTo>
                  <a:lnTo>
                    <a:pt x="1" y="1505"/>
                  </a:lnTo>
                  <a:lnTo>
                    <a:pt x="1505" y="1505"/>
                  </a:lnTo>
                  <a:lnTo>
                    <a:pt x="1505" y="0"/>
                  </a:lnTo>
                  <a:close/>
                </a:path>
              </a:pathLst>
            </a:custGeom>
            <a:solidFill>
              <a:srgbClr val="D5C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5" name="Google Shape;14905;p44"/>
            <p:cNvSpPr/>
            <p:nvPr/>
          </p:nvSpPr>
          <p:spPr>
            <a:xfrm>
              <a:off x="5524175" y="2553200"/>
              <a:ext cx="37650" cy="37650"/>
            </a:xfrm>
            <a:custGeom>
              <a:avLst/>
              <a:gdLst/>
              <a:ahLst/>
              <a:cxnLst/>
              <a:rect l="l" t="t" r="r" b="b"/>
              <a:pathLst>
                <a:path w="1506" h="1506" extrusionOk="0">
                  <a:moveTo>
                    <a:pt x="0" y="1"/>
                  </a:moveTo>
                  <a:lnTo>
                    <a:pt x="0" y="1506"/>
                  </a:lnTo>
                  <a:lnTo>
                    <a:pt x="1505" y="1506"/>
                  </a:lnTo>
                  <a:lnTo>
                    <a:pt x="1505" y="1"/>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6" name="Google Shape;14906;p44"/>
            <p:cNvSpPr/>
            <p:nvPr/>
          </p:nvSpPr>
          <p:spPr>
            <a:xfrm>
              <a:off x="5486150" y="2553200"/>
              <a:ext cx="38050" cy="37650"/>
            </a:xfrm>
            <a:custGeom>
              <a:avLst/>
              <a:gdLst/>
              <a:ahLst/>
              <a:cxnLst/>
              <a:rect l="l" t="t" r="r" b="b"/>
              <a:pathLst>
                <a:path w="1522" h="1506" extrusionOk="0">
                  <a:moveTo>
                    <a:pt x="1" y="1"/>
                  </a:moveTo>
                  <a:lnTo>
                    <a:pt x="1" y="1506"/>
                  </a:lnTo>
                  <a:lnTo>
                    <a:pt x="1521" y="1506"/>
                  </a:lnTo>
                  <a:lnTo>
                    <a:pt x="1521" y="1"/>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7" name="Google Shape;14907;p44"/>
            <p:cNvSpPr/>
            <p:nvPr/>
          </p:nvSpPr>
          <p:spPr>
            <a:xfrm>
              <a:off x="5448550" y="2553200"/>
              <a:ext cx="37625" cy="37650"/>
            </a:xfrm>
            <a:custGeom>
              <a:avLst/>
              <a:gdLst/>
              <a:ahLst/>
              <a:cxnLst/>
              <a:rect l="l" t="t" r="r" b="b"/>
              <a:pathLst>
                <a:path w="1505" h="1506" extrusionOk="0">
                  <a:moveTo>
                    <a:pt x="0" y="1"/>
                  </a:moveTo>
                  <a:lnTo>
                    <a:pt x="0" y="1506"/>
                  </a:lnTo>
                  <a:lnTo>
                    <a:pt x="1505" y="1506"/>
                  </a:lnTo>
                  <a:lnTo>
                    <a:pt x="1505" y="1"/>
                  </a:lnTo>
                  <a:close/>
                </a:path>
              </a:pathLst>
            </a:custGeom>
            <a:solidFill>
              <a:srgbClr val="D5C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8" name="Google Shape;14908;p44"/>
            <p:cNvSpPr/>
            <p:nvPr/>
          </p:nvSpPr>
          <p:spPr>
            <a:xfrm>
              <a:off x="5410925" y="2553200"/>
              <a:ext cx="37650" cy="37650"/>
            </a:xfrm>
            <a:custGeom>
              <a:avLst/>
              <a:gdLst/>
              <a:ahLst/>
              <a:cxnLst/>
              <a:rect l="l" t="t" r="r" b="b"/>
              <a:pathLst>
                <a:path w="1506" h="1506" extrusionOk="0">
                  <a:moveTo>
                    <a:pt x="0" y="1"/>
                  </a:moveTo>
                  <a:lnTo>
                    <a:pt x="0" y="1506"/>
                  </a:lnTo>
                  <a:lnTo>
                    <a:pt x="1505" y="1506"/>
                  </a:lnTo>
                  <a:lnTo>
                    <a:pt x="1505" y="1"/>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9" name="Google Shape;14909;p44"/>
            <p:cNvSpPr/>
            <p:nvPr/>
          </p:nvSpPr>
          <p:spPr>
            <a:xfrm>
              <a:off x="5373300" y="2553200"/>
              <a:ext cx="37650" cy="37650"/>
            </a:xfrm>
            <a:custGeom>
              <a:avLst/>
              <a:gdLst/>
              <a:ahLst/>
              <a:cxnLst/>
              <a:rect l="l" t="t" r="r" b="b"/>
              <a:pathLst>
                <a:path w="1506" h="1506" extrusionOk="0">
                  <a:moveTo>
                    <a:pt x="1" y="1"/>
                  </a:moveTo>
                  <a:lnTo>
                    <a:pt x="1" y="1506"/>
                  </a:lnTo>
                  <a:lnTo>
                    <a:pt x="1505" y="1506"/>
                  </a:lnTo>
                  <a:lnTo>
                    <a:pt x="1505" y="1"/>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0" name="Google Shape;14910;p44"/>
            <p:cNvSpPr/>
            <p:nvPr/>
          </p:nvSpPr>
          <p:spPr>
            <a:xfrm>
              <a:off x="5486150" y="2590825"/>
              <a:ext cx="38050" cy="18825"/>
            </a:xfrm>
            <a:custGeom>
              <a:avLst/>
              <a:gdLst/>
              <a:ahLst/>
              <a:cxnLst/>
              <a:rect l="l" t="t" r="r" b="b"/>
              <a:pathLst>
                <a:path w="1522" h="753" extrusionOk="0">
                  <a:moveTo>
                    <a:pt x="1" y="1"/>
                  </a:moveTo>
                  <a:lnTo>
                    <a:pt x="1" y="753"/>
                  </a:lnTo>
                  <a:lnTo>
                    <a:pt x="1521" y="753"/>
                  </a:lnTo>
                  <a:lnTo>
                    <a:pt x="1521"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1" name="Google Shape;14911;p44"/>
            <p:cNvSpPr/>
            <p:nvPr/>
          </p:nvSpPr>
          <p:spPr>
            <a:xfrm>
              <a:off x="5448550" y="2590825"/>
              <a:ext cx="37625" cy="18825"/>
            </a:xfrm>
            <a:custGeom>
              <a:avLst/>
              <a:gdLst/>
              <a:ahLst/>
              <a:cxnLst/>
              <a:rect l="l" t="t" r="r" b="b"/>
              <a:pathLst>
                <a:path w="1505" h="753" extrusionOk="0">
                  <a:moveTo>
                    <a:pt x="0" y="1"/>
                  </a:moveTo>
                  <a:lnTo>
                    <a:pt x="0" y="753"/>
                  </a:lnTo>
                  <a:lnTo>
                    <a:pt x="1505" y="753"/>
                  </a:lnTo>
                  <a:lnTo>
                    <a:pt x="1505" y="1"/>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2" name="Google Shape;14912;p44"/>
            <p:cNvSpPr/>
            <p:nvPr/>
          </p:nvSpPr>
          <p:spPr>
            <a:xfrm>
              <a:off x="5410925" y="2590825"/>
              <a:ext cx="37650" cy="18825"/>
            </a:xfrm>
            <a:custGeom>
              <a:avLst/>
              <a:gdLst/>
              <a:ahLst/>
              <a:cxnLst/>
              <a:rect l="l" t="t" r="r" b="b"/>
              <a:pathLst>
                <a:path w="1506" h="753" extrusionOk="0">
                  <a:moveTo>
                    <a:pt x="0" y="1"/>
                  </a:moveTo>
                  <a:lnTo>
                    <a:pt x="0" y="753"/>
                  </a:lnTo>
                  <a:lnTo>
                    <a:pt x="1505" y="753"/>
                  </a:lnTo>
                  <a:lnTo>
                    <a:pt x="1505" y="1"/>
                  </a:lnTo>
                  <a:close/>
                </a:path>
              </a:pathLst>
            </a:custGeom>
            <a:solidFill>
              <a:srgbClr val="D5C08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3" name="Google Shape;14913;p44"/>
            <p:cNvSpPr/>
            <p:nvPr/>
          </p:nvSpPr>
          <p:spPr>
            <a:xfrm>
              <a:off x="5461075" y="2565750"/>
              <a:ext cx="12575" cy="12575"/>
            </a:xfrm>
            <a:custGeom>
              <a:avLst/>
              <a:gdLst/>
              <a:ahLst/>
              <a:cxnLst/>
              <a:rect l="l" t="t" r="r" b="b"/>
              <a:pathLst>
                <a:path w="503" h="503" extrusionOk="0">
                  <a:moveTo>
                    <a:pt x="1" y="0"/>
                  </a:moveTo>
                  <a:lnTo>
                    <a:pt x="1" y="502"/>
                  </a:lnTo>
                  <a:lnTo>
                    <a:pt x="502" y="502"/>
                  </a:lnTo>
                  <a:lnTo>
                    <a:pt x="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4" name="Google Shape;14914;p44"/>
            <p:cNvSpPr/>
            <p:nvPr/>
          </p:nvSpPr>
          <p:spPr>
            <a:xfrm>
              <a:off x="5473625" y="2578300"/>
              <a:ext cx="12550" cy="12550"/>
            </a:xfrm>
            <a:custGeom>
              <a:avLst/>
              <a:gdLst/>
              <a:ahLst/>
              <a:cxnLst/>
              <a:rect l="l" t="t" r="r" b="b"/>
              <a:pathLst>
                <a:path w="502" h="502" extrusionOk="0">
                  <a:moveTo>
                    <a:pt x="0" y="0"/>
                  </a:moveTo>
                  <a:lnTo>
                    <a:pt x="0" y="502"/>
                  </a:lnTo>
                  <a:lnTo>
                    <a:pt x="502" y="502"/>
                  </a:lnTo>
                  <a:lnTo>
                    <a:pt x="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5" name="Google Shape;14915;p44"/>
            <p:cNvSpPr/>
            <p:nvPr/>
          </p:nvSpPr>
          <p:spPr>
            <a:xfrm>
              <a:off x="5448550" y="2578300"/>
              <a:ext cx="12550" cy="12550"/>
            </a:xfrm>
            <a:custGeom>
              <a:avLst/>
              <a:gdLst/>
              <a:ahLst/>
              <a:cxnLst/>
              <a:rect l="l" t="t" r="r" b="b"/>
              <a:pathLst>
                <a:path w="502" h="502" extrusionOk="0">
                  <a:moveTo>
                    <a:pt x="0" y="0"/>
                  </a:moveTo>
                  <a:lnTo>
                    <a:pt x="0" y="502"/>
                  </a:lnTo>
                  <a:lnTo>
                    <a:pt x="502" y="502"/>
                  </a:lnTo>
                  <a:lnTo>
                    <a:pt x="50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6" name="Google Shape;14916;p44"/>
            <p:cNvSpPr/>
            <p:nvPr/>
          </p:nvSpPr>
          <p:spPr>
            <a:xfrm>
              <a:off x="5504975" y="2609625"/>
              <a:ext cx="19225" cy="18850"/>
            </a:xfrm>
            <a:custGeom>
              <a:avLst/>
              <a:gdLst/>
              <a:ahLst/>
              <a:cxnLst/>
              <a:rect l="l" t="t" r="r" b="b"/>
              <a:pathLst>
                <a:path w="769" h="754" extrusionOk="0">
                  <a:moveTo>
                    <a:pt x="0" y="1"/>
                  </a:moveTo>
                  <a:lnTo>
                    <a:pt x="0" y="753"/>
                  </a:lnTo>
                  <a:lnTo>
                    <a:pt x="768" y="753"/>
                  </a:lnTo>
                  <a:lnTo>
                    <a:pt x="768"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7" name="Google Shape;14917;p44"/>
            <p:cNvSpPr/>
            <p:nvPr/>
          </p:nvSpPr>
          <p:spPr>
            <a:xfrm>
              <a:off x="5473625" y="2609625"/>
              <a:ext cx="18825" cy="18850"/>
            </a:xfrm>
            <a:custGeom>
              <a:avLst/>
              <a:gdLst/>
              <a:ahLst/>
              <a:cxnLst/>
              <a:rect l="l" t="t" r="r" b="b"/>
              <a:pathLst>
                <a:path w="753" h="754" extrusionOk="0">
                  <a:moveTo>
                    <a:pt x="0" y="1"/>
                  </a:moveTo>
                  <a:lnTo>
                    <a:pt x="0" y="753"/>
                  </a:lnTo>
                  <a:lnTo>
                    <a:pt x="753" y="753"/>
                  </a:lnTo>
                  <a:lnTo>
                    <a:pt x="753"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8" name="Google Shape;14918;p44"/>
            <p:cNvSpPr/>
            <p:nvPr/>
          </p:nvSpPr>
          <p:spPr>
            <a:xfrm>
              <a:off x="5442275" y="2609625"/>
              <a:ext cx="18825" cy="18850"/>
            </a:xfrm>
            <a:custGeom>
              <a:avLst/>
              <a:gdLst/>
              <a:ahLst/>
              <a:cxnLst/>
              <a:rect l="l" t="t" r="r" b="b"/>
              <a:pathLst>
                <a:path w="753" h="754" extrusionOk="0">
                  <a:moveTo>
                    <a:pt x="0" y="1"/>
                  </a:moveTo>
                  <a:lnTo>
                    <a:pt x="0" y="753"/>
                  </a:lnTo>
                  <a:lnTo>
                    <a:pt x="753" y="753"/>
                  </a:lnTo>
                  <a:lnTo>
                    <a:pt x="753" y="1"/>
                  </a:lnTo>
                  <a:close/>
                </a:path>
              </a:pathLst>
            </a:custGeom>
            <a:solidFill>
              <a:srgbClr val="E4D6A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9" name="Google Shape;14919;p44"/>
            <p:cNvSpPr/>
            <p:nvPr/>
          </p:nvSpPr>
          <p:spPr>
            <a:xfrm>
              <a:off x="5410925" y="2609625"/>
              <a:ext cx="18825" cy="18850"/>
            </a:xfrm>
            <a:custGeom>
              <a:avLst/>
              <a:gdLst/>
              <a:ahLst/>
              <a:cxnLst/>
              <a:rect l="l" t="t" r="r" b="b"/>
              <a:pathLst>
                <a:path w="753" h="754" extrusionOk="0">
                  <a:moveTo>
                    <a:pt x="0" y="1"/>
                  </a:moveTo>
                  <a:lnTo>
                    <a:pt x="0" y="753"/>
                  </a:lnTo>
                  <a:lnTo>
                    <a:pt x="753" y="753"/>
                  </a:lnTo>
                  <a:lnTo>
                    <a:pt x="753" y="1"/>
                  </a:lnTo>
                  <a:close/>
                </a:path>
              </a:pathLst>
            </a:custGeom>
            <a:solidFill>
              <a:srgbClr val="DDCC9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20" name="Google Shape;14920;p44"/>
          <p:cNvGrpSpPr/>
          <p:nvPr/>
        </p:nvGrpSpPr>
        <p:grpSpPr>
          <a:xfrm>
            <a:off x="4411582" y="2873668"/>
            <a:ext cx="320832" cy="321326"/>
            <a:chOff x="2130300" y="2621000"/>
            <a:chExt cx="259825" cy="260225"/>
          </a:xfrm>
        </p:grpSpPr>
        <p:sp>
          <p:nvSpPr>
            <p:cNvPr id="14921" name="Google Shape;14921;p44"/>
            <p:cNvSpPr/>
            <p:nvPr/>
          </p:nvSpPr>
          <p:spPr>
            <a:xfrm>
              <a:off x="2325050" y="2642950"/>
              <a:ext cx="21950" cy="21575"/>
            </a:xfrm>
            <a:custGeom>
              <a:avLst/>
              <a:gdLst/>
              <a:ahLst/>
              <a:cxnLst/>
              <a:rect l="l" t="t" r="r" b="b"/>
              <a:pathLst>
                <a:path w="878" h="863" extrusionOk="0">
                  <a:moveTo>
                    <a:pt x="0" y="0"/>
                  </a:moveTo>
                  <a:lnTo>
                    <a:pt x="0" y="862"/>
                  </a:lnTo>
                  <a:lnTo>
                    <a:pt x="878" y="862"/>
                  </a:lnTo>
                  <a:lnTo>
                    <a:pt x="878"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2" name="Google Shape;14922;p44"/>
            <p:cNvSpPr/>
            <p:nvPr/>
          </p:nvSpPr>
          <p:spPr>
            <a:xfrm>
              <a:off x="2281925" y="2664500"/>
              <a:ext cx="21600" cy="21575"/>
            </a:xfrm>
            <a:custGeom>
              <a:avLst/>
              <a:gdLst/>
              <a:ahLst/>
              <a:cxnLst/>
              <a:rect l="l" t="t" r="r" b="b"/>
              <a:pathLst>
                <a:path w="864" h="863" extrusionOk="0">
                  <a:moveTo>
                    <a:pt x="1" y="0"/>
                  </a:moveTo>
                  <a:lnTo>
                    <a:pt x="1" y="862"/>
                  </a:lnTo>
                  <a:lnTo>
                    <a:pt x="863" y="862"/>
                  </a:lnTo>
                  <a:lnTo>
                    <a:pt x="8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3" name="Google Shape;14923;p44"/>
            <p:cNvSpPr/>
            <p:nvPr/>
          </p:nvSpPr>
          <p:spPr>
            <a:xfrm>
              <a:off x="2195325" y="2686050"/>
              <a:ext cx="21600" cy="21575"/>
            </a:xfrm>
            <a:custGeom>
              <a:avLst/>
              <a:gdLst/>
              <a:ahLst/>
              <a:cxnLst/>
              <a:rect l="l" t="t" r="r" b="b"/>
              <a:pathLst>
                <a:path w="864" h="863" extrusionOk="0">
                  <a:moveTo>
                    <a:pt x="1" y="0"/>
                  </a:moveTo>
                  <a:lnTo>
                    <a:pt x="1" y="863"/>
                  </a:lnTo>
                  <a:lnTo>
                    <a:pt x="863" y="863"/>
                  </a:lnTo>
                  <a:lnTo>
                    <a:pt x="8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4" name="Google Shape;14924;p44"/>
            <p:cNvSpPr/>
            <p:nvPr/>
          </p:nvSpPr>
          <p:spPr>
            <a:xfrm>
              <a:off x="2216900" y="2664500"/>
              <a:ext cx="21575" cy="21575"/>
            </a:xfrm>
            <a:custGeom>
              <a:avLst/>
              <a:gdLst/>
              <a:ahLst/>
              <a:cxnLst/>
              <a:rect l="l" t="t" r="r" b="b"/>
              <a:pathLst>
                <a:path w="863" h="863" extrusionOk="0">
                  <a:moveTo>
                    <a:pt x="0" y="0"/>
                  </a:moveTo>
                  <a:lnTo>
                    <a:pt x="0" y="862"/>
                  </a:lnTo>
                  <a:lnTo>
                    <a:pt x="862" y="862"/>
                  </a:lnTo>
                  <a:lnTo>
                    <a:pt x="8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5" name="Google Shape;14925;p44"/>
            <p:cNvSpPr/>
            <p:nvPr/>
          </p:nvSpPr>
          <p:spPr>
            <a:xfrm>
              <a:off x="2238450" y="2664500"/>
              <a:ext cx="21950" cy="21575"/>
            </a:xfrm>
            <a:custGeom>
              <a:avLst/>
              <a:gdLst/>
              <a:ahLst/>
              <a:cxnLst/>
              <a:rect l="l" t="t" r="r" b="b"/>
              <a:pathLst>
                <a:path w="878" h="863" extrusionOk="0">
                  <a:moveTo>
                    <a:pt x="0" y="0"/>
                  </a:moveTo>
                  <a:lnTo>
                    <a:pt x="0" y="862"/>
                  </a:lnTo>
                  <a:lnTo>
                    <a:pt x="878" y="862"/>
                  </a:lnTo>
                  <a:lnTo>
                    <a:pt x="8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6" name="Google Shape;14926;p44"/>
            <p:cNvSpPr/>
            <p:nvPr/>
          </p:nvSpPr>
          <p:spPr>
            <a:xfrm>
              <a:off x="2260375" y="2664500"/>
              <a:ext cx="21575" cy="21575"/>
            </a:xfrm>
            <a:custGeom>
              <a:avLst/>
              <a:gdLst/>
              <a:ahLst/>
              <a:cxnLst/>
              <a:rect l="l" t="t" r="r" b="b"/>
              <a:pathLst>
                <a:path w="863" h="863" extrusionOk="0">
                  <a:moveTo>
                    <a:pt x="1" y="0"/>
                  </a:moveTo>
                  <a:lnTo>
                    <a:pt x="1" y="862"/>
                  </a:lnTo>
                  <a:lnTo>
                    <a:pt x="863" y="862"/>
                  </a:lnTo>
                  <a:lnTo>
                    <a:pt x="863"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7" name="Google Shape;14927;p44"/>
            <p:cNvSpPr/>
            <p:nvPr/>
          </p:nvSpPr>
          <p:spPr>
            <a:xfrm>
              <a:off x="2303500" y="2664500"/>
              <a:ext cx="21575" cy="21575"/>
            </a:xfrm>
            <a:custGeom>
              <a:avLst/>
              <a:gdLst/>
              <a:ahLst/>
              <a:cxnLst/>
              <a:rect l="l" t="t" r="r" b="b"/>
              <a:pathLst>
                <a:path w="863" h="863" extrusionOk="0">
                  <a:moveTo>
                    <a:pt x="0" y="0"/>
                  </a:moveTo>
                  <a:lnTo>
                    <a:pt x="0" y="862"/>
                  </a:lnTo>
                  <a:lnTo>
                    <a:pt x="862" y="862"/>
                  </a:lnTo>
                  <a:lnTo>
                    <a:pt x="862"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8" name="Google Shape;14928;p44"/>
            <p:cNvSpPr/>
            <p:nvPr/>
          </p:nvSpPr>
          <p:spPr>
            <a:xfrm>
              <a:off x="2173400" y="2707600"/>
              <a:ext cx="21950" cy="21975"/>
            </a:xfrm>
            <a:custGeom>
              <a:avLst/>
              <a:gdLst/>
              <a:ahLst/>
              <a:cxnLst/>
              <a:rect l="l" t="t" r="r" b="b"/>
              <a:pathLst>
                <a:path w="878" h="879" extrusionOk="0">
                  <a:moveTo>
                    <a:pt x="0" y="1"/>
                  </a:moveTo>
                  <a:lnTo>
                    <a:pt x="0" y="878"/>
                  </a:lnTo>
                  <a:lnTo>
                    <a:pt x="878" y="878"/>
                  </a:lnTo>
                  <a:lnTo>
                    <a:pt x="8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9" name="Google Shape;14929;p44"/>
            <p:cNvSpPr/>
            <p:nvPr/>
          </p:nvSpPr>
          <p:spPr>
            <a:xfrm>
              <a:off x="2325050" y="2664500"/>
              <a:ext cx="21950" cy="21575"/>
            </a:xfrm>
            <a:custGeom>
              <a:avLst/>
              <a:gdLst/>
              <a:ahLst/>
              <a:cxnLst/>
              <a:rect l="l" t="t" r="r" b="b"/>
              <a:pathLst>
                <a:path w="878" h="863" extrusionOk="0">
                  <a:moveTo>
                    <a:pt x="0" y="0"/>
                  </a:moveTo>
                  <a:lnTo>
                    <a:pt x="0" y="862"/>
                  </a:lnTo>
                  <a:lnTo>
                    <a:pt x="878" y="862"/>
                  </a:lnTo>
                  <a:lnTo>
                    <a:pt x="8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0" name="Google Shape;14930;p44"/>
            <p:cNvSpPr/>
            <p:nvPr/>
          </p:nvSpPr>
          <p:spPr>
            <a:xfrm>
              <a:off x="2325050" y="2686050"/>
              <a:ext cx="21950" cy="21575"/>
            </a:xfrm>
            <a:custGeom>
              <a:avLst/>
              <a:gdLst/>
              <a:ahLst/>
              <a:cxnLst/>
              <a:rect l="l" t="t" r="r" b="b"/>
              <a:pathLst>
                <a:path w="878" h="863" extrusionOk="0">
                  <a:moveTo>
                    <a:pt x="0" y="0"/>
                  </a:moveTo>
                  <a:lnTo>
                    <a:pt x="0" y="863"/>
                  </a:lnTo>
                  <a:lnTo>
                    <a:pt x="878" y="863"/>
                  </a:lnTo>
                  <a:lnTo>
                    <a:pt x="878"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1" name="Google Shape;14931;p44"/>
            <p:cNvSpPr/>
            <p:nvPr/>
          </p:nvSpPr>
          <p:spPr>
            <a:xfrm>
              <a:off x="2303500" y="2707600"/>
              <a:ext cx="21575" cy="21975"/>
            </a:xfrm>
            <a:custGeom>
              <a:avLst/>
              <a:gdLst/>
              <a:ahLst/>
              <a:cxnLst/>
              <a:rect l="l" t="t" r="r" b="b"/>
              <a:pathLst>
                <a:path w="863" h="879" extrusionOk="0">
                  <a:moveTo>
                    <a:pt x="0" y="1"/>
                  </a:moveTo>
                  <a:lnTo>
                    <a:pt x="0" y="878"/>
                  </a:lnTo>
                  <a:lnTo>
                    <a:pt x="862" y="878"/>
                  </a:lnTo>
                  <a:lnTo>
                    <a:pt x="862"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2" name="Google Shape;14932;p44"/>
            <p:cNvSpPr/>
            <p:nvPr/>
          </p:nvSpPr>
          <p:spPr>
            <a:xfrm>
              <a:off x="2325050" y="2707600"/>
              <a:ext cx="21950" cy="21975"/>
            </a:xfrm>
            <a:custGeom>
              <a:avLst/>
              <a:gdLst/>
              <a:ahLst/>
              <a:cxnLst/>
              <a:rect l="l" t="t" r="r" b="b"/>
              <a:pathLst>
                <a:path w="878" h="879" extrusionOk="0">
                  <a:moveTo>
                    <a:pt x="0" y="1"/>
                  </a:moveTo>
                  <a:lnTo>
                    <a:pt x="0" y="878"/>
                  </a:lnTo>
                  <a:lnTo>
                    <a:pt x="878" y="878"/>
                  </a:lnTo>
                  <a:lnTo>
                    <a:pt x="878"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3" name="Google Shape;14933;p44"/>
            <p:cNvSpPr/>
            <p:nvPr/>
          </p:nvSpPr>
          <p:spPr>
            <a:xfrm>
              <a:off x="2303500" y="2729550"/>
              <a:ext cx="21575" cy="21575"/>
            </a:xfrm>
            <a:custGeom>
              <a:avLst/>
              <a:gdLst/>
              <a:ahLst/>
              <a:cxnLst/>
              <a:rect l="l" t="t" r="r" b="b"/>
              <a:pathLst>
                <a:path w="863" h="863" extrusionOk="0">
                  <a:moveTo>
                    <a:pt x="0" y="0"/>
                  </a:moveTo>
                  <a:lnTo>
                    <a:pt x="0" y="862"/>
                  </a:lnTo>
                  <a:lnTo>
                    <a:pt x="862" y="862"/>
                  </a:lnTo>
                  <a:lnTo>
                    <a:pt x="8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4" name="Google Shape;14934;p44"/>
            <p:cNvSpPr/>
            <p:nvPr/>
          </p:nvSpPr>
          <p:spPr>
            <a:xfrm>
              <a:off x="2303500" y="2751100"/>
              <a:ext cx="21575" cy="21575"/>
            </a:xfrm>
            <a:custGeom>
              <a:avLst/>
              <a:gdLst/>
              <a:ahLst/>
              <a:cxnLst/>
              <a:rect l="l" t="t" r="r" b="b"/>
              <a:pathLst>
                <a:path w="863" h="863" extrusionOk="0">
                  <a:moveTo>
                    <a:pt x="0" y="0"/>
                  </a:moveTo>
                  <a:lnTo>
                    <a:pt x="0" y="863"/>
                  </a:lnTo>
                  <a:lnTo>
                    <a:pt x="862" y="863"/>
                  </a:lnTo>
                  <a:lnTo>
                    <a:pt x="862"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5" name="Google Shape;14935;p44"/>
            <p:cNvSpPr/>
            <p:nvPr/>
          </p:nvSpPr>
          <p:spPr>
            <a:xfrm>
              <a:off x="2346975" y="2642950"/>
              <a:ext cx="21600" cy="21575"/>
            </a:xfrm>
            <a:custGeom>
              <a:avLst/>
              <a:gdLst/>
              <a:ahLst/>
              <a:cxnLst/>
              <a:rect l="l" t="t" r="r" b="b"/>
              <a:pathLst>
                <a:path w="864" h="863" extrusionOk="0">
                  <a:moveTo>
                    <a:pt x="1" y="0"/>
                  </a:moveTo>
                  <a:lnTo>
                    <a:pt x="1" y="862"/>
                  </a:lnTo>
                  <a:lnTo>
                    <a:pt x="863" y="862"/>
                  </a:lnTo>
                  <a:lnTo>
                    <a:pt x="863"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6" name="Google Shape;14936;p44"/>
            <p:cNvSpPr/>
            <p:nvPr/>
          </p:nvSpPr>
          <p:spPr>
            <a:xfrm>
              <a:off x="2346975" y="2621000"/>
              <a:ext cx="21600" cy="21975"/>
            </a:xfrm>
            <a:custGeom>
              <a:avLst/>
              <a:gdLst/>
              <a:ahLst/>
              <a:cxnLst/>
              <a:rect l="l" t="t" r="r" b="b"/>
              <a:pathLst>
                <a:path w="864" h="879" extrusionOk="0">
                  <a:moveTo>
                    <a:pt x="1" y="1"/>
                  </a:moveTo>
                  <a:lnTo>
                    <a:pt x="1" y="878"/>
                  </a:lnTo>
                  <a:lnTo>
                    <a:pt x="863" y="878"/>
                  </a:lnTo>
                  <a:lnTo>
                    <a:pt x="863"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7" name="Google Shape;14937;p44"/>
            <p:cNvSpPr/>
            <p:nvPr/>
          </p:nvSpPr>
          <p:spPr>
            <a:xfrm>
              <a:off x="2368550" y="2642950"/>
              <a:ext cx="21575" cy="21575"/>
            </a:xfrm>
            <a:custGeom>
              <a:avLst/>
              <a:gdLst/>
              <a:ahLst/>
              <a:cxnLst/>
              <a:rect l="l" t="t" r="r" b="b"/>
              <a:pathLst>
                <a:path w="863" h="863" extrusionOk="0">
                  <a:moveTo>
                    <a:pt x="0" y="0"/>
                  </a:moveTo>
                  <a:lnTo>
                    <a:pt x="0" y="862"/>
                  </a:lnTo>
                  <a:lnTo>
                    <a:pt x="862" y="862"/>
                  </a:lnTo>
                  <a:lnTo>
                    <a:pt x="862"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8" name="Google Shape;14938;p44"/>
            <p:cNvSpPr/>
            <p:nvPr/>
          </p:nvSpPr>
          <p:spPr>
            <a:xfrm>
              <a:off x="2368550" y="2621000"/>
              <a:ext cx="21575" cy="21975"/>
            </a:xfrm>
            <a:custGeom>
              <a:avLst/>
              <a:gdLst/>
              <a:ahLst/>
              <a:cxnLst/>
              <a:rect l="l" t="t" r="r" b="b"/>
              <a:pathLst>
                <a:path w="863" h="879" extrusionOk="0">
                  <a:moveTo>
                    <a:pt x="0" y="1"/>
                  </a:moveTo>
                  <a:lnTo>
                    <a:pt x="0" y="878"/>
                  </a:lnTo>
                  <a:lnTo>
                    <a:pt x="862" y="878"/>
                  </a:lnTo>
                  <a:lnTo>
                    <a:pt x="862"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9" name="Google Shape;14939;p44"/>
            <p:cNvSpPr/>
            <p:nvPr/>
          </p:nvSpPr>
          <p:spPr>
            <a:xfrm>
              <a:off x="2281925" y="2772650"/>
              <a:ext cx="21600" cy="21975"/>
            </a:xfrm>
            <a:custGeom>
              <a:avLst/>
              <a:gdLst/>
              <a:ahLst/>
              <a:cxnLst/>
              <a:rect l="l" t="t" r="r" b="b"/>
              <a:pathLst>
                <a:path w="864" h="879" extrusionOk="0">
                  <a:moveTo>
                    <a:pt x="1" y="1"/>
                  </a:moveTo>
                  <a:lnTo>
                    <a:pt x="1" y="878"/>
                  </a:lnTo>
                  <a:lnTo>
                    <a:pt x="863" y="878"/>
                  </a:lnTo>
                  <a:lnTo>
                    <a:pt x="863"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0" name="Google Shape;14940;p44"/>
            <p:cNvSpPr/>
            <p:nvPr/>
          </p:nvSpPr>
          <p:spPr>
            <a:xfrm>
              <a:off x="2303500" y="2772650"/>
              <a:ext cx="21575" cy="21975"/>
            </a:xfrm>
            <a:custGeom>
              <a:avLst/>
              <a:gdLst/>
              <a:ahLst/>
              <a:cxnLst/>
              <a:rect l="l" t="t" r="r" b="b"/>
              <a:pathLst>
                <a:path w="863" h="879" extrusionOk="0">
                  <a:moveTo>
                    <a:pt x="0" y="1"/>
                  </a:moveTo>
                  <a:lnTo>
                    <a:pt x="0" y="878"/>
                  </a:lnTo>
                  <a:lnTo>
                    <a:pt x="862" y="878"/>
                  </a:lnTo>
                  <a:lnTo>
                    <a:pt x="862"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1" name="Google Shape;14941;p44"/>
            <p:cNvSpPr/>
            <p:nvPr/>
          </p:nvSpPr>
          <p:spPr>
            <a:xfrm>
              <a:off x="2325050" y="2772650"/>
              <a:ext cx="21950" cy="21975"/>
            </a:xfrm>
            <a:custGeom>
              <a:avLst/>
              <a:gdLst/>
              <a:ahLst/>
              <a:cxnLst/>
              <a:rect l="l" t="t" r="r" b="b"/>
              <a:pathLst>
                <a:path w="878" h="879" extrusionOk="0">
                  <a:moveTo>
                    <a:pt x="0" y="1"/>
                  </a:moveTo>
                  <a:lnTo>
                    <a:pt x="0" y="878"/>
                  </a:lnTo>
                  <a:lnTo>
                    <a:pt x="878" y="878"/>
                  </a:lnTo>
                  <a:lnTo>
                    <a:pt x="8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2" name="Google Shape;14942;p44"/>
            <p:cNvSpPr/>
            <p:nvPr/>
          </p:nvSpPr>
          <p:spPr>
            <a:xfrm>
              <a:off x="2260375" y="2794600"/>
              <a:ext cx="21575" cy="21575"/>
            </a:xfrm>
            <a:custGeom>
              <a:avLst/>
              <a:gdLst/>
              <a:ahLst/>
              <a:cxnLst/>
              <a:rect l="l" t="t" r="r" b="b"/>
              <a:pathLst>
                <a:path w="863" h="863" extrusionOk="0">
                  <a:moveTo>
                    <a:pt x="1" y="0"/>
                  </a:moveTo>
                  <a:lnTo>
                    <a:pt x="1" y="862"/>
                  </a:lnTo>
                  <a:lnTo>
                    <a:pt x="863" y="862"/>
                  </a:lnTo>
                  <a:lnTo>
                    <a:pt x="863" y="0"/>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3" name="Google Shape;14943;p44"/>
            <p:cNvSpPr/>
            <p:nvPr/>
          </p:nvSpPr>
          <p:spPr>
            <a:xfrm>
              <a:off x="2281925" y="2794600"/>
              <a:ext cx="21600" cy="21575"/>
            </a:xfrm>
            <a:custGeom>
              <a:avLst/>
              <a:gdLst/>
              <a:ahLst/>
              <a:cxnLst/>
              <a:rect l="l" t="t" r="r" b="b"/>
              <a:pathLst>
                <a:path w="864" h="863" extrusionOk="0">
                  <a:moveTo>
                    <a:pt x="1" y="0"/>
                  </a:moveTo>
                  <a:lnTo>
                    <a:pt x="1" y="862"/>
                  </a:lnTo>
                  <a:lnTo>
                    <a:pt x="863" y="862"/>
                  </a:lnTo>
                  <a:lnTo>
                    <a:pt x="863"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4" name="Google Shape;14944;p44"/>
            <p:cNvSpPr/>
            <p:nvPr/>
          </p:nvSpPr>
          <p:spPr>
            <a:xfrm>
              <a:off x="2303500" y="2794600"/>
              <a:ext cx="21575" cy="21575"/>
            </a:xfrm>
            <a:custGeom>
              <a:avLst/>
              <a:gdLst/>
              <a:ahLst/>
              <a:cxnLst/>
              <a:rect l="l" t="t" r="r" b="b"/>
              <a:pathLst>
                <a:path w="863" h="863" extrusionOk="0">
                  <a:moveTo>
                    <a:pt x="0" y="0"/>
                  </a:moveTo>
                  <a:lnTo>
                    <a:pt x="0" y="862"/>
                  </a:lnTo>
                  <a:lnTo>
                    <a:pt x="862" y="862"/>
                  </a:lnTo>
                  <a:lnTo>
                    <a:pt x="862" y="0"/>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5" name="Google Shape;14945;p44"/>
            <p:cNvSpPr/>
            <p:nvPr/>
          </p:nvSpPr>
          <p:spPr>
            <a:xfrm>
              <a:off x="2325050" y="2794600"/>
              <a:ext cx="21950" cy="21575"/>
            </a:xfrm>
            <a:custGeom>
              <a:avLst/>
              <a:gdLst/>
              <a:ahLst/>
              <a:cxnLst/>
              <a:rect l="l" t="t" r="r" b="b"/>
              <a:pathLst>
                <a:path w="878" h="863" extrusionOk="0">
                  <a:moveTo>
                    <a:pt x="0" y="0"/>
                  </a:moveTo>
                  <a:lnTo>
                    <a:pt x="0" y="862"/>
                  </a:lnTo>
                  <a:lnTo>
                    <a:pt x="878" y="862"/>
                  </a:lnTo>
                  <a:lnTo>
                    <a:pt x="878"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6" name="Google Shape;14946;p44"/>
            <p:cNvSpPr/>
            <p:nvPr/>
          </p:nvSpPr>
          <p:spPr>
            <a:xfrm>
              <a:off x="2260375" y="2816150"/>
              <a:ext cx="21575" cy="21575"/>
            </a:xfrm>
            <a:custGeom>
              <a:avLst/>
              <a:gdLst/>
              <a:ahLst/>
              <a:cxnLst/>
              <a:rect l="l" t="t" r="r" b="b"/>
              <a:pathLst>
                <a:path w="863" h="863" extrusionOk="0">
                  <a:moveTo>
                    <a:pt x="1" y="0"/>
                  </a:moveTo>
                  <a:lnTo>
                    <a:pt x="1" y="862"/>
                  </a:lnTo>
                  <a:lnTo>
                    <a:pt x="863" y="862"/>
                  </a:lnTo>
                  <a:lnTo>
                    <a:pt x="863"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7" name="Google Shape;14947;p44"/>
            <p:cNvSpPr/>
            <p:nvPr/>
          </p:nvSpPr>
          <p:spPr>
            <a:xfrm>
              <a:off x="2281925" y="2816150"/>
              <a:ext cx="21600" cy="21575"/>
            </a:xfrm>
            <a:custGeom>
              <a:avLst/>
              <a:gdLst/>
              <a:ahLst/>
              <a:cxnLst/>
              <a:rect l="l" t="t" r="r" b="b"/>
              <a:pathLst>
                <a:path w="864" h="863" extrusionOk="0">
                  <a:moveTo>
                    <a:pt x="1" y="0"/>
                  </a:moveTo>
                  <a:lnTo>
                    <a:pt x="1" y="862"/>
                  </a:lnTo>
                  <a:lnTo>
                    <a:pt x="863" y="862"/>
                  </a:lnTo>
                  <a:lnTo>
                    <a:pt x="863" y="0"/>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8" name="Google Shape;14948;p44"/>
            <p:cNvSpPr/>
            <p:nvPr/>
          </p:nvSpPr>
          <p:spPr>
            <a:xfrm>
              <a:off x="2303500" y="2816150"/>
              <a:ext cx="21575" cy="21575"/>
            </a:xfrm>
            <a:custGeom>
              <a:avLst/>
              <a:gdLst/>
              <a:ahLst/>
              <a:cxnLst/>
              <a:rect l="l" t="t" r="r" b="b"/>
              <a:pathLst>
                <a:path w="863" h="863" extrusionOk="0">
                  <a:moveTo>
                    <a:pt x="0" y="0"/>
                  </a:moveTo>
                  <a:lnTo>
                    <a:pt x="0" y="862"/>
                  </a:lnTo>
                  <a:lnTo>
                    <a:pt x="862" y="862"/>
                  </a:lnTo>
                  <a:lnTo>
                    <a:pt x="862"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9" name="Google Shape;14949;p44"/>
            <p:cNvSpPr/>
            <p:nvPr/>
          </p:nvSpPr>
          <p:spPr>
            <a:xfrm>
              <a:off x="2325050" y="2816150"/>
              <a:ext cx="21950" cy="21575"/>
            </a:xfrm>
            <a:custGeom>
              <a:avLst/>
              <a:gdLst/>
              <a:ahLst/>
              <a:cxnLst/>
              <a:rect l="l" t="t" r="r" b="b"/>
              <a:pathLst>
                <a:path w="878" h="863" extrusionOk="0">
                  <a:moveTo>
                    <a:pt x="0" y="0"/>
                  </a:moveTo>
                  <a:lnTo>
                    <a:pt x="0" y="862"/>
                  </a:lnTo>
                  <a:lnTo>
                    <a:pt x="878" y="862"/>
                  </a:lnTo>
                  <a:lnTo>
                    <a:pt x="878"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0" name="Google Shape;14950;p44"/>
            <p:cNvSpPr/>
            <p:nvPr/>
          </p:nvSpPr>
          <p:spPr>
            <a:xfrm>
              <a:off x="2260375" y="2837700"/>
              <a:ext cx="21575" cy="21575"/>
            </a:xfrm>
            <a:custGeom>
              <a:avLst/>
              <a:gdLst/>
              <a:ahLst/>
              <a:cxnLst/>
              <a:rect l="l" t="t" r="r" b="b"/>
              <a:pathLst>
                <a:path w="863" h="863" extrusionOk="0">
                  <a:moveTo>
                    <a:pt x="1" y="0"/>
                  </a:moveTo>
                  <a:lnTo>
                    <a:pt x="1" y="863"/>
                  </a:lnTo>
                  <a:lnTo>
                    <a:pt x="863" y="863"/>
                  </a:lnTo>
                  <a:lnTo>
                    <a:pt x="863"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1" name="Google Shape;14951;p44"/>
            <p:cNvSpPr/>
            <p:nvPr/>
          </p:nvSpPr>
          <p:spPr>
            <a:xfrm>
              <a:off x="2281925" y="2837700"/>
              <a:ext cx="21600" cy="21575"/>
            </a:xfrm>
            <a:custGeom>
              <a:avLst/>
              <a:gdLst/>
              <a:ahLst/>
              <a:cxnLst/>
              <a:rect l="l" t="t" r="r" b="b"/>
              <a:pathLst>
                <a:path w="864" h="863" extrusionOk="0">
                  <a:moveTo>
                    <a:pt x="1" y="0"/>
                  </a:moveTo>
                  <a:lnTo>
                    <a:pt x="1" y="863"/>
                  </a:lnTo>
                  <a:lnTo>
                    <a:pt x="863" y="863"/>
                  </a:lnTo>
                  <a:lnTo>
                    <a:pt x="863"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2" name="Google Shape;14952;p44"/>
            <p:cNvSpPr/>
            <p:nvPr/>
          </p:nvSpPr>
          <p:spPr>
            <a:xfrm>
              <a:off x="2303500" y="2837700"/>
              <a:ext cx="21575" cy="21575"/>
            </a:xfrm>
            <a:custGeom>
              <a:avLst/>
              <a:gdLst/>
              <a:ahLst/>
              <a:cxnLst/>
              <a:rect l="l" t="t" r="r" b="b"/>
              <a:pathLst>
                <a:path w="863" h="863" extrusionOk="0">
                  <a:moveTo>
                    <a:pt x="0" y="0"/>
                  </a:moveTo>
                  <a:lnTo>
                    <a:pt x="0" y="863"/>
                  </a:lnTo>
                  <a:lnTo>
                    <a:pt x="862" y="863"/>
                  </a:lnTo>
                  <a:lnTo>
                    <a:pt x="862" y="0"/>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3" name="Google Shape;14953;p44"/>
            <p:cNvSpPr/>
            <p:nvPr/>
          </p:nvSpPr>
          <p:spPr>
            <a:xfrm>
              <a:off x="2325050" y="2837700"/>
              <a:ext cx="21950" cy="21575"/>
            </a:xfrm>
            <a:custGeom>
              <a:avLst/>
              <a:gdLst/>
              <a:ahLst/>
              <a:cxnLst/>
              <a:rect l="l" t="t" r="r" b="b"/>
              <a:pathLst>
                <a:path w="878" h="863" extrusionOk="0">
                  <a:moveTo>
                    <a:pt x="0" y="0"/>
                  </a:moveTo>
                  <a:lnTo>
                    <a:pt x="0" y="863"/>
                  </a:lnTo>
                  <a:lnTo>
                    <a:pt x="878" y="863"/>
                  </a:lnTo>
                  <a:lnTo>
                    <a:pt x="878"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4" name="Google Shape;14954;p44"/>
            <p:cNvSpPr/>
            <p:nvPr/>
          </p:nvSpPr>
          <p:spPr>
            <a:xfrm>
              <a:off x="2281925" y="2859250"/>
              <a:ext cx="21600" cy="21975"/>
            </a:xfrm>
            <a:custGeom>
              <a:avLst/>
              <a:gdLst/>
              <a:ahLst/>
              <a:cxnLst/>
              <a:rect l="l" t="t" r="r" b="b"/>
              <a:pathLst>
                <a:path w="864" h="879" extrusionOk="0">
                  <a:moveTo>
                    <a:pt x="1" y="1"/>
                  </a:moveTo>
                  <a:lnTo>
                    <a:pt x="1" y="878"/>
                  </a:lnTo>
                  <a:lnTo>
                    <a:pt x="863" y="878"/>
                  </a:lnTo>
                  <a:lnTo>
                    <a:pt x="863"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5" name="Google Shape;14955;p44"/>
            <p:cNvSpPr/>
            <p:nvPr/>
          </p:nvSpPr>
          <p:spPr>
            <a:xfrm>
              <a:off x="2303500" y="2859250"/>
              <a:ext cx="21575" cy="21975"/>
            </a:xfrm>
            <a:custGeom>
              <a:avLst/>
              <a:gdLst/>
              <a:ahLst/>
              <a:cxnLst/>
              <a:rect l="l" t="t" r="r" b="b"/>
              <a:pathLst>
                <a:path w="863" h="879" extrusionOk="0">
                  <a:moveTo>
                    <a:pt x="0" y="1"/>
                  </a:moveTo>
                  <a:lnTo>
                    <a:pt x="0" y="878"/>
                  </a:lnTo>
                  <a:lnTo>
                    <a:pt x="862" y="878"/>
                  </a:lnTo>
                  <a:lnTo>
                    <a:pt x="8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6" name="Google Shape;14956;p44"/>
            <p:cNvSpPr/>
            <p:nvPr/>
          </p:nvSpPr>
          <p:spPr>
            <a:xfrm>
              <a:off x="2325050" y="2859250"/>
              <a:ext cx="21950" cy="21975"/>
            </a:xfrm>
            <a:custGeom>
              <a:avLst/>
              <a:gdLst/>
              <a:ahLst/>
              <a:cxnLst/>
              <a:rect l="l" t="t" r="r" b="b"/>
              <a:pathLst>
                <a:path w="878" h="879" extrusionOk="0">
                  <a:moveTo>
                    <a:pt x="0" y="1"/>
                  </a:moveTo>
                  <a:lnTo>
                    <a:pt x="0" y="878"/>
                  </a:lnTo>
                  <a:lnTo>
                    <a:pt x="878" y="878"/>
                  </a:lnTo>
                  <a:lnTo>
                    <a:pt x="878"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7" name="Google Shape;14957;p44"/>
            <p:cNvSpPr/>
            <p:nvPr/>
          </p:nvSpPr>
          <p:spPr>
            <a:xfrm>
              <a:off x="2346975" y="2794600"/>
              <a:ext cx="21600" cy="21575"/>
            </a:xfrm>
            <a:custGeom>
              <a:avLst/>
              <a:gdLst/>
              <a:ahLst/>
              <a:cxnLst/>
              <a:rect l="l" t="t" r="r" b="b"/>
              <a:pathLst>
                <a:path w="864" h="863" extrusionOk="0">
                  <a:moveTo>
                    <a:pt x="1" y="0"/>
                  </a:moveTo>
                  <a:lnTo>
                    <a:pt x="1" y="862"/>
                  </a:lnTo>
                  <a:lnTo>
                    <a:pt x="863" y="862"/>
                  </a:lnTo>
                  <a:lnTo>
                    <a:pt x="8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8" name="Google Shape;14958;p44"/>
            <p:cNvSpPr/>
            <p:nvPr/>
          </p:nvSpPr>
          <p:spPr>
            <a:xfrm>
              <a:off x="2346975" y="2816150"/>
              <a:ext cx="21600" cy="21575"/>
            </a:xfrm>
            <a:custGeom>
              <a:avLst/>
              <a:gdLst/>
              <a:ahLst/>
              <a:cxnLst/>
              <a:rect l="l" t="t" r="r" b="b"/>
              <a:pathLst>
                <a:path w="864" h="863" extrusionOk="0">
                  <a:moveTo>
                    <a:pt x="1" y="0"/>
                  </a:moveTo>
                  <a:lnTo>
                    <a:pt x="1" y="862"/>
                  </a:lnTo>
                  <a:lnTo>
                    <a:pt x="863" y="862"/>
                  </a:lnTo>
                  <a:lnTo>
                    <a:pt x="8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9" name="Google Shape;14959;p44"/>
            <p:cNvSpPr/>
            <p:nvPr/>
          </p:nvSpPr>
          <p:spPr>
            <a:xfrm>
              <a:off x="2346975" y="2837700"/>
              <a:ext cx="21600" cy="21575"/>
            </a:xfrm>
            <a:custGeom>
              <a:avLst/>
              <a:gdLst/>
              <a:ahLst/>
              <a:cxnLst/>
              <a:rect l="l" t="t" r="r" b="b"/>
              <a:pathLst>
                <a:path w="864" h="863" extrusionOk="0">
                  <a:moveTo>
                    <a:pt x="1" y="0"/>
                  </a:moveTo>
                  <a:lnTo>
                    <a:pt x="1" y="863"/>
                  </a:lnTo>
                  <a:lnTo>
                    <a:pt x="863" y="863"/>
                  </a:lnTo>
                  <a:lnTo>
                    <a:pt x="8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0" name="Google Shape;14960;p44"/>
            <p:cNvSpPr/>
            <p:nvPr/>
          </p:nvSpPr>
          <p:spPr>
            <a:xfrm>
              <a:off x="2151850" y="2729550"/>
              <a:ext cx="21575" cy="21575"/>
            </a:xfrm>
            <a:custGeom>
              <a:avLst/>
              <a:gdLst/>
              <a:ahLst/>
              <a:cxnLst/>
              <a:rect l="l" t="t" r="r" b="b"/>
              <a:pathLst>
                <a:path w="863" h="863" extrusionOk="0">
                  <a:moveTo>
                    <a:pt x="0" y="0"/>
                  </a:moveTo>
                  <a:lnTo>
                    <a:pt x="0" y="862"/>
                  </a:lnTo>
                  <a:lnTo>
                    <a:pt x="862" y="862"/>
                  </a:lnTo>
                  <a:lnTo>
                    <a:pt x="862" y="0"/>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1" name="Google Shape;14961;p44"/>
            <p:cNvSpPr/>
            <p:nvPr/>
          </p:nvSpPr>
          <p:spPr>
            <a:xfrm>
              <a:off x="2173400" y="2729550"/>
              <a:ext cx="21950" cy="21575"/>
            </a:xfrm>
            <a:custGeom>
              <a:avLst/>
              <a:gdLst/>
              <a:ahLst/>
              <a:cxnLst/>
              <a:rect l="l" t="t" r="r" b="b"/>
              <a:pathLst>
                <a:path w="878" h="863" extrusionOk="0">
                  <a:moveTo>
                    <a:pt x="0" y="0"/>
                  </a:moveTo>
                  <a:lnTo>
                    <a:pt x="0" y="862"/>
                  </a:lnTo>
                  <a:lnTo>
                    <a:pt x="878" y="862"/>
                  </a:lnTo>
                  <a:lnTo>
                    <a:pt x="878"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2" name="Google Shape;14962;p44"/>
            <p:cNvSpPr/>
            <p:nvPr/>
          </p:nvSpPr>
          <p:spPr>
            <a:xfrm>
              <a:off x="2195325" y="2729550"/>
              <a:ext cx="21600" cy="21575"/>
            </a:xfrm>
            <a:custGeom>
              <a:avLst/>
              <a:gdLst/>
              <a:ahLst/>
              <a:cxnLst/>
              <a:rect l="l" t="t" r="r" b="b"/>
              <a:pathLst>
                <a:path w="864" h="863" extrusionOk="0">
                  <a:moveTo>
                    <a:pt x="1" y="0"/>
                  </a:moveTo>
                  <a:lnTo>
                    <a:pt x="1" y="862"/>
                  </a:lnTo>
                  <a:lnTo>
                    <a:pt x="863" y="862"/>
                  </a:lnTo>
                  <a:lnTo>
                    <a:pt x="8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3" name="Google Shape;14963;p44"/>
            <p:cNvSpPr/>
            <p:nvPr/>
          </p:nvSpPr>
          <p:spPr>
            <a:xfrm>
              <a:off x="2130300" y="2751100"/>
              <a:ext cx="21575" cy="21575"/>
            </a:xfrm>
            <a:custGeom>
              <a:avLst/>
              <a:gdLst/>
              <a:ahLst/>
              <a:cxnLst/>
              <a:rect l="l" t="t" r="r" b="b"/>
              <a:pathLst>
                <a:path w="863" h="863" extrusionOk="0">
                  <a:moveTo>
                    <a:pt x="0" y="0"/>
                  </a:moveTo>
                  <a:lnTo>
                    <a:pt x="0" y="863"/>
                  </a:lnTo>
                  <a:lnTo>
                    <a:pt x="862" y="863"/>
                  </a:lnTo>
                  <a:lnTo>
                    <a:pt x="862" y="0"/>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4" name="Google Shape;14964;p44"/>
            <p:cNvSpPr/>
            <p:nvPr/>
          </p:nvSpPr>
          <p:spPr>
            <a:xfrm>
              <a:off x="2151850" y="2751100"/>
              <a:ext cx="21575" cy="21575"/>
            </a:xfrm>
            <a:custGeom>
              <a:avLst/>
              <a:gdLst/>
              <a:ahLst/>
              <a:cxnLst/>
              <a:rect l="l" t="t" r="r" b="b"/>
              <a:pathLst>
                <a:path w="863" h="863" extrusionOk="0">
                  <a:moveTo>
                    <a:pt x="0" y="0"/>
                  </a:moveTo>
                  <a:lnTo>
                    <a:pt x="0" y="863"/>
                  </a:lnTo>
                  <a:lnTo>
                    <a:pt x="862" y="863"/>
                  </a:lnTo>
                  <a:lnTo>
                    <a:pt x="862" y="0"/>
                  </a:lnTo>
                  <a:close/>
                </a:path>
              </a:pathLst>
            </a:custGeom>
            <a:solidFill>
              <a:srgbClr val="DE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5" name="Google Shape;14965;p44"/>
            <p:cNvSpPr/>
            <p:nvPr/>
          </p:nvSpPr>
          <p:spPr>
            <a:xfrm>
              <a:off x="2173400" y="2751100"/>
              <a:ext cx="21950" cy="21575"/>
            </a:xfrm>
            <a:custGeom>
              <a:avLst/>
              <a:gdLst/>
              <a:ahLst/>
              <a:cxnLst/>
              <a:rect l="l" t="t" r="r" b="b"/>
              <a:pathLst>
                <a:path w="878" h="863" extrusionOk="0">
                  <a:moveTo>
                    <a:pt x="0" y="0"/>
                  </a:moveTo>
                  <a:lnTo>
                    <a:pt x="0" y="863"/>
                  </a:lnTo>
                  <a:lnTo>
                    <a:pt x="878" y="863"/>
                  </a:lnTo>
                  <a:lnTo>
                    <a:pt x="878" y="0"/>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6" name="Google Shape;14966;p44"/>
            <p:cNvSpPr/>
            <p:nvPr/>
          </p:nvSpPr>
          <p:spPr>
            <a:xfrm>
              <a:off x="2195325" y="2751100"/>
              <a:ext cx="21600" cy="21575"/>
            </a:xfrm>
            <a:custGeom>
              <a:avLst/>
              <a:gdLst/>
              <a:ahLst/>
              <a:cxnLst/>
              <a:rect l="l" t="t" r="r" b="b"/>
              <a:pathLst>
                <a:path w="864" h="863" extrusionOk="0">
                  <a:moveTo>
                    <a:pt x="1" y="0"/>
                  </a:moveTo>
                  <a:lnTo>
                    <a:pt x="1" y="863"/>
                  </a:lnTo>
                  <a:lnTo>
                    <a:pt x="863" y="863"/>
                  </a:lnTo>
                  <a:lnTo>
                    <a:pt x="863"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7" name="Google Shape;14967;p44"/>
            <p:cNvSpPr/>
            <p:nvPr/>
          </p:nvSpPr>
          <p:spPr>
            <a:xfrm>
              <a:off x="2130300" y="2772650"/>
              <a:ext cx="21575" cy="21975"/>
            </a:xfrm>
            <a:custGeom>
              <a:avLst/>
              <a:gdLst/>
              <a:ahLst/>
              <a:cxnLst/>
              <a:rect l="l" t="t" r="r" b="b"/>
              <a:pathLst>
                <a:path w="863" h="879" extrusionOk="0">
                  <a:moveTo>
                    <a:pt x="0" y="1"/>
                  </a:moveTo>
                  <a:lnTo>
                    <a:pt x="0" y="878"/>
                  </a:lnTo>
                  <a:lnTo>
                    <a:pt x="862" y="878"/>
                  </a:lnTo>
                  <a:lnTo>
                    <a:pt x="862"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8" name="Google Shape;14968;p44"/>
            <p:cNvSpPr/>
            <p:nvPr/>
          </p:nvSpPr>
          <p:spPr>
            <a:xfrm>
              <a:off x="2151850" y="2772650"/>
              <a:ext cx="21575" cy="21975"/>
            </a:xfrm>
            <a:custGeom>
              <a:avLst/>
              <a:gdLst/>
              <a:ahLst/>
              <a:cxnLst/>
              <a:rect l="l" t="t" r="r" b="b"/>
              <a:pathLst>
                <a:path w="863" h="879" extrusionOk="0">
                  <a:moveTo>
                    <a:pt x="0" y="1"/>
                  </a:moveTo>
                  <a:lnTo>
                    <a:pt x="0" y="878"/>
                  </a:lnTo>
                  <a:lnTo>
                    <a:pt x="862" y="878"/>
                  </a:lnTo>
                  <a:lnTo>
                    <a:pt x="862" y="1"/>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9" name="Google Shape;14969;p44"/>
            <p:cNvSpPr/>
            <p:nvPr/>
          </p:nvSpPr>
          <p:spPr>
            <a:xfrm>
              <a:off x="2173400" y="2772650"/>
              <a:ext cx="21950" cy="21975"/>
            </a:xfrm>
            <a:custGeom>
              <a:avLst/>
              <a:gdLst/>
              <a:ahLst/>
              <a:cxnLst/>
              <a:rect l="l" t="t" r="r" b="b"/>
              <a:pathLst>
                <a:path w="878" h="879" extrusionOk="0">
                  <a:moveTo>
                    <a:pt x="0" y="1"/>
                  </a:moveTo>
                  <a:lnTo>
                    <a:pt x="0" y="878"/>
                  </a:lnTo>
                  <a:lnTo>
                    <a:pt x="878" y="878"/>
                  </a:lnTo>
                  <a:lnTo>
                    <a:pt x="878"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0" name="Google Shape;14970;p44"/>
            <p:cNvSpPr/>
            <p:nvPr/>
          </p:nvSpPr>
          <p:spPr>
            <a:xfrm>
              <a:off x="2195325" y="2772650"/>
              <a:ext cx="21600" cy="21975"/>
            </a:xfrm>
            <a:custGeom>
              <a:avLst/>
              <a:gdLst/>
              <a:ahLst/>
              <a:cxnLst/>
              <a:rect l="l" t="t" r="r" b="b"/>
              <a:pathLst>
                <a:path w="864" h="879" extrusionOk="0">
                  <a:moveTo>
                    <a:pt x="1" y="1"/>
                  </a:moveTo>
                  <a:lnTo>
                    <a:pt x="1" y="878"/>
                  </a:lnTo>
                  <a:lnTo>
                    <a:pt x="863" y="878"/>
                  </a:lnTo>
                  <a:lnTo>
                    <a:pt x="863" y="1"/>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1" name="Google Shape;14971;p44"/>
            <p:cNvSpPr/>
            <p:nvPr/>
          </p:nvSpPr>
          <p:spPr>
            <a:xfrm>
              <a:off x="2130300" y="2794600"/>
              <a:ext cx="21575" cy="21575"/>
            </a:xfrm>
            <a:custGeom>
              <a:avLst/>
              <a:gdLst/>
              <a:ahLst/>
              <a:cxnLst/>
              <a:rect l="l" t="t" r="r" b="b"/>
              <a:pathLst>
                <a:path w="863" h="863" extrusionOk="0">
                  <a:moveTo>
                    <a:pt x="0" y="0"/>
                  </a:moveTo>
                  <a:lnTo>
                    <a:pt x="0" y="862"/>
                  </a:lnTo>
                  <a:lnTo>
                    <a:pt x="862" y="862"/>
                  </a:lnTo>
                  <a:lnTo>
                    <a:pt x="862"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2" name="Google Shape;14972;p44"/>
            <p:cNvSpPr/>
            <p:nvPr/>
          </p:nvSpPr>
          <p:spPr>
            <a:xfrm>
              <a:off x="2151850" y="2794600"/>
              <a:ext cx="21575" cy="21575"/>
            </a:xfrm>
            <a:custGeom>
              <a:avLst/>
              <a:gdLst/>
              <a:ahLst/>
              <a:cxnLst/>
              <a:rect l="l" t="t" r="r" b="b"/>
              <a:pathLst>
                <a:path w="863" h="863" extrusionOk="0">
                  <a:moveTo>
                    <a:pt x="0" y="0"/>
                  </a:moveTo>
                  <a:lnTo>
                    <a:pt x="0" y="862"/>
                  </a:lnTo>
                  <a:lnTo>
                    <a:pt x="862" y="862"/>
                  </a:lnTo>
                  <a:lnTo>
                    <a:pt x="862"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3" name="Google Shape;14973;p44"/>
            <p:cNvSpPr/>
            <p:nvPr/>
          </p:nvSpPr>
          <p:spPr>
            <a:xfrm>
              <a:off x="2173400" y="2794600"/>
              <a:ext cx="21950" cy="21575"/>
            </a:xfrm>
            <a:custGeom>
              <a:avLst/>
              <a:gdLst/>
              <a:ahLst/>
              <a:cxnLst/>
              <a:rect l="l" t="t" r="r" b="b"/>
              <a:pathLst>
                <a:path w="878" h="863" extrusionOk="0">
                  <a:moveTo>
                    <a:pt x="0" y="0"/>
                  </a:moveTo>
                  <a:lnTo>
                    <a:pt x="0" y="862"/>
                  </a:lnTo>
                  <a:lnTo>
                    <a:pt x="878" y="862"/>
                  </a:lnTo>
                  <a:lnTo>
                    <a:pt x="878" y="0"/>
                  </a:lnTo>
                  <a:close/>
                </a:path>
              </a:pathLst>
            </a:custGeom>
            <a:solidFill>
              <a:srgbClr val="C5595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4" name="Google Shape;14974;p44"/>
            <p:cNvSpPr/>
            <p:nvPr/>
          </p:nvSpPr>
          <p:spPr>
            <a:xfrm>
              <a:off x="2195325" y="2794600"/>
              <a:ext cx="21600" cy="21575"/>
            </a:xfrm>
            <a:custGeom>
              <a:avLst/>
              <a:gdLst/>
              <a:ahLst/>
              <a:cxnLst/>
              <a:rect l="l" t="t" r="r" b="b"/>
              <a:pathLst>
                <a:path w="864" h="863" extrusionOk="0">
                  <a:moveTo>
                    <a:pt x="1" y="0"/>
                  </a:moveTo>
                  <a:lnTo>
                    <a:pt x="1" y="862"/>
                  </a:lnTo>
                  <a:lnTo>
                    <a:pt x="863" y="862"/>
                  </a:lnTo>
                  <a:lnTo>
                    <a:pt x="863" y="0"/>
                  </a:lnTo>
                  <a:close/>
                </a:path>
              </a:pathLst>
            </a:custGeom>
            <a:solidFill>
              <a:srgbClr val="B7333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5" name="Google Shape;14975;p44"/>
            <p:cNvSpPr/>
            <p:nvPr/>
          </p:nvSpPr>
          <p:spPr>
            <a:xfrm>
              <a:off x="2151850" y="2816150"/>
              <a:ext cx="21575" cy="21575"/>
            </a:xfrm>
            <a:custGeom>
              <a:avLst/>
              <a:gdLst/>
              <a:ahLst/>
              <a:cxnLst/>
              <a:rect l="l" t="t" r="r" b="b"/>
              <a:pathLst>
                <a:path w="863" h="863" extrusionOk="0">
                  <a:moveTo>
                    <a:pt x="0" y="0"/>
                  </a:moveTo>
                  <a:lnTo>
                    <a:pt x="0" y="862"/>
                  </a:lnTo>
                  <a:lnTo>
                    <a:pt x="862" y="862"/>
                  </a:lnTo>
                  <a:lnTo>
                    <a:pt x="8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6" name="Google Shape;14976;p44"/>
            <p:cNvSpPr/>
            <p:nvPr/>
          </p:nvSpPr>
          <p:spPr>
            <a:xfrm>
              <a:off x="2173400" y="2816150"/>
              <a:ext cx="21950" cy="21575"/>
            </a:xfrm>
            <a:custGeom>
              <a:avLst/>
              <a:gdLst/>
              <a:ahLst/>
              <a:cxnLst/>
              <a:rect l="l" t="t" r="r" b="b"/>
              <a:pathLst>
                <a:path w="878" h="863" extrusionOk="0">
                  <a:moveTo>
                    <a:pt x="0" y="0"/>
                  </a:moveTo>
                  <a:lnTo>
                    <a:pt x="0" y="862"/>
                  </a:lnTo>
                  <a:lnTo>
                    <a:pt x="878" y="862"/>
                  </a:lnTo>
                  <a:lnTo>
                    <a:pt x="878"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7" name="Google Shape;14977;p44"/>
            <p:cNvSpPr/>
            <p:nvPr/>
          </p:nvSpPr>
          <p:spPr>
            <a:xfrm>
              <a:off x="2195325" y="2816150"/>
              <a:ext cx="21600" cy="21575"/>
            </a:xfrm>
            <a:custGeom>
              <a:avLst/>
              <a:gdLst/>
              <a:ahLst/>
              <a:cxnLst/>
              <a:rect l="l" t="t" r="r" b="b"/>
              <a:pathLst>
                <a:path w="864" h="863" extrusionOk="0">
                  <a:moveTo>
                    <a:pt x="1" y="0"/>
                  </a:moveTo>
                  <a:lnTo>
                    <a:pt x="1" y="862"/>
                  </a:lnTo>
                  <a:lnTo>
                    <a:pt x="863" y="862"/>
                  </a:lnTo>
                  <a:lnTo>
                    <a:pt x="863"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8" name="Google Shape;14978;p44"/>
            <p:cNvSpPr/>
            <p:nvPr/>
          </p:nvSpPr>
          <p:spPr>
            <a:xfrm>
              <a:off x="2216900" y="2751100"/>
              <a:ext cx="21575" cy="21575"/>
            </a:xfrm>
            <a:custGeom>
              <a:avLst/>
              <a:gdLst/>
              <a:ahLst/>
              <a:cxnLst/>
              <a:rect l="l" t="t" r="r" b="b"/>
              <a:pathLst>
                <a:path w="863" h="863" extrusionOk="0">
                  <a:moveTo>
                    <a:pt x="0" y="0"/>
                  </a:moveTo>
                  <a:lnTo>
                    <a:pt x="0" y="863"/>
                  </a:lnTo>
                  <a:lnTo>
                    <a:pt x="862" y="863"/>
                  </a:lnTo>
                  <a:lnTo>
                    <a:pt x="8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9" name="Google Shape;14979;p44"/>
            <p:cNvSpPr/>
            <p:nvPr/>
          </p:nvSpPr>
          <p:spPr>
            <a:xfrm>
              <a:off x="2216900" y="2772650"/>
              <a:ext cx="21575" cy="21975"/>
            </a:xfrm>
            <a:custGeom>
              <a:avLst/>
              <a:gdLst/>
              <a:ahLst/>
              <a:cxnLst/>
              <a:rect l="l" t="t" r="r" b="b"/>
              <a:pathLst>
                <a:path w="863" h="879" extrusionOk="0">
                  <a:moveTo>
                    <a:pt x="0" y="1"/>
                  </a:moveTo>
                  <a:lnTo>
                    <a:pt x="0" y="878"/>
                  </a:lnTo>
                  <a:lnTo>
                    <a:pt x="862" y="878"/>
                  </a:lnTo>
                  <a:lnTo>
                    <a:pt x="862"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0" name="Google Shape;14980;p44"/>
            <p:cNvSpPr/>
            <p:nvPr/>
          </p:nvSpPr>
          <p:spPr>
            <a:xfrm>
              <a:off x="2216900" y="2794600"/>
              <a:ext cx="21575" cy="21575"/>
            </a:xfrm>
            <a:custGeom>
              <a:avLst/>
              <a:gdLst/>
              <a:ahLst/>
              <a:cxnLst/>
              <a:rect l="l" t="t" r="r" b="b"/>
              <a:pathLst>
                <a:path w="863" h="863" extrusionOk="0">
                  <a:moveTo>
                    <a:pt x="0" y="0"/>
                  </a:moveTo>
                  <a:lnTo>
                    <a:pt x="0" y="862"/>
                  </a:lnTo>
                  <a:lnTo>
                    <a:pt x="862" y="862"/>
                  </a:lnTo>
                  <a:lnTo>
                    <a:pt x="862"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81" name="Google Shape;14981;p44"/>
          <p:cNvGrpSpPr/>
          <p:nvPr/>
        </p:nvGrpSpPr>
        <p:grpSpPr>
          <a:xfrm>
            <a:off x="7238395" y="1132114"/>
            <a:ext cx="276001" cy="321333"/>
            <a:chOff x="5373300" y="2746000"/>
            <a:chExt cx="188525" cy="219475"/>
          </a:xfrm>
        </p:grpSpPr>
        <p:sp>
          <p:nvSpPr>
            <p:cNvPr id="14982" name="Google Shape;14982;p44"/>
            <p:cNvSpPr/>
            <p:nvPr/>
          </p:nvSpPr>
          <p:spPr>
            <a:xfrm>
              <a:off x="5467350" y="2746000"/>
              <a:ext cx="31375" cy="31375"/>
            </a:xfrm>
            <a:custGeom>
              <a:avLst/>
              <a:gdLst/>
              <a:ahLst/>
              <a:cxnLst/>
              <a:rect l="l" t="t" r="r" b="b"/>
              <a:pathLst>
                <a:path w="1255" h="1255" extrusionOk="0">
                  <a:moveTo>
                    <a:pt x="1" y="1"/>
                  </a:moveTo>
                  <a:lnTo>
                    <a:pt x="1" y="1255"/>
                  </a:lnTo>
                  <a:lnTo>
                    <a:pt x="1254" y="1255"/>
                  </a:lnTo>
                  <a:lnTo>
                    <a:pt x="1254" y="1"/>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3" name="Google Shape;14983;p44"/>
            <p:cNvSpPr/>
            <p:nvPr/>
          </p:nvSpPr>
          <p:spPr>
            <a:xfrm>
              <a:off x="5498700" y="2746000"/>
              <a:ext cx="31775" cy="31375"/>
            </a:xfrm>
            <a:custGeom>
              <a:avLst/>
              <a:gdLst/>
              <a:ahLst/>
              <a:cxnLst/>
              <a:rect l="l" t="t" r="r" b="b"/>
              <a:pathLst>
                <a:path w="1271" h="1255" extrusionOk="0">
                  <a:moveTo>
                    <a:pt x="0" y="1"/>
                  </a:moveTo>
                  <a:lnTo>
                    <a:pt x="0" y="1255"/>
                  </a:lnTo>
                  <a:lnTo>
                    <a:pt x="1270" y="1255"/>
                  </a:lnTo>
                  <a:lnTo>
                    <a:pt x="1270"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4" name="Google Shape;14984;p44"/>
            <p:cNvSpPr/>
            <p:nvPr/>
          </p:nvSpPr>
          <p:spPr>
            <a:xfrm>
              <a:off x="5436000" y="2746000"/>
              <a:ext cx="31375" cy="31375"/>
            </a:xfrm>
            <a:custGeom>
              <a:avLst/>
              <a:gdLst/>
              <a:ahLst/>
              <a:cxnLst/>
              <a:rect l="l" t="t" r="r" b="b"/>
              <a:pathLst>
                <a:path w="1255" h="1255" extrusionOk="0">
                  <a:moveTo>
                    <a:pt x="1" y="1"/>
                  </a:moveTo>
                  <a:lnTo>
                    <a:pt x="1" y="1255"/>
                  </a:lnTo>
                  <a:lnTo>
                    <a:pt x="1255" y="1255"/>
                  </a:lnTo>
                  <a:lnTo>
                    <a:pt x="12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5" name="Google Shape;14985;p44"/>
            <p:cNvSpPr/>
            <p:nvPr/>
          </p:nvSpPr>
          <p:spPr>
            <a:xfrm>
              <a:off x="5404650" y="2746000"/>
              <a:ext cx="31375" cy="31375"/>
            </a:xfrm>
            <a:custGeom>
              <a:avLst/>
              <a:gdLst/>
              <a:ahLst/>
              <a:cxnLst/>
              <a:rect l="l" t="t" r="r" b="b"/>
              <a:pathLst>
                <a:path w="1255" h="1255" extrusionOk="0">
                  <a:moveTo>
                    <a:pt x="1" y="1"/>
                  </a:moveTo>
                  <a:lnTo>
                    <a:pt x="1" y="1255"/>
                  </a:lnTo>
                  <a:lnTo>
                    <a:pt x="1255" y="1255"/>
                  </a:lnTo>
                  <a:lnTo>
                    <a:pt x="12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6" name="Google Shape;14986;p44"/>
            <p:cNvSpPr/>
            <p:nvPr/>
          </p:nvSpPr>
          <p:spPr>
            <a:xfrm>
              <a:off x="5467350" y="2777350"/>
              <a:ext cx="31375" cy="31375"/>
            </a:xfrm>
            <a:custGeom>
              <a:avLst/>
              <a:gdLst/>
              <a:ahLst/>
              <a:cxnLst/>
              <a:rect l="l" t="t" r="r" b="b"/>
              <a:pathLst>
                <a:path w="1255" h="1255" extrusionOk="0">
                  <a:moveTo>
                    <a:pt x="1" y="1"/>
                  </a:moveTo>
                  <a:lnTo>
                    <a:pt x="1" y="1255"/>
                  </a:lnTo>
                  <a:lnTo>
                    <a:pt x="1254" y="1255"/>
                  </a:lnTo>
                  <a:lnTo>
                    <a:pt x="1254"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7" name="Google Shape;14987;p44"/>
            <p:cNvSpPr/>
            <p:nvPr/>
          </p:nvSpPr>
          <p:spPr>
            <a:xfrm>
              <a:off x="5436000" y="2777350"/>
              <a:ext cx="31375" cy="31375"/>
            </a:xfrm>
            <a:custGeom>
              <a:avLst/>
              <a:gdLst/>
              <a:ahLst/>
              <a:cxnLst/>
              <a:rect l="l" t="t" r="r" b="b"/>
              <a:pathLst>
                <a:path w="1255" h="1255" extrusionOk="0">
                  <a:moveTo>
                    <a:pt x="1" y="1"/>
                  </a:moveTo>
                  <a:lnTo>
                    <a:pt x="1" y="1255"/>
                  </a:lnTo>
                  <a:lnTo>
                    <a:pt x="1255" y="1255"/>
                  </a:lnTo>
                  <a:lnTo>
                    <a:pt x="125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8" name="Google Shape;14988;p44"/>
            <p:cNvSpPr/>
            <p:nvPr/>
          </p:nvSpPr>
          <p:spPr>
            <a:xfrm>
              <a:off x="5498700" y="2808700"/>
              <a:ext cx="31775" cy="31375"/>
            </a:xfrm>
            <a:custGeom>
              <a:avLst/>
              <a:gdLst/>
              <a:ahLst/>
              <a:cxnLst/>
              <a:rect l="l" t="t" r="r" b="b"/>
              <a:pathLst>
                <a:path w="1271" h="1255" extrusionOk="0">
                  <a:moveTo>
                    <a:pt x="0" y="1"/>
                  </a:moveTo>
                  <a:lnTo>
                    <a:pt x="0" y="1254"/>
                  </a:lnTo>
                  <a:lnTo>
                    <a:pt x="1270" y="1254"/>
                  </a:lnTo>
                  <a:lnTo>
                    <a:pt x="1270" y="1"/>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9" name="Google Shape;14989;p44"/>
            <p:cNvSpPr/>
            <p:nvPr/>
          </p:nvSpPr>
          <p:spPr>
            <a:xfrm>
              <a:off x="5467350" y="2808700"/>
              <a:ext cx="31375" cy="31375"/>
            </a:xfrm>
            <a:custGeom>
              <a:avLst/>
              <a:gdLst/>
              <a:ahLst/>
              <a:cxnLst/>
              <a:rect l="l" t="t" r="r" b="b"/>
              <a:pathLst>
                <a:path w="1255" h="1255" extrusionOk="0">
                  <a:moveTo>
                    <a:pt x="1" y="1"/>
                  </a:moveTo>
                  <a:lnTo>
                    <a:pt x="1" y="1254"/>
                  </a:lnTo>
                  <a:lnTo>
                    <a:pt x="1254" y="1254"/>
                  </a:lnTo>
                  <a:lnTo>
                    <a:pt x="1254"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0" name="Google Shape;14990;p44"/>
            <p:cNvSpPr/>
            <p:nvPr/>
          </p:nvSpPr>
          <p:spPr>
            <a:xfrm>
              <a:off x="5436000" y="2808700"/>
              <a:ext cx="31375" cy="31375"/>
            </a:xfrm>
            <a:custGeom>
              <a:avLst/>
              <a:gdLst/>
              <a:ahLst/>
              <a:cxnLst/>
              <a:rect l="l" t="t" r="r" b="b"/>
              <a:pathLst>
                <a:path w="1255" h="1255" extrusionOk="0">
                  <a:moveTo>
                    <a:pt x="1" y="1"/>
                  </a:moveTo>
                  <a:lnTo>
                    <a:pt x="1" y="1254"/>
                  </a:lnTo>
                  <a:lnTo>
                    <a:pt x="1255" y="1254"/>
                  </a:lnTo>
                  <a:lnTo>
                    <a:pt x="1255"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1" name="Google Shape;14991;p44"/>
            <p:cNvSpPr/>
            <p:nvPr/>
          </p:nvSpPr>
          <p:spPr>
            <a:xfrm>
              <a:off x="5404650" y="2808700"/>
              <a:ext cx="31375" cy="31375"/>
            </a:xfrm>
            <a:custGeom>
              <a:avLst/>
              <a:gdLst/>
              <a:ahLst/>
              <a:cxnLst/>
              <a:rect l="l" t="t" r="r" b="b"/>
              <a:pathLst>
                <a:path w="1255" h="1255" extrusionOk="0">
                  <a:moveTo>
                    <a:pt x="1" y="1"/>
                  </a:moveTo>
                  <a:lnTo>
                    <a:pt x="1" y="1254"/>
                  </a:lnTo>
                  <a:lnTo>
                    <a:pt x="1255" y="1254"/>
                  </a:lnTo>
                  <a:lnTo>
                    <a:pt x="1255"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2" name="Google Shape;14992;p44"/>
            <p:cNvSpPr/>
            <p:nvPr/>
          </p:nvSpPr>
          <p:spPr>
            <a:xfrm>
              <a:off x="5530450" y="2840050"/>
              <a:ext cx="31375" cy="31375"/>
            </a:xfrm>
            <a:custGeom>
              <a:avLst/>
              <a:gdLst/>
              <a:ahLst/>
              <a:cxnLst/>
              <a:rect l="l" t="t" r="r" b="b"/>
              <a:pathLst>
                <a:path w="1255" h="1255" extrusionOk="0">
                  <a:moveTo>
                    <a:pt x="0" y="0"/>
                  </a:moveTo>
                  <a:lnTo>
                    <a:pt x="0" y="1254"/>
                  </a:lnTo>
                  <a:lnTo>
                    <a:pt x="1254" y="1254"/>
                  </a:lnTo>
                  <a:lnTo>
                    <a:pt x="1254" y="0"/>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3" name="Google Shape;14993;p44"/>
            <p:cNvSpPr/>
            <p:nvPr/>
          </p:nvSpPr>
          <p:spPr>
            <a:xfrm>
              <a:off x="5498700" y="2840050"/>
              <a:ext cx="31775" cy="31375"/>
            </a:xfrm>
            <a:custGeom>
              <a:avLst/>
              <a:gdLst/>
              <a:ahLst/>
              <a:cxnLst/>
              <a:rect l="l" t="t" r="r" b="b"/>
              <a:pathLst>
                <a:path w="1271" h="1255" extrusionOk="0">
                  <a:moveTo>
                    <a:pt x="0" y="0"/>
                  </a:moveTo>
                  <a:lnTo>
                    <a:pt x="0" y="1254"/>
                  </a:lnTo>
                  <a:lnTo>
                    <a:pt x="1270" y="1254"/>
                  </a:lnTo>
                  <a:lnTo>
                    <a:pt x="1270"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4" name="Google Shape;14994;p44"/>
            <p:cNvSpPr/>
            <p:nvPr/>
          </p:nvSpPr>
          <p:spPr>
            <a:xfrm>
              <a:off x="5467350" y="2840050"/>
              <a:ext cx="31375" cy="31375"/>
            </a:xfrm>
            <a:custGeom>
              <a:avLst/>
              <a:gdLst/>
              <a:ahLst/>
              <a:cxnLst/>
              <a:rect l="l" t="t" r="r" b="b"/>
              <a:pathLst>
                <a:path w="1255" h="1255" extrusionOk="0">
                  <a:moveTo>
                    <a:pt x="1" y="0"/>
                  </a:moveTo>
                  <a:lnTo>
                    <a:pt x="1" y="1254"/>
                  </a:lnTo>
                  <a:lnTo>
                    <a:pt x="1254" y="1254"/>
                  </a:lnTo>
                  <a:lnTo>
                    <a:pt x="125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5" name="Google Shape;14995;p44"/>
            <p:cNvSpPr/>
            <p:nvPr/>
          </p:nvSpPr>
          <p:spPr>
            <a:xfrm>
              <a:off x="5436000" y="2840050"/>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6" name="Google Shape;14996;p44"/>
            <p:cNvSpPr/>
            <p:nvPr/>
          </p:nvSpPr>
          <p:spPr>
            <a:xfrm>
              <a:off x="5404650" y="2840050"/>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7" name="Google Shape;14997;p44"/>
            <p:cNvSpPr/>
            <p:nvPr/>
          </p:nvSpPr>
          <p:spPr>
            <a:xfrm>
              <a:off x="5373300" y="2840050"/>
              <a:ext cx="31375" cy="31375"/>
            </a:xfrm>
            <a:custGeom>
              <a:avLst/>
              <a:gdLst/>
              <a:ahLst/>
              <a:cxnLst/>
              <a:rect l="l" t="t" r="r" b="b"/>
              <a:pathLst>
                <a:path w="1255" h="1255" extrusionOk="0">
                  <a:moveTo>
                    <a:pt x="1" y="0"/>
                  </a:moveTo>
                  <a:lnTo>
                    <a:pt x="1" y="1254"/>
                  </a:lnTo>
                  <a:lnTo>
                    <a:pt x="1255" y="1254"/>
                  </a:lnTo>
                  <a:lnTo>
                    <a:pt x="12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8" name="Google Shape;14998;p44"/>
            <p:cNvSpPr/>
            <p:nvPr/>
          </p:nvSpPr>
          <p:spPr>
            <a:xfrm>
              <a:off x="5530450" y="2871400"/>
              <a:ext cx="31375" cy="31375"/>
            </a:xfrm>
            <a:custGeom>
              <a:avLst/>
              <a:gdLst/>
              <a:ahLst/>
              <a:cxnLst/>
              <a:rect l="l" t="t" r="r" b="b"/>
              <a:pathLst>
                <a:path w="1255" h="1255" extrusionOk="0">
                  <a:moveTo>
                    <a:pt x="0" y="0"/>
                  </a:moveTo>
                  <a:lnTo>
                    <a:pt x="0" y="1254"/>
                  </a:lnTo>
                  <a:lnTo>
                    <a:pt x="1254" y="1254"/>
                  </a:lnTo>
                  <a:lnTo>
                    <a:pt x="12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9" name="Google Shape;14999;p44"/>
            <p:cNvSpPr/>
            <p:nvPr/>
          </p:nvSpPr>
          <p:spPr>
            <a:xfrm>
              <a:off x="5498700" y="2871400"/>
              <a:ext cx="31775" cy="31375"/>
            </a:xfrm>
            <a:custGeom>
              <a:avLst/>
              <a:gdLst/>
              <a:ahLst/>
              <a:cxnLst/>
              <a:rect l="l" t="t" r="r" b="b"/>
              <a:pathLst>
                <a:path w="1271" h="1255" extrusionOk="0">
                  <a:moveTo>
                    <a:pt x="0" y="0"/>
                  </a:moveTo>
                  <a:lnTo>
                    <a:pt x="0" y="1254"/>
                  </a:lnTo>
                  <a:lnTo>
                    <a:pt x="1270" y="1254"/>
                  </a:lnTo>
                  <a:lnTo>
                    <a:pt x="1270" y="0"/>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0" name="Google Shape;15000;p44"/>
            <p:cNvSpPr/>
            <p:nvPr/>
          </p:nvSpPr>
          <p:spPr>
            <a:xfrm>
              <a:off x="5467350" y="2871400"/>
              <a:ext cx="31375" cy="31375"/>
            </a:xfrm>
            <a:custGeom>
              <a:avLst/>
              <a:gdLst/>
              <a:ahLst/>
              <a:cxnLst/>
              <a:rect l="l" t="t" r="r" b="b"/>
              <a:pathLst>
                <a:path w="1255" h="1255" extrusionOk="0">
                  <a:moveTo>
                    <a:pt x="1" y="0"/>
                  </a:moveTo>
                  <a:lnTo>
                    <a:pt x="1" y="1254"/>
                  </a:lnTo>
                  <a:lnTo>
                    <a:pt x="1254" y="1254"/>
                  </a:lnTo>
                  <a:lnTo>
                    <a:pt x="125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1" name="Google Shape;15001;p44"/>
            <p:cNvSpPr/>
            <p:nvPr/>
          </p:nvSpPr>
          <p:spPr>
            <a:xfrm>
              <a:off x="5436000" y="2871400"/>
              <a:ext cx="31375" cy="31375"/>
            </a:xfrm>
            <a:custGeom>
              <a:avLst/>
              <a:gdLst/>
              <a:ahLst/>
              <a:cxnLst/>
              <a:rect l="l" t="t" r="r" b="b"/>
              <a:pathLst>
                <a:path w="1255" h="1255" extrusionOk="0">
                  <a:moveTo>
                    <a:pt x="1" y="0"/>
                  </a:moveTo>
                  <a:lnTo>
                    <a:pt x="1" y="1254"/>
                  </a:lnTo>
                  <a:lnTo>
                    <a:pt x="1255" y="1254"/>
                  </a:lnTo>
                  <a:lnTo>
                    <a:pt x="12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2" name="Google Shape;15002;p44"/>
            <p:cNvSpPr/>
            <p:nvPr/>
          </p:nvSpPr>
          <p:spPr>
            <a:xfrm>
              <a:off x="5404650" y="2871400"/>
              <a:ext cx="31375" cy="31375"/>
            </a:xfrm>
            <a:custGeom>
              <a:avLst/>
              <a:gdLst/>
              <a:ahLst/>
              <a:cxnLst/>
              <a:rect l="l" t="t" r="r" b="b"/>
              <a:pathLst>
                <a:path w="1255" h="1255" extrusionOk="0">
                  <a:moveTo>
                    <a:pt x="1" y="0"/>
                  </a:moveTo>
                  <a:lnTo>
                    <a:pt x="1" y="1254"/>
                  </a:lnTo>
                  <a:lnTo>
                    <a:pt x="1255" y="1254"/>
                  </a:lnTo>
                  <a:lnTo>
                    <a:pt x="12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3" name="Google Shape;15003;p44"/>
            <p:cNvSpPr/>
            <p:nvPr/>
          </p:nvSpPr>
          <p:spPr>
            <a:xfrm>
              <a:off x="5373300" y="2871400"/>
              <a:ext cx="31375" cy="31375"/>
            </a:xfrm>
            <a:custGeom>
              <a:avLst/>
              <a:gdLst/>
              <a:ahLst/>
              <a:cxnLst/>
              <a:rect l="l" t="t" r="r" b="b"/>
              <a:pathLst>
                <a:path w="1255" h="1255" extrusionOk="0">
                  <a:moveTo>
                    <a:pt x="1" y="0"/>
                  </a:moveTo>
                  <a:lnTo>
                    <a:pt x="1" y="1254"/>
                  </a:lnTo>
                  <a:lnTo>
                    <a:pt x="1255" y="1254"/>
                  </a:lnTo>
                  <a:lnTo>
                    <a:pt x="12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4" name="Google Shape;15004;p44"/>
            <p:cNvSpPr/>
            <p:nvPr/>
          </p:nvSpPr>
          <p:spPr>
            <a:xfrm>
              <a:off x="5498700" y="2902750"/>
              <a:ext cx="31775" cy="31375"/>
            </a:xfrm>
            <a:custGeom>
              <a:avLst/>
              <a:gdLst/>
              <a:ahLst/>
              <a:cxnLst/>
              <a:rect l="l" t="t" r="r" b="b"/>
              <a:pathLst>
                <a:path w="1271" h="1255" extrusionOk="0">
                  <a:moveTo>
                    <a:pt x="0" y="0"/>
                  </a:moveTo>
                  <a:lnTo>
                    <a:pt x="0" y="1254"/>
                  </a:lnTo>
                  <a:lnTo>
                    <a:pt x="1270" y="1254"/>
                  </a:lnTo>
                  <a:lnTo>
                    <a:pt x="1270"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5" name="Google Shape;15005;p44"/>
            <p:cNvSpPr/>
            <p:nvPr/>
          </p:nvSpPr>
          <p:spPr>
            <a:xfrm>
              <a:off x="5467350" y="2902750"/>
              <a:ext cx="31375" cy="31375"/>
            </a:xfrm>
            <a:custGeom>
              <a:avLst/>
              <a:gdLst/>
              <a:ahLst/>
              <a:cxnLst/>
              <a:rect l="l" t="t" r="r" b="b"/>
              <a:pathLst>
                <a:path w="1255" h="1255" extrusionOk="0">
                  <a:moveTo>
                    <a:pt x="1" y="0"/>
                  </a:moveTo>
                  <a:lnTo>
                    <a:pt x="1" y="1254"/>
                  </a:lnTo>
                  <a:lnTo>
                    <a:pt x="1254" y="1254"/>
                  </a:lnTo>
                  <a:lnTo>
                    <a:pt x="1254"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6" name="Google Shape;15006;p44"/>
            <p:cNvSpPr/>
            <p:nvPr/>
          </p:nvSpPr>
          <p:spPr>
            <a:xfrm>
              <a:off x="5436000" y="2902750"/>
              <a:ext cx="31375" cy="31375"/>
            </a:xfrm>
            <a:custGeom>
              <a:avLst/>
              <a:gdLst/>
              <a:ahLst/>
              <a:cxnLst/>
              <a:rect l="l" t="t" r="r" b="b"/>
              <a:pathLst>
                <a:path w="1255" h="1255" extrusionOk="0">
                  <a:moveTo>
                    <a:pt x="1" y="0"/>
                  </a:moveTo>
                  <a:lnTo>
                    <a:pt x="1" y="1254"/>
                  </a:lnTo>
                  <a:lnTo>
                    <a:pt x="1255" y="1254"/>
                  </a:lnTo>
                  <a:lnTo>
                    <a:pt x="1255"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7" name="Google Shape;15007;p44"/>
            <p:cNvSpPr/>
            <p:nvPr/>
          </p:nvSpPr>
          <p:spPr>
            <a:xfrm>
              <a:off x="5404650" y="2902750"/>
              <a:ext cx="31375" cy="31375"/>
            </a:xfrm>
            <a:custGeom>
              <a:avLst/>
              <a:gdLst/>
              <a:ahLst/>
              <a:cxnLst/>
              <a:rect l="l" t="t" r="r" b="b"/>
              <a:pathLst>
                <a:path w="1255" h="1255" extrusionOk="0">
                  <a:moveTo>
                    <a:pt x="1" y="0"/>
                  </a:moveTo>
                  <a:lnTo>
                    <a:pt x="1" y="1254"/>
                  </a:lnTo>
                  <a:lnTo>
                    <a:pt x="1255" y="1254"/>
                  </a:lnTo>
                  <a:lnTo>
                    <a:pt x="12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8" name="Google Shape;15008;p44"/>
            <p:cNvSpPr/>
            <p:nvPr/>
          </p:nvSpPr>
          <p:spPr>
            <a:xfrm>
              <a:off x="5467350" y="2934100"/>
              <a:ext cx="31375" cy="31375"/>
            </a:xfrm>
            <a:custGeom>
              <a:avLst/>
              <a:gdLst/>
              <a:ahLst/>
              <a:cxnLst/>
              <a:rect l="l" t="t" r="r" b="b"/>
              <a:pathLst>
                <a:path w="1255" h="1255" extrusionOk="0">
                  <a:moveTo>
                    <a:pt x="1" y="0"/>
                  </a:moveTo>
                  <a:lnTo>
                    <a:pt x="1" y="1254"/>
                  </a:lnTo>
                  <a:lnTo>
                    <a:pt x="1254" y="1254"/>
                  </a:lnTo>
                  <a:lnTo>
                    <a:pt x="1254"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9" name="Google Shape;15009;p44"/>
            <p:cNvSpPr/>
            <p:nvPr/>
          </p:nvSpPr>
          <p:spPr>
            <a:xfrm>
              <a:off x="5436000" y="2934100"/>
              <a:ext cx="31375" cy="31375"/>
            </a:xfrm>
            <a:custGeom>
              <a:avLst/>
              <a:gdLst/>
              <a:ahLst/>
              <a:cxnLst/>
              <a:rect l="l" t="t" r="r" b="b"/>
              <a:pathLst>
                <a:path w="1255" h="1255" extrusionOk="0">
                  <a:moveTo>
                    <a:pt x="1" y="0"/>
                  </a:moveTo>
                  <a:lnTo>
                    <a:pt x="1" y="1254"/>
                  </a:lnTo>
                  <a:lnTo>
                    <a:pt x="1255" y="1254"/>
                  </a:lnTo>
                  <a:lnTo>
                    <a:pt x="125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10" name="Google Shape;15010;p44"/>
          <p:cNvGrpSpPr/>
          <p:nvPr/>
        </p:nvGrpSpPr>
        <p:grpSpPr>
          <a:xfrm>
            <a:off x="1679263" y="2875224"/>
            <a:ext cx="176750" cy="318225"/>
            <a:chOff x="2713375" y="3163725"/>
            <a:chExt cx="176750" cy="318225"/>
          </a:xfrm>
        </p:grpSpPr>
        <p:sp>
          <p:nvSpPr>
            <p:cNvPr id="15011" name="Google Shape;15011;p44"/>
            <p:cNvSpPr/>
            <p:nvPr/>
          </p:nvSpPr>
          <p:spPr>
            <a:xfrm>
              <a:off x="2748650" y="3163725"/>
              <a:ext cx="35275" cy="35300"/>
            </a:xfrm>
            <a:custGeom>
              <a:avLst/>
              <a:gdLst/>
              <a:ahLst/>
              <a:cxnLst/>
              <a:rect l="l" t="t" r="r" b="b"/>
              <a:pathLst>
                <a:path w="1411" h="1412" extrusionOk="0">
                  <a:moveTo>
                    <a:pt x="0" y="0"/>
                  </a:moveTo>
                  <a:lnTo>
                    <a:pt x="0" y="1411"/>
                  </a:lnTo>
                  <a:lnTo>
                    <a:pt x="1411" y="1411"/>
                  </a:lnTo>
                  <a:lnTo>
                    <a:pt x="1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2" name="Google Shape;15012;p44"/>
            <p:cNvSpPr/>
            <p:nvPr/>
          </p:nvSpPr>
          <p:spPr>
            <a:xfrm>
              <a:off x="2783900" y="3163725"/>
              <a:ext cx="35300" cy="35300"/>
            </a:xfrm>
            <a:custGeom>
              <a:avLst/>
              <a:gdLst/>
              <a:ahLst/>
              <a:cxnLst/>
              <a:rect l="l" t="t" r="r" b="b"/>
              <a:pathLst>
                <a:path w="1412" h="1412" extrusionOk="0">
                  <a:moveTo>
                    <a:pt x="1" y="0"/>
                  </a:moveTo>
                  <a:lnTo>
                    <a:pt x="1"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3" name="Google Shape;15013;p44"/>
            <p:cNvSpPr/>
            <p:nvPr/>
          </p:nvSpPr>
          <p:spPr>
            <a:xfrm>
              <a:off x="2819175" y="3163725"/>
              <a:ext cx="35300" cy="35300"/>
            </a:xfrm>
            <a:custGeom>
              <a:avLst/>
              <a:gdLst/>
              <a:ahLst/>
              <a:cxnLst/>
              <a:rect l="l" t="t" r="r" b="b"/>
              <a:pathLst>
                <a:path w="1412" h="1412"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4" name="Google Shape;15014;p44"/>
            <p:cNvSpPr/>
            <p:nvPr/>
          </p:nvSpPr>
          <p:spPr>
            <a:xfrm>
              <a:off x="2713375" y="319900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5" name="Google Shape;15015;p44"/>
            <p:cNvSpPr/>
            <p:nvPr/>
          </p:nvSpPr>
          <p:spPr>
            <a:xfrm>
              <a:off x="2713375" y="3234250"/>
              <a:ext cx="35300" cy="35700"/>
            </a:xfrm>
            <a:custGeom>
              <a:avLst/>
              <a:gdLst/>
              <a:ahLst/>
              <a:cxnLst/>
              <a:rect l="l" t="t" r="r" b="b"/>
              <a:pathLst>
                <a:path w="1412" h="1428" extrusionOk="0">
                  <a:moveTo>
                    <a:pt x="0" y="1"/>
                  </a:moveTo>
                  <a:lnTo>
                    <a:pt x="0"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6" name="Google Shape;15016;p44"/>
            <p:cNvSpPr/>
            <p:nvPr/>
          </p:nvSpPr>
          <p:spPr>
            <a:xfrm>
              <a:off x="2748650" y="32699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7" name="Google Shape;15017;p44"/>
            <p:cNvSpPr/>
            <p:nvPr/>
          </p:nvSpPr>
          <p:spPr>
            <a:xfrm>
              <a:off x="2783900" y="3269925"/>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8" name="Google Shape;15018;p44"/>
            <p:cNvSpPr/>
            <p:nvPr/>
          </p:nvSpPr>
          <p:spPr>
            <a:xfrm>
              <a:off x="2819175" y="32699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9" name="Google Shape;15019;p44"/>
            <p:cNvSpPr/>
            <p:nvPr/>
          </p:nvSpPr>
          <p:spPr>
            <a:xfrm>
              <a:off x="2783900" y="3305175"/>
              <a:ext cx="35300" cy="35300"/>
            </a:xfrm>
            <a:custGeom>
              <a:avLst/>
              <a:gdLst/>
              <a:ahLst/>
              <a:cxnLst/>
              <a:rect l="l" t="t" r="r" b="b"/>
              <a:pathLst>
                <a:path w="1412" h="1412" extrusionOk="0">
                  <a:moveTo>
                    <a:pt x="1" y="1"/>
                  </a:moveTo>
                  <a:lnTo>
                    <a:pt x="1" y="1412"/>
                  </a:lnTo>
                  <a:lnTo>
                    <a:pt x="1411" y="1412"/>
                  </a:lnTo>
                  <a:lnTo>
                    <a:pt x="14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0" name="Google Shape;15020;p44"/>
            <p:cNvSpPr/>
            <p:nvPr/>
          </p:nvSpPr>
          <p:spPr>
            <a:xfrm>
              <a:off x="2783900" y="3340450"/>
              <a:ext cx="35300" cy="35300"/>
            </a:xfrm>
            <a:custGeom>
              <a:avLst/>
              <a:gdLst/>
              <a:ahLst/>
              <a:cxnLst/>
              <a:rect l="l" t="t" r="r" b="b"/>
              <a:pathLst>
                <a:path w="1412" h="1412" extrusionOk="0">
                  <a:moveTo>
                    <a:pt x="1" y="1"/>
                  </a:moveTo>
                  <a:lnTo>
                    <a:pt x="1"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1" name="Google Shape;15021;p44"/>
            <p:cNvSpPr/>
            <p:nvPr/>
          </p:nvSpPr>
          <p:spPr>
            <a:xfrm>
              <a:off x="2783900" y="3375725"/>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2" name="Google Shape;15022;p44"/>
            <p:cNvSpPr/>
            <p:nvPr/>
          </p:nvSpPr>
          <p:spPr>
            <a:xfrm>
              <a:off x="2748650" y="34109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3" name="Google Shape;15023;p44"/>
            <p:cNvSpPr/>
            <p:nvPr/>
          </p:nvSpPr>
          <p:spPr>
            <a:xfrm>
              <a:off x="2783900" y="34109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4" name="Google Shape;15024;p44"/>
            <p:cNvSpPr/>
            <p:nvPr/>
          </p:nvSpPr>
          <p:spPr>
            <a:xfrm>
              <a:off x="2783900" y="3446250"/>
              <a:ext cx="35300" cy="35700"/>
            </a:xfrm>
            <a:custGeom>
              <a:avLst/>
              <a:gdLst/>
              <a:ahLst/>
              <a:cxnLst/>
              <a:rect l="l" t="t" r="r" b="b"/>
              <a:pathLst>
                <a:path w="1412" h="1428" extrusionOk="0">
                  <a:moveTo>
                    <a:pt x="1" y="1"/>
                  </a:moveTo>
                  <a:lnTo>
                    <a:pt x="1" y="1427"/>
                  </a:lnTo>
                  <a:lnTo>
                    <a:pt x="1411" y="1427"/>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5" name="Google Shape;15025;p44"/>
            <p:cNvSpPr/>
            <p:nvPr/>
          </p:nvSpPr>
          <p:spPr>
            <a:xfrm>
              <a:off x="2854450" y="3199000"/>
              <a:ext cx="35675" cy="35275"/>
            </a:xfrm>
            <a:custGeom>
              <a:avLst/>
              <a:gdLst/>
              <a:ahLst/>
              <a:cxnLst/>
              <a:rect l="l" t="t" r="r" b="b"/>
              <a:pathLst>
                <a:path w="1427" h="1411" extrusionOk="0">
                  <a:moveTo>
                    <a:pt x="0" y="0"/>
                  </a:moveTo>
                  <a:lnTo>
                    <a:pt x="0" y="1411"/>
                  </a:lnTo>
                  <a:lnTo>
                    <a:pt x="1427" y="1411"/>
                  </a:lnTo>
                  <a:lnTo>
                    <a:pt x="1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6" name="Google Shape;15026;p44"/>
            <p:cNvSpPr/>
            <p:nvPr/>
          </p:nvSpPr>
          <p:spPr>
            <a:xfrm>
              <a:off x="2854450" y="3234250"/>
              <a:ext cx="35675" cy="35700"/>
            </a:xfrm>
            <a:custGeom>
              <a:avLst/>
              <a:gdLst/>
              <a:ahLst/>
              <a:cxnLst/>
              <a:rect l="l" t="t" r="r" b="b"/>
              <a:pathLst>
                <a:path w="1427" h="1428" extrusionOk="0">
                  <a:moveTo>
                    <a:pt x="0" y="1"/>
                  </a:moveTo>
                  <a:lnTo>
                    <a:pt x="0" y="1427"/>
                  </a:lnTo>
                  <a:lnTo>
                    <a:pt x="1427" y="1427"/>
                  </a:lnTo>
                  <a:lnTo>
                    <a:pt x="142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027" name="Google Shape;15027;p44"/>
          <p:cNvGrpSpPr/>
          <p:nvPr/>
        </p:nvGrpSpPr>
        <p:grpSpPr>
          <a:xfrm>
            <a:off x="7256159" y="2874112"/>
            <a:ext cx="240479" cy="320468"/>
            <a:chOff x="3324675" y="3184100"/>
            <a:chExt cx="212025" cy="282550"/>
          </a:xfrm>
        </p:grpSpPr>
        <p:sp>
          <p:nvSpPr>
            <p:cNvPr id="15028" name="Google Shape;15028;p44"/>
            <p:cNvSpPr/>
            <p:nvPr/>
          </p:nvSpPr>
          <p:spPr>
            <a:xfrm>
              <a:off x="3359950" y="3184100"/>
              <a:ext cx="35275" cy="35300"/>
            </a:xfrm>
            <a:custGeom>
              <a:avLst/>
              <a:gdLst/>
              <a:ahLst/>
              <a:cxnLst/>
              <a:rect l="l" t="t" r="r" b="b"/>
              <a:pathLst>
                <a:path w="1411" h="1412" extrusionOk="0">
                  <a:moveTo>
                    <a:pt x="0" y="1"/>
                  </a:moveTo>
                  <a:lnTo>
                    <a:pt x="0" y="1411"/>
                  </a:lnTo>
                  <a:lnTo>
                    <a:pt x="1411" y="1411"/>
                  </a:lnTo>
                  <a:lnTo>
                    <a:pt x="14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9" name="Google Shape;15029;p44"/>
            <p:cNvSpPr/>
            <p:nvPr/>
          </p:nvSpPr>
          <p:spPr>
            <a:xfrm>
              <a:off x="3395200" y="3184100"/>
              <a:ext cx="35700" cy="35300"/>
            </a:xfrm>
            <a:custGeom>
              <a:avLst/>
              <a:gdLst/>
              <a:ahLst/>
              <a:cxnLst/>
              <a:rect l="l" t="t" r="r" b="b"/>
              <a:pathLst>
                <a:path w="1428" h="1412" extrusionOk="0">
                  <a:moveTo>
                    <a:pt x="1" y="1"/>
                  </a:moveTo>
                  <a:lnTo>
                    <a:pt x="1" y="1411"/>
                  </a:lnTo>
                  <a:lnTo>
                    <a:pt x="1427" y="1411"/>
                  </a:lnTo>
                  <a:lnTo>
                    <a:pt x="1427"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0" name="Google Shape;15030;p44"/>
            <p:cNvSpPr/>
            <p:nvPr/>
          </p:nvSpPr>
          <p:spPr>
            <a:xfrm>
              <a:off x="3430875" y="3184100"/>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1" name="Google Shape;15031;p44"/>
            <p:cNvSpPr/>
            <p:nvPr/>
          </p:nvSpPr>
          <p:spPr>
            <a:xfrm>
              <a:off x="3466125" y="3184100"/>
              <a:ext cx="35300" cy="35300"/>
            </a:xfrm>
            <a:custGeom>
              <a:avLst/>
              <a:gdLst/>
              <a:ahLst/>
              <a:cxnLst/>
              <a:rect l="l" t="t" r="r" b="b"/>
              <a:pathLst>
                <a:path w="1412" h="1412" extrusionOk="0">
                  <a:moveTo>
                    <a:pt x="1" y="1"/>
                  </a:moveTo>
                  <a:lnTo>
                    <a:pt x="1"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2" name="Google Shape;15032;p44"/>
            <p:cNvSpPr/>
            <p:nvPr/>
          </p:nvSpPr>
          <p:spPr>
            <a:xfrm>
              <a:off x="3324675" y="321937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3" name="Google Shape;15033;p44"/>
            <p:cNvSpPr/>
            <p:nvPr/>
          </p:nvSpPr>
          <p:spPr>
            <a:xfrm>
              <a:off x="3359950" y="3219375"/>
              <a:ext cx="35275" cy="35275"/>
            </a:xfrm>
            <a:custGeom>
              <a:avLst/>
              <a:gdLst/>
              <a:ahLst/>
              <a:cxnLst/>
              <a:rect l="l" t="t" r="r" b="b"/>
              <a:pathLst>
                <a:path w="1411" h="1411" extrusionOk="0">
                  <a:moveTo>
                    <a:pt x="0" y="0"/>
                  </a:moveTo>
                  <a:lnTo>
                    <a:pt x="0" y="1411"/>
                  </a:lnTo>
                  <a:lnTo>
                    <a:pt x="1411" y="1411"/>
                  </a:lnTo>
                  <a:lnTo>
                    <a:pt x="1411" y="0"/>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4" name="Google Shape;15034;p44"/>
            <p:cNvSpPr/>
            <p:nvPr/>
          </p:nvSpPr>
          <p:spPr>
            <a:xfrm>
              <a:off x="3395200" y="3219375"/>
              <a:ext cx="35700" cy="35275"/>
            </a:xfrm>
            <a:custGeom>
              <a:avLst/>
              <a:gdLst/>
              <a:ahLst/>
              <a:cxnLst/>
              <a:rect l="l" t="t" r="r" b="b"/>
              <a:pathLst>
                <a:path w="1428" h="1411" extrusionOk="0">
                  <a:moveTo>
                    <a:pt x="1" y="0"/>
                  </a:moveTo>
                  <a:lnTo>
                    <a:pt x="1" y="1411"/>
                  </a:lnTo>
                  <a:lnTo>
                    <a:pt x="1427" y="1411"/>
                  </a:lnTo>
                  <a:lnTo>
                    <a:pt x="142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5" name="Google Shape;15035;p44"/>
            <p:cNvSpPr/>
            <p:nvPr/>
          </p:nvSpPr>
          <p:spPr>
            <a:xfrm>
              <a:off x="3430875" y="321937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6" name="Google Shape;15036;p44"/>
            <p:cNvSpPr/>
            <p:nvPr/>
          </p:nvSpPr>
          <p:spPr>
            <a:xfrm>
              <a:off x="3466125" y="321937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7" name="Google Shape;15037;p44"/>
            <p:cNvSpPr/>
            <p:nvPr/>
          </p:nvSpPr>
          <p:spPr>
            <a:xfrm>
              <a:off x="3324675" y="3254625"/>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8" name="Google Shape;15038;p44"/>
            <p:cNvSpPr/>
            <p:nvPr/>
          </p:nvSpPr>
          <p:spPr>
            <a:xfrm>
              <a:off x="3359950" y="325462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9" name="Google Shape;15039;p44"/>
            <p:cNvSpPr/>
            <p:nvPr/>
          </p:nvSpPr>
          <p:spPr>
            <a:xfrm>
              <a:off x="3395200" y="3254625"/>
              <a:ext cx="35700" cy="35300"/>
            </a:xfrm>
            <a:custGeom>
              <a:avLst/>
              <a:gdLst/>
              <a:ahLst/>
              <a:cxnLst/>
              <a:rect l="l" t="t" r="r" b="b"/>
              <a:pathLst>
                <a:path w="1428" h="1412" extrusionOk="0">
                  <a:moveTo>
                    <a:pt x="1" y="1"/>
                  </a:moveTo>
                  <a:lnTo>
                    <a:pt x="1" y="1412"/>
                  </a:lnTo>
                  <a:lnTo>
                    <a:pt x="1427" y="1412"/>
                  </a:lnTo>
                  <a:lnTo>
                    <a:pt x="1427"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0" name="Google Shape;15040;p44"/>
            <p:cNvSpPr/>
            <p:nvPr/>
          </p:nvSpPr>
          <p:spPr>
            <a:xfrm>
              <a:off x="3430875" y="3254625"/>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1" name="Google Shape;15041;p44"/>
            <p:cNvSpPr/>
            <p:nvPr/>
          </p:nvSpPr>
          <p:spPr>
            <a:xfrm>
              <a:off x="3466125" y="3254625"/>
              <a:ext cx="35300" cy="35300"/>
            </a:xfrm>
            <a:custGeom>
              <a:avLst/>
              <a:gdLst/>
              <a:ahLst/>
              <a:cxnLst/>
              <a:rect l="l" t="t" r="r" b="b"/>
              <a:pathLst>
                <a:path w="1412" h="1412" extrusionOk="0">
                  <a:moveTo>
                    <a:pt x="1" y="1"/>
                  </a:moveTo>
                  <a:lnTo>
                    <a:pt x="1" y="1412"/>
                  </a:lnTo>
                  <a:lnTo>
                    <a:pt x="1411" y="1412"/>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2" name="Google Shape;15042;p44"/>
            <p:cNvSpPr/>
            <p:nvPr/>
          </p:nvSpPr>
          <p:spPr>
            <a:xfrm>
              <a:off x="3324675" y="3289900"/>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3" name="Google Shape;15043;p44"/>
            <p:cNvSpPr/>
            <p:nvPr/>
          </p:nvSpPr>
          <p:spPr>
            <a:xfrm>
              <a:off x="3359950" y="3289900"/>
              <a:ext cx="35275" cy="35300"/>
            </a:xfrm>
            <a:custGeom>
              <a:avLst/>
              <a:gdLst/>
              <a:ahLst/>
              <a:cxnLst/>
              <a:rect l="l" t="t" r="r" b="b"/>
              <a:pathLst>
                <a:path w="1411" h="1412" extrusionOk="0">
                  <a:moveTo>
                    <a:pt x="0" y="1"/>
                  </a:moveTo>
                  <a:lnTo>
                    <a:pt x="0" y="1411"/>
                  </a:lnTo>
                  <a:lnTo>
                    <a:pt x="1411" y="1411"/>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4" name="Google Shape;15044;p44"/>
            <p:cNvSpPr/>
            <p:nvPr/>
          </p:nvSpPr>
          <p:spPr>
            <a:xfrm>
              <a:off x="3395200" y="3289900"/>
              <a:ext cx="35700" cy="35300"/>
            </a:xfrm>
            <a:custGeom>
              <a:avLst/>
              <a:gdLst/>
              <a:ahLst/>
              <a:cxnLst/>
              <a:rect l="l" t="t" r="r" b="b"/>
              <a:pathLst>
                <a:path w="1428" h="1412" extrusionOk="0">
                  <a:moveTo>
                    <a:pt x="1" y="1"/>
                  </a:moveTo>
                  <a:lnTo>
                    <a:pt x="1" y="1411"/>
                  </a:lnTo>
                  <a:lnTo>
                    <a:pt x="1427" y="1411"/>
                  </a:lnTo>
                  <a:lnTo>
                    <a:pt x="1427"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5" name="Google Shape;15045;p44"/>
            <p:cNvSpPr/>
            <p:nvPr/>
          </p:nvSpPr>
          <p:spPr>
            <a:xfrm>
              <a:off x="3430875" y="3289900"/>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6" name="Google Shape;15046;p44"/>
            <p:cNvSpPr/>
            <p:nvPr/>
          </p:nvSpPr>
          <p:spPr>
            <a:xfrm>
              <a:off x="3466125" y="3289900"/>
              <a:ext cx="35300" cy="35300"/>
            </a:xfrm>
            <a:custGeom>
              <a:avLst/>
              <a:gdLst/>
              <a:ahLst/>
              <a:cxnLst/>
              <a:rect l="l" t="t" r="r" b="b"/>
              <a:pathLst>
                <a:path w="1412" h="1412" extrusionOk="0">
                  <a:moveTo>
                    <a:pt x="1" y="1"/>
                  </a:moveTo>
                  <a:lnTo>
                    <a:pt x="1" y="1411"/>
                  </a:lnTo>
                  <a:lnTo>
                    <a:pt x="1411" y="1411"/>
                  </a:lnTo>
                  <a:lnTo>
                    <a:pt x="1411" y="1"/>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7" name="Google Shape;15047;p44"/>
            <p:cNvSpPr/>
            <p:nvPr/>
          </p:nvSpPr>
          <p:spPr>
            <a:xfrm>
              <a:off x="3324675" y="3325175"/>
              <a:ext cx="35300" cy="35275"/>
            </a:xfrm>
            <a:custGeom>
              <a:avLst/>
              <a:gdLst/>
              <a:ahLst/>
              <a:cxnLst/>
              <a:rect l="l" t="t" r="r" b="b"/>
              <a:pathLst>
                <a:path w="1412"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8" name="Google Shape;15048;p44"/>
            <p:cNvSpPr/>
            <p:nvPr/>
          </p:nvSpPr>
          <p:spPr>
            <a:xfrm>
              <a:off x="3359950" y="332517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9" name="Google Shape;15049;p44"/>
            <p:cNvSpPr/>
            <p:nvPr/>
          </p:nvSpPr>
          <p:spPr>
            <a:xfrm>
              <a:off x="3395200" y="3325175"/>
              <a:ext cx="35700" cy="35275"/>
            </a:xfrm>
            <a:custGeom>
              <a:avLst/>
              <a:gdLst/>
              <a:ahLst/>
              <a:cxnLst/>
              <a:rect l="l" t="t" r="r" b="b"/>
              <a:pathLst>
                <a:path w="1428" h="1411" extrusionOk="0">
                  <a:moveTo>
                    <a:pt x="1" y="0"/>
                  </a:moveTo>
                  <a:lnTo>
                    <a:pt x="1" y="1411"/>
                  </a:lnTo>
                  <a:lnTo>
                    <a:pt x="1427" y="1411"/>
                  </a:lnTo>
                  <a:lnTo>
                    <a:pt x="1427"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0" name="Google Shape;15050;p44"/>
            <p:cNvSpPr/>
            <p:nvPr/>
          </p:nvSpPr>
          <p:spPr>
            <a:xfrm>
              <a:off x="3430875" y="332517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1" name="Google Shape;15051;p44"/>
            <p:cNvSpPr/>
            <p:nvPr/>
          </p:nvSpPr>
          <p:spPr>
            <a:xfrm>
              <a:off x="3466125" y="332517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2" name="Google Shape;15052;p44"/>
            <p:cNvSpPr/>
            <p:nvPr/>
          </p:nvSpPr>
          <p:spPr>
            <a:xfrm>
              <a:off x="3324675" y="3360425"/>
              <a:ext cx="35300" cy="35700"/>
            </a:xfrm>
            <a:custGeom>
              <a:avLst/>
              <a:gdLst/>
              <a:ahLst/>
              <a:cxnLst/>
              <a:rect l="l" t="t" r="r" b="b"/>
              <a:pathLst>
                <a:path w="1412" h="1428" extrusionOk="0">
                  <a:moveTo>
                    <a:pt x="0" y="1"/>
                  </a:moveTo>
                  <a:lnTo>
                    <a:pt x="0" y="1427"/>
                  </a:lnTo>
                  <a:lnTo>
                    <a:pt x="1411" y="1427"/>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3" name="Google Shape;15053;p44"/>
            <p:cNvSpPr/>
            <p:nvPr/>
          </p:nvSpPr>
          <p:spPr>
            <a:xfrm>
              <a:off x="3359950" y="3360425"/>
              <a:ext cx="35275" cy="35700"/>
            </a:xfrm>
            <a:custGeom>
              <a:avLst/>
              <a:gdLst/>
              <a:ahLst/>
              <a:cxnLst/>
              <a:rect l="l" t="t" r="r" b="b"/>
              <a:pathLst>
                <a:path w="1411" h="1428" extrusionOk="0">
                  <a:moveTo>
                    <a:pt x="0" y="1"/>
                  </a:moveTo>
                  <a:lnTo>
                    <a:pt x="0"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4" name="Google Shape;15054;p44"/>
            <p:cNvSpPr/>
            <p:nvPr/>
          </p:nvSpPr>
          <p:spPr>
            <a:xfrm>
              <a:off x="3395200" y="3360425"/>
              <a:ext cx="35700" cy="35700"/>
            </a:xfrm>
            <a:custGeom>
              <a:avLst/>
              <a:gdLst/>
              <a:ahLst/>
              <a:cxnLst/>
              <a:rect l="l" t="t" r="r" b="b"/>
              <a:pathLst>
                <a:path w="1428" h="1428" extrusionOk="0">
                  <a:moveTo>
                    <a:pt x="1" y="1"/>
                  </a:moveTo>
                  <a:lnTo>
                    <a:pt x="1" y="1427"/>
                  </a:lnTo>
                  <a:lnTo>
                    <a:pt x="1427" y="1427"/>
                  </a:lnTo>
                  <a:lnTo>
                    <a:pt x="1427" y="1"/>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5" name="Google Shape;15055;p44"/>
            <p:cNvSpPr/>
            <p:nvPr/>
          </p:nvSpPr>
          <p:spPr>
            <a:xfrm>
              <a:off x="3430875" y="3360425"/>
              <a:ext cx="35275" cy="35700"/>
            </a:xfrm>
            <a:custGeom>
              <a:avLst/>
              <a:gdLst/>
              <a:ahLst/>
              <a:cxnLst/>
              <a:rect l="l" t="t" r="r" b="b"/>
              <a:pathLst>
                <a:path w="1411" h="1428" extrusionOk="0">
                  <a:moveTo>
                    <a:pt x="0" y="1"/>
                  </a:moveTo>
                  <a:lnTo>
                    <a:pt x="0" y="1427"/>
                  </a:lnTo>
                  <a:lnTo>
                    <a:pt x="1411" y="1427"/>
                  </a:lnTo>
                  <a:lnTo>
                    <a:pt x="1411" y="1"/>
                  </a:lnTo>
                  <a:close/>
                </a:path>
              </a:pathLst>
            </a:custGeom>
            <a:solidFill>
              <a:srgbClr val="FFB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6" name="Google Shape;15056;p44"/>
            <p:cNvSpPr/>
            <p:nvPr/>
          </p:nvSpPr>
          <p:spPr>
            <a:xfrm>
              <a:off x="3466125" y="3360425"/>
              <a:ext cx="35300" cy="35700"/>
            </a:xfrm>
            <a:custGeom>
              <a:avLst/>
              <a:gdLst/>
              <a:ahLst/>
              <a:cxnLst/>
              <a:rect l="l" t="t" r="r" b="b"/>
              <a:pathLst>
                <a:path w="1412" h="1428" extrusionOk="0">
                  <a:moveTo>
                    <a:pt x="1" y="1"/>
                  </a:moveTo>
                  <a:lnTo>
                    <a:pt x="1" y="1427"/>
                  </a:lnTo>
                  <a:lnTo>
                    <a:pt x="1411" y="1427"/>
                  </a:lnTo>
                  <a:lnTo>
                    <a:pt x="1411"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7" name="Google Shape;15057;p44"/>
            <p:cNvSpPr/>
            <p:nvPr/>
          </p:nvSpPr>
          <p:spPr>
            <a:xfrm>
              <a:off x="3324675" y="3396100"/>
              <a:ext cx="35300" cy="35300"/>
            </a:xfrm>
            <a:custGeom>
              <a:avLst/>
              <a:gdLst/>
              <a:ahLst/>
              <a:cxnLst/>
              <a:rect l="l" t="t" r="r" b="b"/>
              <a:pathLst>
                <a:path w="1412" h="1412"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8" name="Google Shape;15058;p44"/>
            <p:cNvSpPr/>
            <p:nvPr/>
          </p:nvSpPr>
          <p:spPr>
            <a:xfrm>
              <a:off x="3359950" y="3396100"/>
              <a:ext cx="35275" cy="35300"/>
            </a:xfrm>
            <a:custGeom>
              <a:avLst/>
              <a:gdLst/>
              <a:ahLst/>
              <a:cxnLst/>
              <a:rect l="l" t="t" r="r" b="b"/>
              <a:pathLst>
                <a:path w="1411" h="1412"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9" name="Google Shape;15059;p44"/>
            <p:cNvSpPr/>
            <p:nvPr/>
          </p:nvSpPr>
          <p:spPr>
            <a:xfrm>
              <a:off x="3395200" y="3396100"/>
              <a:ext cx="35700" cy="35300"/>
            </a:xfrm>
            <a:custGeom>
              <a:avLst/>
              <a:gdLst/>
              <a:ahLst/>
              <a:cxnLst/>
              <a:rect l="l" t="t" r="r" b="b"/>
              <a:pathLst>
                <a:path w="1428" h="1412" extrusionOk="0">
                  <a:moveTo>
                    <a:pt x="1" y="0"/>
                  </a:moveTo>
                  <a:lnTo>
                    <a:pt x="1" y="1411"/>
                  </a:lnTo>
                  <a:lnTo>
                    <a:pt x="1427" y="1411"/>
                  </a:lnTo>
                  <a:lnTo>
                    <a:pt x="1427" y="0"/>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0" name="Google Shape;15060;p44"/>
            <p:cNvSpPr/>
            <p:nvPr/>
          </p:nvSpPr>
          <p:spPr>
            <a:xfrm>
              <a:off x="3430875" y="3396100"/>
              <a:ext cx="35275" cy="35300"/>
            </a:xfrm>
            <a:custGeom>
              <a:avLst/>
              <a:gdLst/>
              <a:ahLst/>
              <a:cxnLst/>
              <a:rect l="l" t="t" r="r" b="b"/>
              <a:pathLst>
                <a:path w="1411" h="1412" extrusionOk="0">
                  <a:moveTo>
                    <a:pt x="0" y="0"/>
                  </a:moveTo>
                  <a:lnTo>
                    <a:pt x="0" y="1411"/>
                  </a:lnTo>
                  <a:lnTo>
                    <a:pt x="1411" y="1411"/>
                  </a:lnTo>
                  <a:lnTo>
                    <a:pt x="141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1" name="Google Shape;15061;p44"/>
            <p:cNvSpPr/>
            <p:nvPr/>
          </p:nvSpPr>
          <p:spPr>
            <a:xfrm>
              <a:off x="3466125" y="3396100"/>
              <a:ext cx="35300" cy="35300"/>
            </a:xfrm>
            <a:custGeom>
              <a:avLst/>
              <a:gdLst/>
              <a:ahLst/>
              <a:cxnLst/>
              <a:rect l="l" t="t" r="r" b="b"/>
              <a:pathLst>
                <a:path w="1412" h="1412" extrusionOk="0">
                  <a:moveTo>
                    <a:pt x="1" y="0"/>
                  </a:moveTo>
                  <a:lnTo>
                    <a:pt x="1" y="1411"/>
                  </a:lnTo>
                  <a:lnTo>
                    <a:pt x="1411" y="1411"/>
                  </a:lnTo>
                  <a:lnTo>
                    <a:pt x="1411" y="0"/>
                  </a:lnTo>
                  <a:close/>
                </a:path>
              </a:pathLst>
            </a:custGeom>
            <a:solidFill>
              <a:srgbClr val="FFB229"/>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2" name="Google Shape;15062;p44"/>
            <p:cNvSpPr/>
            <p:nvPr/>
          </p:nvSpPr>
          <p:spPr>
            <a:xfrm>
              <a:off x="3359950" y="3431375"/>
              <a:ext cx="35275" cy="35275"/>
            </a:xfrm>
            <a:custGeom>
              <a:avLst/>
              <a:gdLst/>
              <a:ahLst/>
              <a:cxnLst/>
              <a:rect l="l" t="t" r="r" b="b"/>
              <a:pathLst>
                <a:path w="1411"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3" name="Google Shape;15063;p44"/>
            <p:cNvSpPr/>
            <p:nvPr/>
          </p:nvSpPr>
          <p:spPr>
            <a:xfrm>
              <a:off x="3395200" y="3431375"/>
              <a:ext cx="35700" cy="35275"/>
            </a:xfrm>
            <a:custGeom>
              <a:avLst/>
              <a:gdLst/>
              <a:ahLst/>
              <a:cxnLst/>
              <a:rect l="l" t="t" r="r" b="b"/>
              <a:pathLst>
                <a:path w="1428" h="1411" extrusionOk="0">
                  <a:moveTo>
                    <a:pt x="1" y="0"/>
                  </a:moveTo>
                  <a:lnTo>
                    <a:pt x="1" y="1411"/>
                  </a:lnTo>
                  <a:lnTo>
                    <a:pt x="1427" y="1411"/>
                  </a:lnTo>
                  <a:lnTo>
                    <a:pt x="1427"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4" name="Google Shape;15064;p44"/>
            <p:cNvSpPr/>
            <p:nvPr/>
          </p:nvSpPr>
          <p:spPr>
            <a:xfrm>
              <a:off x="3430875" y="3431375"/>
              <a:ext cx="35275" cy="35275"/>
            </a:xfrm>
            <a:custGeom>
              <a:avLst/>
              <a:gdLst/>
              <a:ahLst/>
              <a:cxnLst/>
              <a:rect l="l" t="t" r="r" b="b"/>
              <a:pathLst>
                <a:path w="1411"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5" name="Google Shape;15065;p44"/>
            <p:cNvSpPr/>
            <p:nvPr/>
          </p:nvSpPr>
          <p:spPr>
            <a:xfrm>
              <a:off x="3466125" y="343137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4"/>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6" name="Google Shape;15066;p44"/>
            <p:cNvSpPr/>
            <p:nvPr/>
          </p:nvSpPr>
          <p:spPr>
            <a:xfrm>
              <a:off x="3501400" y="3219375"/>
              <a:ext cx="35300" cy="35275"/>
            </a:xfrm>
            <a:custGeom>
              <a:avLst/>
              <a:gdLst/>
              <a:ahLst/>
              <a:cxnLst/>
              <a:rect l="l" t="t" r="r" b="b"/>
              <a:pathLst>
                <a:path w="1412"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7" name="Google Shape;15067;p44"/>
            <p:cNvSpPr/>
            <p:nvPr/>
          </p:nvSpPr>
          <p:spPr>
            <a:xfrm>
              <a:off x="3501400" y="325462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8" name="Google Shape;15068;p44"/>
            <p:cNvSpPr/>
            <p:nvPr/>
          </p:nvSpPr>
          <p:spPr>
            <a:xfrm>
              <a:off x="3501400" y="3289900"/>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9" name="Google Shape;15069;p44"/>
            <p:cNvSpPr/>
            <p:nvPr/>
          </p:nvSpPr>
          <p:spPr>
            <a:xfrm>
              <a:off x="3501400" y="3325175"/>
              <a:ext cx="35300" cy="35275"/>
            </a:xfrm>
            <a:custGeom>
              <a:avLst/>
              <a:gdLst/>
              <a:ahLst/>
              <a:cxnLst/>
              <a:rect l="l" t="t" r="r" b="b"/>
              <a:pathLst>
                <a:path w="1412" h="1411" extrusionOk="0">
                  <a:moveTo>
                    <a:pt x="0" y="0"/>
                  </a:moveTo>
                  <a:lnTo>
                    <a:pt x="0" y="1411"/>
                  </a:lnTo>
                  <a:lnTo>
                    <a:pt x="1411" y="1411"/>
                  </a:lnTo>
                  <a:lnTo>
                    <a:pt x="141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0" name="Google Shape;15070;p44"/>
            <p:cNvSpPr/>
            <p:nvPr/>
          </p:nvSpPr>
          <p:spPr>
            <a:xfrm>
              <a:off x="3501400" y="3360425"/>
              <a:ext cx="35300" cy="35700"/>
            </a:xfrm>
            <a:custGeom>
              <a:avLst/>
              <a:gdLst/>
              <a:ahLst/>
              <a:cxnLst/>
              <a:rect l="l" t="t" r="r" b="b"/>
              <a:pathLst>
                <a:path w="1412" h="1428" extrusionOk="0">
                  <a:moveTo>
                    <a:pt x="0" y="1"/>
                  </a:moveTo>
                  <a:lnTo>
                    <a:pt x="0" y="1427"/>
                  </a:lnTo>
                  <a:lnTo>
                    <a:pt x="1411" y="1427"/>
                  </a:lnTo>
                  <a:lnTo>
                    <a:pt x="1411" y="1"/>
                  </a:lnTo>
                  <a:close/>
                </a:path>
              </a:pathLst>
            </a:custGeom>
            <a:solidFill>
              <a:srgbClr val="FFB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1" name="Google Shape;15071;p44"/>
            <p:cNvSpPr/>
            <p:nvPr/>
          </p:nvSpPr>
          <p:spPr>
            <a:xfrm>
              <a:off x="3501400" y="3396100"/>
              <a:ext cx="35300" cy="35300"/>
            </a:xfrm>
            <a:custGeom>
              <a:avLst/>
              <a:gdLst/>
              <a:ahLst/>
              <a:cxnLst/>
              <a:rect l="l" t="t" r="r" b="b"/>
              <a:pathLst>
                <a:path w="1412" h="1412" extrusionOk="0">
                  <a:moveTo>
                    <a:pt x="0" y="0"/>
                  </a:moveTo>
                  <a:lnTo>
                    <a:pt x="0" y="1411"/>
                  </a:lnTo>
                  <a:lnTo>
                    <a:pt x="1411" y="1411"/>
                  </a:lnTo>
                  <a:lnTo>
                    <a:pt x="1411" y="0"/>
                  </a:lnTo>
                  <a:close/>
                </a:path>
              </a:pathLst>
            </a:custGeom>
            <a:solidFill>
              <a:srgbClr val="FFBD4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2" presetClass="entr" presetSubtype="0" fill="hold" grpId="0" nodeType="clickEffect">
                                  <p:stCondLst>
                                    <p:cond delay="0"/>
                                  </p:stCondLst>
                                  <p:childTnLst>
                                    <p:set>
                                      <p:cBhvr>
                                        <p:cTn id="6" dur="1" fill="hold">
                                          <p:stCondLst>
                                            <p:cond delay="0"/>
                                          </p:stCondLst>
                                        </p:cTn>
                                        <p:tgtEl>
                                          <p:spTgt spid="14780">
                                            <p:txEl>
                                              <p:pRg st="0" end="0"/>
                                            </p:txEl>
                                          </p:spTgt>
                                        </p:tgtEl>
                                        <p:attrNameLst>
                                          <p:attrName>style.visibility</p:attrName>
                                        </p:attrNameLst>
                                      </p:cBhvr>
                                      <p:to>
                                        <p:strVal val="visible"/>
                                      </p:to>
                                    </p:set>
                                    <p:animEffect transition="in" filter="fade">
                                      <p:cBhvr>
                                        <p:cTn id="7" dur="1000"/>
                                        <p:tgtEl>
                                          <p:spTgt spid="14780">
                                            <p:txEl>
                                              <p:pRg st="0" end="0"/>
                                            </p:txEl>
                                          </p:spTgt>
                                        </p:tgtEl>
                                      </p:cBhvr>
                                    </p:animEffect>
                                    <p:anim calcmode="lin" valueType="num">
                                      <p:cBhvr>
                                        <p:cTn id="8" dur="1000" fill="hold"/>
                                        <p:tgtEl>
                                          <p:spTgt spid="14780">
                                            <p:txEl>
                                              <p:pRg st="0" end="0"/>
                                            </p:txEl>
                                          </p:spTgt>
                                        </p:tgtEl>
                                        <p:attrNameLst>
                                          <p:attrName>ppt_x</p:attrName>
                                        </p:attrNameLst>
                                      </p:cBhvr>
                                      <p:tavLst>
                                        <p:tav tm="0">
                                          <p:val>
                                            <p:strVal val="#ppt_x"/>
                                          </p:val>
                                        </p:tav>
                                        <p:tav tm="100000">
                                          <p:val>
                                            <p:strVal val="#ppt_x"/>
                                          </p:val>
                                        </p:tav>
                                      </p:tavLst>
                                    </p:anim>
                                    <p:anim calcmode="lin" valueType="num">
                                      <p:cBhvr>
                                        <p:cTn id="9" dur="1000" fill="hold"/>
                                        <p:tgtEl>
                                          <p:spTgt spid="14780">
                                            <p:txEl>
                                              <p:pRg st="0" end="0"/>
                                            </p:txEl>
                                          </p:spTgt>
                                        </p:tgtEl>
                                        <p:attrNameLst>
                                          <p:attrName>ppt_y</p:attrName>
                                        </p:attrNameLst>
                                      </p:cBhvr>
                                      <p:tavLst>
                                        <p:tav tm="0">
                                          <p:val>
                                            <p:strVal val="#ppt_y+.1"/>
                                          </p:val>
                                        </p:tav>
                                        <p:tav tm="100000">
                                          <p:val>
                                            <p:strVal val="#ppt_y"/>
                                          </p:val>
                                        </p:tav>
                                      </p:tavLst>
                                    </p:anim>
                                  </p:childTnLst>
                                </p:cTn>
                              </p:par>
                              <p:par>
                                <p:cTn id="10" presetID="42" presetClass="entr" presetSubtype="0" fill="hold" nodeType="withEffect">
                                  <p:stCondLst>
                                    <p:cond delay="0"/>
                                  </p:stCondLst>
                                  <p:childTnLst>
                                    <p:set>
                                      <p:cBhvr>
                                        <p:cTn id="11" dur="1" fill="hold">
                                          <p:stCondLst>
                                            <p:cond delay="0"/>
                                          </p:stCondLst>
                                        </p:cTn>
                                        <p:tgtEl>
                                          <p:spTgt spid="14793"/>
                                        </p:tgtEl>
                                        <p:attrNameLst>
                                          <p:attrName>style.visibility</p:attrName>
                                        </p:attrNameLst>
                                      </p:cBhvr>
                                      <p:to>
                                        <p:strVal val="visible"/>
                                      </p:to>
                                    </p:set>
                                    <p:animEffect transition="in" filter="fade">
                                      <p:cBhvr>
                                        <p:cTn id="12" dur="1000"/>
                                        <p:tgtEl>
                                          <p:spTgt spid="14793"/>
                                        </p:tgtEl>
                                      </p:cBhvr>
                                    </p:animEffect>
                                    <p:anim calcmode="lin" valueType="num">
                                      <p:cBhvr>
                                        <p:cTn id="13" dur="1000" fill="hold"/>
                                        <p:tgtEl>
                                          <p:spTgt spid="14793"/>
                                        </p:tgtEl>
                                        <p:attrNameLst>
                                          <p:attrName>ppt_x</p:attrName>
                                        </p:attrNameLst>
                                      </p:cBhvr>
                                      <p:tavLst>
                                        <p:tav tm="0">
                                          <p:val>
                                            <p:strVal val="#ppt_x"/>
                                          </p:val>
                                        </p:tav>
                                        <p:tav tm="100000">
                                          <p:val>
                                            <p:strVal val="#ppt_x"/>
                                          </p:val>
                                        </p:tav>
                                      </p:tavLst>
                                    </p:anim>
                                    <p:anim calcmode="lin" valueType="num">
                                      <p:cBhvr>
                                        <p:cTn id="14" dur="1000" fill="hold"/>
                                        <p:tgtEl>
                                          <p:spTgt spid="14793"/>
                                        </p:tgtEl>
                                        <p:attrNameLst>
                                          <p:attrName>ppt_y</p:attrName>
                                        </p:attrNameLst>
                                      </p:cBhvr>
                                      <p:tavLst>
                                        <p:tav tm="0">
                                          <p:val>
                                            <p:strVal val="#ppt_y+.1"/>
                                          </p:val>
                                        </p:tav>
                                        <p:tav tm="100000">
                                          <p:val>
                                            <p:strVal val="#ppt_y"/>
                                          </p:val>
                                        </p:tav>
                                      </p:tavLst>
                                    </p:anim>
                                  </p:childTnLst>
                                </p:cTn>
                              </p:par>
                              <p:par>
                                <p:cTn id="15" presetID="42" presetClass="entr" presetSubtype="0" fill="hold" nodeType="withEffect">
                                  <p:stCondLst>
                                    <p:cond delay="0"/>
                                  </p:stCondLst>
                                  <p:childTnLst>
                                    <p:set>
                                      <p:cBhvr>
                                        <p:cTn id="16" dur="1" fill="hold">
                                          <p:stCondLst>
                                            <p:cond delay="0"/>
                                          </p:stCondLst>
                                        </p:cTn>
                                        <p:tgtEl>
                                          <p:spTgt spid="14828"/>
                                        </p:tgtEl>
                                        <p:attrNameLst>
                                          <p:attrName>style.visibility</p:attrName>
                                        </p:attrNameLst>
                                      </p:cBhvr>
                                      <p:to>
                                        <p:strVal val="visible"/>
                                      </p:to>
                                    </p:set>
                                    <p:animEffect transition="in" filter="fade">
                                      <p:cBhvr>
                                        <p:cTn id="17" dur="1000"/>
                                        <p:tgtEl>
                                          <p:spTgt spid="14828"/>
                                        </p:tgtEl>
                                      </p:cBhvr>
                                    </p:animEffect>
                                    <p:anim calcmode="lin" valueType="num">
                                      <p:cBhvr>
                                        <p:cTn id="18" dur="1000" fill="hold"/>
                                        <p:tgtEl>
                                          <p:spTgt spid="14828"/>
                                        </p:tgtEl>
                                        <p:attrNameLst>
                                          <p:attrName>ppt_x</p:attrName>
                                        </p:attrNameLst>
                                      </p:cBhvr>
                                      <p:tavLst>
                                        <p:tav tm="0">
                                          <p:val>
                                            <p:strVal val="#ppt_x"/>
                                          </p:val>
                                        </p:tav>
                                        <p:tav tm="100000">
                                          <p:val>
                                            <p:strVal val="#ppt_x"/>
                                          </p:val>
                                        </p:tav>
                                      </p:tavLst>
                                    </p:anim>
                                    <p:anim calcmode="lin" valueType="num">
                                      <p:cBhvr>
                                        <p:cTn id="19" dur="1000" fill="hold"/>
                                        <p:tgtEl>
                                          <p:spTgt spid="14828"/>
                                        </p:tgtEl>
                                        <p:attrNameLst>
                                          <p:attrName>ppt_y</p:attrName>
                                        </p:attrNameLst>
                                      </p:cBhvr>
                                      <p:tavLst>
                                        <p:tav tm="0">
                                          <p:val>
                                            <p:strVal val="#ppt_y+.1"/>
                                          </p:val>
                                        </p:tav>
                                        <p:tav tm="100000">
                                          <p:val>
                                            <p:strVal val="#ppt_y"/>
                                          </p:val>
                                        </p:tav>
                                      </p:tavLst>
                                    </p:anim>
                                  </p:childTnLst>
                                </p:cTn>
                              </p:par>
                            </p:childTnLst>
                          </p:cTn>
                        </p:par>
                      </p:childTnLst>
                    </p:cTn>
                  </p:par>
                  <p:par>
                    <p:cTn id="20" fill="hold">
                      <p:stCondLst>
                        <p:cond delay="indefinite"/>
                      </p:stCondLst>
                      <p:childTnLst>
                        <p:par>
                          <p:cTn id="21" fill="hold">
                            <p:stCondLst>
                              <p:cond delay="0"/>
                            </p:stCondLst>
                            <p:childTnLst>
                              <p:par>
                                <p:cTn id="22" presetID="42" presetClass="entr" presetSubtype="0" fill="hold" grpId="0" nodeType="clickEffect">
                                  <p:stCondLst>
                                    <p:cond delay="0"/>
                                  </p:stCondLst>
                                  <p:childTnLst>
                                    <p:set>
                                      <p:cBhvr>
                                        <p:cTn id="23" dur="1" fill="hold">
                                          <p:stCondLst>
                                            <p:cond delay="0"/>
                                          </p:stCondLst>
                                        </p:cTn>
                                        <p:tgtEl>
                                          <p:spTgt spid="14781">
                                            <p:txEl>
                                              <p:pRg st="0" end="0"/>
                                            </p:txEl>
                                          </p:spTgt>
                                        </p:tgtEl>
                                        <p:attrNameLst>
                                          <p:attrName>style.visibility</p:attrName>
                                        </p:attrNameLst>
                                      </p:cBhvr>
                                      <p:to>
                                        <p:strVal val="visible"/>
                                      </p:to>
                                    </p:set>
                                    <p:animEffect transition="in" filter="fade">
                                      <p:cBhvr>
                                        <p:cTn id="24" dur="1000"/>
                                        <p:tgtEl>
                                          <p:spTgt spid="14781">
                                            <p:txEl>
                                              <p:pRg st="0" end="0"/>
                                            </p:txEl>
                                          </p:spTgt>
                                        </p:tgtEl>
                                      </p:cBhvr>
                                    </p:animEffect>
                                    <p:anim calcmode="lin" valueType="num">
                                      <p:cBhvr>
                                        <p:cTn id="25" dur="1000" fill="hold"/>
                                        <p:tgtEl>
                                          <p:spTgt spid="14781">
                                            <p:txEl>
                                              <p:pRg st="0" end="0"/>
                                            </p:txEl>
                                          </p:spTgt>
                                        </p:tgtEl>
                                        <p:attrNameLst>
                                          <p:attrName>ppt_x</p:attrName>
                                        </p:attrNameLst>
                                      </p:cBhvr>
                                      <p:tavLst>
                                        <p:tav tm="0">
                                          <p:val>
                                            <p:strVal val="#ppt_x"/>
                                          </p:val>
                                        </p:tav>
                                        <p:tav tm="100000">
                                          <p:val>
                                            <p:strVal val="#ppt_x"/>
                                          </p:val>
                                        </p:tav>
                                      </p:tavLst>
                                    </p:anim>
                                    <p:anim calcmode="lin" valueType="num">
                                      <p:cBhvr>
                                        <p:cTn id="26" dur="1000" fill="hold"/>
                                        <p:tgtEl>
                                          <p:spTgt spid="14781">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42" presetClass="entr" presetSubtype="0" fill="hold" grpId="0" nodeType="clickEffect">
                                  <p:stCondLst>
                                    <p:cond delay="0"/>
                                  </p:stCondLst>
                                  <p:childTnLst>
                                    <p:set>
                                      <p:cBhvr>
                                        <p:cTn id="30" dur="1" fill="hold">
                                          <p:stCondLst>
                                            <p:cond delay="0"/>
                                          </p:stCondLst>
                                        </p:cTn>
                                        <p:tgtEl>
                                          <p:spTgt spid="14782">
                                            <p:txEl>
                                              <p:pRg st="0" end="0"/>
                                            </p:txEl>
                                          </p:spTgt>
                                        </p:tgtEl>
                                        <p:attrNameLst>
                                          <p:attrName>style.visibility</p:attrName>
                                        </p:attrNameLst>
                                      </p:cBhvr>
                                      <p:to>
                                        <p:strVal val="visible"/>
                                      </p:to>
                                    </p:set>
                                    <p:animEffect transition="in" filter="fade">
                                      <p:cBhvr>
                                        <p:cTn id="31" dur="1000"/>
                                        <p:tgtEl>
                                          <p:spTgt spid="14782">
                                            <p:txEl>
                                              <p:pRg st="0" end="0"/>
                                            </p:txEl>
                                          </p:spTgt>
                                        </p:tgtEl>
                                      </p:cBhvr>
                                    </p:animEffect>
                                    <p:anim calcmode="lin" valueType="num">
                                      <p:cBhvr>
                                        <p:cTn id="32" dur="1000" fill="hold"/>
                                        <p:tgtEl>
                                          <p:spTgt spid="14782">
                                            <p:txEl>
                                              <p:pRg st="0" end="0"/>
                                            </p:txEl>
                                          </p:spTgt>
                                        </p:tgtEl>
                                        <p:attrNameLst>
                                          <p:attrName>ppt_x</p:attrName>
                                        </p:attrNameLst>
                                      </p:cBhvr>
                                      <p:tavLst>
                                        <p:tav tm="0">
                                          <p:val>
                                            <p:strVal val="#ppt_x"/>
                                          </p:val>
                                        </p:tav>
                                        <p:tav tm="100000">
                                          <p:val>
                                            <p:strVal val="#ppt_x"/>
                                          </p:val>
                                        </p:tav>
                                      </p:tavLst>
                                    </p:anim>
                                    <p:anim calcmode="lin" valueType="num">
                                      <p:cBhvr>
                                        <p:cTn id="33" dur="1000" fill="hold"/>
                                        <p:tgtEl>
                                          <p:spTgt spid="14782">
                                            <p:txEl>
                                              <p:pRg st="0" end="0"/>
                                            </p:txEl>
                                          </p:spTgt>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4807"/>
                                        </p:tgtEl>
                                        <p:attrNameLst>
                                          <p:attrName>style.visibility</p:attrName>
                                        </p:attrNameLst>
                                      </p:cBhvr>
                                      <p:to>
                                        <p:strVal val="visible"/>
                                      </p:to>
                                    </p:set>
                                    <p:animEffect transition="in" filter="fade">
                                      <p:cBhvr>
                                        <p:cTn id="36" dur="1000"/>
                                        <p:tgtEl>
                                          <p:spTgt spid="14807"/>
                                        </p:tgtEl>
                                      </p:cBhvr>
                                    </p:animEffect>
                                    <p:anim calcmode="lin" valueType="num">
                                      <p:cBhvr>
                                        <p:cTn id="37" dur="1000" fill="hold"/>
                                        <p:tgtEl>
                                          <p:spTgt spid="14807"/>
                                        </p:tgtEl>
                                        <p:attrNameLst>
                                          <p:attrName>ppt_x</p:attrName>
                                        </p:attrNameLst>
                                      </p:cBhvr>
                                      <p:tavLst>
                                        <p:tav tm="0">
                                          <p:val>
                                            <p:strVal val="#ppt_x"/>
                                          </p:val>
                                        </p:tav>
                                        <p:tav tm="100000">
                                          <p:val>
                                            <p:strVal val="#ppt_x"/>
                                          </p:val>
                                        </p:tav>
                                      </p:tavLst>
                                    </p:anim>
                                    <p:anim calcmode="lin" valueType="num">
                                      <p:cBhvr>
                                        <p:cTn id="38" dur="1000" fill="hold"/>
                                        <p:tgtEl>
                                          <p:spTgt spid="14807"/>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4891"/>
                                        </p:tgtEl>
                                        <p:attrNameLst>
                                          <p:attrName>style.visibility</p:attrName>
                                        </p:attrNameLst>
                                      </p:cBhvr>
                                      <p:to>
                                        <p:strVal val="visible"/>
                                      </p:to>
                                    </p:set>
                                    <p:animEffect transition="in" filter="fade">
                                      <p:cBhvr>
                                        <p:cTn id="41" dur="1000"/>
                                        <p:tgtEl>
                                          <p:spTgt spid="14891"/>
                                        </p:tgtEl>
                                      </p:cBhvr>
                                    </p:animEffect>
                                    <p:anim calcmode="lin" valueType="num">
                                      <p:cBhvr>
                                        <p:cTn id="42" dur="1000" fill="hold"/>
                                        <p:tgtEl>
                                          <p:spTgt spid="14891"/>
                                        </p:tgtEl>
                                        <p:attrNameLst>
                                          <p:attrName>ppt_x</p:attrName>
                                        </p:attrNameLst>
                                      </p:cBhvr>
                                      <p:tavLst>
                                        <p:tav tm="0">
                                          <p:val>
                                            <p:strVal val="#ppt_x"/>
                                          </p:val>
                                        </p:tav>
                                        <p:tav tm="100000">
                                          <p:val>
                                            <p:strVal val="#ppt_x"/>
                                          </p:val>
                                        </p:tav>
                                      </p:tavLst>
                                    </p:anim>
                                    <p:anim calcmode="lin" valueType="num">
                                      <p:cBhvr>
                                        <p:cTn id="43" dur="1000" fill="hold"/>
                                        <p:tgtEl>
                                          <p:spTgt spid="14891"/>
                                        </p:tgtEl>
                                        <p:attrNameLst>
                                          <p:attrName>ppt_y</p:attrName>
                                        </p:attrNameLst>
                                      </p:cBhvr>
                                      <p:tavLst>
                                        <p:tav tm="0">
                                          <p:val>
                                            <p:strVal val="#ppt_y+.1"/>
                                          </p:val>
                                        </p:tav>
                                        <p:tav tm="100000">
                                          <p:val>
                                            <p:strVal val="#ppt_y"/>
                                          </p:val>
                                        </p:tav>
                                      </p:tavLst>
                                    </p:anim>
                                  </p:childTnLst>
                                </p:cTn>
                              </p:par>
                            </p:childTnLst>
                          </p:cTn>
                        </p:par>
                      </p:childTnLst>
                    </p:cTn>
                  </p:par>
                  <p:par>
                    <p:cTn id="44" fill="hold">
                      <p:stCondLst>
                        <p:cond delay="indefinite"/>
                      </p:stCondLst>
                      <p:childTnLst>
                        <p:par>
                          <p:cTn id="45" fill="hold">
                            <p:stCondLst>
                              <p:cond delay="0"/>
                            </p:stCondLst>
                            <p:childTnLst>
                              <p:par>
                                <p:cTn id="46" presetID="42" presetClass="entr" presetSubtype="0" fill="hold" grpId="0" nodeType="clickEffect">
                                  <p:stCondLst>
                                    <p:cond delay="0"/>
                                  </p:stCondLst>
                                  <p:childTnLst>
                                    <p:set>
                                      <p:cBhvr>
                                        <p:cTn id="47" dur="1" fill="hold">
                                          <p:stCondLst>
                                            <p:cond delay="0"/>
                                          </p:stCondLst>
                                        </p:cTn>
                                        <p:tgtEl>
                                          <p:spTgt spid="14783">
                                            <p:txEl>
                                              <p:pRg st="0" end="0"/>
                                            </p:txEl>
                                          </p:spTgt>
                                        </p:tgtEl>
                                        <p:attrNameLst>
                                          <p:attrName>style.visibility</p:attrName>
                                        </p:attrNameLst>
                                      </p:cBhvr>
                                      <p:to>
                                        <p:strVal val="visible"/>
                                      </p:to>
                                    </p:set>
                                    <p:animEffect transition="in" filter="fade">
                                      <p:cBhvr>
                                        <p:cTn id="48" dur="1000"/>
                                        <p:tgtEl>
                                          <p:spTgt spid="14783">
                                            <p:txEl>
                                              <p:pRg st="0" end="0"/>
                                            </p:txEl>
                                          </p:spTgt>
                                        </p:tgtEl>
                                      </p:cBhvr>
                                    </p:animEffect>
                                    <p:anim calcmode="lin" valueType="num">
                                      <p:cBhvr>
                                        <p:cTn id="49" dur="1000" fill="hold"/>
                                        <p:tgtEl>
                                          <p:spTgt spid="14783">
                                            <p:txEl>
                                              <p:pRg st="0" end="0"/>
                                            </p:txEl>
                                          </p:spTgt>
                                        </p:tgtEl>
                                        <p:attrNameLst>
                                          <p:attrName>ppt_x</p:attrName>
                                        </p:attrNameLst>
                                      </p:cBhvr>
                                      <p:tavLst>
                                        <p:tav tm="0">
                                          <p:val>
                                            <p:strVal val="#ppt_x"/>
                                          </p:val>
                                        </p:tav>
                                        <p:tav tm="100000">
                                          <p:val>
                                            <p:strVal val="#ppt_x"/>
                                          </p:val>
                                        </p:tav>
                                      </p:tavLst>
                                    </p:anim>
                                    <p:anim calcmode="lin" valueType="num">
                                      <p:cBhvr>
                                        <p:cTn id="50" dur="1000" fill="hold"/>
                                        <p:tgtEl>
                                          <p:spTgt spid="14783">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42" presetClass="entr" presetSubtype="0" fill="hold" grpId="0" nodeType="clickEffect">
                                  <p:stCondLst>
                                    <p:cond delay="0"/>
                                  </p:stCondLst>
                                  <p:childTnLst>
                                    <p:set>
                                      <p:cBhvr>
                                        <p:cTn id="54" dur="1" fill="hold">
                                          <p:stCondLst>
                                            <p:cond delay="0"/>
                                          </p:stCondLst>
                                        </p:cTn>
                                        <p:tgtEl>
                                          <p:spTgt spid="14784">
                                            <p:txEl>
                                              <p:pRg st="0" end="0"/>
                                            </p:txEl>
                                          </p:spTgt>
                                        </p:tgtEl>
                                        <p:attrNameLst>
                                          <p:attrName>style.visibility</p:attrName>
                                        </p:attrNameLst>
                                      </p:cBhvr>
                                      <p:to>
                                        <p:strVal val="visible"/>
                                      </p:to>
                                    </p:set>
                                    <p:animEffect transition="in" filter="fade">
                                      <p:cBhvr>
                                        <p:cTn id="55" dur="1000"/>
                                        <p:tgtEl>
                                          <p:spTgt spid="14784">
                                            <p:txEl>
                                              <p:pRg st="0" end="0"/>
                                            </p:txEl>
                                          </p:spTgt>
                                        </p:tgtEl>
                                      </p:cBhvr>
                                    </p:animEffect>
                                    <p:anim calcmode="lin" valueType="num">
                                      <p:cBhvr>
                                        <p:cTn id="56" dur="1000" fill="hold"/>
                                        <p:tgtEl>
                                          <p:spTgt spid="14784">
                                            <p:txEl>
                                              <p:pRg st="0" end="0"/>
                                            </p:txEl>
                                          </p:spTgt>
                                        </p:tgtEl>
                                        <p:attrNameLst>
                                          <p:attrName>ppt_x</p:attrName>
                                        </p:attrNameLst>
                                      </p:cBhvr>
                                      <p:tavLst>
                                        <p:tav tm="0">
                                          <p:val>
                                            <p:strVal val="#ppt_x"/>
                                          </p:val>
                                        </p:tav>
                                        <p:tav tm="100000">
                                          <p:val>
                                            <p:strVal val="#ppt_x"/>
                                          </p:val>
                                        </p:tav>
                                      </p:tavLst>
                                    </p:anim>
                                    <p:anim calcmode="lin" valueType="num">
                                      <p:cBhvr>
                                        <p:cTn id="57" dur="1000" fill="hold"/>
                                        <p:tgtEl>
                                          <p:spTgt spid="14784">
                                            <p:txEl>
                                              <p:pRg st="0" end="0"/>
                                            </p:txEl>
                                          </p:spTgt>
                                        </p:tgtEl>
                                        <p:attrNameLst>
                                          <p:attrName>ppt_y</p:attrName>
                                        </p:attrNameLst>
                                      </p:cBhvr>
                                      <p:tavLst>
                                        <p:tav tm="0">
                                          <p:val>
                                            <p:strVal val="#ppt_y+.1"/>
                                          </p:val>
                                        </p:tav>
                                        <p:tav tm="100000">
                                          <p:val>
                                            <p:strVal val="#ppt_y"/>
                                          </p:val>
                                        </p:tav>
                                      </p:tavLst>
                                    </p:anim>
                                  </p:childTnLst>
                                </p:cTn>
                              </p:par>
                              <p:par>
                                <p:cTn id="58" presetID="42" presetClass="entr" presetSubtype="0" fill="hold" nodeType="withEffect">
                                  <p:stCondLst>
                                    <p:cond delay="0"/>
                                  </p:stCondLst>
                                  <p:childTnLst>
                                    <p:set>
                                      <p:cBhvr>
                                        <p:cTn id="59" dur="1" fill="hold">
                                          <p:stCondLst>
                                            <p:cond delay="0"/>
                                          </p:stCondLst>
                                        </p:cTn>
                                        <p:tgtEl>
                                          <p:spTgt spid="14821"/>
                                        </p:tgtEl>
                                        <p:attrNameLst>
                                          <p:attrName>style.visibility</p:attrName>
                                        </p:attrNameLst>
                                      </p:cBhvr>
                                      <p:to>
                                        <p:strVal val="visible"/>
                                      </p:to>
                                    </p:set>
                                    <p:animEffect transition="in" filter="fade">
                                      <p:cBhvr>
                                        <p:cTn id="60" dur="1000"/>
                                        <p:tgtEl>
                                          <p:spTgt spid="14821"/>
                                        </p:tgtEl>
                                      </p:cBhvr>
                                    </p:animEffect>
                                    <p:anim calcmode="lin" valueType="num">
                                      <p:cBhvr>
                                        <p:cTn id="61" dur="1000" fill="hold"/>
                                        <p:tgtEl>
                                          <p:spTgt spid="14821"/>
                                        </p:tgtEl>
                                        <p:attrNameLst>
                                          <p:attrName>ppt_x</p:attrName>
                                        </p:attrNameLst>
                                      </p:cBhvr>
                                      <p:tavLst>
                                        <p:tav tm="0">
                                          <p:val>
                                            <p:strVal val="#ppt_x"/>
                                          </p:val>
                                        </p:tav>
                                        <p:tav tm="100000">
                                          <p:val>
                                            <p:strVal val="#ppt_x"/>
                                          </p:val>
                                        </p:tav>
                                      </p:tavLst>
                                    </p:anim>
                                    <p:anim calcmode="lin" valueType="num">
                                      <p:cBhvr>
                                        <p:cTn id="62" dur="1000" fill="hold"/>
                                        <p:tgtEl>
                                          <p:spTgt spid="14821"/>
                                        </p:tgtEl>
                                        <p:attrNameLst>
                                          <p:attrName>ppt_y</p:attrName>
                                        </p:attrNameLst>
                                      </p:cBhvr>
                                      <p:tavLst>
                                        <p:tav tm="0">
                                          <p:val>
                                            <p:strVal val="#ppt_y+.1"/>
                                          </p:val>
                                        </p:tav>
                                        <p:tav tm="100000">
                                          <p:val>
                                            <p:strVal val="#ppt_y"/>
                                          </p:val>
                                        </p:tav>
                                      </p:tavLst>
                                    </p:anim>
                                  </p:childTnLst>
                                </p:cTn>
                              </p:par>
                              <p:par>
                                <p:cTn id="63" presetID="42" presetClass="entr" presetSubtype="0" fill="hold" nodeType="withEffect">
                                  <p:stCondLst>
                                    <p:cond delay="0"/>
                                  </p:stCondLst>
                                  <p:childTnLst>
                                    <p:set>
                                      <p:cBhvr>
                                        <p:cTn id="64" dur="1" fill="hold">
                                          <p:stCondLst>
                                            <p:cond delay="0"/>
                                          </p:stCondLst>
                                        </p:cTn>
                                        <p:tgtEl>
                                          <p:spTgt spid="14981"/>
                                        </p:tgtEl>
                                        <p:attrNameLst>
                                          <p:attrName>style.visibility</p:attrName>
                                        </p:attrNameLst>
                                      </p:cBhvr>
                                      <p:to>
                                        <p:strVal val="visible"/>
                                      </p:to>
                                    </p:set>
                                    <p:animEffect transition="in" filter="fade">
                                      <p:cBhvr>
                                        <p:cTn id="65" dur="1000"/>
                                        <p:tgtEl>
                                          <p:spTgt spid="14981"/>
                                        </p:tgtEl>
                                      </p:cBhvr>
                                    </p:animEffect>
                                    <p:anim calcmode="lin" valueType="num">
                                      <p:cBhvr>
                                        <p:cTn id="66" dur="1000" fill="hold"/>
                                        <p:tgtEl>
                                          <p:spTgt spid="14981"/>
                                        </p:tgtEl>
                                        <p:attrNameLst>
                                          <p:attrName>ppt_x</p:attrName>
                                        </p:attrNameLst>
                                      </p:cBhvr>
                                      <p:tavLst>
                                        <p:tav tm="0">
                                          <p:val>
                                            <p:strVal val="#ppt_x"/>
                                          </p:val>
                                        </p:tav>
                                        <p:tav tm="100000">
                                          <p:val>
                                            <p:strVal val="#ppt_x"/>
                                          </p:val>
                                        </p:tav>
                                      </p:tavLst>
                                    </p:anim>
                                    <p:anim calcmode="lin" valueType="num">
                                      <p:cBhvr>
                                        <p:cTn id="67" dur="1000" fill="hold"/>
                                        <p:tgtEl>
                                          <p:spTgt spid="14981"/>
                                        </p:tgtEl>
                                        <p:attrNameLst>
                                          <p:attrName>ppt_y</p:attrName>
                                        </p:attrNameLst>
                                      </p:cBhvr>
                                      <p:tavLst>
                                        <p:tav tm="0">
                                          <p:val>
                                            <p:strVal val="#ppt_y+.1"/>
                                          </p:val>
                                        </p:tav>
                                        <p:tav tm="100000">
                                          <p:val>
                                            <p:strVal val="#ppt_y"/>
                                          </p:val>
                                        </p:tav>
                                      </p:tavLst>
                                    </p:anim>
                                  </p:childTnLst>
                                </p:cTn>
                              </p:par>
                            </p:childTnLst>
                          </p:cTn>
                        </p:par>
                      </p:childTnLst>
                    </p:cTn>
                  </p:par>
                  <p:par>
                    <p:cTn id="68" fill="hold">
                      <p:stCondLst>
                        <p:cond delay="indefinite"/>
                      </p:stCondLst>
                      <p:childTnLst>
                        <p:par>
                          <p:cTn id="69" fill="hold">
                            <p:stCondLst>
                              <p:cond delay="0"/>
                            </p:stCondLst>
                            <p:childTnLst>
                              <p:par>
                                <p:cTn id="70" presetID="42" presetClass="entr" presetSubtype="0" fill="hold" grpId="0" nodeType="clickEffect">
                                  <p:stCondLst>
                                    <p:cond delay="0"/>
                                  </p:stCondLst>
                                  <p:childTnLst>
                                    <p:set>
                                      <p:cBhvr>
                                        <p:cTn id="71" dur="1" fill="hold">
                                          <p:stCondLst>
                                            <p:cond delay="0"/>
                                          </p:stCondLst>
                                        </p:cTn>
                                        <p:tgtEl>
                                          <p:spTgt spid="14785">
                                            <p:txEl>
                                              <p:pRg st="0" end="0"/>
                                            </p:txEl>
                                          </p:spTgt>
                                        </p:tgtEl>
                                        <p:attrNameLst>
                                          <p:attrName>style.visibility</p:attrName>
                                        </p:attrNameLst>
                                      </p:cBhvr>
                                      <p:to>
                                        <p:strVal val="visible"/>
                                      </p:to>
                                    </p:set>
                                    <p:animEffect transition="in" filter="fade">
                                      <p:cBhvr>
                                        <p:cTn id="72" dur="1000"/>
                                        <p:tgtEl>
                                          <p:spTgt spid="14785">
                                            <p:txEl>
                                              <p:pRg st="0" end="0"/>
                                            </p:txEl>
                                          </p:spTgt>
                                        </p:tgtEl>
                                      </p:cBhvr>
                                    </p:animEffect>
                                    <p:anim calcmode="lin" valueType="num">
                                      <p:cBhvr>
                                        <p:cTn id="73" dur="1000" fill="hold"/>
                                        <p:tgtEl>
                                          <p:spTgt spid="14785">
                                            <p:txEl>
                                              <p:pRg st="0" end="0"/>
                                            </p:txEl>
                                          </p:spTgt>
                                        </p:tgtEl>
                                        <p:attrNameLst>
                                          <p:attrName>ppt_x</p:attrName>
                                        </p:attrNameLst>
                                      </p:cBhvr>
                                      <p:tavLst>
                                        <p:tav tm="0">
                                          <p:val>
                                            <p:strVal val="#ppt_x"/>
                                          </p:val>
                                        </p:tav>
                                        <p:tav tm="100000">
                                          <p:val>
                                            <p:strVal val="#ppt_x"/>
                                          </p:val>
                                        </p:tav>
                                      </p:tavLst>
                                    </p:anim>
                                    <p:anim calcmode="lin" valueType="num">
                                      <p:cBhvr>
                                        <p:cTn id="74" dur="1000" fill="hold"/>
                                        <p:tgtEl>
                                          <p:spTgt spid="1478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42" presetClass="entr" presetSubtype="0" fill="hold" grpId="0" nodeType="clickEffect">
                                  <p:stCondLst>
                                    <p:cond delay="0"/>
                                  </p:stCondLst>
                                  <p:childTnLst>
                                    <p:set>
                                      <p:cBhvr>
                                        <p:cTn id="78" dur="1" fill="hold">
                                          <p:stCondLst>
                                            <p:cond delay="0"/>
                                          </p:stCondLst>
                                        </p:cTn>
                                        <p:tgtEl>
                                          <p:spTgt spid="14774">
                                            <p:txEl>
                                              <p:pRg st="0" end="0"/>
                                            </p:txEl>
                                          </p:spTgt>
                                        </p:tgtEl>
                                        <p:attrNameLst>
                                          <p:attrName>style.visibility</p:attrName>
                                        </p:attrNameLst>
                                      </p:cBhvr>
                                      <p:to>
                                        <p:strVal val="visible"/>
                                      </p:to>
                                    </p:set>
                                    <p:animEffect transition="in" filter="fade">
                                      <p:cBhvr>
                                        <p:cTn id="79" dur="1000"/>
                                        <p:tgtEl>
                                          <p:spTgt spid="14774">
                                            <p:txEl>
                                              <p:pRg st="0" end="0"/>
                                            </p:txEl>
                                          </p:spTgt>
                                        </p:tgtEl>
                                      </p:cBhvr>
                                    </p:animEffect>
                                    <p:anim calcmode="lin" valueType="num">
                                      <p:cBhvr>
                                        <p:cTn id="80" dur="1000" fill="hold"/>
                                        <p:tgtEl>
                                          <p:spTgt spid="14774">
                                            <p:txEl>
                                              <p:pRg st="0" end="0"/>
                                            </p:txEl>
                                          </p:spTgt>
                                        </p:tgtEl>
                                        <p:attrNameLst>
                                          <p:attrName>ppt_x</p:attrName>
                                        </p:attrNameLst>
                                      </p:cBhvr>
                                      <p:tavLst>
                                        <p:tav tm="0">
                                          <p:val>
                                            <p:strVal val="#ppt_x"/>
                                          </p:val>
                                        </p:tav>
                                        <p:tav tm="100000">
                                          <p:val>
                                            <p:strVal val="#ppt_x"/>
                                          </p:val>
                                        </p:tav>
                                      </p:tavLst>
                                    </p:anim>
                                    <p:anim calcmode="lin" valueType="num">
                                      <p:cBhvr>
                                        <p:cTn id="81" dur="1000" fill="hold"/>
                                        <p:tgtEl>
                                          <p:spTgt spid="14774">
                                            <p:txEl>
                                              <p:pRg st="0" end="0"/>
                                            </p:txEl>
                                          </p:spTgt>
                                        </p:tgtEl>
                                        <p:attrNameLst>
                                          <p:attrName>ppt_y</p:attrName>
                                        </p:attrNameLst>
                                      </p:cBhvr>
                                      <p:tavLst>
                                        <p:tav tm="0">
                                          <p:val>
                                            <p:strVal val="#ppt_y+.1"/>
                                          </p:val>
                                        </p:tav>
                                        <p:tav tm="100000">
                                          <p:val>
                                            <p:strVal val="#ppt_y"/>
                                          </p:val>
                                        </p:tav>
                                      </p:tavLst>
                                    </p:anim>
                                  </p:childTnLst>
                                </p:cTn>
                              </p:par>
                              <p:par>
                                <p:cTn id="82" presetID="42" presetClass="entr" presetSubtype="0" fill="hold" nodeType="withEffect">
                                  <p:stCondLst>
                                    <p:cond delay="0"/>
                                  </p:stCondLst>
                                  <p:childTnLst>
                                    <p:set>
                                      <p:cBhvr>
                                        <p:cTn id="83" dur="1" fill="hold">
                                          <p:stCondLst>
                                            <p:cond delay="0"/>
                                          </p:stCondLst>
                                        </p:cTn>
                                        <p:tgtEl>
                                          <p:spTgt spid="14786"/>
                                        </p:tgtEl>
                                        <p:attrNameLst>
                                          <p:attrName>style.visibility</p:attrName>
                                        </p:attrNameLst>
                                      </p:cBhvr>
                                      <p:to>
                                        <p:strVal val="visible"/>
                                      </p:to>
                                    </p:set>
                                    <p:animEffect transition="in" filter="fade">
                                      <p:cBhvr>
                                        <p:cTn id="84" dur="1000"/>
                                        <p:tgtEl>
                                          <p:spTgt spid="14786"/>
                                        </p:tgtEl>
                                      </p:cBhvr>
                                    </p:animEffect>
                                    <p:anim calcmode="lin" valueType="num">
                                      <p:cBhvr>
                                        <p:cTn id="85" dur="1000" fill="hold"/>
                                        <p:tgtEl>
                                          <p:spTgt spid="14786"/>
                                        </p:tgtEl>
                                        <p:attrNameLst>
                                          <p:attrName>ppt_x</p:attrName>
                                        </p:attrNameLst>
                                      </p:cBhvr>
                                      <p:tavLst>
                                        <p:tav tm="0">
                                          <p:val>
                                            <p:strVal val="#ppt_x"/>
                                          </p:val>
                                        </p:tav>
                                        <p:tav tm="100000">
                                          <p:val>
                                            <p:strVal val="#ppt_x"/>
                                          </p:val>
                                        </p:tav>
                                      </p:tavLst>
                                    </p:anim>
                                    <p:anim calcmode="lin" valueType="num">
                                      <p:cBhvr>
                                        <p:cTn id="86" dur="1000" fill="hold"/>
                                        <p:tgtEl>
                                          <p:spTgt spid="14786"/>
                                        </p:tgtEl>
                                        <p:attrNameLst>
                                          <p:attrName>ppt_y</p:attrName>
                                        </p:attrNameLst>
                                      </p:cBhvr>
                                      <p:tavLst>
                                        <p:tav tm="0">
                                          <p:val>
                                            <p:strVal val="#ppt_y+.1"/>
                                          </p:val>
                                        </p:tav>
                                        <p:tav tm="100000">
                                          <p:val>
                                            <p:strVal val="#ppt_y"/>
                                          </p:val>
                                        </p:tav>
                                      </p:tavLst>
                                    </p:anim>
                                  </p:childTnLst>
                                </p:cTn>
                              </p:par>
                              <p:par>
                                <p:cTn id="87" presetID="42" presetClass="entr" presetSubtype="0" fill="hold" nodeType="withEffect">
                                  <p:stCondLst>
                                    <p:cond delay="0"/>
                                  </p:stCondLst>
                                  <p:childTnLst>
                                    <p:set>
                                      <p:cBhvr>
                                        <p:cTn id="88" dur="1" fill="hold">
                                          <p:stCondLst>
                                            <p:cond delay="0"/>
                                          </p:stCondLst>
                                        </p:cTn>
                                        <p:tgtEl>
                                          <p:spTgt spid="15010"/>
                                        </p:tgtEl>
                                        <p:attrNameLst>
                                          <p:attrName>style.visibility</p:attrName>
                                        </p:attrNameLst>
                                      </p:cBhvr>
                                      <p:to>
                                        <p:strVal val="visible"/>
                                      </p:to>
                                    </p:set>
                                    <p:animEffect transition="in" filter="fade">
                                      <p:cBhvr>
                                        <p:cTn id="89" dur="1000"/>
                                        <p:tgtEl>
                                          <p:spTgt spid="15010"/>
                                        </p:tgtEl>
                                      </p:cBhvr>
                                    </p:animEffect>
                                    <p:anim calcmode="lin" valueType="num">
                                      <p:cBhvr>
                                        <p:cTn id="90" dur="1000" fill="hold"/>
                                        <p:tgtEl>
                                          <p:spTgt spid="15010"/>
                                        </p:tgtEl>
                                        <p:attrNameLst>
                                          <p:attrName>ppt_x</p:attrName>
                                        </p:attrNameLst>
                                      </p:cBhvr>
                                      <p:tavLst>
                                        <p:tav tm="0">
                                          <p:val>
                                            <p:strVal val="#ppt_x"/>
                                          </p:val>
                                        </p:tav>
                                        <p:tav tm="100000">
                                          <p:val>
                                            <p:strVal val="#ppt_x"/>
                                          </p:val>
                                        </p:tav>
                                      </p:tavLst>
                                    </p:anim>
                                    <p:anim calcmode="lin" valueType="num">
                                      <p:cBhvr>
                                        <p:cTn id="91" dur="1000" fill="hold"/>
                                        <p:tgtEl>
                                          <p:spTgt spid="15010"/>
                                        </p:tgtEl>
                                        <p:attrNameLst>
                                          <p:attrName>ppt_y</p:attrName>
                                        </p:attrNameLst>
                                      </p:cBhvr>
                                      <p:tavLst>
                                        <p:tav tm="0">
                                          <p:val>
                                            <p:strVal val="#ppt_y+.1"/>
                                          </p:val>
                                        </p:tav>
                                        <p:tav tm="100000">
                                          <p:val>
                                            <p:strVal val="#ppt_y"/>
                                          </p:val>
                                        </p:tav>
                                      </p:tavLst>
                                    </p:anim>
                                  </p:childTnLst>
                                </p:cTn>
                              </p:par>
                            </p:childTnLst>
                          </p:cTn>
                        </p:par>
                      </p:childTnLst>
                    </p:cTn>
                  </p:par>
                  <p:par>
                    <p:cTn id="92" fill="hold">
                      <p:stCondLst>
                        <p:cond delay="indefinite"/>
                      </p:stCondLst>
                      <p:childTnLst>
                        <p:par>
                          <p:cTn id="93" fill="hold">
                            <p:stCondLst>
                              <p:cond delay="0"/>
                            </p:stCondLst>
                            <p:childTnLst>
                              <p:par>
                                <p:cTn id="94" presetID="42" presetClass="entr" presetSubtype="0" fill="hold" grpId="0" nodeType="clickEffect">
                                  <p:stCondLst>
                                    <p:cond delay="0"/>
                                  </p:stCondLst>
                                  <p:childTnLst>
                                    <p:set>
                                      <p:cBhvr>
                                        <p:cTn id="95" dur="1" fill="hold">
                                          <p:stCondLst>
                                            <p:cond delay="0"/>
                                          </p:stCondLst>
                                        </p:cTn>
                                        <p:tgtEl>
                                          <p:spTgt spid="14775">
                                            <p:txEl>
                                              <p:pRg st="0" end="0"/>
                                            </p:txEl>
                                          </p:spTgt>
                                        </p:tgtEl>
                                        <p:attrNameLst>
                                          <p:attrName>style.visibility</p:attrName>
                                        </p:attrNameLst>
                                      </p:cBhvr>
                                      <p:to>
                                        <p:strVal val="visible"/>
                                      </p:to>
                                    </p:set>
                                    <p:animEffect transition="in" filter="fade">
                                      <p:cBhvr>
                                        <p:cTn id="96" dur="1000"/>
                                        <p:tgtEl>
                                          <p:spTgt spid="14775">
                                            <p:txEl>
                                              <p:pRg st="0" end="0"/>
                                            </p:txEl>
                                          </p:spTgt>
                                        </p:tgtEl>
                                      </p:cBhvr>
                                    </p:animEffect>
                                    <p:anim calcmode="lin" valueType="num">
                                      <p:cBhvr>
                                        <p:cTn id="97" dur="1000" fill="hold"/>
                                        <p:tgtEl>
                                          <p:spTgt spid="14775">
                                            <p:txEl>
                                              <p:pRg st="0" end="0"/>
                                            </p:txEl>
                                          </p:spTgt>
                                        </p:tgtEl>
                                        <p:attrNameLst>
                                          <p:attrName>ppt_x</p:attrName>
                                        </p:attrNameLst>
                                      </p:cBhvr>
                                      <p:tavLst>
                                        <p:tav tm="0">
                                          <p:val>
                                            <p:strVal val="#ppt_x"/>
                                          </p:val>
                                        </p:tav>
                                        <p:tav tm="100000">
                                          <p:val>
                                            <p:strVal val="#ppt_x"/>
                                          </p:val>
                                        </p:tav>
                                      </p:tavLst>
                                    </p:anim>
                                    <p:anim calcmode="lin" valueType="num">
                                      <p:cBhvr>
                                        <p:cTn id="98" dur="1000" fill="hold"/>
                                        <p:tgtEl>
                                          <p:spTgt spid="14775">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99" fill="hold">
                      <p:stCondLst>
                        <p:cond delay="indefinite"/>
                      </p:stCondLst>
                      <p:childTnLst>
                        <p:par>
                          <p:cTn id="100" fill="hold">
                            <p:stCondLst>
                              <p:cond delay="0"/>
                            </p:stCondLst>
                            <p:childTnLst>
                              <p:par>
                                <p:cTn id="101" presetID="42" presetClass="entr" presetSubtype="0" fill="hold" grpId="0" nodeType="clickEffect">
                                  <p:stCondLst>
                                    <p:cond delay="0"/>
                                  </p:stCondLst>
                                  <p:childTnLst>
                                    <p:set>
                                      <p:cBhvr>
                                        <p:cTn id="102" dur="1" fill="hold">
                                          <p:stCondLst>
                                            <p:cond delay="0"/>
                                          </p:stCondLst>
                                        </p:cTn>
                                        <p:tgtEl>
                                          <p:spTgt spid="14776">
                                            <p:txEl>
                                              <p:pRg st="0" end="0"/>
                                            </p:txEl>
                                          </p:spTgt>
                                        </p:tgtEl>
                                        <p:attrNameLst>
                                          <p:attrName>style.visibility</p:attrName>
                                        </p:attrNameLst>
                                      </p:cBhvr>
                                      <p:to>
                                        <p:strVal val="visible"/>
                                      </p:to>
                                    </p:set>
                                    <p:animEffect transition="in" filter="fade">
                                      <p:cBhvr>
                                        <p:cTn id="103" dur="1000"/>
                                        <p:tgtEl>
                                          <p:spTgt spid="14776">
                                            <p:txEl>
                                              <p:pRg st="0" end="0"/>
                                            </p:txEl>
                                          </p:spTgt>
                                        </p:tgtEl>
                                      </p:cBhvr>
                                    </p:animEffect>
                                    <p:anim calcmode="lin" valueType="num">
                                      <p:cBhvr>
                                        <p:cTn id="104" dur="1000" fill="hold"/>
                                        <p:tgtEl>
                                          <p:spTgt spid="14776">
                                            <p:txEl>
                                              <p:pRg st="0" end="0"/>
                                            </p:txEl>
                                          </p:spTgt>
                                        </p:tgtEl>
                                        <p:attrNameLst>
                                          <p:attrName>ppt_x</p:attrName>
                                        </p:attrNameLst>
                                      </p:cBhvr>
                                      <p:tavLst>
                                        <p:tav tm="0">
                                          <p:val>
                                            <p:strVal val="#ppt_x"/>
                                          </p:val>
                                        </p:tav>
                                        <p:tav tm="100000">
                                          <p:val>
                                            <p:strVal val="#ppt_x"/>
                                          </p:val>
                                        </p:tav>
                                      </p:tavLst>
                                    </p:anim>
                                    <p:anim calcmode="lin" valueType="num">
                                      <p:cBhvr>
                                        <p:cTn id="105" dur="1000" fill="hold"/>
                                        <p:tgtEl>
                                          <p:spTgt spid="14776">
                                            <p:txEl>
                                              <p:pRg st="0" end="0"/>
                                            </p:txEl>
                                          </p:spTgt>
                                        </p:tgtEl>
                                        <p:attrNameLst>
                                          <p:attrName>ppt_y</p:attrName>
                                        </p:attrNameLst>
                                      </p:cBhvr>
                                      <p:tavLst>
                                        <p:tav tm="0">
                                          <p:val>
                                            <p:strVal val="#ppt_y+.1"/>
                                          </p:val>
                                        </p:tav>
                                        <p:tav tm="100000">
                                          <p:val>
                                            <p:strVal val="#ppt_y"/>
                                          </p:val>
                                        </p:tav>
                                      </p:tavLst>
                                    </p:anim>
                                  </p:childTnLst>
                                </p:cTn>
                              </p:par>
                              <p:par>
                                <p:cTn id="106" presetID="42" presetClass="entr" presetSubtype="0" fill="hold" nodeType="withEffect">
                                  <p:stCondLst>
                                    <p:cond delay="0"/>
                                  </p:stCondLst>
                                  <p:childTnLst>
                                    <p:set>
                                      <p:cBhvr>
                                        <p:cTn id="107" dur="1" fill="hold">
                                          <p:stCondLst>
                                            <p:cond delay="0"/>
                                          </p:stCondLst>
                                        </p:cTn>
                                        <p:tgtEl>
                                          <p:spTgt spid="14800"/>
                                        </p:tgtEl>
                                        <p:attrNameLst>
                                          <p:attrName>style.visibility</p:attrName>
                                        </p:attrNameLst>
                                      </p:cBhvr>
                                      <p:to>
                                        <p:strVal val="visible"/>
                                      </p:to>
                                    </p:set>
                                    <p:animEffect transition="in" filter="fade">
                                      <p:cBhvr>
                                        <p:cTn id="108" dur="1000"/>
                                        <p:tgtEl>
                                          <p:spTgt spid="14800"/>
                                        </p:tgtEl>
                                      </p:cBhvr>
                                    </p:animEffect>
                                    <p:anim calcmode="lin" valueType="num">
                                      <p:cBhvr>
                                        <p:cTn id="109" dur="1000" fill="hold"/>
                                        <p:tgtEl>
                                          <p:spTgt spid="14800"/>
                                        </p:tgtEl>
                                        <p:attrNameLst>
                                          <p:attrName>ppt_x</p:attrName>
                                        </p:attrNameLst>
                                      </p:cBhvr>
                                      <p:tavLst>
                                        <p:tav tm="0">
                                          <p:val>
                                            <p:strVal val="#ppt_x"/>
                                          </p:val>
                                        </p:tav>
                                        <p:tav tm="100000">
                                          <p:val>
                                            <p:strVal val="#ppt_x"/>
                                          </p:val>
                                        </p:tav>
                                      </p:tavLst>
                                    </p:anim>
                                    <p:anim calcmode="lin" valueType="num">
                                      <p:cBhvr>
                                        <p:cTn id="110" dur="1000" fill="hold"/>
                                        <p:tgtEl>
                                          <p:spTgt spid="14800"/>
                                        </p:tgtEl>
                                        <p:attrNameLst>
                                          <p:attrName>ppt_y</p:attrName>
                                        </p:attrNameLst>
                                      </p:cBhvr>
                                      <p:tavLst>
                                        <p:tav tm="0">
                                          <p:val>
                                            <p:strVal val="#ppt_y+.1"/>
                                          </p:val>
                                        </p:tav>
                                        <p:tav tm="100000">
                                          <p:val>
                                            <p:strVal val="#ppt_y"/>
                                          </p:val>
                                        </p:tav>
                                      </p:tavLst>
                                    </p:anim>
                                  </p:childTnLst>
                                </p:cTn>
                              </p:par>
                              <p:par>
                                <p:cTn id="111" presetID="42" presetClass="entr" presetSubtype="0" fill="hold" nodeType="withEffect">
                                  <p:stCondLst>
                                    <p:cond delay="0"/>
                                  </p:stCondLst>
                                  <p:childTnLst>
                                    <p:set>
                                      <p:cBhvr>
                                        <p:cTn id="112" dur="1" fill="hold">
                                          <p:stCondLst>
                                            <p:cond delay="0"/>
                                          </p:stCondLst>
                                        </p:cTn>
                                        <p:tgtEl>
                                          <p:spTgt spid="14920"/>
                                        </p:tgtEl>
                                        <p:attrNameLst>
                                          <p:attrName>style.visibility</p:attrName>
                                        </p:attrNameLst>
                                      </p:cBhvr>
                                      <p:to>
                                        <p:strVal val="visible"/>
                                      </p:to>
                                    </p:set>
                                    <p:animEffect transition="in" filter="fade">
                                      <p:cBhvr>
                                        <p:cTn id="113" dur="1000"/>
                                        <p:tgtEl>
                                          <p:spTgt spid="14920"/>
                                        </p:tgtEl>
                                      </p:cBhvr>
                                    </p:animEffect>
                                    <p:anim calcmode="lin" valueType="num">
                                      <p:cBhvr>
                                        <p:cTn id="114" dur="1000" fill="hold"/>
                                        <p:tgtEl>
                                          <p:spTgt spid="14920"/>
                                        </p:tgtEl>
                                        <p:attrNameLst>
                                          <p:attrName>ppt_x</p:attrName>
                                        </p:attrNameLst>
                                      </p:cBhvr>
                                      <p:tavLst>
                                        <p:tav tm="0">
                                          <p:val>
                                            <p:strVal val="#ppt_x"/>
                                          </p:val>
                                        </p:tav>
                                        <p:tav tm="100000">
                                          <p:val>
                                            <p:strVal val="#ppt_x"/>
                                          </p:val>
                                        </p:tav>
                                      </p:tavLst>
                                    </p:anim>
                                    <p:anim calcmode="lin" valueType="num">
                                      <p:cBhvr>
                                        <p:cTn id="115" dur="1000" fill="hold"/>
                                        <p:tgtEl>
                                          <p:spTgt spid="14920"/>
                                        </p:tgtEl>
                                        <p:attrNameLst>
                                          <p:attrName>ppt_y</p:attrName>
                                        </p:attrNameLst>
                                      </p:cBhvr>
                                      <p:tavLst>
                                        <p:tav tm="0">
                                          <p:val>
                                            <p:strVal val="#ppt_y+.1"/>
                                          </p:val>
                                        </p:tav>
                                        <p:tav tm="100000">
                                          <p:val>
                                            <p:strVal val="#ppt_y"/>
                                          </p:val>
                                        </p:tav>
                                      </p:tavLst>
                                    </p:anim>
                                  </p:childTnLst>
                                </p:cTn>
                              </p:par>
                            </p:childTnLst>
                          </p:cTn>
                        </p:par>
                      </p:childTnLst>
                    </p:cTn>
                  </p:par>
                  <p:par>
                    <p:cTn id="116" fill="hold">
                      <p:stCondLst>
                        <p:cond delay="indefinite"/>
                      </p:stCondLst>
                      <p:childTnLst>
                        <p:par>
                          <p:cTn id="117" fill="hold">
                            <p:stCondLst>
                              <p:cond delay="0"/>
                            </p:stCondLst>
                            <p:childTnLst>
                              <p:par>
                                <p:cTn id="118" presetID="42" presetClass="entr" presetSubtype="0" fill="hold" grpId="0" nodeType="clickEffect">
                                  <p:stCondLst>
                                    <p:cond delay="0"/>
                                  </p:stCondLst>
                                  <p:childTnLst>
                                    <p:set>
                                      <p:cBhvr>
                                        <p:cTn id="119" dur="1" fill="hold">
                                          <p:stCondLst>
                                            <p:cond delay="0"/>
                                          </p:stCondLst>
                                        </p:cTn>
                                        <p:tgtEl>
                                          <p:spTgt spid="14777">
                                            <p:txEl>
                                              <p:pRg st="0" end="0"/>
                                            </p:txEl>
                                          </p:spTgt>
                                        </p:tgtEl>
                                        <p:attrNameLst>
                                          <p:attrName>style.visibility</p:attrName>
                                        </p:attrNameLst>
                                      </p:cBhvr>
                                      <p:to>
                                        <p:strVal val="visible"/>
                                      </p:to>
                                    </p:set>
                                    <p:animEffect transition="in" filter="fade">
                                      <p:cBhvr>
                                        <p:cTn id="120" dur="1000"/>
                                        <p:tgtEl>
                                          <p:spTgt spid="14777">
                                            <p:txEl>
                                              <p:pRg st="0" end="0"/>
                                            </p:txEl>
                                          </p:spTgt>
                                        </p:tgtEl>
                                      </p:cBhvr>
                                    </p:animEffect>
                                    <p:anim calcmode="lin" valueType="num">
                                      <p:cBhvr>
                                        <p:cTn id="121" dur="1000" fill="hold"/>
                                        <p:tgtEl>
                                          <p:spTgt spid="14777">
                                            <p:txEl>
                                              <p:pRg st="0" end="0"/>
                                            </p:txEl>
                                          </p:spTgt>
                                        </p:tgtEl>
                                        <p:attrNameLst>
                                          <p:attrName>ppt_x</p:attrName>
                                        </p:attrNameLst>
                                      </p:cBhvr>
                                      <p:tavLst>
                                        <p:tav tm="0">
                                          <p:val>
                                            <p:strVal val="#ppt_x"/>
                                          </p:val>
                                        </p:tav>
                                        <p:tav tm="100000">
                                          <p:val>
                                            <p:strVal val="#ppt_x"/>
                                          </p:val>
                                        </p:tav>
                                      </p:tavLst>
                                    </p:anim>
                                    <p:anim calcmode="lin" valueType="num">
                                      <p:cBhvr>
                                        <p:cTn id="122" dur="1000" fill="hold"/>
                                        <p:tgtEl>
                                          <p:spTgt spid="14777">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23" fill="hold">
                      <p:stCondLst>
                        <p:cond delay="indefinite"/>
                      </p:stCondLst>
                      <p:childTnLst>
                        <p:par>
                          <p:cTn id="124" fill="hold">
                            <p:stCondLst>
                              <p:cond delay="0"/>
                            </p:stCondLst>
                            <p:childTnLst>
                              <p:par>
                                <p:cTn id="125" presetID="42" presetClass="entr" presetSubtype="0" fill="hold" grpId="0" nodeType="clickEffect">
                                  <p:stCondLst>
                                    <p:cond delay="0"/>
                                  </p:stCondLst>
                                  <p:childTnLst>
                                    <p:set>
                                      <p:cBhvr>
                                        <p:cTn id="126" dur="1" fill="hold">
                                          <p:stCondLst>
                                            <p:cond delay="0"/>
                                          </p:stCondLst>
                                        </p:cTn>
                                        <p:tgtEl>
                                          <p:spTgt spid="14778">
                                            <p:txEl>
                                              <p:pRg st="0" end="0"/>
                                            </p:txEl>
                                          </p:spTgt>
                                        </p:tgtEl>
                                        <p:attrNameLst>
                                          <p:attrName>style.visibility</p:attrName>
                                        </p:attrNameLst>
                                      </p:cBhvr>
                                      <p:to>
                                        <p:strVal val="visible"/>
                                      </p:to>
                                    </p:set>
                                    <p:animEffect transition="in" filter="fade">
                                      <p:cBhvr>
                                        <p:cTn id="127" dur="1000"/>
                                        <p:tgtEl>
                                          <p:spTgt spid="14778">
                                            <p:txEl>
                                              <p:pRg st="0" end="0"/>
                                            </p:txEl>
                                          </p:spTgt>
                                        </p:tgtEl>
                                      </p:cBhvr>
                                    </p:animEffect>
                                    <p:anim calcmode="lin" valueType="num">
                                      <p:cBhvr>
                                        <p:cTn id="128" dur="1000" fill="hold"/>
                                        <p:tgtEl>
                                          <p:spTgt spid="14778">
                                            <p:txEl>
                                              <p:pRg st="0" end="0"/>
                                            </p:txEl>
                                          </p:spTgt>
                                        </p:tgtEl>
                                        <p:attrNameLst>
                                          <p:attrName>ppt_x</p:attrName>
                                        </p:attrNameLst>
                                      </p:cBhvr>
                                      <p:tavLst>
                                        <p:tav tm="0">
                                          <p:val>
                                            <p:strVal val="#ppt_x"/>
                                          </p:val>
                                        </p:tav>
                                        <p:tav tm="100000">
                                          <p:val>
                                            <p:strVal val="#ppt_x"/>
                                          </p:val>
                                        </p:tav>
                                      </p:tavLst>
                                    </p:anim>
                                    <p:anim calcmode="lin" valueType="num">
                                      <p:cBhvr>
                                        <p:cTn id="129" dur="1000" fill="hold"/>
                                        <p:tgtEl>
                                          <p:spTgt spid="14778">
                                            <p:txEl>
                                              <p:pRg st="0" end="0"/>
                                            </p:txEl>
                                          </p:spTgt>
                                        </p:tgtEl>
                                        <p:attrNameLst>
                                          <p:attrName>ppt_y</p:attrName>
                                        </p:attrNameLst>
                                      </p:cBhvr>
                                      <p:tavLst>
                                        <p:tav tm="0">
                                          <p:val>
                                            <p:strVal val="#ppt_y+.1"/>
                                          </p:val>
                                        </p:tav>
                                        <p:tav tm="100000">
                                          <p:val>
                                            <p:strVal val="#ppt_y"/>
                                          </p:val>
                                        </p:tav>
                                      </p:tavLst>
                                    </p:anim>
                                  </p:childTnLst>
                                </p:cTn>
                              </p:par>
                              <p:par>
                                <p:cTn id="130" presetID="42" presetClass="entr" presetSubtype="0" fill="hold" nodeType="withEffect">
                                  <p:stCondLst>
                                    <p:cond delay="0"/>
                                  </p:stCondLst>
                                  <p:childTnLst>
                                    <p:set>
                                      <p:cBhvr>
                                        <p:cTn id="131" dur="1" fill="hold">
                                          <p:stCondLst>
                                            <p:cond delay="0"/>
                                          </p:stCondLst>
                                        </p:cTn>
                                        <p:tgtEl>
                                          <p:spTgt spid="14814"/>
                                        </p:tgtEl>
                                        <p:attrNameLst>
                                          <p:attrName>style.visibility</p:attrName>
                                        </p:attrNameLst>
                                      </p:cBhvr>
                                      <p:to>
                                        <p:strVal val="visible"/>
                                      </p:to>
                                    </p:set>
                                    <p:animEffect transition="in" filter="fade">
                                      <p:cBhvr>
                                        <p:cTn id="132" dur="1000"/>
                                        <p:tgtEl>
                                          <p:spTgt spid="14814"/>
                                        </p:tgtEl>
                                      </p:cBhvr>
                                    </p:animEffect>
                                    <p:anim calcmode="lin" valueType="num">
                                      <p:cBhvr>
                                        <p:cTn id="133" dur="1000" fill="hold"/>
                                        <p:tgtEl>
                                          <p:spTgt spid="14814"/>
                                        </p:tgtEl>
                                        <p:attrNameLst>
                                          <p:attrName>ppt_x</p:attrName>
                                        </p:attrNameLst>
                                      </p:cBhvr>
                                      <p:tavLst>
                                        <p:tav tm="0">
                                          <p:val>
                                            <p:strVal val="#ppt_x"/>
                                          </p:val>
                                        </p:tav>
                                        <p:tav tm="100000">
                                          <p:val>
                                            <p:strVal val="#ppt_x"/>
                                          </p:val>
                                        </p:tav>
                                      </p:tavLst>
                                    </p:anim>
                                    <p:anim calcmode="lin" valueType="num">
                                      <p:cBhvr>
                                        <p:cTn id="134" dur="1000" fill="hold"/>
                                        <p:tgtEl>
                                          <p:spTgt spid="14814"/>
                                        </p:tgtEl>
                                        <p:attrNameLst>
                                          <p:attrName>ppt_y</p:attrName>
                                        </p:attrNameLst>
                                      </p:cBhvr>
                                      <p:tavLst>
                                        <p:tav tm="0">
                                          <p:val>
                                            <p:strVal val="#ppt_y+.1"/>
                                          </p:val>
                                        </p:tav>
                                        <p:tav tm="100000">
                                          <p:val>
                                            <p:strVal val="#ppt_y"/>
                                          </p:val>
                                        </p:tav>
                                      </p:tavLst>
                                    </p:anim>
                                  </p:childTnLst>
                                </p:cTn>
                              </p:par>
                              <p:par>
                                <p:cTn id="135" presetID="42" presetClass="entr" presetSubtype="0" fill="hold" nodeType="withEffect">
                                  <p:stCondLst>
                                    <p:cond delay="0"/>
                                  </p:stCondLst>
                                  <p:childTnLst>
                                    <p:set>
                                      <p:cBhvr>
                                        <p:cTn id="136" dur="1" fill="hold">
                                          <p:stCondLst>
                                            <p:cond delay="0"/>
                                          </p:stCondLst>
                                        </p:cTn>
                                        <p:tgtEl>
                                          <p:spTgt spid="15027"/>
                                        </p:tgtEl>
                                        <p:attrNameLst>
                                          <p:attrName>style.visibility</p:attrName>
                                        </p:attrNameLst>
                                      </p:cBhvr>
                                      <p:to>
                                        <p:strVal val="visible"/>
                                      </p:to>
                                    </p:set>
                                    <p:animEffect transition="in" filter="fade">
                                      <p:cBhvr>
                                        <p:cTn id="137" dur="1000"/>
                                        <p:tgtEl>
                                          <p:spTgt spid="15027"/>
                                        </p:tgtEl>
                                      </p:cBhvr>
                                    </p:animEffect>
                                    <p:anim calcmode="lin" valueType="num">
                                      <p:cBhvr>
                                        <p:cTn id="138" dur="1000" fill="hold"/>
                                        <p:tgtEl>
                                          <p:spTgt spid="15027"/>
                                        </p:tgtEl>
                                        <p:attrNameLst>
                                          <p:attrName>ppt_x</p:attrName>
                                        </p:attrNameLst>
                                      </p:cBhvr>
                                      <p:tavLst>
                                        <p:tav tm="0">
                                          <p:val>
                                            <p:strVal val="#ppt_x"/>
                                          </p:val>
                                        </p:tav>
                                        <p:tav tm="100000">
                                          <p:val>
                                            <p:strVal val="#ppt_x"/>
                                          </p:val>
                                        </p:tav>
                                      </p:tavLst>
                                    </p:anim>
                                    <p:anim calcmode="lin" valueType="num">
                                      <p:cBhvr>
                                        <p:cTn id="139" dur="1000" fill="hold"/>
                                        <p:tgtEl>
                                          <p:spTgt spid="15027"/>
                                        </p:tgtEl>
                                        <p:attrNameLst>
                                          <p:attrName>ppt_y</p:attrName>
                                        </p:attrNameLst>
                                      </p:cBhvr>
                                      <p:tavLst>
                                        <p:tav tm="0">
                                          <p:val>
                                            <p:strVal val="#ppt_y+.1"/>
                                          </p:val>
                                        </p:tav>
                                        <p:tav tm="100000">
                                          <p:val>
                                            <p:strVal val="#ppt_y"/>
                                          </p:val>
                                        </p:tav>
                                      </p:tavLst>
                                    </p:anim>
                                  </p:childTnLst>
                                </p:cTn>
                              </p:par>
                            </p:childTnLst>
                          </p:cTn>
                        </p:par>
                      </p:childTnLst>
                    </p:cTn>
                  </p:par>
                  <p:par>
                    <p:cTn id="140" fill="hold">
                      <p:stCondLst>
                        <p:cond delay="indefinite"/>
                      </p:stCondLst>
                      <p:childTnLst>
                        <p:par>
                          <p:cTn id="141" fill="hold">
                            <p:stCondLst>
                              <p:cond delay="0"/>
                            </p:stCondLst>
                            <p:childTnLst>
                              <p:par>
                                <p:cTn id="142" presetID="42" presetClass="entr" presetSubtype="0" fill="hold" grpId="0" nodeType="clickEffect">
                                  <p:stCondLst>
                                    <p:cond delay="0"/>
                                  </p:stCondLst>
                                  <p:childTnLst>
                                    <p:set>
                                      <p:cBhvr>
                                        <p:cTn id="143" dur="1" fill="hold">
                                          <p:stCondLst>
                                            <p:cond delay="0"/>
                                          </p:stCondLst>
                                        </p:cTn>
                                        <p:tgtEl>
                                          <p:spTgt spid="14779">
                                            <p:txEl>
                                              <p:pRg st="0" end="0"/>
                                            </p:txEl>
                                          </p:spTgt>
                                        </p:tgtEl>
                                        <p:attrNameLst>
                                          <p:attrName>style.visibility</p:attrName>
                                        </p:attrNameLst>
                                      </p:cBhvr>
                                      <p:to>
                                        <p:strVal val="visible"/>
                                      </p:to>
                                    </p:set>
                                    <p:animEffect transition="in" filter="fade">
                                      <p:cBhvr>
                                        <p:cTn id="144" dur="1000"/>
                                        <p:tgtEl>
                                          <p:spTgt spid="14779">
                                            <p:txEl>
                                              <p:pRg st="0" end="0"/>
                                            </p:txEl>
                                          </p:spTgt>
                                        </p:tgtEl>
                                      </p:cBhvr>
                                    </p:animEffect>
                                    <p:anim calcmode="lin" valueType="num">
                                      <p:cBhvr>
                                        <p:cTn id="145" dur="1000" fill="hold"/>
                                        <p:tgtEl>
                                          <p:spTgt spid="14779">
                                            <p:txEl>
                                              <p:pRg st="0" end="0"/>
                                            </p:txEl>
                                          </p:spTgt>
                                        </p:tgtEl>
                                        <p:attrNameLst>
                                          <p:attrName>ppt_x</p:attrName>
                                        </p:attrNameLst>
                                      </p:cBhvr>
                                      <p:tavLst>
                                        <p:tav tm="0">
                                          <p:val>
                                            <p:strVal val="#ppt_x"/>
                                          </p:val>
                                        </p:tav>
                                        <p:tav tm="100000">
                                          <p:val>
                                            <p:strVal val="#ppt_x"/>
                                          </p:val>
                                        </p:tav>
                                      </p:tavLst>
                                    </p:anim>
                                    <p:anim calcmode="lin" valueType="num">
                                      <p:cBhvr>
                                        <p:cTn id="146" dur="1000" fill="hold"/>
                                        <p:tgtEl>
                                          <p:spTgt spid="14779">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4774" grpId="0" build="p"/>
      <p:bldP spid="14775" grpId="0" build="p"/>
      <p:bldP spid="14776" grpId="0" build="p"/>
      <p:bldP spid="14777" grpId="0" build="p"/>
      <p:bldP spid="14778" grpId="0" build="p"/>
      <p:bldP spid="14779" grpId="0" build="p"/>
      <p:bldP spid="14780" grpId="0" build="p"/>
      <p:bldP spid="14781" grpId="0" build="p"/>
      <p:bldP spid="14782" grpId="0" build="p"/>
      <p:bldP spid="14783" grpId="0" build="p"/>
      <p:bldP spid="14784" grpId="0" build="p"/>
      <p:bldP spid="14785" grpId="0" build="p"/>
    </p:bld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14761"/>
        <p:cNvGrpSpPr/>
        <p:nvPr/>
      </p:nvGrpSpPr>
      <p:grpSpPr>
        <a:xfrm>
          <a:off x="0" y="0"/>
          <a:ext cx="0" cy="0"/>
          <a:chOff x="0" y="0"/>
          <a:chExt cx="0" cy="0"/>
        </a:xfrm>
      </p:grpSpPr>
      <p:grpSp>
        <p:nvGrpSpPr>
          <p:cNvPr id="14762" name="Google Shape;14762;p43"/>
          <p:cNvGrpSpPr/>
          <p:nvPr/>
        </p:nvGrpSpPr>
        <p:grpSpPr>
          <a:xfrm>
            <a:off x="1836845" y="891789"/>
            <a:ext cx="5469933" cy="2817627"/>
            <a:chOff x="1783594" y="620894"/>
            <a:chExt cx="5498525" cy="2832356"/>
          </a:xfrm>
        </p:grpSpPr>
        <p:sp>
          <p:nvSpPr>
            <p:cNvPr id="14763" name="Google Shape;14763;p43"/>
            <p:cNvSpPr/>
            <p:nvPr/>
          </p:nvSpPr>
          <p:spPr>
            <a:xfrm>
              <a:off x="1790650" y="627950"/>
              <a:ext cx="5484900" cy="2822100"/>
            </a:xfrm>
            <a:prstGeom prst="wedgeRectCallout">
              <a:avLst>
                <a:gd name="adj1" fmla="val -57170"/>
                <a:gd name="adj2" fmla="val 2087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4" name="Google Shape;14764;p43"/>
            <p:cNvSpPr/>
            <p:nvPr/>
          </p:nvSpPr>
          <p:spPr>
            <a:xfrm>
              <a:off x="1783594"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5" name="Google Shape;14765;p43"/>
            <p:cNvSpPr/>
            <p:nvPr/>
          </p:nvSpPr>
          <p:spPr>
            <a:xfrm>
              <a:off x="7007019"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6" name="Google Shape;14766;p43"/>
            <p:cNvSpPr/>
            <p:nvPr/>
          </p:nvSpPr>
          <p:spPr>
            <a:xfrm>
              <a:off x="1783594"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7" name="Google Shape;14767;p43"/>
            <p:cNvSpPr/>
            <p:nvPr/>
          </p:nvSpPr>
          <p:spPr>
            <a:xfrm>
              <a:off x="7007019"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768" name="Google Shape;14768;p43"/>
          <p:cNvSpPr txBox="1">
            <a:spLocks noGrp="1"/>
          </p:cNvSpPr>
          <p:nvPr>
            <p:ph type="title"/>
          </p:nvPr>
        </p:nvSpPr>
        <p:spPr>
          <a:xfrm>
            <a:off x="2348700" y="1565163"/>
            <a:ext cx="4446600" cy="16968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4000" dirty="0"/>
              <a:t>¿TIENES </a:t>
            </a:r>
            <a:r>
              <a:rPr lang="en" sz="5400" dirty="0">
                <a:solidFill>
                  <a:schemeClr val="accent3"/>
                </a:solidFill>
              </a:rPr>
              <a:t>DUDAS?</a:t>
            </a:r>
            <a:endParaRPr sz="5400" dirty="0">
              <a:solidFill>
                <a:schemeClr val="accent3"/>
              </a:solidFill>
            </a:endParaRPr>
          </a:p>
        </p:txBody>
      </p:sp>
    </p:spTree>
    <p:extLst>
      <p:ext uri="{BB962C8B-B14F-4D97-AF65-F5344CB8AC3E}">
        <p14:creationId xmlns:p14="http://schemas.microsoft.com/office/powerpoint/2010/main" val="4017859832"/>
      </p:ext>
    </p:extLst>
  </p:cSld>
  <p:clrMapOvr>
    <a:masterClrMapping/>
  </p:clrMapOvr>
  <p:transition spd="slow">
    <p:push dir="u"/>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16010"/>
        <p:cNvGrpSpPr/>
        <p:nvPr/>
      </p:nvGrpSpPr>
      <p:grpSpPr>
        <a:xfrm>
          <a:off x="0" y="0"/>
          <a:ext cx="0" cy="0"/>
          <a:chOff x="0" y="0"/>
          <a:chExt cx="0" cy="0"/>
        </a:xfrm>
      </p:grpSpPr>
      <p:grpSp>
        <p:nvGrpSpPr>
          <p:cNvPr id="16011" name="Google Shape;16011;p60"/>
          <p:cNvGrpSpPr/>
          <p:nvPr/>
        </p:nvGrpSpPr>
        <p:grpSpPr>
          <a:xfrm>
            <a:off x="1485126" y="570997"/>
            <a:ext cx="6173744" cy="3632213"/>
            <a:chOff x="1783594" y="620894"/>
            <a:chExt cx="5498525" cy="2832356"/>
          </a:xfrm>
        </p:grpSpPr>
        <p:sp>
          <p:nvSpPr>
            <p:cNvPr id="16012" name="Google Shape;16012;p60"/>
            <p:cNvSpPr/>
            <p:nvPr/>
          </p:nvSpPr>
          <p:spPr>
            <a:xfrm>
              <a:off x="1790650" y="627950"/>
              <a:ext cx="5484900" cy="2822100"/>
            </a:xfrm>
            <a:prstGeom prst="wedgeRectCallout">
              <a:avLst>
                <a:gd name="adj1" fmla="val -55031"/>
                <a:gd name="adj2" fmla="val 21227"/>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3" name="Google Shape;16013;p60"/>
            <p:cNvSpPr/>
            <p:nvPr/>
          </p:nvSpPr>
          <p:spPr>
            <a:xfrm>
              <a:off x="1783594"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4" name="Google Shape;16014;p60"/>
            <p:cNvSpPr/>
            <p:nvPr/>
          </p:nvSpPr>
          <p:spPr>
            <a:xfrm>
              <a:off x="7007019"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5" name="Google Shape;16015;p60"/>
            <p:cNvSpPr/>
            <p:nvPr/>
          </p:nvSpPr>
          <p:spPr>
            <a:xfrm>
              <a:off x="1783594"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16" name="Google Shape;16016;p60"/>
            <p:cNvSpPr/>
            <p:nvPr/>
          </p:nvSpPr>
          <p:spPr>
            <a:xfrm>
              <a:off x="7007019"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6017" name="Google Shape;16017;p60"/>
          <p:cNvSpPr txBox="1">
            <a:spLocks noGrp="1"/>
          </p:cNvSpPr>
          <p:nvPr>
            <p:ph type="title"/>
          </p:nvPr>
        </p:nvSpPr>
        <p:spPr>
          <a:xfrm>
            <a:off x="2510400" y="1090558"/>
            <a:ext cx="41232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GRACIAS!</a:t>
            </a:r>
            <a:endParaRPr dirty="0"/>
          </a:p>
        </p:txBody>
      </p:sp>
      <p:sp>
        <p:nvSpPr>
          <p:cNvPr id="16018" name="Google Shape;16018;p60"/>
          <p:cNvSpPr txBox="1">
            <a:spLocks noGrp="1"/>
          </p:cNvSpPr>
          <p:nvPr>
            <p:ph type="subTitle" idx="1"/>
          </p:nvPr>
        </p:nvSpPr>
        <p:spPr>
          <a:xfrm>
            <a:off x="2962064" y="2329096"/>
            <a:ext cx="3049500" cy="3012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CL" dirty="0"/>
              <a:t>¿N</a:t>
            </a:r>
            <a:r>
              <a:rPr lang="en" dirty="0"/>
              <a:t>ecesitas eloboost?</a:t>
            </a:r>
            <a:endParaRPr dirty="0"/>
          </a:p>
        </p:txBody>
      </p:sp>
      <p:sp>
        <p:nvSpPr>
          <p:cNvPr id="16019" name="Google Shape;16019;p60"/>
          <p:cNvSpPr txBox="1">
            <a:spLocks noGrp="1"/>
          </p:cNvSpPr>
          <p:nvPr>
            <p:ph type="subTitle" idx="2"/>
          </p:nvPr>
        </p:nvSpPr>
        <p:spPr>
          <a:xfrm>
            <a:off x="3171825" y="2656239"/>
            <a:ext cx="2693194" cy="874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CL" dirty="0"/>
              <a:t>f</a:t>
            </a:r>
            <a:r>
              <a:rPr lang="en" dirty="0"/>
              <a:t>er.sepulvedac@profesor.duoc.cl</a:t>
            </a:r>
            <a:br>
              <a:rPr lang="en" dirty="0"/>
            </a:br>
            <a:r>
              <a:rPr lang="en" dirty="0"/>
              <a:t>+56920 421 838</a:t>
            </a:r>
            <a:br>
              <a:rPr lang="en" dirty="0"/>
            </a:br>
            <a:r>
              <a:rPr lang="en" dirty="0"/>
              <a:t>duoc.cl</a:t>
            </a:r>
            <a:endParaRPr dirty="0"/>
          </a:p>
        </p:txBody>
      </p:sp>
      <p:grpSp>
        <p:nvGrpSpPr>
          <p:cNvPr id="16022" name="Google Shape;16022;p60"/>
          <p:cNvGrpSpPr/>
          <p:nvPr/>
        </p:nvGrpSpPr>
        <p:grpSpPr>
          <a:xfrm>
            <a:off x="3608134" y="1926505"/>
            <a:ext cx="326222" cy="327425"/>
            <a:chOff x="3304721" y="1494895"/>
            <a:chExt cx="326222" cy="327425"/>
          </a:xfrm>
        </p:grpSpPr>
        <p:grpSp>
          <p:nvGrpSpPr>
            <p:cNvPr id="16023" name="Google Shape;16023;p60"/>
            <p:cNvGrpSpPr/>
            <p:nvPr/>
          </p:nvGrpSpPr>
          <p:grpSpPr>
            <a:xfrm>
              <a:off x="3304721" y="1494895"/>
              <a:ext cx="326222" cy="327425"/>
              <a:chOff x="720000" y="1540425"/>
              <a:chExt cx="833900" cy="836975"/>
            </a:xfrm>
          </p:grpSpPr>
          <p:sp>
            <p:nvSpPr>
              <p:cNvPr id="16024" name="Google Shape;16024;p60"/>
              <p:cNvSpPr/>
              <p:nvPr/>
            </p:nvSpPr>
            <p:spPr>
              <a:xfrm rot="-5400000">
                <a:off x="720550" y="1543413"/>
                <a:ext cx="832800" cy="831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25" name="Google Shape;16025;p60"/>
              <p:cNvGrpSpPr/>
              <p:nvPr/>
            </p:nvGrpSpPr>
            <p:grpSpPr>
              <a:xfrm>
                <a:off x="720000" y="1540425"/>
                <a:ext cx="833900" cy="836975"/>
                <a:chOff x="720000" y="1540425"/>
                <a:chExt cx="833900" cy="836975"/>
              </a:xfrm>
            </p:grpSpPr>
            <p:sp>
              <p:nvSpPr>
                <p:cNvPr id="16026" name="Google Shape;16026;p60"/>
                <p:cNvSpPr/>
                <p:nvPr/>
              </p:nvSpPr>
              <p:spPr>
                <a:xfrm>
                  <a:off x="1453400" y="1540425"/>
                  <a:ext cx="100500" cy="100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7" name="Google Shape;16027;p60"/>
                <p:cNvSpPr/>
                <p:nvPr/>
              </p:nvSpPr>
              <p:spPr>
                <a:xfrm>
                  <a:off x="720000" y="1540425"/>
                  <a:ext cx="100500" cy="100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8" name="Google Shape;16028;p60"/>
                <p:cNvSpPr/>
                <p:nvPr/>
              </p:nvSpPr>
              <p:spPr>
                <a:xfrm>
                  <a:off x="1453400" y="2276900"/>
                  <a:ext cx="100500" cy="100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29" name="Google Shape;16029;p60"/>
                <p:cNvSpPr/>
                <p:nvPr/>
              </p:nvSpPr>
              <p:spPr>
                <a:xfrm>
                  <a:off x="720000" y="2276900"/>
                  <a:ext cx="100500" cy="100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030" name="Google Shape;16030;p60"/>
            <p:cNvGrpSpPr/>
            <p:nvPr/>
          </p:nvGrpSpPr>
          <p:grpSpPr>
            <a:xfrm>
              <a:off x="3362351" y="1553048"/>
              <a:ext cx="211097" cy="211009"/>
              <a:chOff x="2113050" y="2963100"/>
              <a:chExt cx="872300" cy="872300"/>
            </a:xfrm>
          </p:grpSpPr>
          <p:sp>
            <p:nvSpPr>
              <p:cNvPr id="16031" name="Google Shape;16031;p60"/>
              <p:cNvSpPr/>
              <p:nvPr/>
            </p:nvSpPr>
            <p:spPr>
              <a:xfrm>
                <a:off x="2113050" y="2963100"/>
                <a:ext cx="872300" cy="872300"/>
              </a:xfrm>
              <a:custGeom>
                <a:avLst/>
                <a:gdLst/>
                <a:ahLst/>
                <a:cxnLst/>
                <a:rect l="l" t="t" r="r" b="b"/>
                <a:pathLst>
                  <a:path w="34892" h="34892" extrusionOk="0">
                    <a:moveTo>
                      <a:pt x="4562" y="0"/>
                    </a:moveTo>
                    <a:lnTo>
                      <a:pt x="4562" y="2273"/>
                    </a:lnTo>
                    <a:lnTo>
                      <a:pt x="2273" y="2273"/>
                    </a:lnTo>
                    <a:lnTo>
                      <a:pt x="2273" y="4546"/>
                    </a:lnTo>
                    <a:lnTo>
                      <a:pt x="0" y="4546"/>
                    </a:lnTo>
                    <a:lnTo>
                      <a:pt x="0" y="30346"/>
                    </a:lnTo>
                    <a:lnTo>
                      <a:pt x="2273" y="30346"/>
                    </a:lnTo>
                    <a:lnTo>
                      <a:pt x="2273" y="32618"/>
                    </a:lnTo>
                    <a:lnTo>
                      <a:pt x="4562" y="32618"/>
                    </a:lnTo>
                    <a:lnTo>
                      <a:pt x="4562" y="34891"/>
                    </a:lnTo>
                    <a:lnTo>
                      <a:pt x="30346" y="34891"/>
                    </a:lnTo>
                    <a:lnTo>
                      <a:pt x="30346" y="32618"/>
                    </a:lnTo>
                    <a:lnTo>
                      <a:pt x="32619" y="32618"/>
                    </a:lnTo>
                    <a:lnTo>
                      <a:pt x="32619" y="30346"/>
                    </a:lnTo>
                    <a:lnTo>
                      <a:pt x="34891" y="30346"/>
                    </a:lnTo>
                    <a:lnTo>
                      <a:pt x="34891" y="4546"/>
                    </a:lnTo>
                    <a:lnTo>
                      <a:pt x="32619" y="4546"/>
                    </a:lnTo>
                    <a:lnTo>
                      <a:pt x="32619" y="2273"/>
                    </a:lnTo>
                    <a:lnTo>
                      <a:pt x="30346" y="2273"/>
                    </a:lnTo>
                    <a:lnTo>
                      <a:pt x="30346"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2" name="Google Shape;16032;p60"/>
              <p:cNvSpPr/>
              <p:nvPr/>
            </p:nvSpPr>
            <p:spPr>
              <a:xfrm>
                <a:off x="2113050" y="2963100"/>
                <a:ext cx="170875" cy="170475"/>
              </a:xfrm>
              <a:custGeom>
                <a:avLst/>
                <a:gdLst/>
                <a:ahLst/>
                <a:cxnLst/>
                <a:rect l="l" t="t" r="r" b="b"/>
                <a:pathLst>
                  <a:path w="6835" h="6819" extrusionOk="0">
                    <a:moveTo>
                      <a:pt x="4562" y="0"/>
                    </a:moveTo>
                    <a:lnTo>
                      <a:pt x="4562" y="2273"/>
                    </a:lnTo>
                    <a:lnTo>
                      <a:pt x="2273" y="2273"/>
                    </a:lnTo>
                    <a:lnTo>
                      <a:pt x="2273" y="4546"/>
                    </a:lnTo>
                    <a:lnTo>
                      <a:pt x="0" y="4546"/>
                    </a:lnTo>
                    <a:lnTo>
                      <a:pt x="0" y="6819"/>
                    </a:lnTo>
                    <a:lnTo>
                      <a:pt x="4562" y="6819"/>
                    </a:lnTo>
                    <a:lnTo>
                      <a:pt x="4562" y="4546"/>
                    </a:lnTo>
                    <a:lnTo>
                      <a:pt x="6834" y="4546"/>
                    </a:lnTo>
                    <a:lnTo>
                      <a:pt x="683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3" name="Google Shape;16033;p60"/>
              <p:cNvSpPr/>
              <p:nvPr/>
            </p:nvSpPr>
            <p:spPr>
              <a:xfrm>
                <a:off x="2549175" y="2963100"/>
                <a:ext cx="436175" cy="872300"/>
              </a:xfrm>
              <a:custGeom>
                <a:avLst/>
                <a:gdLst/>
                <a:ahLst/>
                <a:cxnLst/>
                <a:rect l="l" t="t" r="r" b="b"/>
                <a:pathLst>
                  <a:path w="17447" h="34892" extrusionOk="0">
                    <a:moveTo>
                      <a:pt x="1" y="0"/>
                    </a:moveTo>
                    <a:lnTo>
                      <a:pt x="1" y="34891"/>
                    </a:lnTo>
                    <a:lnTo>
                      <a:pt x="12901" y="34891"/>
                    </a:lnTo>
                    <a:lnTo>
                      <a:pt x="12901" y="32618"/>
                    </a:lnTo>
                    <a:lnTo>
                      <a:pt x="15174" y="32618"/>
                    </a:lnTo>
                    <a:lnTo>
                      <a:pt x="15174" y="30346"/>
                    </a:lnTo>
                    <a:lnTo>
                      <a:pt x="17446" y="30346"/>
                    </a:lnTo>
                    <a:lnTo>
                      <a:pt x="17446" y="4546"/>
                    </a:lnTo>
                    <a:lnTo>
                      <a:pt x="15174" y="4546"/>
                    </a:lnTo>
                    <a:lnTo>
                      <a:pt x="15174" y="2273"/>
                    </a:lnTo>
                    <a:lnTo>
                      <a:pt x="12901" y="2273"/>
                    </a:lnTo>
                    <a:lnTo>
                      <a:pt x="12901" y="0"/>
                    </a:lnTo>
                    <a:close/>
                  </a:path>
                </a:pathLst>
              </a:custGeom>
              <a:solidFill>
                <a:srgbClr val="FFC86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4" name="Google Shape;16034;p60"/>
              <p:cNvSpPr/>
              <p:nvPr/>
            </p:nvSpPr>
            <p:spPr>
              <a:xfrm>
                <a:off x="2169875" y="3019925"/>
                <a:ext cx="57225" cy="56825"/>
              </a:xfrm>
              <a:custGeom>
                <a:avLst/>
                <a:gdLst/>
                <a:ahLst/>
                <a:cxnLst/>
                <a:rect l="l" t="t" r="r" b="b"/>
                <a:pathLst>
                  <a:path w="2289" h="2273" extrusionOk="0">
                    <a:moveTo>
                      <a:pt x="0" y="0"/>
                    </a:moveTo>
                    <a:lnTo>
                      <a:pt x="0" y="2273"/>
                    </a:lnTo>
                    <a:lnTo>
                      <a:pt x="2289" y="2273"/>
                    </a:lnTo>
                    <a:lnTo>
                      <a:pt x="22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5" name="Google Shape;16035;p60"/>
              <p:cNvSpPr/>
              <p:nvPr/>
            </p:nvSpPr>
            <p:spPr>
              <a:xfrm>
                <a:off x="2871675" y="3019925"/>
                <a:ext cx="56850" cy="56825"/>
              </a:xfrm>
              <a:custGeom>
                <a:avLst/>
                <a:gdLst/>
                <a:ahLst/>
                <a:cxnLst/>
                <a:rect l="l" t="t" r="r" b="b"/>
                <a:pathLst>
                  <a:path w="2274" h="2273" extrusionOk="0">
                    <a:moveTo>
                      <a:pt x="1" y="0"/>
                    </a:moveTo>
                    <a:lnTo>
                      <a:pt x="1" y="2273"/>
                    </a:lnTo>
                    <a:lnTo>
                      <a:pt x="2274" y="2273"/>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6" name="Google Shape;16036;p60"/>
              <p:cNvSpPr/>
              <p:nvPr/>
            </p:nvSpPr>
            <p:spPr>
              <a:xfrm>
                <a:off x="2169875" y="3721725"/>
                <a:ext cx="57225" cy="56850"/>
              </a:xfrm>
              <a:custGeom>
                <a:avLst/>
                <a:gdLst/>
                <a:ahLst/>
                <a:cxnLst/>
                <a:rect l="l" t="t" r="r" b="b"/>
                <a:pathLst>
                  <a:path w="2289" h="2274" extrusionOk="0">
                    <a:moveTo>
                      <a:pt x="0" y="1"/>
                    </a:moveTo>
                    <a:lnTo>
                      <a:pt x="0" y="2273"/>
                    </a:lnTo>
                    <a:lnTo>
                      <a:pt x="2289" y="2273"/>
                    </a:lnTo>
                    <a:lnTo>
                      <a:pt x="22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7" name="Google Shape;16037;p60"/>
              <p:cNvSpPr/>
              <p:nvPr/>
            </p:nvSpPr>
            <p:spPr>
              <a:xfrm>
                <a:off x="2871675" y="3721725"/>
                <a:ext cx="56850" cy="56850"/>
              </a:xfrm>
              <a:custGeom>
                <a:avLst/>
                <a:gdLst/>
                <a:ahLst/>
                <a:cxnLst/>
                <a:rect l="l" t="t" r="r" b="b"/>
                <a:pathLst>
                  <a:path w="2274" h="2274" extrusionOk="0">
                    <a:moveTo>
                      <a:pt x="1" y="1"/>
                    </a:moveTo>
                    <a:lnTo>
                      <a:pt x="1" y="2273"/>
                    </a:lnTo>
                    <a:lnTo>
                      <a:pt x="2274" y="2273"/>
                    </a:lnTo>
                    <a:lnTo>
                      <a:pt x="2274"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8" name="Google Shape;16038;p60"/>
              <p:cNvSpPr/>
              <p:nvPr/>
            </p:nvSpPr>
            <p:spPr>
              <a:xfrm>
                <a:off x="2113050" y="3076725"/>
                <a:ext cx="56850" cy="645025"/>
              </a:xfrm>
              <a:custGeom>
                <a:avLst/>
                <a:gdLst/>
                <a:ahLst/>
                <a:cxnLst/>
                <a:rect l="l" t="t" r="r" b="b"/>
                <a:pathLst>
                  <a:path w="2274" h="25801" extrusionOk="0">
                    <a:moveTo>
                      <a:pt x="0" y="1"/>
                    </a:moveTo>
                    <a:lnTo>
                      <a:pt x="0" y="25801"/>
                    </a:lnTo>
                    <a:lnTo>
                      <a:pt x="2273" y="25801"/>
                    </a:lnTo>
                    <a:lnTo>
                      <a:pt x="22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9" name="Google Shape;16039;p60"/>
              <p:cNvSpPr/>
              <p:nvPr/>
            </p:nvSpPr>
            <p:spPr>
              <a:xfrm>
                <a:off x="2928500" y="3076725"/>
                <a:ext cx="56850" cy="645025"/>
              </a:xfrm>
              <a:custGeom>
                <a:avLst/>
                <a:gdLst/>
                <a:ahLst/>
                <a:cxnLst/>
                <a:rect l="l" t="t" r="r" b="b"/>
                <a:pathLst>
                  <a:path w="2274" h="25801" extrusionOk="0">
                    <a:moveTo>
                      <a:pt x="1" y="1"/>
                    </a:moveTo>
                    <a:lnTo>
                      <a:pt x="1" y="25801"/>
                    </a:lnTo>
                    <a:lnTo>
                      <a:pt x="2273" y="25801"/>
                    </a:lnTo>
                    <a:lnTo>
                      <a:pt x="22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0" name="Google Shape;16040;p60"/>
              <p:cNvSpPr/>
              <p:nvPr/>
            </p:nvSpPr>
            <p:spPr>
              <a:xfrm>
                <a:off x="2227075" y="2963100"/>
                <a:ext cx="644625" cy="56850"/>
              </a:xfrm>
              <a:custGeom>
                <a:avLst/>
                <a:gdLst/>
                <a:ahLst/>
                <a:cxnLst/>
                <a:rect l="l" t="t" r="r" b="b"/>
                <a:pathLst>
                  <a:path w="25785" h="2274" extrusionOk="0">
                    <a:moveTo>
                      <a:pt x="1" y="0"/>
                    </a:moveTo>
                    <a:lnTo>
                      <a:pt x="1" y="2273"/>
                    </a:lnTo>
                    <a:lnTo>
                      <a:pt x="25785" y="2273"/>
                    </a:lnTo>
                    <a:lnTo>
                      <a:pt x="257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1" name="Google Shape;16041;p60"/>
              <p:cNvSpPr/>
              <p:nvPr/>
            </p:nvSpPr>
            <p:spPr>
              <a:xfrm>
                <a:off x="2227075" y="3778550"/>
                <a:ext cx="644625" cy="56850"/>
              </a:xfrm>
              <a:custGeom>
                <a:avLst/>
                <a:gdLst/>
                <a:ahLst/>
                <a:cxnLst/>
                <a:rect l="l" t="t" r="r" b="b"/>
                <a:pathLst>
                  <a:path w="25785" h="2274" extrusionOk="0">
                    <a:moveTo>
                      <a:pt x="1" y="0"/>
                    </a:moveTo>
                    <a:lnTo>
                      <a:pt x="1" y="2273"/>
                    </a:lnTo>
                    <a:lnTo>
                      <a:pt x="25785" y="2273"/>
                    </a:lnTo>
                    <a:lnTo>
                      <a:pt x="2578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2" name="Google Shape;16042;p60"/>
              <p:cNvSpPr/>
              <p:nvPr/>
            </p:nvSpPr>
            <p:spPr>
              <a:xfrm>
                <a:off x="2321900" y="3285600"/>
                <a:ext cx="56850" cy="227300"/>
              </a:xfrm>
              <a:custGeom>
                <a:avLst/>
                <a:gdLst/>
                <a:ahLst/>
                <a:cxnLst/>
                <a:rect l="l" t="t" r="r" b="b"/>
                <a:pathLst>
                  <a:path w="2274" h="9092" extrusionOk="0">
                    <a:moveTo>
                      <a:pt x="1" y="0"/>
                    </a:moveTo>
                    <a:lnTo>
                      <a:pt x="1" y="9091"/>
                    </a:lnTo>
                    <a:lnTo>
                      <a:pt x="2274" y="9091"/>
                    </a:lnTo>
                    <a:lnTo>
                      <a:pt x="22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3" name="Google Shape;16043;p60"/>
              <p:cNvSpPr/>
              <p:nvPr/>
            </p:nvSpPr>
            <p:spPr>
              <a:xfrm>
                <a:off x="2720025" y="3285600"/>
                <a:ext cx="56850" cy="227300"/>
              </a:xfrm>
              <a:custGeom>
                <a:avLst/>
                <a:gdLst/>
                <a:ahLst/>
                <a:cxnLst/>
                <a:rect l="l" t="t" r="r" b="b"/>
                <a:pathLst>
                  <a:path w="2274" h="9092" extrusionOk="0">
                    <a:moveTo>
                      <a:pt x="1" y="0"/>
                    </a:moveTo>
                    <a:lnTo>
                      <a:pt x="1" y="9091"/>
                    </a:lnTo>
                    <a:lnTo>
                      <a:pt x="2274" y="9091"/>
                    </a:lnTo>
                    <a:lnTo>
                      <a:pt x="2274"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4" name="Google Shape;16044;p60"/>
              <p:cNvSpPr/>
              <p:nvPr/>
            </p:nvSpPr>
            <p:spPr>
              <a:xfrm>
                <a:off x="2435550" y="3171550"/>
                <a:ext cx="227700" cy="56850"/>
              </a:xfrm>
              <a:custGeom>
                <a:avLst/>
                <a:gdLst/>
                <a:ahLst/>
                <a:cxnLst/>
                <a:rect l="l" t="t" r="r" b="b"/>
                <a:pathLst>
                  <a:path w="9108" h="2274" extrusionOk="0">
                    <a:moveTo>
                      <a:pt x="0" y="1"/>
                    </a:moveTo>
                    <a:lnTo>
                      <a:pt x="0" y="2274"/>
                    </a:lnTo>
                    <a:lnTo>
                      <a:pt x="9107" y="2274"/>
                    </a:lnTo>
                    <a:lnTo>
                      <a:pt x="910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5" name="Google Shape;16045;p60"/>
              <p:cNvSpPr/>
              <p:nvPr/>
            </p:nvSpPr>
            <p:spPr>
              <a:xfrm>
                <a:off x="2435550" y="3569700"/>
                <a:ext cx="227700" cy="57225"/>
              </a:xfrm>
              <a:custGeom>
                <a:avLst/>
                <a:gdLst/>
                <a:ahLst/>
                <a:cxnLst/>
                <a:rect l="l" t="t" r="r" b="b"/>
                <a:pathLst>
                  <a:path w="9108" h="2289" extrusionOk="0">
                    <a:moveTo>
                      <a:pt x="0" y="0"/>
                    </a:moveTo>
                    <a:lnTo>
                      <a:pt x="0" y="2289"/>
                    </a:lnTo>
                    <a:lnTo>
                      <a:pt x="9107" y="2289"/>
                    </a:lnTo>
                    <a:lnTo>
                      <a:pt x="91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6" name="Google Shape;16046;p60"/>
              <p:cNvSpPr/>
              <p:nvPr/>
            </p:nvSpPr>
            <p:spPr>
              <a:xfrm>
                <a:off x="2378725" y="3228375"/>
                <a:ext cx="56850" cy="57250"/>
              </a:xfrm>
              <a:custGeom>
                <a:avLst/>
                <a:gdLst/>
                <a:ahLst/>
                <a:cxnLst/>
                <a:rect l="l" t="t" r="r" b="b"/>
                <a:pathLst>
                  <a:path w="2274" h="2290" extrusionOk="0">
                    <a:moveTo>
                      <a:pt x="1" y="1"/>
                    </a:moveTo>
                    <a:lnTo>
                      <a:pt x="1" y="2289"/>
                    </a:lnTo>
                    <a:lnTo>
                      <a:pt x="2273" y="2289"/>
                    </a:lnTo>
                    <a:lnTo>
                      <a:pt x="22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7" name="Google Shape;16047;p60"/>
              <p:cNvSpPr/>
              <p:nvPr/>
            </p:nvSpPr>
            <p:spPr>
              <a:xfrm>
                <a:off x="2663225" y="3228375"/>
                <a:ext cx="56825" cy="57250"/>
              </a:xfrm>
              <a:custGeom>
                <a:avLst/>
                <a:gdLst/>
                <a:ahLst/>
                <a:cxnLst/>
                <a:rect l="l" t="t" r="r" b="b"/>
                <a:pathLst>
                  <a:path w="2273" h="2290" extrusionOk="0">
                    <a:moveTo>
                      <a:pt x="0" y="1"/>
                    </a:moveTo>
                    <a:lnTo>
                      <a:pt x="0" y="2289"/>
                    </a:lnTo>
                    <a:lnTo>
                      <a:pt x="2273" y="2289"/>
                    </a:lnTo>
                    <a:lnTo>
                      <a:pt x="22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8" name="Google Shape;16048;p60"/>
              <p:cNvSpPr/>
              <p:nvPr/>
            </p:nvSpPr>
            <p:spPr>
              <a:xfrm>
                <a:off x="2378725" y="3512875"/>
                <a:ext cx="56850" cy="56850"/>
              </a:xfrm>
              <a:custGeom>
                <a:avLst/>
                <a:gdLst/>
                <a:ahLst/>
                <a:cxnLst/>
                <a:rect l="l" t="t" r="r" b="b"/>
                <a:pathLst>
                  <a:path w="2274" h="2274" extrusionOk="0">
                    <a:moveTo>
                      <a:pt x="1" y="0"/>
                    </a:moveTo>
                    <a:lnTo>
                      <a:pt x="1" y="2273"/>
                    </a:lnTo>
                    <a:lnTo>
                      <a:pt x="2273" y="2273"/>
                    </a:lnTo>
                    <a:lnTo>
                      <a:pt x="22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49" name="Google Shape;16049;p60"/>
              <p:cNvSpPr/>
              <p:nvPr/>
            </p:nvSpPr>
            <p:spPr>
              <a:xfrm>
                <a:off x="2663225" y="3512875"/>
                <a:ext cx="56825" cy="56850"/>
              </a:xfrm>
              <a:custGeom>
                <a:avLst/>
                <a:gdLst/>
                <a:ahLst/>
                <a:cxnLst/>
                <a:rect l="l" t="t" r="r" b="b"/>
                <a:pathLst>
                  <a:path w="2273" h="2274" extrusionOk="0">
                    <a:moveTo>
                      <a:pt x="0" y="0"/>
                    </a:moveTo>
                    <a:lnTo>
                      <a:pt x="0" y="2273"/>
                    </a:lnTo>
                    <a:lnTo>
                      <a:pt x="2273" y="2273"/>
                    </a:lnTo>
                    <a:lnTo>
                      <a:pt x="227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0" name="Google Shape;16050;p60"/>
              <p:cNvSpPr/>
              <p:nvPr/>
            </p:nvSpPr>
            <p:spPr>
              <a:xfrm>
                <a:off x="2758050" y="3114750"/>
                <a:ext cx="75650" cy="76050"/>
              </a:xfrm>
              <a:custGeom>
                <a:avLst/>
                <a:gdLst/>
                <a:ahLst/>
                <a:cxnLst/>
                <a:rect l="l" t="t" r="r" b="b"/>
                <a:pathLst>
                  <a:path w="3026" h="3042" extrusionOk="0">
                    <a:moveTo>
                      <a:pt x="0" y="0"/>
                    </a:moveTo>
                    <a:lnTo>
                      <a:pt x="0" y="3041"/>
                    </a:lnTo>
                    <a:lnTo>
                      <a:pt x="3025" y="3041"/>
                    </a:lnTo>
                    <a:lnTo>
                      <a:pt x="302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051" name="Google Shape;16051;p60"/>
          <p:cNvGrpSpPr/>
          <p:nvPr/>
        </p:nvGrpSpPr>
        <p:grpSpPr>
          <a:xfrm>
            <a:off x="4104009" y="1926505"/>
            <a:ext cx="326222" cy="327425"/>
            <a:chOff x="3800596" y="1494895"/>
            <a:chExt cx="326222" cy="327425"/>
          </a:xfrm>
        </p:grpSpPr>
        <p:grpSp>
          <p:nvGrpSpPr>
            <p:cNvPr id="16052" name="Google Shape;16052;p60"/>
            <p:cNvGrpSpPr/>
            <p:nvPr/>
          </p:nvGrpSpPr>
          <p:grpSpPr>
            <a:xfrm>
              <a:off x="3800596" y="1494895"/>
              <a:ext cx="326222" cy="327425"/>
              <a:chOff x="720000" y="1540425"/>
              <a:chExt cx="833900" cy="836975"/>
            </a:xfrm>
          </p:grpSpPr>
          <p:sp>
            <p:nvSpPr>
              <p:cNvPr id="16053" name="Google Shape;16053;p60"/>
              <p:cNvSpPr/>
              <p:nvPr/>
            </p:nvSpPr>
            <p:spPr>
              <a:xfrm rot="-5400000">
                <a:off x="720550" y="1543413"/>
                <a:ext cx="832800" cy="831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54" name="Google Shape;16054;p60"/>
              <p:cNvGrpSpPr/>
              <p:nvPr/>
            </p:nvGrpSpPr>
            <p:grpSpPr>
              <a:xfrm>
                <a:off x="720000" y="1540425"/>
                <a:ext cx="833900" cy="836975"/>
                <a:chOff x="720000" y="1540425"/>
                <a:chExt cx="833900" cy="836975"/>
              </a:xfrm>
            </p:grpSpPr>
            <p:sp>
              <p:nvSpPr>
                <p:cNvPr id="16055" name="Google Shape;16055;p60"/>
                <p:cNvSpPr/>
                <p:nvPr/>
              </p:nvSpPr>
              <p:spPr>
                <a:xfrm>
                  <a:off x="1453400" y="1540425"/>
                  <a:ext cx="100500" cy="100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6" name="Google Shape;16056;p60"/>
                <p:cNvSpPr/>
                <p:nvPr/>
              </p:nvSpPr>
              <p:spPr>
                <a:xfrm>
                  <a:off x="720000" y="1540425"/>
                  <a:ext cx="100500" cy="100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7" name="Google Shape;16057;p60"/>
                <p:cNvSpPr/>
                <p:nvPr/>
              </p:nvSpPr>
              <p:spPr>
                <a:xfrm>
                  <a:off x="1453400" y="2276900"/>
                  <a:ext cx="100500" cy="100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58" name="Google Shape;16058;p60"/>
                <p:cNvSpPr/>
                <p:nvPr/>
              </p:nvSpPr>
              <p:spPr>
                <a:xfrm>
                  <a:off x="720000" y="2276900"/>
                  <a:ext cx="100500" cy="100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059" name="Google Shape;16059;p60"/>
            <p:cNvGrpSpPr/>
            <p:nvPr/>
          </p:nvGrpSpPr>
          <p:grpSpPr>
            <a:xfrm>
              <a:off x="3858154" y="1553085"/>
              <a:ext cx="211097" cy="211009"/>
              <a:chOff x="2113050" y="1320825"/>
              <a:chExt cx="872300" cy="872300"/>
            </a:xfrm>
          </p:grpSpPr>
          <p:sp>
            <p:nvSpPr>
              <p:cNvPr id="16060" name="Google Shape;16060;p60"/>
              <p:cNvSpPr/>
              <p:nvPr/>
            </p:nvSpPr>
            <p:spPr>
              <a:xfrm>
                <a:off x="2113050" y="1605300"/>
                <a:ext cx="227700" cy="587825"/>
              </a:xfrm>
              <a:custGeom>
                <a:avLst/>
                <a:gdLst/>
                <a:ahLst/>
                <a:cxnLst/>
                <a:rect l="l" t="t" r="r" b="b"/>
                <a:pathLst>
                  <a:path w="9108" h="23513" extrusionOk="0">
                    <a:moveTo>
                      <a:pt x="0" y="1"/>
                    </a:moveTo>
                    <a:lnTo>
                      <a:pt x="0" y="23512"/>
                    </a:lnTo>
                    <a:lnTo>
                      <a:pt x="9107" y="23512"/>
                    </a:lnTo>
                    <a:lnTo>
                      <a:pt x="91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1" name="Google Shape;16061;p60"/>
              <p:cNvSpPr/>
              <p:nvPr/>
            </p:nvSpPr>
            <p:spPr>
              <a:xfrm>
                <a:off x="2113050" y="1320825"/>
                <a:ext cx="227700" cy="227300"/>
              </a:xfrm>
              <a:custGeom>
                <a:avLst/>
                <a:gdLst/>
                <a:ahLst/>
                <a:cxnLst/>
                <a:rect l="l" t="t" r="r" b="b"/>
                <a:pathLst>
                  <a:path w="9108" h="9092" extrusionOk="0">
                    <a:moveTo>
                      <a:pt x="2273" y="0"/>
                    </a:moveTo>
                    <a:lnTo>
                      <a:pt x="2273" y="2273"/>
                    </a:lnTo>
                    <a:lnTo>
                      <a:pt x="0" y="2273"/>
                    </a:lnTo>
                    <a:lnTo>
                      <a:pt x="0" y="6818"/>
                    </a:lnTo>
                    <a:lnTo>
                      <a:pt x="2273" y="6818"/>
                    </a:lnTo>
                    <a:lnTo>
                      <a:pt x="2273" y="9091"/>
                    </a:lnTo>
                    <a:lnTo>
                      <a:pt x="6834" y="9091"/>
                    </a:lnTo>
                    <a:lnTo>
                      <a:pt x="6834" y="6818"/>
                    </a:lnTo>
                    <a:lnTo>
                      <a:pt x="9107" y="6818"/>
                    </a:lnTo>
                    <a:lnTo>
                      <a:pt x="9107" y="2273"/>
                    </a:lnTo>
                    <a:lnTo>
                      <a:pt x="6834" y="2273"/>
                    </a:lnTo>
                    <a:lnTo>
                      <a:pt x="683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2" name="Google Shape;16062;p60"/>
              <p:cNvSpPr/>
              <p:nvPr/>
            </p:nvSpPr>
            <p:spPr>
              <a:xfrm>
                <a:off x="2416725" y="1605300"/>
                <a:ext cx="568625" cy="587825"/>
              </a:xfrm>
              <a:custGeom>
                <a:avLst/>
                <a:gdLst/>
                <a:ahLst/>
                <a:cxnLst/>
                <a:rect l="l" t="t" r="r" b="b"/>
                <a:pathLst>
                  <a:path w="22745" h="23513" extrusionOk="0">
                    <a:moveTo>
                      <a:pt x="1" y="1"/>
                    </a:moveTo>
                    <a:lnTo>
                      <a:pt x="1" y="23512"/>
                    </a:lnTo>
                    <a:lnTo>
                      <a:pt x="8340" y="23512"/>
                    </a:lnTo>
                    <a:lnTo>
                      <a:pt x="8340" y="9092"/>
                    </a:lnTo>
                    <a:lnTo>
                      <a:pt x="14406" y="9092"/>
                    </a:lnTo>
                    <a:lnTo>
                      <a:pt x="14406" y="23512"/>
                    </a:lnTo>
                    <a:lnTo>
                      <a:pt x="22744" y="23512"/>
                    </a:lnTo>
                    <a:lnTo>
                      <a:pt x="22744" y="4546"/>
                    </a:lnTo>
                    <a:lnTo>
                      <a:pt x="20472" y="4546"/>
                    </a:lnTo>
                    <a:lnTo>
                      <a:pt x="20472" y="2273"/>
                    </a:lnTo>
                    <a:lnTo>
                      <a:pt x="18199" y="2273"/>
                    </a:lnTo>
                    <a:lnTo>
                      <a:pt x="181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3" name="Google Shape;16063;p60"/>
              <p:cNvSpPr/>
              <p:nvPr/>
            </p:nvSpPr>
            <p:spPr>
              <a:xfrm>
                <a:off x="2113050" y="1320825"/>
                <a:ext cx="114050" cy="113650"/>
              </a:xfrm>
              <a:custGeom>
                <a:avLst/>
                <a:gdLst/>
                <a:ahLst/>
                <a:cxnLst/>
                <a:rect l="l" t="t" r="r" b="b"/>
                <a:pathLst>
                  <a:path w="4562" h="4546" extrusionOk="0">
                    <a:moveTo>
                      <a:pt x="2273" y="0"/>
                    </a:moveTo>
                    <a:lnTo>
                      <a:pt x="2273" y="2273"/>
                    </a:lnTo>
                    <a:lnTo>
                      <a:pt x="0" y="2273"/>
                    </a:lnTo>
                    <a:lnTo>
                      <a:pt x="0" y="4546"/>
                    </a:lnTo>
                    <a:lnTo>
                      <a:pt x="4562" y="4546"/>
                    </a:lnTo>
                    <a:lnTo>
                      <a:pt x="4562" y="2273"/>
                    </a:lnTo>
                    <a:lnTo>
                      <a:pt x="456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4" name="Google Shape;16064;p60"/>
              <p:cNvSpPr/>
              <p:nvPr/>
            </p:nvSpPr>
            <p:spPr>
              <a:xfrm>
                <a:off x="2568375" y="1605300"/>
                <a:ext cx="113675" cy="113675"/>
              </a:xfrm>
              <a:custGeom>
                <a:avLst/>
                <a:gdLst/>
                <a:ahLst/>
                <a:cxnLst/>
                <a:rect l="l" t="t" r="r" b="b"/>
                <a:pathLst>
                  <a:path w="4547" h="4547" extrusionOk="0">
                    <a:moveTo>
                      <a:pt x="1" y="1"/>
                    </a:moveTo>
                    <a:lnTo>
                      <a:pt x="1" y="4546"/>
                    </a:lnTo>
                    <a:lnTo>
                      <a:pt x="4546" y="4546"/>
                    </a:lnTo>
                    <a:lnTo>
                      <a:pt x="4546" y="2273"/>
                    </a:lnTo>
                    <a:lnTo>
                      <a:pt x="45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5" name="Google Shape;16065;p60"/>
              <p:cNvSpPr/>
              <p:nvPr/>
            </p:nvSpPr>
            <p:spPr>
              <a:xfrm>
                <a:off x="2416725" y="1605300"/>
                <a:ext cx="113675" cy="113675"/>
              </a:xfrm>
              <a:custGeom>
                <a:avLst/>
                <a:gdLst/>
                <a:ahLst/>
                <a:cxnLst/>
                <a:rect l="l" t="t" r="r" b="b"/>
                <a:pathLst>
                  <a:path w="4547" h="4547" extrusionOk="0">
                    <a:moveTo>
                      <a:pt x="1" y="1"/>
                    </a:moveTo>
                    <a:lnTo>
                      <a:pt x="1" y="4546"/>
                    </a:lnTo>
                    <a:lnTo>
                      <a:pt x="4547" y="4546"/>
                    </a:lnTo>
                    <a:lnTo>
                      <a:pt x="4547" y="2273"/>
                    </a:lnTo>
                    <a:lnTo>
                      <a:pt x="454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6" name="Google Shape;16066;p60"/>
              <p:cNvSpPr/>
              <p:nvPr/>
            </p:nvSpPr>
            <p:spPr>
              <a:xfrm>
                <a:off x="2113050" y="1605300"/>
                <a:ext cx="114050" cy="113675"/>
              </a:xfrm>
              <a:custGeom>
                <a:avLst/>
                <a:gdLst/>
                <a:ahLst/>
                <a:cxnLst/>
                <a:rect l="l" t="t" r="r" b="b"/>
                <a:pathLst>
                  <a:path w="4562" h="4547" extrusionOk="0">
                    <a:moveTo>
                      <a:pt x="0" y="1"/>
                    </a:moveTo>
                    <a:lnTo>
                      <a:pt x="0" y="4546"/>
                    </a:lnTo>
                    <a:lnTo>
                      <a:pt x="4562" y="4546"/>
                    </a:lnTo>
                    <a:lnTo>
                      <a:pt x="4562" y="2273"/>
                    </a:lnTo>
                    <a:lnTo>
                      <a:pt x="456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7" name="Google Shape;16067;p60"/>
              <p:cNvSpPr/>
              <p:nvPr/>
            </p:nvSpPr>
            <p:spPr>
              <a:xfrm>
                <a:off x="2416725" y="1605300"/>
                <a:ext cx="454975" cy="587825"/>
              </a:xfrm>
              <a:custGeom>
                <a:avLst/>
                <a:gdLst/>
                <a:ahLst/>
                <a:cxnLst/>
                <a:rect l="l" t="t" r="r" b="b"/>
                <a:pathLst>
                  <a:path w="18199" h="23513" extrusionOk="0">
                    <a:moveTo>
                      <a:pt x="1" y="1"/>
                    </a:moveTo>
                    <a:lnTo>
                      <a:pt x="1" y="23512"/>
                    </a:lnTo>
                    <a:lnTo>
                      <a:pt x="8340" y="23512"/>
                    </a:lnTo>
                    <a:lnTo>
                      <a:pt x="8340" y="9092"/>
                    </a:lnTo>
                    <a:lnTo>
                      <a:pt x="6067" y="9092"/>
                    </a:lnTo>
                    <a:lnTo>
                      <a:pt x="6067" y="21239"/>
                    </a:lnTo>
                    <a:lnTo>
                      <a:pt x="2274" y="21239"/>
                    </a:lnTo>
                    <a:lnTo>
                      <a:pt x="2274" y="2273"/>
                    </a:lnTo>
                    <a:lnTo>
                      <a:pt x="6067" y="2273"/>
                    </a:lnTo>
                    <a:lnTo>
                      <a:pt x="6067" y="4546"/>
                    </a:lnTo>
                    <a:lnTo>
                      <a:pt x="8340" y="4546"/>
                    </a:lnTo>
                    <a:lnTo>
                      <a:pt x="8340" y="2273"/>
                    </a:lnTo>
                    <a:lnTo>
                      <a:pt x="18199" y="2273"/>
                    </a:lnTo>
                    <a:lnTo>
                      <a:pt x="181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8" name="Google Shape;16068;p60"/>
              <p:cNvSpPr/>
              <p:nvPr/>
            </p:nvSpPr>
            <p:spPr>
              <a:xfrm>
                <a:off x="2776850" y="1718950"/>
                <a:ext cx="208500" cy="474175"/>
              </a:xfrm>
              <a:custGeom>
                <a:avLst/>
                <a:gdLst/>
                <a:ahLst/>
                <a:cxnLst/>
                <a:rect l="l" t="t" r="r" b="b"/>
                <a:pathLst>
                  <a:path w="8340" h="18967" extrusionOk="0">
                    <a:moveTo>
                      <a:pt x="6067" y="0"/>
                    </a:moveTo>
                    <a:lnTo>
                      <a:pt x="6067" y="16693"/>
                    </a:lnTo>
                    <a:lnTo>
                      <a:pt x="2273" y="16693"/>
                    </a:lnTo>
                    <a:lnTo>
                      <a:pt x="2273" y="4546"/>
                    </a:lnTo>
                    <a:lnTo>
                      <a:pt x="1" y="4546"/>
                    </a:lnTo>
                    <a:lnTo>
                      <a:pt x="1" y="18966"/>
                    </a:lnTo>
                    <a:lnTo>
                      <a:pt x="8339" y="18966"/>
                    </a:lnTo>
                    <a:lnTo>
                      <a:pt x="83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9" name="Google Shape;16069;p60"/>
              <p:cNvSpPr/>
              <p:nvPr/>
            </p:nvSpPr>
            <p:spPr>
              <a:xfrm>
                <a:off x="2113050" y="1605300"/>
                <a:ext cx="227700" cy="587825"/>
              </a:xfrm>
              <a:custGeom>
                <a:avLst/>
                <a:gdLst/>
                <a:ahLst/>
                <a:cxnLst/>
                <a:rect l="l" t="t" r="r" b="b"/>
                <a:pathLst>
                  <a:path w="9108" h="23513" extrusionOk="0">
                    <a:moveTo>
                      <a:pt x="6834" y="2273"/>
                    </a:moveTo>
                    <a:lnTo>
                      <a:pt x="6834" y="21239"/>
                    </a:lnTo>
                    <a:lnTo>
                      <a:pt x="2273" y="21239"/>
                    </a:lnTo>
                    <a:lnTo>
                      <a:pt x="2273" y="2273"/>
                    </a:lnTo>
                    <a:close/>
                    <a:moveTo>
                      <a:pt x="0" y="1"/>
                    </a:moveTo>
                    <a:lnTo>
                      <a:pt x="0" y="23512"/>
                    </a:lnTo>
                    <a:lnTo>
                      <a:pt x="9107" y="23512"/>
                    </a:lnTo>
                    <a:lnTo>
                      <a:pt x="9107"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0" name="Google Shape;16070;p60"/>
              <p:cNvSpPr/>
              <p:nvPr/>
            </p:nvSpPr>
            <p:spPr>
              <a:xfrm>
                <a:off x="2169875" y="1320825"/>
                <a:ext cx="114050" cy="56825"/>
              </a:xfrm>
              <a:custGeom>
                <a:avLst/>
                <a:gdLst/>
                <a:ahLst/>
                <a:cxnLst/>
                <a:rect l="l" t="t" r="r" b="b"/>
                <a:pathLst>
                  <a:path w="4562" h="2273" extrusionOk="0">
                    <a:moveTo>
                      <a:pt x="0" y="0"/>
                    </a:moveTo>
                    <a:lnTo>
                      <a:pt x="0" y="2273"/>
                    </a:lnTo>
                    <a:lnTo>
                      <a:pt x="4561" y="2273"/>
                    </a:lnTo>
                    <a:lnTo>
                      <a:pt x="45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1" name="Google Shape;16071;p60"/>
              <p:cNvSpPr/>
              <p:nvPr/>
            </p:nvSpPr>
            <p:spPr>
              <a:xfrm>
                <a:off x="2169875" y="1491275"/>
                <a:ext cx="114050" cy="56850"/>
              </a:xfrm>
              <a:custGeom>
                <a:avLst/>
                <a:gdLst/>
                <a:ahLst/>
                <a:cxnLst/>
                <a:rect l="l" t="t" r="r" b="b"/>
                <a:pathLst>
                  <a:path w="4562" h="2274" extrusionOk="0">
                    <a:moveTo>
                      <a:pt x="0" y="0"/>
                    </a:moveTo>
                    <a:lnTo>
                      <a:pt x="0" y="2273"/>
                    </a:lnTo>
                    <a:lnTo>
                      <a:pt x="4561" y="2273"/>
                    </a:lnTo>
                    <a:lnTo>
                      <a:pt x="45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2" name="Google Shape;16072;p60"/>
              <p:cNvSpPr/>
              <p:nvPr/>
            </p:nvSpPr>
            <p:spPr>
              <a:xfrm>
                <a:off x="2113050" y="1377625"/>
                <a:ext cx="56850" cy="113675"/>
              </a:xfrm>
              <a:custGeom>
                <a:avLst/>
                <a:gdLst/>
                <a:ahLst/>
                <a:cxnLst/>
                <a:rect l="l" t="t" r="r" b="b"/>
                <a:pathLst>
                  <a:path w="2274" h="4547" extrusionOk="0">
                    <a:moveTo>
                      <a:pt x="0" y="1"/>
                    </a:moveTo>
                    <a:lnTo>
                      <a:pt x="0" y="4546"/>
                    </a:lnTo>
                    <a:lnTo>
                      <a:pt x="2273" y="4546"/>
                    </a:lnTo>
                    <a:lnTo>
                      <a:pt x="22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3" name="Google Shape;16073;p60"/>
              <p:cNvSpPr/>
              <p:nvPr/>
            </p:nvSpPr>
            <p:spPr>
              <a:xfrm>
                <a:off x="2283900" y="1377625"/>
                <a:ext cx="56850" cy="113675"/>
              </a:xfrm>
              <a:custGeom>
                <a:avLst/>
                <a:gdLst/>
                <a:ahLst/>
                <a:cxnLst/>
                <a:rect l="l" t="t" r="r" b="b"/>
                <a:pathLst>
                  <a:path w="2274" h="4547" extrusionOk="0">
                    <a:moveTo>
                      <a:pt x="0" y="1"/>
                    </a:moveTo>
                    <a:lnTo>
                      <a:pt x="0" y="4546"/>
                    </a:lnTo>
                    <a:lnTo>
                      <a:pt x="2273" y="4546"/>
                    </a:lnTo>
                    <a:lnTo>
                      <a:pt x="22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4" name="Google Shape;16074;p60"/>
              <p:cNvSpPr/>
              <p:nvPr/>
            </p:nvSpPr>
            <p:spPr>
              <a:xfrm>
                <a:off x="2871675" y="1662125"/>
                <a:ext cx="56850" cy="56850"/>
              </a:xfrm>
              <a:custGeom>
                <a:avLst/>
                <a:gdLst/>
                <a:ahLst/>
                <a:cxnLst/>
                <a:rect l="l" t="t" r="r" b="b"/>
                <a:pathLst>
                  <a:path w="2274" h="2274" extrusionOk="0">
                    <a:moveTo>
                      <a:pt x="1" y="0"/>
                    </a:moveTo>
                    <a:lnTo>
                      <a:pt x="1" y="2273"/>
                    </a:lnTo>
                    <a:lnTo>
                      <a:pt x="2274" y="2273"/>
                    </a:lnTo>
                    <a:lnTo>
                      <a:pt x="2274"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5" name="Google Shape;16075;p60"/>
              <p:cNvSpPr/>
              <p:nvPr/>
            </p:nvSpPr>
            <p:spPr>
              <a:xfrm>
                <a:off x="2625200" y="1775775"/>
                <a:ext cx="151675" cy="56825"/>
              </a:xfrm>
              <a:custGeom>
                <a:avLst/>
                <a:gdLst/>
                <a:ahLst/>
                <a:cxnLst/>
                <a:rect l="l" t="t" r="r" b="b"/>
                <a:pathLst>
                  <a:path w="6067" h="2273" extrusionOk="0">
                    <a:moveTo>
                      <a:pt x="1" y="0"/>
                    </a:moveTo>
                    <a:lnTo>
                      <a:pt x="1" y="2273"/>
                    </a:lnTo>
                    <a:lnTo>
                      <a:pt x="6067" y="2273"/>
                    </a:lnTo>
                    <a:lnTo>
                      <a:pt x="6067"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076" name="Google Shape;16076;p60"/>
          <p:cNvGrpSpPr/>
          <p:nvPr/>
        </p:nvGrpSpPr>
        <p:grpSpPr>
          <a:xfrm>
            <a:off x="4599884" y="1926505"/>
            <a:ext cx="326222" cy="327425"/>
            <a:chOff x="4296471" y="1494895"/>
            <a:chExt cx="326222" cy="327425"/>
          </a:xfrm>
        </p:grpSpPr>
        <p:grpSp>
          <p:nvGrpSpPr>
            <p:cNvPr id="16077" name="Google Shape;16077;p60"/>
            <p:cNvGrpSpPr/>
            <p:nvPr/>
          </p:nvGrpSpPr>
          <p:grpSpPr>
            <a:xfrm>
              <a:off x="4296471" y="1494895"/>
              <a:ext cx="326222" cy="327425"/>
              <a:chOff x="720000" y="1540425"/>
              <a:chExt cx="833900" cy="836975"/>
            </a:xfrm>
          </p:grpSpPr>
          <p:sp>
            <p:nvSpPr>
              <p:cNvPr id="16078" name="Google Shape;16078;p60"/>
              <p:cNvSpPr/>
              <p:nvPr/>
            </p:nvSpPr>
            <p:spPr>
              <a:xfrm rot="-5400000">
                <a:off x="720550" y="1543413"/>
                <a:ext cx="832800" cy="831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79" name="Google Shape;16079;p60"/>
              <p:cNvGrpSpPr/>
              <p:nvPr/>
            </p:nvGrpSpPr>
            <p:grpSpPr>
              <a:xfrm>
                <a:off x="720000" y="1540425"/>
                <a:ext cx="833900" cy="836975"/>
                <a:chOff x="720000" y="1540425"/>
                <a:chExt cx="833900" cy="836975"/>
              </a:xfrm>
            </p:grpSpPr>
            <p:sp>
              <p:nvSpPr>
                <p:cNvPr id="16080" name="Google Shape;16080;p60"/>
                <p:cNvSpPr/>
                <p:nvPr/>
              </p:nvSpPr>
              <p:spPr>
                <a:xfrm>
                  <a:off x="1453400" y="1540425"/>
                  <a:ext cx="100500" cy="100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1" name="Google Shape;16081;p60"/>
                <p:cNvSpPr/>
                <p:nvPr/>
              </p:nvSpPr>
              <p:spPr>
                <a:xfrm>
                  <a:off x="720000" y="1540425"/>
                  <a:ext cx="100500" cy="100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2" name="Google Shape;16082;p60"/>
                <p:cNvSpPr/>
                <p:nvPr/>
              </p:nvSpPr>
              <p:spPr>
                <a:xfrm>
                  <a:off x="1453400" y="2276900"/>
                  <a:ext cx="100500" cy="100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3" name="Google Shape;16083;p60"/>
                <p:cNvSpPr/>
                <p:nvPr/>
              </p:nvSpPr>
              <p:spPr>
                <a:xfrm>
                  <a:off x="720000" y="2276900"/>
                  <a:ext cx="100500" cy="100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084" name="Google Shape;16084;p60"/>
            <p:cNvGrpSpPr/>
            <p:nvPr/>
          </p:nvGrpSpPr>
          <p:grpSpPr>
            <a:xfrm>
              <a:off x="4395659" y="1553113"/>
              <a:ext cx="128502" cy="211009"/>
              <a:chOff x="4136600" y="1320825"/>
              <a:chExt cx="531000" cy="872300"/>
            </a:xfrm>
          </p:grpSpPr>
          <p:sp>
            <p:nvSpPr>
              <p:cNvPr id="16085" name="Google Shape;16085;p60"/>
              <p:cNvSpPr/>
              <p:nvPr/>
            </p:nvSpPr>
            <p:spPr>
              <a:xfrm>
                <a:off x="4136600" y="1320825"/>
                <a:ext cx="531000" cy="872300"/>
              </a:xfrm>
              <a:custGeom>
                <a:avLst/>
                <a:gdLst/>
                <a:ahLst/>
                <a:cxnLst/>
                <a:rect l="l" t="t" r="r" b="b"/>
                <a:pathLst>
                  <a:path w="21240" h="34892" extrusionOk="0">
                    <a:moveTo>
                      <a:pt x="9107" y="0"/>
                    </a:moveTo>
                    <a:lnTo>
                      <a:pt x="9107" y="2273"/>
                    </a:lnTo>
                    <a:lnTo>
                      <a:pt x="6835" y="2273"/>
                    </a:lnTo>
                    <a:lnTo>
                      <a:pt x="6835" y="4546"/>
                    </a:lnTo>
                    <a:lnTo>
                      <a:pt x="4562" y="4546"/>
                    </a:lnTo>
                    <a:lnTo>
                      <a:pt x="4562" y="11380"/>
                    </a:lnTo>
                    <a:lnTo>
                      <a:pt x="1" y="11380"/>
                    </a:lnTo>
                    <a:lnTo>
                      <a:pt x="1" y="19718"/>
                    </a:lnTo>
                    <a:lnTo>
                      <a:pt x="4562" y="19718"/>
                    </a:lnTo>
                    <a:lnTo>
                      <a:pt x="4562" y="34891"/>
                    </a:lnTo>
                    <a:lnTo>
                      <a:pt x="13653" y="34891"/>
                    </a:lnTo>
                    <a:lnTo>
                      <a:pt x="13653" y="19718"/>
                    </a:lnTo>
                    <a:lnTo>
                      <a:pt x="18214" y="19718"/>
                    </a:lnTo>
                    <a:lnTo>
                      <a:pt x="18214" y="11380"/>
                    </a:lnTo>
                    <a:lnTo>
                      <a:pt x="13653" y="11380"/>
                    </a:lnTo>
                    <a:lnTo>
                      <a:pt x="13653" y="8339"/>
                    </a:lnTo>
                    <a:lnTo>
                      <a:pt x="21239" y="8339"/>
                    </a:lnTo>
                    <a:lnTo>
                      <a:pt x="2123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6" name="Google Shape;16086;p60"/>
              <p:cNvSpPr/>
              <p:nvPr/>
            </p:nvSpPr>
            <p:spPr>
              <a:xfrm>
                <a:off x="4250625" y="1320825"/>
                <a:ext cx="170500" cy="170475"/>
              </a:xfrm>
              <a:custGeom>
                <a:avLst/>
                <a:gdLst/>
                <a:ahLst/>
                <a:cxnLst/>
                <a:rect l="l" t="t" r="r" b="b"/>
                <a:pathLst>
                  <a:path w="6820" h="6819" extrusionOk="0">
                    <a:moveTo>
                      <a:pt x="4546" y="0"/>
                    </a:moveTo>
                    <a:lnTo>
                      <a:pt x="4546" y="2273"/>
                    </a:lnTo>
                    <a:lnTo>
                      <a:pt x="2274" y="2273"/>
                    </a:lnTo>
                    <a:lnTo>
                      <a:pt x="2274" y="4546"/>
                    </a:lnTo>
                    <a:lnTo>
                      <a:pt x="1" y="4546"/>
                    </a:lnTo>
                    <a:lnTo>
                      <a:pt x="1" y="6818"/>
                    </a:lnTo>
                    <a:lnTo>
                      <a:pt x="4546" y="6818"/>
                    </a:lnTo>
                    <a:lnTo>
                      <a:pt x="4546" y="4546"/>
                    </a:lnTo>
                    <a:lnTo>
                      <a:pt x="6819" y="4546"/>
                    </a:lnTo>
                    <a:lnTo>
                      <a:pt x="681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7" name="Google Shape;16087;p60"/>
              <p:cNvSpPr/>
              <p:nvPr/>
            </p:nvSpPr>
            <p:spPr>
              <a:xfrm>
                <a:off x="4364275" y="1320825"/>
                <a:ext cx="303325" cy="208475"/>
              </a:xfrm>
              <a:custGeom>
                <a:avLst/>
                <a:gdLst/>
                <a:ahLst/>
                <a:cxnLst/>
                <a:rect l="l" t="t" r="r" b="b"/>
                <a:pathLst>
                  <a:path w="12133" h="8339" extrusionOk="0">
                    <a:moveTo>
                      <a:pt x="0" y="0"/>
                    </a:moveTo>
                    <a:lnTo>
                      <a:pt x="0" y="2273"/>
                    </a:lnTo>
                    <a:lnTo>
                      <a:pt x="9859" y="2273"/>
                    </a:lnTo>
                    <a:lnTo>
                      <a:pt x="9859" y="6066"/>
                    </a:lnTo>
                    <a:lnTo>
                      <a:pt x="4546" y="6066"/>
                    </a:lnTo>
                    <a:lnTo>
                      <a:pt x="4546" y="8339"/>
                    </a:lnTo>
                    <a:lnTo>
                      <a:pt x="12132" y="8339"/>
                    </a:lnTo>
                    <a:lnTo>
                      <a:pt x="12132"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8" name="Google Shape;16088;p60"/>
              <p:cNvSpPr/>
              <p:nvPr/>
            </p:nvSpPr>
            <p:spPr>
              <a:xfrm>
                <a:off x="4307450" y="1377625"/>
                <a:ext cx="56850" cy="56850"/>
              </a:xfrm>
              <a:custGeom>
                <a:avLst/>
                <a:gdLst/>
                <a:ahLst/>
                <a:cxnLst/>
                <a:rect l="l" t="t" r="r" b="b"/>
                <a:pathLst>
                  <a:path w="2274" h="2274" extrusionOk="0">
                    <a:moveTo>
                      <a:pt x="1" y="1"/>
                    </a:moveTo>
                    <a:lnTo>
                      <a:pt x="1" y="2274"/>
                    </a:lnTo>
                    <a:lnTo>
                      <a:pt x="2273" y="2274"/>
                    </a:lnTo>
                    <a:lnTo>
                      <a:pt x="22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9" name="Google Shape;16089;p60"/>
              <p:cNvSpPr/>
              <p:nvPr/>
            </p:nvSpPr>
            <p:spPr>
              <a:xfrm>
                <a:off x="4136600" y="1434450"/>
                <a:ext cx="455375" cy="758675"/>
              </a:xfrm>
              <a:custGeom>
                <a:avLst/>
                <a:gdLst/>
                <a:ahLst/>
                <a:cxnLst/>
                <a:rect l="l" t="t" r="r" b="b"/>
                <a:pathLst>
                  <a:path w="18215" h="30347" extrusionOk="0">
                    <a:moveTo>
                      <a:pt x="4562" y="1"/>
                    </a:moveTo>
                    <a:lnTo>
                      <a:pt x="4562" y="6835"/>
                    </a:lnTo>
                    <a:lnTo>
                      <a:pt x="1" y="6835"/>
                    </a:lnTo>
                    <a:lnTo>
                      <a:pt x="1" y="15173"/>
                    </a:lnTo>
                    <a:lnTo>
                      <a:pt x="4562" y="15173"/>
                    </a:lnTo>
                    <a:lnTo>
                      <a:pt x="4562" y="30346"/>
                    </a:lnTo>
                    <a:lnTo>
                      <a:pt x="13653" y="30346"/>
                    </a:lnTo>
                    <a:lnTo>
                      <a:pt x="13653" y="15173"/>
                    </a:lnTo>
                    <a:lnTo>
                      <a:pt x="18214" y="15173"/>
                    </a:lnTo>
                    <a:lnTo>
                      <a:pt x="18214" y="6835"/>
                    </a:lnTo>
                    <a:lnTo>
                      <a:pt x="13653" y="6835"/>
                    </a:lnTo>
                    <a:lnTo>
                      <a:pt x="13653" y="3794"/>
                    </a:lnTo>
                    <a:lnTo>
                      <a:pt x="11380" y="3794"/>
                    </a:lnTo>
                    <a:lnTo>
                      <a:pt x="11380" y="9107"/>
                    </a:lnTo>
                    <a:lnTo>
                      <a:pt x="15926" y="9107"/>
                    </a:lnTo>
                    <a:lnTo>
                      <a:pt x="15926" y="12901"/>
                    </a:lnTo>
                    <a:lnTo>
                      <a:pt x="11380" y="12901"/>
                    </a:lnTo>
                    <a:lnTo>
                      <a:pt x="11380" y="28073"/>
                    </a:lnTo>
                    <a:lnTo>
                      <a:pt x="6835" y="28073"/>
                    </a:lnTo>
                    <a:lnTo>
                      <a:pt x="6835" y="12901"/>
                    </a:lnTo>
                    <a:lnTo>
                      <a:pt x="2273" y="12901"/>
                    </a:lnTo>
                    <a:lnTo>
                      <a:pt x="2273" y="9107"/>
                    </a:lnTo>
                    <a:lnTo>
                      <a:pt x="6835" y="9107"/>
                    </a:lnTo>
                    <a:lnTo>
                      <a:pt x="683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090" name="Google Shape;16090;p60"/>
          <p:cNvGrpSpPr/>
          <p:nvPr/>
        </p:nvGrpSpPr>
        <p:grpSpPr>
          <a:xfrm>
            <a:off x="5095759" y="1926505"/>
            <a:ext cx="326222" cy="327425"/>
            <a:chOff x="4792346" y="1494895"/>
            <a:chExt cx="326222" cy="327425"/>
          </a:xfrm>
        </p:grpSpPr>
        <p:grpSp>
          <p:nvGrpSpPr>
            <p:cNvPr id="16091" name="Google Shape;16091;p60"/>
            <p:cNvGrpSpPr/>
            <p:nvPr/>
          </p:nvGrpSpPr>
          <p:grpSpPr>
            <a:xfrm>
              <a:off x="4792346" y="1494895"/>
              <a:ext cx="326222" cy="327425"/>
              <a:chOff x="720000" y="1540425"/>
              <a:chExt cx="833900" cy="836975"/>
            </a:xfrm>
          </p:grpSpPr>
          <p:sp>
            <p:nvSpPr>
              <p:cNvPr id="16092" name="Google Shape;16092;p60"/>
              <p:cNvSpPr/>
              <p:nvPr/>
            </p:nvSpPr>
            <p:spPr>
              <a:xfrm rot="-5400000">
                <a:off x="720550" y="1543413"/>
                <a:ext cx="832800" cy="8310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6093" name="Google Shape;16093;p60"/>
              <p:cNvGrpSpPr/>
              <p:nvPr/>
            </p:nvGrpSpPr>
            <p:grpSpPr>
              <a:xfrm>
                <a:off x="720000" y="1540425"/>
                <a:ext cx="833900" cy="836975"/>
                <a:chOff x="720000" y="1540425"/>
                <a:chExt cx="833900" cy="836975"/>
              </a:xfrm>
            </p:grpSpPr>
            <p:sp>
              <p:nvSpPr>
                <p:cNvPr id="16094" name="Google Shape;16094;p60"/>
                <p:cNvSpPr/>
                <p:nvPr/>
              </p:nvSpPr>
              <p:spPr>
                <a:xfrm>
                  <a:off x="1453400" y="1540425"/>
                  <a:ext cx="100500" cy="100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5" name="Google Shape;16095;p60"/>
                <p:cNvSpPr/>
                <p:nvPr/>
              </p:nvSpPr>
              <p:spPr>
                <a:xfrm>
                  <a:off x="720000" y="1540425"/>
                  <a:ext cx="100500" cy="100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6" name="Google Shape;16096;p60"/>
                <p:cNvSpPr/>
                <p:nvPr/>
              </p:nvSpPr>
              <p:spPr>
                <a:xfrm>
                  <a:off x="1453400" y="2276900"/>
                  <a:ext cx="100500" cy="100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97" name="Google Shape;16097;p60"/>
                <p:cNvSpPr/>
                <p:nvPr/>
              </p:nvSpPr>
              <p:spPr>
                <a:xfrm>
                  <a:off x="720000" y="2276900"/>
                  <a:ext cx="100500" cy="100500"/>
                </a:xfrm>
                <a:prstGeom prst="rect">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grpSp>
          <p:nvGrpSpPr>
            <p:cNvPr id="16098" name="Google Shape;16098;p60"/>
            <p:cNvGrpSpPr/>
            <p:nvPr/>
          </p:nvGrpSpPr>
          <p:grpSpPr>
            <a:xfrm>
              <a:off x="4837136" y="1553203"/>
              <a:ext cx="236655" cy="210851"/>
              <a:chOff x="3928125" y="3010500"/>
              <a:chExt cx="872300" cy="777475"/>
            </a:xfrm>
          </p:grpSpPr>
          <p:sp>
            <p:nvSpPr>
              <p:cNvPr id="16099" name="Google Shape;16099;p60"/>
              <p:cNvSpPr/>
              <p:nvPr/>
            </p:nvSpPr>
            <p:spPr>
              <a:xfrm>
                <a:off x="3928125" y="3010500"/>
                <a:ext cx="872300" cy="777475"/>
              </a:xfrm>
              <a:custGeom>
                <a:avLst/>
                <a:gdLst/>
                <a:ahLst/>
                <a:cxnLst/>
                <a:rect l="l" t="t" r="r" b="b"/>
                <a:pathLst>
                  <a:path w="34892" h="31099" extrusionOk="0">
                    <a:moveTo>
                      <a:pt x="17446" y="1"/>
                    </a:moveTo>
                    <a:lnTo>
                      <a:pt x="17446" y="2274"/>
                    </a:lnTo>
                    <a:lnTo>
                      <a:pt x="15174" y="2274"/>
                    </a:lnTo>
                    <a:lnTo>
                      <a:pt x="15174" y="4546"/>
                    </a:lnTo>
                    <a:lnTo>
                      <a:pt x="12901" y="4546"/>
                    </a:lnTo>
                    <a:lnTo>
                      <a:pt x="12901" y="9108"/>
                    </a:lnTo>
                    <a:lnTo>
                      <a:pt x="9860" y="9108"/>
                    </a:lnTo>
                    <a:lnTo>
                      <a:pt x="9860" y="6819"/>
                    </a:lnTo>
                    <a:lnTo>
                      <a:pt x="6819" y="6819"/>
                    </a:lnTo>
                    <a:lnTo>
                      <a:pt x="6819" y="4546"/>
                    </a:lnTo>
                    <a:lnTo>
                      <a:pt x="4546" y="4546"/>
                    </a:lnTo>
                    <a:lnTo>
                      <a:pt x="4546" y="2274"/>
                    </a:lnTo>
                    <a:lnTo>
                      <a:pt x="1" y="2274"/>
                    </a:lnTo>
                    <a:lnTo>
                      <a:pt x="1" y="15174"/>
                    </a:lnTo>
                    <a:lnTo>
                      <a:pt x="2274" y="15174"/>
                    </a:lnTo>
                    <a:lnTo>
                      <a:pt x="2274" y="17446"/>
                    </a:lnTo>
                    <a:lnTo>
                      <a:pt x="4546" y="17446"/>
                    </a:lnTo>
                    <a:lnTo>
                      <a:pt x="4546" y="19719"/>
                    </a:lnTo>
                    <a:lnTo>
                      <a:pt x="6819" y="19719"/>
                    </a:lnTo>
                    <a:lnTo>
                      <a:pt x="6819" y="24265"/>
                    </a:lnTo>
                    <a:lnTo>
                      <a:pt x="4546" y="24265"/>
                    </a:lnTo>
                    <a:lnTo>
                      <a:pt x="4546" y="26553"/>
                    </a:lnTo>
                    <a:lnTo>
                      <a:pt x="2274" y="26553"/>
                    </a:lnTo>
                    <a:lnTo>
                      <a:pt x="2274" y="31099"/>
                    </a:lnTo>
                    <a:lnTo>
                      <a:pt x="23512" y="31099"/>
                    </a:lnTo>
                    <a:lnTo>
                      <a:pt x="23512" y="28826"/>
                    </a:lnTo>
                    <a:lnTo>
                      <a:pt x="25785" y="28826"/>
                    </a:lnTo>
                    <a:lnTo>
                      <a:pt x="25785" y="26553"/>
                    </a:lnTo>
                    <a:lnTo>
                      <a:pt x="28058" y="26553"/>
                    </a:lnTo>
                    <a:lnTo>
                      <a:pt x="28058" y="24265"/>
                    </a:lnTo>
                    <a:lnTo>
                      <a:pt x="30346" y="24265"/>
                    </a:lnTo>
                    <a:lnTo>
                      <a:pt x="30346" y="15926"/>
                    </a:lnTo>
                    <a:lnTo>
                      <a:pt x="32619" y="15926"/>
                    </a:lnTo>
                    <a:lnTo>
                      <a:pt x="32619" y="13653"/>
                    </a:lnTo>
                    <a:lnTo>
                      <a:pt x="34892" y="13653"/>
                    </a:lnTo>
                    <a:lnTo>
                      <a:pt x="34892" y="9108"/>
                    </a:lnTo>
                    <a:lnTo>
                      <a:pt x="30346" y="9108"/>
                    </a:lnTo>
                    <a:lnTo>
                      <a:pt x="30346" y="4546"/>
                    </a:lnTo>
                    <a:lnTo>
                      <a:pt x="28058" y="4546"/>
                    </a:lnTo>
                    <a:lnTo>
                      <a:pt x="28058" y="2274"/>
                    </a:lnTo>
                    <a:lnTo>
                      <a:pt x="25785" y="2274"/>
                    </a:lnTo>
                    <a:lnTo>
                      <a:pt x="25785"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0" name="Google Shape;16100;p60"/>
              <p:cNvSpPr/>
              <p:nvPr/>
            </p:nvSpPr>
            <p:spPr>
              <a:xfrm>
                <a:off x="3928125" y="3067325"/>
                <a:ext cx="246500" cy="227700"/>
              </a:xfrm>
              <a:custGeom>
                <a:avLst/>
                <a:gdLst/>
                <a:ahLst/>
                <a:cxnLst/>
                <a:rect l="l" t="t" r="r" b="b"/>
                <a:pathLst>
                  <a:path w="9860" h="9108" extrusionOk="0">
                    <a:moveTo>
                      <a:pt x="1" y="1"/>
                    </a:moveTo>
                    <a:lnTo>
                      <a:pt x="1" y="4546"/>
                    </a:lnTo>
                    <a:lnTo>
                      <a:pt x="4546" y="4546"/>
                    </a:lnTo>
                    <a:lnTo>
                      <a:pt x="4546" y="6835"/>
                    </a:lnTo>
                    <a:lnTo>
                      <a:pt x="6819" y="6835"/>
                    </a:lnTo>
                    <a:lnTo>
                      <a:pt x="6819" y="9107"/>
                    </a:lnTo>
                    <a:lnTo>
                      <a:pt x="9860" y="9107"/>
                    </a:lnTo>
                    <a:lnTo>
                      <a:pt x="9860" y="4546"/>
                    </a:lnTo>
                    <a:lnTo>
                      <a:pt x="6819" y="4546"/>
                    </a:lnTo>
                    <a:lnTo>
                      <a:pt x="6819" y="2273"/>
                    </a:lnTo>
                    <a:lnTo>
                      <a:pt x="4546" y="2273"/>
                    </a:lnTo>
                    <a:lnTo>
                      <a:pt x="45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1" name="Google Shape;16101;p60"/>
              <p:cNvSpPr/>
              <p:nvPr/>
            </p:nvSpPr>
            <p:spPr>
              <a:xfrm>
                <a:off x="3984950" y="3503475"/>
                <a:ext cx="227700" cy="284500"/>
              </a:xfrm>
              <a:custGeom>
                <a:avLst/>
                <a:gdLst/>
                <a:ahLst/>
                <a:cxnLst/>
                <a:rect l="l" t="t" r="r" b="b"/>
                <a:pathLst>
                  <a:path w="9108" h="11380" extrusionOk="0">
                    <a:moveTo>
                      <a:pt x="6835" y="0"/>
                    </a:moveTo>
                    <a:lnTo>
                      <a:pt x="6835" y="2273"/>
                    </a:lnTo>
                    <a:lnTo>
                      <a:pt x="4546" y="2273"/>
                    </a:lnTo>
                    <a:lnTo>
                      <a:pt x="4546" y="4546"/>
                    </a:lnTo>
                    <a:lnTo>
                      <a:pt x="2273" y="4546"/>
                    </a:lnTo>
                    <a:lnTo>
                      <a:pt x="2273" y="6834"/>
                    </a:lnTo>
                    <a:lnTo>
                      <a:pt x="1" y="6834"/>
                    </a:lnTo>
                    <a:lnTo>
                      <a:pt x="1" y="11380"/>
                    </a:lnTo>
                    <a:lnTo>
                      <a:pt x="4546" y="11380"/>
                    </a:lnTo>
                    <a:lnTo>
                      <a:pt x="4546" y="6834"/>
                    </a:lnTo>
                    <a:lnTo>
                      <a:pt x="6835" y="6834"/>
                    </a:lnTo>
                    <a:lnTo>
                      <a:pt x="6835" y="4546"/>
                    </a:lnTo>
                    <a:lnTo>
                      <a:pt x="9107" y="4546"/>
                    </a:lnTo>
                    <a:lnTo>
                      <a:pt x="910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2" name="Google Shape;16102;p60"/>
              <p:cNvSpPr/>
              <p:nvPr/>
            </p:nvSpPr>
            <p:spPr>
              <a:xfrm>
                <a:off x="4250625" y="3010500"/>
                <a:ext cx="170500" cy="170500"/>
              </a:xfrm>
              <a:custGeom>
                <a:avLst/>
                <a:gdLst/>
                <a:ahLst/>
                <a:cxnLst/>
                <a:rect l="l" t="t" r="r" b="b"/>
                <a:pathLst>
                  <a:path w="6820" h="6820" extrusionOk="0">
                    <a:moveTo>
                      <a:pt x="4546" y="1"/>
                    </a:moveTo>
                    <a:lnTo>
                      <a:pt x="4546" y="2274"/>
                    </a:lnTo>
                    <a:lnTo>
                      <a:pt x="2274" y="2274"/>
                    </a:lnTo>
                    <a:lnTo>
                      <a:pt x="2274" y="4546"/>
                    </a:lnTo>
                    <a:lnTo>
                      <a:pt x="1" y="4546"/>
                    </a:lnTo>
                    <a:lnTo>
                      <a:pt x="1" y="6819"/>
                    </a:lnTo>
                    <a:lnTo>
                      <a:pt x="4546" y="6819"/>
                    </a:lnTo>
                    <a:lnTo>
                      <a:pt x="4546" y="4546"/>
                    </a:lnTo>
                    <a:lnTo>
                      <a:pt x="6819" y="4546"/>
                    </a:lnTo>
                    <a:lnTo>
                      <a:pt x="681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3" name="Google Shape;16103;p60"/>
              <p:cNvSpPr/>
              <p:nvPr/>
            </p:nvSpPr>
            <p:spPr>
              <a:xfrm>
                <a:off x="4364275" y="3010500"/>
                <a:ext cx="208500" cy="56850"/>
              </a:xfrm>
              <a:custGeom>
                <a:avLst/>
                <a:gdLst/>
                <a:ahLst/>
                <a:cxnLst/>
                <a:rect l="l" t="t" r="r" b="b"/>
                <a:pathLst>
                  <a:path w="8340" h="2274" extrusionOk="0">
                    <a:moveTo>
                      <a:pt x="0" y="1"/>
                    </a:moveTo>
                    <a:lnTo>
                      <a:pt x="0" y="2274"/>
                    </a:lnTo>
                    <a:lnTo>
                      <a:pt x="8339" y="2274"/>
                    </a:lnTo>
                    <a:lnTo>
                      <a:pt x="833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4" name="Google Shape;16104;p60"/>
              <p:cNvSpPr/>
              <p:nvPr/>
            </p:nvSpPr>
            <p:spPr>
              <a:xfrm>
                <a:off x="4098600" y="3503475"/>
                <a:ext cx="114050" cy="113650"/>
              </a:xfrm>
              <a:custGeom>
                <a:avLst/>
                <a:gdLst/>
                <a:ahLst/>
                <a:cxnLst/>
                <a:rect l="l" t="t" r="r" b="b"/>
                <a:pathLst>
                  <a:path w="4562" h="4546" extrusionOk="0">
                    <a:moveTo>
                      <a:pt x="0" y="0"/>
                    </a:moveTo>
                    <a:lnTo>
                      <a:pt x="0" y="4546"/>
                    </a:lnTo>
                    <a:lnTo>
                      <a:pt x="2289" y="4546"/>
                    </a:lnTo>
                    <a:lnTo>
                      <a:pt x="2289" y="2273"/>
                    </a:lnTo>
                    <a:lnTo>
                      <a:pt x="4561" y="2273"/>
                    </a:lnTo>
                    <a:lnTo>
                      <a:pt x="456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5" name="Google Shape;16105;p60"/>
              <p:cNvSpPr/>
              <p:nvPr/>
            </p:nvSpPr>
            <p:spPr>
              <a:xfrm>
                <a:off x="3984950" y="3674325"/>
                <a:ext cx="531000" cy="113650"/>
              </a:xfrm>
              <a:custGeom>
                <a:avLst/>
                <a:gdLst/>
                <a:ahLst/>
                <a:cxnLst/>
                <a:rect l="l" t="t" r="r" b="b"/>
                <a:pathLst>
                  <a:path w="21240" h="4546" extrusionOk="0">
                    <a:moveTo>
                      <a:pt x="1" y="0"/>
                    </a:moveTo>
                    <a:lnTo>
                      <a:pt x="1" y="4546"/>
                    </a:lnTo>
                    <a:lnTo>
                      <a:pt x="21239" y="4546"/>
                    </a:lnTo>
                    <a:lnTo>
                      <a:pt x="21239" y="2273"/>
                    </a:lnTo>
                    <a:lnTo>
                      <a:pt x="2273" y="2273"/>
                    </a:lnTo>
                    <a:lnTo>
                      <a:pt x="22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6" name="Google Shape;16106;p60"/>
              <p:cNvSpPr/>
              <p:nvPr/>
            </p:nvSpPr>
            <p:spPr>
              <a:xfrm>
                <a:off x="4307450" y="3067325"/>
                <a:ext cx="56850" cy="56850"/>
              </a:xfrm>
              <a:custGeom>
                <a:avLst/>
                <a:gdLst/>
                <a:ahLst/>
                <a:cxnLst/>
                <a:rect l="l" t="t" r="r" b="b"/>
                <a:pathLst>
                  <a:path w="2274" h="2274" extrusionOk="0">
                    <a:moveTo>
                      <a:pt x="1" y="1"/>
                    </a:moveTo>
                    <a:lnTo>
                      <a:pt x="1" y="2273"/>
                    </a:lnTo>
                    <a:lnTo>
                      <a:pt x="2273" y="2273"/>
                    </a:lnTo>
                    <a:lnTo>
                      <a:pt x="22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7" name="Google Shape;16107;p60"/>
              <p:cNvSpPr/>
              <p:nvPr/>
            </p:nvSpPr>
            <p:spPr>
              <a:xfrm>
                <a:off x="4174600" y="3124150"/>
                <a:ext cx="132875" cy="170875"/>
              </a:xfrm>
              <a:custGeom>
                <a:avLst/>
                <a:gdLst/>
                <a:ahLst/>
                <a:cxnLst/>
                <a:rect l="l" t="t" r="r" b="b"/>
                <a:pathLst>
                  <a:path w="5315" h="6835" extrusionOk="0">
                    <a:moveTo>
                      <a:pt x="3042" y="0"/>
                    </a:moveTo>
                    <a:lnTo>
                      <a:pt x="3042" y="4562"/>
                    </a:lnTo>
                    <a:lnTo>
                      <a:pt x="1" y="4562"/>
                    </a:lnTo>
                    <a:lnTo>
                      <a:pt x="1" y="6834"/>
                    </a:lnTo>
                    <a:lnTo>
                      <a:pt x="5315" y="6834"/>
                    </a:lnTo>
                    <a:lnTo>
                      <a:pt x="5315"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8" name="Google Shape;16108;p60"/>
              <p:cNvSpPr/>
              <p:nvPr/>
            </p:nvSpPr>
            <p:spPr>
              <a:xfrm>
                <a:off x="4572750" y="3067325"/>
                <a:ext cx="56825" cy="56850"/>
              </a:xfrm>
              <a:custGeom>
                <a:avLst/>
                <a:gdLst/>
                <a:ahLst/>
                <a:cxnLst/>
                <a:rect l="l" t="t" r="r" b="b"/>
                <a:pathLst>
                  <a:path w="2273" h="2274" extrusionOk="0">
                    <a:moveTo>
                      <a:pt x="0" y="1"/>
                    </a:moveTo>
                    <a:lnTo>
                      <a:pt x="0" y="2273"/>
                    </a:lnTo>
                    <a:lnTo>
                      <a:pt x="2273" y="2273"/>
                    </a:lnTo>
                    <a:lnTo>
                      <a:pt x="22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09" name="Google Shape;16109;p60"/>
              <p:cNvSpPr/>
              <p:nvPr/>
            </p:nvSpPr>
            <p:spPr>
              <a:xfrm>
                <a:off x="4629550" y="3124150"/>
                <a:ext cx="170875" cy="227700"/>
              </a:xfrm>
              <a:custGeom>
                <a:avLst/>
                <a:gdLst/>
                <a:ahLst/>
                <a:cxnLst/>
                <a:rect l="l" t="t" r="r" b="b"/>
                <a:pathLst>
                  <a:path w="6835" h="9108" extrusionOk="0">
                    <a:moveTo>
                      <a:pt x="1" y="0"/>
                    </a:moveTo>
                    <a:lnTo>
                      <a:pt x="1" y="6834"/>
                    </a:lnTo>
                    <a:lnTo>
                      <a:pt x="4562" y="6834"/>
                    </a:lnTo>
                    <a:lnTo>
                      <a:pt x="4562" y="9107"/>
                    </a:lnTo>
                    <a:lnTo>
                      <a:pt x="6835" y="9107"/>
                    </a:lnTo>
                    <a:lnTo>
                      <a:pt x="6835" y="4562"/>
                    </a:lnTo>
                    <a:lnTo>
                      <a:pt x="2289" y="4562"/>
                    </a:lnTo>
                    <a:lnTo>
                      <a:pt x="2289"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0" name="Google Shape;16110;p60"/>
              <p:cNvSpPr/>
              <p:nvPr/>
            </p:nvSpPr>
            <p:spPr>
              <a:xfrm>
                <a:off x="4572750" y="3617100"/>
                <a:ext cx="56825" cy="57250"/>
              </a:xfrm>
              <a:custGeom>
                <a:avLst/>
                <a:gdLst/>
                <a:ahLst/>
                <a:cxnLst/>
                <a:rect l="l" t="t" r="r" b="b"/>
                <a:pathLst>
                  <a:path w="2273" h="2290" extrusionOk="0">
                    <a:moveTo>
                      <a:pt x="0" y="1"/>
                    </a:moveTo>
                    <a:lnTo>
                      <a:pt x="0" y="2289"/>
                    </a:lnTo>
                    <a:lnTo>
                      <a:pt x="2273" y="2289"/>
                    </a:lnTo>
                    <a:lnTo>
                      <a:pt x="22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1" name="Google Shape;16111;p60"/>
              <p:cNvSpPr/>
              <p:nvPr/>
            </p:nvSpPr>
            <p:spPr>
              <a:xfrm>
                <a:off x="4041775" y="3617100"/>
                <a:ext cx="56850" cy="57250"/>
              </a:xfrm>
              <a:custGeom>
                <a:avLst/>
                <a:gdLst/>
                <a:ahLst/>
                <a:cxnLst/>
                <a:rect l="l" t="t" r="r" b="b"/>
                <a:pathLst>
                  <a:path w="2274" h="2290" extrusionOk="0">
                    <a:moveTo>
                      <a:pt x="0" y="1"/>
                    </a:moveTo>
                    <a:lnTo>
                      <a:pt x="0" y="2289"/>
                    </a:lnTo>
                    <a:lnTo>
                      <a:pt x="2273" y="2289"/>
                    </a:lnTo>
                    <a:lnTo>
                      <a:pt x="22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2" name="Google Shape;16112;p60"/>
              <p:cNvSpPr/>
              <p:nvPr/>
            </p:nvSpPr>
            <p:spPr>
              <a:xfrm>
                <a:off x="4515925" y="3674325"/>
                <a:ext cx="56850" cy="56825"/>
              </a:xfrm>
              <a:custGeom>
                <a:avLst/>
                <a:gdLst/>
                <a:ahLst/>
                <a:cxnLst/>
                <a:rect l="l" t="t" r="r" b="b"/>
                <a:pathLst>
                  <a:path w="2274" h="2273" extrusionOk="0">
                    <a:moveTo>
                      <a:pt x="0" y="0"/>
                    </a:moveTo>
                    <a:lnTo>
                      <a:pt x="0" y="2273"/>
                    </a:lnTo>
                    <a:lnTo>
                      <a:pt x="2273" y="2273"/>
                    </a:lnTo>
                    <a:lnTo>
                      <a:pt x="22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3" name="Google Shape;16113;p60"/>
              <p:cNvSpPr/>
              <p:nvPr/>
            </p:nvSpPr>
            <p:spPr>
              <a:xfrm>
                <a:off x="4686775" y="3351825"/>
                <a:ext cx="56850" cy="56825"/>
              </a:xfrm>
              <a:custGeom>
                <a:avLst/>
                <a:gdLst/>
                <a:ahLst/>
                <a:cxnLst/>
                <a:rect l="l" t="t" r="r" b="b"/>
                <a:pathLst>
                  <a:path w="2274" h="2273" extrusionOk="0">
                    <a:moveTo>
                      <a:pt x="0" y="0"/>
                    </a:moveTo>
                    <a:lnTo>
                      <a:pt x="0" y="2273"/>
                    </a:lnTo>
                    <a:lnTo>
                      <a:pt x="2273" y="2273"/>
                    </a:lnTo>
                    <a:lnTo>
                      <a:pt x="22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4" name="Google Shape;16114;p60"/>
              <p:cNvSpPr/>
              <p:nvPr/>
            </p:nvSpPr>
            <p:spPr>
              <a:xfrm>
                <a:off x="4629550" y="3408625"/>
                <a:ext cx="57250" cy="208500"/>
              </a:xfrm>
              <a:custGeom>
                <a:avLst/>
                <a:gdLst/>
                <a:ahLst/>
                <a:cxnLst/>
                <a:rect l="l" t="t" r="r" b="b"/>
                <a:pathLst>
                  <a:path w="2290" h="8340" extrusionOk="0">
                    <a:moveTo>
                      <a:pt x="1" y="1"/>
                    </a:moveTo>
                    <a:lnTo>
                      <a:pt x="1" y="8340"/>
                    </a:lnTo>
                    <a:lnTo>
                      <a:pt x="2289" y="8340"/>
                    </a:lnTo>
                    <a:lnTo>
                      <a:pt x="228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5" name="Google Shape;16115;p60"/>
              <p:cNvSpPr/>
              <p:nvPr/>
            </p:nvSpPr>
            <p:spPr>
              <a:xfrm>
                <a:off x="4098600" y="3180975"/>
                <a:ext cx="76025" cy="57225"/>
              </a:xfrm>
              <a:custGeom>
                <a:avLst/>
                <a:gdLst/>
                <a:ahLst/>
                <a:cxnLst/>
                <a:rect l="l" t="t" r="r" b="b"/>
                <a:pathLst>
                  <a:path w="3041" h="2289" extrusionOk="0">
                    <a:moveTo>
                      <a:pt x="0" y="0"/>
                    </a:moveTo>
                    <a:lnTo>
                      <a:pt x="0" y="2289"/>
                    </a:lnTo>
                    <a:lnTo>
                      <a:pt x="3041" y="2289"/>
                    </a:lnTo>
                    <a:lnTo>
                      <a:pt x="3041"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6" name="Google Shape;16116;p60"/>
              <p:cNvSpPr/>
              <p:nvPr/>
            </p:nvSpPr>
            <p:spPr>
              <a:xfrm>
                <a:off x="4041775" y="3124150"/>
                <a:ext cx="56850" cy="56850"/>
              </a:xfrm>
              <a:custGeom>
                <a:avLst/>
                <a:gdLst/>
                <a:ahLst/>
                <a:cxnLst/>
                <a:rect l="l" t="t" r="r" b="b"/>
                <a:pathLst>
                  <a:path w="2274" h="2274" extrusionOk="0">
                    <a:moveTo>
                      <a:pt x="0" y="0"/>
                    </a:moveTo>
                    <a:lnTo>
                      <a:pt x="0" y="2273"/>
                    </a:lnTo>
                    <a:lnTo>
                      <a:pt x="2273" y="2273"/>
                    </a:lnTo>
                    <a:lnTo>
                      <a:pt x="22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7" name="Google Shape;16117;p60"/>
              <p:cNvSpPr/>
              <p:nvPr/>
            </p:nvSpPr>
            <p:spPr>
              <a:xfrm>
                <a:off x="3928125" y="3067325"/>
                <a:ext cx="113675" cy="322525"/>
              </a:xfrm>
              <a:custGeom>
                <a:avLst/>
                <a:gdLst/>
                <a:ahLst/>
                <a:cxnLst/>
                <a:rect l="l" t="t" r="r" b="b"/>
                <a:pathLst>
                  <a:path w="4547" h="12901" extrusionOk="0">
                    <a:moveTo>
                      <a:pt x="1" y="1"/>
                    </a:moveTo>
                    <a:lnTo>
                      <a:pt x="1" y="12901"/>
                    </a:lnTo>
                    <a:lnTo>
                      <a:pt x="2274" y="12901"/>
                    </a:lnTo>
                    <a:lnTo>
                      <a:pt x="2274" y="2273"/>
                    </a:lnTo>
                    <a:lnTo>
                      <a:pt x="4546" y="2273"/>
                    </a:lnTo>
                    <a:lnTo>
                      <a:pt x="454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8" name="Google Shape;16118;p60"/>
              <p:cNvSpPr/>
              <p:nvPr/>
            </p:nvSpPr>
            <p:spPr>
              <a:xfrm>
                <a:off x="3984950" y="3389825"/>
                <a:ext cx="56850" cy="56850"/>
              </a:xfrm>
              <a:custGeom>
                <a:avLst/>
                <a:gdLst/>
                <a:ahLst/>
                <a:cxnLst/>
                <a:rect l="l" t="t" r="r" b="b"/>
                <a:pathLst>
                  <a:path w="2274" h="2274" extrusionOk="0">
                    <a:moveTo>
                      <a:pt x="1" y="1"/>
                    </a:moveTo>
                    <a:lnTo>
                      <a:pt x="1" y="2273"/>
                    </a:lnTo>
                    <a:lnTo>
                      <a:pt x="2273" y="2273"/>
                    </a:lnTo>
                    <a:lnTo>
                      <a:pt x="2273"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9" name="Google Shape;16119;p60"/>
              <p:cNvSpPr/>
              <p:nvPr/>
            </p:nvSpPr>
            <p:spPr>
              <a:xfrm>
                <a:off x="4041775" y="3446650"/>
                <a:ext cx="56850" cy="56850"/>
              </a:xfrm>
              <a:custGeom>
                <a:avLst/>
                <a:gdLst/>
                <a:ahLst/>
                <a:cxnLst/>
                <a:rect l="l" t="t" r="r" b="b"/>
                <a:pathLst>
                  <a:path w="2274" h="2274" extrusionOk="0">
                    <a:moveTo>
                      <a:pt x="0" y="0"/>
                    </a:moveTo>
                    <a:lnTo>
                      <a:pt x="0" y="2273"/>
                    </a:lnTo>
                    <a:lnTo>
                      <a:pt x="2273" y="2273"/>
                    </a:lnTo>
                    <a:lnTo>
                      <a:pt x="2273" y="0"/>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Tree>
  </p:cSld>
  <p:clrMapOvr>
    <a:masterClrMapping/>
  </p:clrMapOvr>
  <p:transition spd="slow">
    <p:push dir="u"/>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4315"/>
        <p:cNvGrpSpPr/>
        <p:nvPr/>
      </p:nvGrpSpPr>
      <p:grpSpPr>
        <a:xfrm>
          <a:off x="0" y="0"/>
          <a:ext cx="0" cy="0"/>
          <a:chOff x="0" y="0"/>
          <a:chExt cx="0" cy="0"/>
        </a:xfrm>
      </p:grpSpPr>
      <p:grpSp>
        <p:nvGrpSpPr>
          <p:cNvPr id="14316" name="Google Shape;14316;p33"/>
          <p:cNvGrpSpPr/>
          <p:nvPr/>
        </p:nvGrpSpPr>
        <p:grpSpPr>
          <a:xfrm>
            <a:off x="1836845" y="891789"/>
            <a:ext cx="5469933" cy="2817627"/>
            <a:chOff x="1783594" y="620894"/>
            <a:chExt cx="5498525" cy="2832356"/>
          </a:xfrm>
        </p:grpSpPr>
        <p:sp>
          <p:nvSpPr>
            <p:cNvPr id="14317" name="Google Shape;14317;p33"/>
            <p:cNvSpPr/>
            <p:nvPr/>
          </p:nvSpPr>
          <p:spPr>
            <a:xfrm>
              <a:off x="1790650" y="627950"/>
              <a:ext cx="5484900" cy="2822100"/>
            </a:xfrm>
            <a:prstGeom prst="wedgeRectCallout">
              <a:avLst>
                <a:gd name="adj1" fmla="val -57170"/>
                <a:gd name="adj2" fmla="val 2087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8" name="Google Shape;14318;p33"/>
            <p:cNvSpPr/>
            <p:nvPr/>
          </p:nvSpPr>
          <p:spPr>
            <a:xfrm>
              <a:off x="1783594"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9" name="Google Shape;14319;p33"/>
            <p:cNvSpPr/>
            <p:nvPr/>
          </p:nvSpPr>
          <p:spPr>
            <a:xfrm>
              <a:off x="7007019"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0" name="Google Shape;14320;p33"/>
            <p:cNvSpPr/>
            <p:nvPr/>
          </p:nvSpPr>
          <p:spPr>
            <a:xfrm>
              <a:off x="1783594"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1" name="Google Shape;14321;p33"/>
            <p:cNvSpPr/>
            <p:nvPr/>
          </p:nvSpPr>
          <p:spPr>
            <a:xfrm>
              <a:off x="7007019"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4322" name="Google Shape;14322;p33"/>
          <p:cNvSpPr txBox="1">
            <a:spLocks noGrp="1"/>
          </p:cNvSpPr>
          <p:nvPr>
            <p:ph type="title"/>
          </p:nvPr>
        </p:nvSpPr>
        <p:spPr>
          <a:xfrm>
            <a:off x="2157600" y="2864613"/>
            <a:ext cx="48288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CL" dirty="0"/>
              <a:t>- Martin Golding</a:t>
            </a:r>
          </a:p>
        </p:txBody>
      </p:sp>
      <p:sp>
        <p:nvSpPr>
          <p:cNvPr id="14323" name="Google Shape;14323;p33"/>
          <p:cNvSpPr txBox="1">
            <a:spLocks noGrp="1"/>
          </p:cNvSpPr>
          <p:nvPr>
            <p:ph type="title" idx="2"/>
          </p:nvPr>
        </p:nvSpPr>
        <p:spPr>
          <a:xfrm>
            <a:off x="2157600" y="1438138"/>
            <a:ext cx="4828800" cy="1426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a:t>
            </a:r>
            <a:r>
              <a:rPr lang="es-MX" dirty="0"/>
              <a:t>Programa siempre tu código como si el tipo que va a tener que mantenerlo en el futuro fuera un violento psicópata que sabe dónde vives.”</a:t>
            </a:r>
            <a:br>
              <a:rPr lang="es-MX" dirty="0"/>
            </a:br>
            <a:endParaRPr dirty="0"/>
          </a:p>
        </p:txBody>
      </p:sp>
    </p:spTree>
  </p:cSld>
  <p:clrMapOvr>
    <a:masterClrMapping/>
  </p:clrMapOvr>
  <p:transition spd="slow">
    <p:push dir="u"/>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4372"/>
        <p:cNvGrpSpPr/>
        <p:nvPr/>
      </p:nvGrpSpPr>
      <p:grpSpPr>
        <a:xfrm>
          <a:off x="0" y="0"/>
          <a:ext cx="0" cy="0"/>
          <a:chOff x="0" y="0"/>
          <a:chExt cx="0" cy="0"/>
        </a:xfrm>
      </p:grpSpPr>
      <p:grpSp>
        <p:nvGrpSpPr>
          <p:cNvPr id="14373" name="Google Shape;14373;p35"/>
          <p:cNvGrpSpPr/>
          <p:nvPr/>
        </p:nvGrpSpPr>
        <p:grpSpPr>
          <a:xfrm>
            <a:off x="3800923" y="862632"/>
            <a:ext cx="1542298" cy="1547985"/>
            <a:chOff x="720000" y="1540425"/>
            <a:chExt cx="833900" cy="836975"/>
          </a:xfrm>
        </p:grpSpPr>
        <p:sp>
          <p:nvSpPr>
            <p:cNvPr id="14374" name="Google Shape;14374;p35"/>
            <p:cNvSpPr/>
            <p:nvPr/>
          </p:nvSpPr>
          <p:spPr>
            <a:xfrm rot="-5400000">
              <a:off x="720550" y="1543413"/>
              <a:ext cx="832800" cy="831000"/>
            </a:xfrm>
            <a:prstGeom prst="wedgeRectCallout">
              <a:avLst>
                <a:gd name="adj1" fmla="val -62968"/>
                <a:gd name="adj2" fmla="val 21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375" name="Google Shape;14375;p35"/>
            <p:cNvGrpSpPr/>
            <p:nvPr/>
          </p:nvGrpSpPr>
          <p:grpSpPr>
            <a:xfrm>
              <a:off x="720000" y="1540425"/>
              <a:ext cx="833900" cy="836975"/>
              <a:chOff x="720000" y="1540425"/>
              <a:chExt cx="833900" cy="836975"/>
            </a:xfrm>
          </p:grpSpPr>
          <p:sp>
            <p:nvSpPr>
              <p:cNvPr id="14376" name="Google Shape;14376;p35"/>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7" name="Google Shape;14377;p35"/>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8" name="Google Shape;14378;p35"/>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9" name="Google Shape;14379;p35"/>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380" name="Google Shape;14380;p35"/>
          <p:cNvSpPr txBox="1">
            <a:spLocks noGrp="1"/>
          </p:cNvSpPr>
          <p:nvPr>
            <p:ph type="title" idx="2"/>
          </p:nvPr>
        </p:nvSpPr>
        <p:spPr>
          <a:xfrm>
            <a:off x="3871375" y="1355863"/>
            <a:ext cx="1624800" cy="748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01.</a:t>
            </a:r>
            <a:endParaRPr/>
          </a:p>
        </p:txBody>
      </p:sp>
      <p:sp>
        <p:nvSpPr>
          <p:cNvPr id="14381" name="Google Shape;14381;p35"/>
          <p:cNvSpPr txBox="1">
            <a:spLocks noGrp="1"/>
          </p:cNvSpPr>
          <p:nvPr>
            <p:ph type="title"/>
          </p:nvPr>
        </p:nvSpPr>
        <p:spPr>
          <a:xfrm>
            <a:off x="2126100" y="2751613"/>
            <a:ext cx="4891800" cy="748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sz="2000" dirty="0"/>
              <a:t>LENGUAJE DE PROGRAMACION JAVA</a:t>
            </a:r>
            <a:endParaRPr sz="2000" dirty="0"/>
          </a:p>
        </p:txBody>
      </p:sp>
      <p:sp>
        <p:nvSpPr>
          <p:cNvPr id="14382" name="Google Shape;14382;p35"/>
          <p:cNvSpPr txBox="1">
            <a:spLocks noGrp="1"/>
          </p:cNvSpPr>
          <p:nvPr>
            <p:ph type="subTitle" idx="1"/>
          </p:nvPr>
        </p:nvSpPr>
        <p:spPr>
          <a:xfrm>
            <a:off x="2126100" y="3500100"/>
            <a:ext cx="4891800" cy="4680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Orientación a objetos</a:t>
            </a:r>
            <a:endParaRPr dirty="0"/>
          </a:p>
        </p:txBody>
      </p:sp>
    </p:spTree>
  </p:cSld>
  <p:clrMapOvr>
    <a:masterClrMapping/>
  </p:clrMapOvr>
  <p:transition spd="slow">
    <p:push dir="u"/>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3872"/>
        <p:cNvGrpSpPr/>
        <p:nvPr/>
      </p:nvGrpSpPr>
      <p:grpSpPr>
        <a:xfrm>
          <a:off x="0" y="0"/>
          <a:ext cx="0" cy="0"/>
          <a:chOff x="0" y="0"/>
          <a:chExt cx="0" cy="0"/>
        </a:xfrm>
      </p:grpSpPr>
      <p:grpSp>
        <p:nvGrpSpPr>
          <p:cNvPr id="13873" name="Google Shape;13873;p31"/>
          <p:cNvGrpSpPr/>
          <p:nvPr/>
        </p:nvGrpSpPr>
        <p:grpSpPr>
          <a:xfrm>
            <a:off x="7" y="4511474"/>
            <a:ext cx="9446833" cy="1136997"/>
            <a:chOff x="7" y="4511474"/>
            <a:chExt cx="9446833" cy="1136997"/>
          </a:xfrm>
        </p:grpSpPr>
        <p:grpSp>
          <p:nvGrpSpPr>
            <p:cNvPr id="13874" name="Google Shape;13874;p31"/>
            <p:cNvGrpSpPr/>
            <p:nvPr/>
          </p:nvGrpSpPr>
          <p:grpSpPr>
            <a:xfrm>
              <a:off x="7" y="4511474"/>
              <a:ext cx="1049633" cy="1136997"/>
              <a:chOff x="2130300" y="2121375"/>
              <a:chExt cx="212000" cy="229650"/>
            </a:xfrm>
          </p:grpSpPr>
          <p:sp>
            <p:nvSpPr>
              <p:cNvPr id="13875" name="Google Shape;13875;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6" name="Google Shape;13876;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7" name="Google Shape;13877;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8" name="Google Shape;13878;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9" name="Google Shape;13879;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0" name="Google Shape;13880;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1" name="Google Shape;13881;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2" name="Google Shape;13882;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3" name="Google Shape;13883;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4" name="Google Shape;13884;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5" name="Google Shape;13885;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6" name="Google Shape;13886;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7" name="Google Shape;13887;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8" name="Google Shape;13888;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9" name="Google Shape;13889;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0" name="Google Shape;13890;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1" name="Google Shape;13891;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2" name="Google Shape;13892;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3" name="Google Shape;13893;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4" name="Google Shape;13894;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5" name="Google Shape;13895;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6" name="Google Shape;13896;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7" name="Google Shape;13897;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8" name="Google Shape;13898;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9" name="Google Shape;13899;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0" name="Google Shape;13900;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1" name="Google Shape;13901;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2" name="Google Shape;13902;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3" name="Google Shape;13903;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4" name="Google Shape;13904;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5" name="Google Shape;13905;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6" name="Google Shape;13906;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7" name="Google Shape;13907;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8" name="Google Shape;13908;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9" name="Google Shape;13909;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0" name="Google Shape;13910;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1" name="Google Shape;13911;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2" name="Google Shape;13912;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3" name="Google Shape;13913;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4" name="Google Shape;13914;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5" name="Google Shape;13915;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6" name="Google Shape;13916;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7" name="Google Shape;13917;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18" name="Google Shape;13918;p31"/>
            <p:cNvGrpSpPr/>
            <p:nvPr/>
          </p:nvGrpSpPr>
          <p:grpSpPr>
            <a:xfrm>
              <a:off x="1049657" y="4511474"/>
              <a:ext cx="1049633" cy="1136997"/>
              <a:chOff x="2130300" y="2121375"/>
              <a:chExt cx="212000" cy="229650"/>
            </a:xfrm>
          </p:grpSpPr>
          <p:sp>
            <p:nvSpPr>
              <p:cNvPr id="13919" name="Google Shape;13919;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0" name="Google Shape;13920;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1" name="Google Shape;13921;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2" name="Google Shape;13922;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3" name="Google Shape;13923;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4" name="Google Shape;13924;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5" name="Google Shape;13925;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6" name="Google Shape;13926;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7" name="Google Shape;13927;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8" name="Google Shape;13928;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9" name="Google Shape;13929;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0" name="Google Shape;13930;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1" name="Google Shape;13931;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2" name="Google Shape;13932;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3" name="Google Shape;13933;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4" name="Google Shape;13934;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5" name="Google Shape;13935;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6" name="Google Shape;13936;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7" name="Google Shape;13937;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8" name="Google Shape;13938;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9" name="Google Shape;13939;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0" name="Google Shape;13940;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1" name="Google Shape;13941;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2" name="Google Shape;13942;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3" name="Google Shape;13943;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4" name="Google Shape;13944;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5" name="Google Shape;13945;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6" name="Google Shape;13946;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7" name="Google Shape;13947;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8" name="Google Shape;13948;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9" name="Google Shape;13949;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0" name="Google Shape;13950;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1" name="Google Shape;13951;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2" name="Google Shape;13952;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3" name="Google Shape;13953;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4" name="Google Shape;13954;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5" name="Google Shape;13955;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6" name="Google Shape;13956;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7" name="Google Shape;13957;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8" name="Google Shape;13958;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9" name="Google Shape;13959;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0" name="Google Shape;13960;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1" name="Google Shape;13961;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962" name="Google Shape;13962;p31"/>
            <p:cNvGrpSpPr/>
            <p:nvPr/>
          </p:nvGrpSpPr>
          <p:grpSpPr>
            <a:xfrm>
              <a:off x="2099307" y="4511474"/>
              <a:ext cx="1049633" cy="1136997"/>
              <a:chOff x="2130300" y="2121375"/>
              <a:chExt cx="212000" cy="229650"/>
            </a:xfrm>
          </p:grpSpPr>
          <p:sp>
            <p:nvSpPr>
              <p:cNvPr id="13963" name="Google Shape;13963;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4" name="Google Shape;13964;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5" name="Google Shape;13965;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6" name="Google Shape;13966;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7" name="Google Shape;13967;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8" name="Google Shape;13968;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9" name="Google Shape;13969;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0" name="Google Shape;13970;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1" name="Google Shape;13971;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2" name="Google Shape;13972;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3" name="Google Shape;13973;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4" name="Google Shape;13974;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5" name="Google Shape;13975;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6" name="Google Shape;13976;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7" name="Google Shape;13977;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8" name="Google Shape;13978;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9" name="Google Shape;13979;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0" name="Google Shape;13980;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1" name="Google Shape;13981;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2" name="Google Shape;13982;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3" name="Google Shape;13983;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4" name="Google Shape;13984;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5" name="Google Shape;13985;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6" name="Google Shape;13986;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7" name="Google Shape;13987;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8" name="Google Shape;13988;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9" name="Google Shape;13989;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0" name="Google Shape;13990;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1" name="Google Shape;13991;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2" name="Google Shape;13992;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3" name="Google Shape;13993;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4" name="Google Shape;13994;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5" name="Google Shape;13995;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6" name="Google Shape;13996;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7" name="Google Shape;13997;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8" name="Google Shape;13998;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9" name="Google Shape;13999;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0" name="Google Shape;14000;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1" name="Google Shape;14001;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2" name="Google Shape;14002;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3" name="Google Shape;14003;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4" name="Google Shape;14004;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5" name="Google Shape;14005;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06" name="Google Shape;14006;p31"/>
            <p:cNvGrpSpPr/>
            <p:nvPr/>
          </p:nvGrpSpPr>
          <p:grpSpPr>
            <a:xfrm>
              <a:off x="3148957" y="4511474"/>
              <a:ext cx="1049633" cy="1136997"/>
              <a:chOff x="2130300" y="2121375"/>
              <a:chExt cx="212000" cy="229650"/>
            </a:xfrm>
          </p:grpSpPr>
          <p:sp>
            <p:nvSpPr>
              <p:cNvPr id="14007" name="Google Shape;14007;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8" name="Google Shape;14008;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9" name="Google Shape;14009;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0" name="Google Shape;14010;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1" name="Google Shape;14011;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2" name="Google Shape;14012;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3" name="Google Shape;14013;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4" name="Google Shape;14014;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5" name="Google Shape;14015;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6" name="Google Shape;14016;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7" name="Google Shape;14017;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8" name="Google Shape;14018;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9" name="Google Shape;14019;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0" name="Google Shape;14020;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1" name="Google Shape;14021;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2" name="Google Shape;14022;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3" name="Google Shape;14023;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4" name="Google Shape;14024;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5" name="Google Shape;14025;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6" name="Google Shape;14026;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7" name="Google Shape;14027;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8" name="Google Shape;14028;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9" name="Google Shape;14029;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0" name="Google Shape;14030;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1" name="Google Shape;14031;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2" name="Google Shape;14032;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3" name="Google Shape;14033;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4" name="Google Shape;14034;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5" name="Google Shape;14035;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6" name="Google Shape;14036;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7" name="Google Shape;14037;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8" name="Google Shape;14038;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9" name="Google Shape;14039;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0" name="Google Shape;14040;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1" name="Google Shape;14041;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2" name="Google Shape;14042;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3" name="Google Shape;14043;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4" name="Google Shape;14044;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5" name="Google Shape;14045;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6" name="Google Shape;14046;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7" name="Google Shape;14047;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8" name="Google Shape;14048;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9" name="Google Shape;14049;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50" name="Google Shape;14050;p31"/>
            <p:cNvGrpSpPr/>
            <p:nvPr/>
          </p:nvGrpSpPr>
          <p:grpSpPr>
            <a:xfrm>
              <a:off x="4198607" y="4511474"/>
              <a:ext cx="1049633" cy="1136997"/>
              <a:chOff x="2130300" y="2121375"/>
              <a:chExt cx="212000" cy="229650"/>
            </a:xfrm>
          </p:grpSpPr>
          <p:sp>
            <p:nvSpPr>
              <p:cNvPr id="14051" name="Google Shape;14051;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2" name="Google Shape;14052;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3" name="Google Shape;14053;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4" name="Google Shape;14054;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5" name="Google Shape;14055;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6" name="Google Shape;14056;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7" name="Google Shape;14057;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8" name="Google Shape;14058;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9" name="Google Shape;14059;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0" name="Google Shape;14060;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1" name="Google Shape;14061;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2" name="Google Shape;14062;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3" name="Google Shape;14063;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4" name="Google Shape;14064;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5" name="Google Shape;14065;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6" name="Google Shape;14066;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7" name="Google Shape;14067;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8" name="Google Shape;14068;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9" name="Google Shape;14069;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0" name="Google Shape;14070;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1" name="Google Shape;14071;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2" name="Google Shape;14072;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3" name="Google Shape;14073;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4" name="Google Shape;14074;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5" name="Google Shape;14075;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6" name="Google Shape;14076;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7" name="Google Shape;14077;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8" name="Google Shape;14078;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9" name="Google Shape;14079;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0" name="Google Shape;14080;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1" name="Google Shape;14081;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2" name="Google Shape;14082;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3" name="Google Shape;14083;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4" name="Google Shape;14084;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5" name="Google Shape;14085;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6" name="Google Shape;14086;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7" name="Google Shape;14087;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8" name="Google Shape;14088;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9" name="Google Shape;14089;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0" name="Google Shape;14090;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1" name="Google Shape;14091;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2" name="Google Shape;14092;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3" name="Google Shape;14093;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094" name="Google Shape;14094;p31"/>
            <p:cNvGrpSpPr/>
            <p:nvPr/>
          </p:nvGrpSpPr>
          <p:grpSpPr>
            <a:xfrm>
              <a:off x="5248257" y="4511474"/>
              <a:ext cx="1049633" cy="1136997"/>
              <a:chOff x="2130300" y="2121375"/>
              <a:chExt cx="212000" cy="229650"/>
            </a:xfrm>
          </p:grpSpPr>
          <p:sp>
            <p:nvSpPr>
              <p:cNvPr id="14095" name="Google Shape;14095;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6" name="Google Shape;14096;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7" name="Google Shape;14097;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8" name="Google Shape;14098;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9" name="Google Shape;14099;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0" name="Google Shape;14100;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1" name="Google Shape;14101;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2" name="Google Shape;14102;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3" name="Google Shape;14103;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4" name="Google Shape;14104;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5" name="Google Shape;14105;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6" name="Google Shape;14106;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7" name="Google Shape;14107;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8" name="Google Shape;14108;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9" name="Google Shape;14109;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0" name="Google Shape;14110;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1" name="Google Shape;14111;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2" name="Google Shape;14112;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3" name="Google Shape;14113;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4" name="Google Shape;14114;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5" name="Google Shape;14115;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6" name="Google Shape;14116;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7" name="Google Shape;14117;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8" name="Google Shape;14118;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9" name="Google Shape;14119;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0" name="Google Shape;14120;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1" name="Google Shape;14121;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2" name="Google Shape;14122;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3" name="Google Shape;14123;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4" name="Google Shape;14124;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5" name="Google Shape;14125;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6" name="Google Shape;14126;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7" name="Google Shape;14127;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8" name="Google Shape;14128;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9" name="Google Shape;14129;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0" name="Google Shape;14130;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1" name="Google Shape;14131;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2" name="Google Shape;14132;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3" name="Google Shape;14133;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4" name="Google Shape;14134;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5" name="Google Shape;14135;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6" name="Google Shape;14136;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7" name="Google Shape;14137;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38" name="Google Shape;14138;p31"/>
            <p:cNvGrpSpPr/>
            <p:nvPr/>
          </p:nvGrpSpPr>
          <p:grpSpPr>
            <a:xfrm>
              <a:off x="6297907" y="4511474"/>
              <a:ext cx="1049633" cy="1136997"/>
              <a:chOff x="2130300" y="2121375"/>
              <a:chExt cx="212000" cy="229650"/>
            </a:xfrm>
          </p:grpSpPr>
          <p:sp>
            <p:nvSpPr>
              <p:cNvPr id="14139" name="Google Shape;14139;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0" name="Google Shape;14140;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1" name="Google Shape;14141;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2" name="Google Shape;14142;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3" name="Google Shape;14143;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4" name="Google Shape;14144;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5" name="Google Shape;14145;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6" name="Google Shape;14146;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7" name="Google Shape;14147;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8" name="Google Shape;14148;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9" name="Google Shape;14149;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0" name="Google Shape;14150;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1" name="Google Shape;14151;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2" name="Google Shape;14152;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3" name="Google Shape;14153;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4" name="Google Shape;14154;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5" name="Google Shape;14155;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6" name="Google Shape;14156;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7" name="Google Shape;14157;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8" name="Google Shape;14158;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9" name="Google Shape;14159;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0" name="Google Shape;14160;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1" name="Google Shape;14161;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2" name="Google Shape;14162;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3" name="Google Shape;14163;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4" name="Google Shape;14164;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5" name="Google Shape;14165;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6" name="Google Shape;14166;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7" name="Google Shape;14167;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8" name="Google Shape;14168;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9" name="Google Shape;14169;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0" name="Google Shape;14170;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1" name="Google Shape;14171;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2" name="Google Shape;14172;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3" name="Google Shape;14173;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4" name="Google Shape;14174;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5" name="Google Shape;14175;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6" name="Google Shape;14176;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7" name="Google Shape;14177;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8" name="Google Shape;14178;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9" name="Google Shape;14179;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0" name="Google Shape;14180;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1" name="Google Shape;14181;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182" name="Google Shape;14182;p31"/>
            <p:cNvGrpSpPr/>
            <p:nvPr/>
          </p:nvGrpSpPr>
          <p:grpSpPr>
            <a:xfrm>
              <a:off x="7347557" y="4511474"/>
              <a:ext cx="1049633" cy="1136997"/>
              <a:chOff x="2130300" y="2121375"/>
              <a:chExt cx="212000" cy="229650"/>
            </a:xfrm>
          </p:grpSpPr>
          <p:sp>
            <p:nvSpPr>
              <p:cNvPr id="14183" name="Google Shape;14183;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4" name="Google Shape;14184;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5" name="Google Shape;14185;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6" name="Google Shape;14186;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7" name="Google Shape;14187;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8" name="Google Shape;14188;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9" name="Google Shape;14189;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0" name="Google Shape;14190;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1" name="Google Shape;14191;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2" name="Google Shape;14192;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3" name="Google Shape;14193;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4" name="Google Shape;14194;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5" name="Google Shape;14195;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6" name="Google Shape;14196;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7" name="Google Shape;14197;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8" name="Google Shape;14198;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9" name="Google Shape;14199;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0" name="Google Shape;14200;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1" name="Google Shape;14201;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2" name="Google Shape;14202;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3" name="Google Shape;14203;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4" name="Google Shape;14204;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5" name="Google Shape;14205;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6" name="Google Shape;14206;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7" name="Google Shape;14207;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8" name="Google Shape;14208;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9" name="Google Shape;14209;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0" name="Google Shape;14210;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1" name="Google Shape;14211;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2" name="Google Shape;14212;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3" name="Google Shape;14213;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4" name="Google Shape;14214;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5" name="Google Shape;14215;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6" name="Google Shape;14216;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7" name="Google Shape;14217;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8" name="Google Shape;14218;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9" name="Google Shape;14219;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0" name="Google Shape;14220;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1" name="Google Shape;14221;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2" name="Google Shape;14222;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3" name="Google Shape;14223;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4" name="Google Shape;14224;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5" name="Google Shape;14225;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226" name="Google Shape;14226;p31"/>
            <p:cNvGrpSpPr/>
            <p:nvPr/>
          </p:nvGrpSpPr>
          <p:grpSpPr>
            <a:xfrm>
              <a:off x="8397207" y="4511474"/>
              <a:ext cx="1049633" cy="1136997"/>
              <a:chOff x="2130300" y="2121375"/>
              <a:chExt cx="212000" cy="229650"/>
            </a:xfrm>
          </p:grpSpPr>
          <p:sp>
            <p:nvSpPr>
              <p:cNvPr id="14227" name="Google Shape;14227;p31"/>
              <p:cNvSpPr/>
              <p:nvPr/>
            </p:nvSpPr>
            <p:spPr>
              <a:xfrm>
                <a:off x="2130300"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8" name="Google Shape;14228;p31"/>
              <p:cNvSpPr/>
              <p:nvPr/>
            </p:nvSpPr>
            <p:spPr>
              <a:xfrm>
                <a:off x="2165550" y="2121375"/>
                <a:ext cx="17675" cy="17675"/>
              </a:xfrm>
              <a:custGeom>
                <a:avLst/>
                <a:gdLst/>
                <a:ahLst/>
                <a:cxnLst/>
                <a:rect l="l" t="t" r="r" b="b"/>
                <a:pathLst>
                  <a:path w="707" h="707" extrusionOk="0">
                    <a:moveTo>
                      <a:pt x="1" y="1"/>
                    </a:moveTo>
                    <a:lnTo>
                      <a:pt x="1" y="706"/>
                    </a:lnTo>
                    <a:lnTo>
                      <a:pt x="706" y="706"/>
                    </a:lnTo>
                    <a:lnTo>
                      <a:pt x="706"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9" name="Google Shape;14229;p31"/>
              <p:cNvSpPr/>
              <p:nvPr/>
            </p:nvSpPr>
            <p:spPr>
              <a:xfrm>
                <a:off x="2253725" y="2121375"/>
                <a:ext cx="18050" cy="17675"/>
              </a:xfrm>
              <a:custGeom>
                <a:avLst/>
                <a:gdLst/>
                <a:ahLst/>
                <a:cxnLst/>
                <a:rect l="l" t="t" r="r" b="b"/>
                <a:pathLst>
                  <a:path w="722" h="707" extrusionOk="0">
                    <a:moveTo>
                      <a:pt x="0" y="1"/>
                    </a:moveTo>
                    <a:lnTo>
                      <a:pt x="0" y="706"/>
                    </a:lnTo>
                    <a:lnTo>
                      <a:pt x="721" y="706"/>
                    </a:lnTo>
                    <a:lnTo>
                      <a:pt x="721" y="1"/>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0" name="Google Shape;14230;p31"/>
              <p:cNvSpPr/>
              <p:nvPr/>
            </p:nvSpPr>
            <p:spPr>
              <a:xfrm>
                <a:off x="2165550" y="2139025"/>
                <a:ext cx="35300" cy="35275"/>
              </a:xfrm>
              <a:custGeom>
                <a:avLst/>
                <a:gdLst/>
                <a:ahLst/>
                <a:cxnLst/>
                <a:rect l="l" t="t" r="r" b="b"/>
                <a:pathLst>
                  <a:path w="1412" h="1411" extrusionOk="0">
                    <a:moveTo>
                      <a:pt x="1" y="0"/>
                    </a:moveTo>
                    <a:lnTo>
                      <a:pt x="1"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1" name="Google Shape;14231;p31"/>
              <p:cNvSpPr/>
              <p:nvPr/>
            </p:nvSpPr>
            <p:spPr>
              <a:xfrm>
                <a:off x="2200825"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2" name="Google Shape;14232;p31"/>
              <p:cNvSpPr/>
              <p:nvPr/>
            </p:nvSpPr>
            <p:spPr>
              <a:xfrm>
                <a:off x="2236100" y="2139025"/>
                <a:ext cx="35675" cy="35275"/>
              </a:xfrm>
              <a:custGeom>
                <a:avLst/>
                <a:gdLst/>
                <a:ahLst/>
                <a:cxnLst/>
                <a:rect l="l" t="t" r="r" b="b"/>
                <a:pathLst>
                  <a:path w="1427" h="1411" extrusionOk="0">
                    <a:moveTo>
                      <a:pt x="0" y="0"/>
                    </a:moveTo>
                    <a:lnTo>
                      <a:pt x="0" y="1411"/>
                    </a:lnTo>
                    <a:lnTo>
                      <a:pt x="1426" y="1411"/>
                    </a:lnTo>
                    <a:lnTo>
                      <a:pt x="142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3" name="Google Shape;14233;p31"/>
              <p:cNvSpPr/>
              <p:nvPr/>
            </p:nvSpPr>
            <p:spPr>
              <a:xfrm>
                <a:off x="2271750" y="2139025"/>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4" name="Google Shape;14234;p31"/>
              <p:cNvSpPr/>
              <p:nvPr/>
            </p:nvSpPr>
            <p:spPr>
              <a:xfrm>
                <a:off x="2130300"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5" name="Google Shape;14235;p31"/>
              <p:cNvSpPr/>
              <p:nvPr/>
            </p:nvSpPr>
            <p:spPr>
              <a:xfrm>
                <a:off x="2165550" y="2174275"/>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6" name="Google Shape;14236;p31"/>
              <p:cNvSpPr/>
              <p:nvPr/>
            </p:nvSpPr>
            <p:spPr>
              <a:xfrm>
                <a:off x="2200825"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7" name="Google Shape;14237;p31"/>
              <p:cNvSpPr/>
              <p:nvPr/>
            </p:nvSpPr>
            <p:spPr>
              <a:xfrm>
                <a:off x="2236100" y="2174275"/>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8" name="Google Shape;14238;p31"/>
              <p:cNvSpPr/>
              <p:nvPr/>
            </p:nvSpPr>
            <p:spPr>
              <a:xfrm>
                <a:off x="2271750" y="2174275"/>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9" name="Google Shape;14239;p31"/>
              <p:cNvSpPr/>
              <p:nvPr/>
            </p:nvSpPr>
            <p:spPr>
              <a:xfrm>
                <a:off x="2130300"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0" name="Google Shape;14240;p31"/>
              <p:cNvSpPr/>
              <p:nvPr/>
            </p:nvSpPr>
            <p:spPr>
              <a:xfrm>
                <a:off x="2165550" y="2209550"/>
                <a:ext cx="35300" cy="35675"/>
              </a:xfrm>
              <a:custGeom>
                <a:avLst/>
                <a:gdLst/>
                <a:ahLst/>
                <a:cxnLst/>
                <a:rect l="l" t="t" r="r" b="b"/>
                <a:pathLst>
                  <a:path w="1412" h="1427" extrusionOk="0">
                    <a:moveTo>
                      <a:pt x="1" y="1"/>
                    </a:moveTo>
                    <a:lnTo>
                      <a:pt x="1"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1" name="Google Shape;14241;p31"/>
              <p:cNvSpPr/>
              <p:nvPr/>
            </p:nvSpPr>
            <p:spPr>
              <a:xfrm>
                <a:off x="2200825"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2" name="Google Shape;14242;p31"/>
              <p:cNvSpPr/>
              <p:nvPr/>
            </p:nvSpPr>
            <p:spPr>
              <a:xfrm>
                <a:off x="2236100" y="2209550"/>
                <a:ext cx="35675" cy="35675"/>
              </a:xfrm>
              <a:custGeom>
                <a:avLst/>
                <a:gdLst/>
                <a:ahLst/>
                <a:cxnLst/>
                <a:rect l="l" t="t" r="r" b="b"/>
                <a:pathLst>
                  <a:path w="1427" h="1427" extrusionOk="0">
                    <a:moveTo>
                      <a:pt x="0" y="1"/>
                    </a:moveTo>
                    <a:lnTo>
                      <a:pt x="0" y="1427"/>
                    </a:lnTo>
                    <a:lnTo>
                      <a:pt x="1426" y="1427"/>
                    </a:lnTo>
                    <a:lnTo>
                      <a:pt x="142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3" name="Google Shape;14243;p31"/>
              <p:cNvSpPr/>
              <p:nvPr/>
            </p:nvSpPr>
            <p:spPr>
              <a:xfrm>
                <a:off x="2271750" y="2209550"/>
                <a:ext cx="35300" cy="35675"/>
              </a:xfrm>
              <a:custGeom>
                <a:avLst/>
                <a:gdLst/>
                <a:ahLst/>
                <a:cxnLst/>
                <a:rect l="l" t="t" r="r" b="b"/>
                <a:pathLst>
                  <a:path w="1412" h="1427" extrusionOk="0">
                    <a:moveTo>
                      <a:pt x="0" y="1"/>
                    </a:moveTo>
                    <a:lnTo>
                      <a:pt x="0" y="1427"/>
                    </a:lnTo>
                    <a:lnTo>
                      <a:pt x="1411" y="1427"/>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4" name="Google Shape;14244;p31"/>
              <p:cNvSpPr/>
              <p:nvPr/>
            </p:nvSpPr>
            <p:spPr>
              <a:xfrm>
                <a:off x="2130300"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5" name="Google Shape;14245;p31"/>
              <p:cNvSpPr/>
              <p:nvPr/>
            </p:nvSpPr>
            <p:spPr>
              <a:xfrm>
                <a:off x="2165550" y="2245200"/>
                <a:ext cx="35300" cy="35300"/>
              </a:xfrm>
              <a:custGeom>
                <a:avLst/>
                <a:gdLst/>
                <a:ahLst/>
                <a:cxnLst/>
                <a:rect l="l" t="t" r="r" b="b"/>
                <a:pathLst>
                  <a:path w="1412" h="1412" extrusionOk="0">
                    <a:moveTo>
                      <a:pt x="1" y="1"/>
                    </a:moveTo>
                    <a:lnTo>
                      <a:pt x="1"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6" name="Google Shape;14246;p31"/>
              <p:cNvSpPr/>
              <p:nvPr/>
            </p:nvSpPr>
            <p:spPr>
              <a:xfrm>
                <a:off x="2200825"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7" name="Google Shape;14247;p31"/>
              <p:cNvSpPr/>
              <p:nvPr/>
            </p:nvSpPr>
            <p:spPr>
              <a:xfrm>
                <a:off x="2236100" y="2245200"/>
                <a:ext cx="35675" cy="35300"/>
              </a:xfrm>
              <a:custGeom>
                <a:avLst/>
                <a:gdLst/>
                <a:ahLst/>
                <a:cxnLst/>
                <a:rect l="l" t="t" r="r" b="b"/>
                <a:pathLst>
                  <a:path w="1427" h="1412" extrusionOk="0">
                    <a:moveTo>
                      <a:pt x="0" y="1"/>
                    </a:moveTo>
                    <a:lnTo>
                      <a:pt x="0" y="1412"/>
                    </a:lnTo>
                    <a:lnTo>
                      <a:pt x="1426" y="1412"/>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8" name="Google Shape;14248;p31"/>
              <p:cNvSpPr/>
              <p:nvPr/>
            </p:nvSpPr>
            <p:spPr>
              <a:xfrm>
                <a:off x="2271750" y="2245200"/>
                <a:ext cx="35300" cy="35300"/>
              </a:xfrm>
              <a:custGeom>
                <a:avLst/>
                <a:gdLst/>
                <a:ahLst/>
                <a:cxnLst/>
                <a:rect l="l" t="t" r="r" b="b"/>
                <a:pathLst>
                  <a:path w="1412"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9" name="Google Shape;14249;p31"/>
              <p:cNvSpPr/>
              <p:nvPr/>
            </p:nvSpPr>
            <p:spPr>
              <a:xfrm>
                <a:off x="2130300"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0" name="Google Shape;14250;p31"/>
              <p:cNvSpPr/>
              <p:nvPr/>
            </p:nvSpPr>
            <p:spPr>
              <a:xfrm>
                <a:off x="2165550" y="2280475"/>
                <a:ext cx="35300" cy="35300"/>
              </a:xfrm>
              <a:custGeom>
                <a:avLst/>
                <a:gdLst/>
                <a:ahLst/>
                <a:cxnLst/>
                <a:rect l="l" t="t" r="r" b="b"/>
                <a:pathLst>
                  <a:path w="1412" h="1412" extrusionOk="0">
                    <a:moveTo>
                      <a:pt x="1" y="1"/>
                    </a:moveTo>
                    <a:lnTo>
                      <a:pt x="1" y="1411"/>
                    </a:lnTo>
                    <a:lnTo>
                      <a:pt x="1411" y="1411"/>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1" name="Google Shape;14251;p31"/>
              <p:cNvSpPr/>
              <p:nvPr/>
            </p:nvSpPr>
            <p:spPr>
              <a:xfrm>
                <a:off x="2200825"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2" name="Google Shape;14252;p31"/>
              <p:cNvSpPr/>
              <p:nvPr/>
            </p:nvSpPr>
            <p:spPr>
              <a:xfrm>
                <a:off x="2236100" y="2280475"/>
                <a:ext cx="35675" cy="35300"/>
              </a:xfrm>
              <a:custGeom>
                <a:avLst/>
                <a:gdLst/>
                <a:ahLst/>
                <a:cxnLst/>
                <a:rect l="l" t="t" r="r" b="b"/>
                <a:pathLst>
                  <a:path w="1427" h="1412" extrusionOk="0">
                    <a:moveTo>
                      <a:pt x="0" y="1"/>
                    </a:moveTo>
                    <a:lnTo>
                      <a:pt x="0" y="1411"/>
                    </a:lnTo>
                    <a:lnTo>
                      <a:pt x="1426" y="1411"/>
                    </a:lnTo>
                    <a:lnTo>
                      <a:pt x="142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3" name="Google Shape;14253;p31"/>
              <p:cNvSpPr/>
              <p:nvPr/>
            </p:nvSpPr>
            <p:spPr>
              <a:xfrm>
                <a:off x="2271750" y="2280475"/>
                <a:ext cx="35300" cy="35300"/>
              </a:xfrm>
              <a:custGeom>
                <a:avLst/>
                <a:gdLst/>
                <a:ahLst/>
                <a:cxnLst/>
                <a:rect l="l" t="t" r="r" b="b"/>
                <a:pathLst>
                  <a:path w="1412"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4" name="Google Shape;14254;p31"/>
              <p:cNvSpPr/>
              <p:nvPr/>
            </p:nvSpPr>
            <p:spPr>
              <a:xfrm>
                <a:off x="2130300"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5" name="Google Shape;14255;p31"/>
              <p:cNvSpPr/>
              <p:nvPr/>
            </p:nvSpPr>
            <p:spPr>
              <a:xfrm>
                <a:off x="2165550" y="2315750"/>
                <a:ext cx="35300" cy="35275"/>
              </a:xfrm>
              <a:custGeom>
                <a:avLst/>
                <a:gdLst/>
                <a:ahLst/>
                <a:cxnLst/>
                <a:rect l="l" t="t" r="r" b="b"/>
                <a:pathLst>
                  <a:path w="1412" h="1411" extrusionOk="0">
                    <a:moveTo>
                      <a:pt x="1" y="0"/>
                    </a:moveTo>
                    <a:lnTo>
                      <a:pt x="1" y="1411"/>
                    </a:lnTo>
                    <a:lnTo>
                      <a:pt x="1411" y="1411"/>
                    </a:lnTo>
                    <a:lnTo>
                      <a:pt x="1411"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6" name="Google Shape;14256;p31"/>
              <p:cNvSpPr/>
              <p:nvPr/>
            </p:nvSpPr>
            <p:spPr>
              <a:xfrm>
                <a:off x="2200825"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7" name="Google Shape;14257;p31"/>
              <p:cNvSpPr/>
              <p:nvPr/>
            </p:nvSpPr>
            <p:spPr>
              <a:xfrm>
                <a:off x="2236100" y="2315750"/>
                <a:ext cx="35675" cy="35275"/>
              </a:xfrm>
              <a:custGeom>
                <a:avLst/>
                <a:gdLst/>
                <a:ahLst/>
                <a:cxnLst/>
                <a:rect l="l" t="t" r="r" b="b"/>
                <a:pathLst>
                  <a:path w="1427" h="1411" extrusionOk="0">
                    <a:moveTo>
                      <a:pt x="0" y="0"/>
                    </a:moveTo>
                    <a:lnTo>
                      <a:pt x="0" y="1411"/>
                    </a:lnTo>
                    <a:lnTo>
                      <a:pt x="1426" y="1411"/>
                    </a:lnTo>
                    <a:lnTo>
                      <a:pt x="142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8" name="Google Shape;14258;p31"/>
              <p:cNvSpPr/>
              <p:nvPr/>
            </p:nvSpPr>
            <p:spPr>
              <a:xfrm>
                <a:off x="2271750" y="2315750"/>
                <a:ext cx="35300" cy="35275"/>
              </a:xfrm>
              <a:custGeom>
                <a:avLst/>
                <a:gdLst/>
                <a:ahLst/>
                <a:cxnLst/>
                <a:rect l="l" t="t" r="r" b="b"/>
                <a:pathLst>
                  <a:path w="1412"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9" name="Google Shape;14259;p31"/>
              <p:cNvSpPr/>
              <p:nvPr/>
            </p:nvSpPr>
            <p:spPr>
              <a:xfrm>
                <a:off x="2307025" y="2139025"/>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0" name="Google Shape;14260;p31"/>
              <p:cNvSpPr/>
              <p:nvPr/>
            </p:nvSpPr>
            <p:spPr>
              <a:xfrm>
                <a:off x="2307025" y="2174275"/>
                <a:ext cx="35275" cy="35300"/>
              </a:xfrm>
              <a:custGeom>
                <a:avLst/>
                <a:gdLst/>
                <a:ahLst/>
                <a:cxnLst/>
                <a:rect l="l" t="t" r="r" b="b"/>
                <a:pathLst>
                  <a:path w="1411" h="1412" extrusionOk="0">
                    <a:moveTo>
                      <a:pt x="0" y="1"/>
                    </a:moveTo>
                    <a:lnTo>
                      <a:pt x="0" y="1412"/>
                    </a:lnTo>
                    <a:lnTo>
                      <a:pt x="1411" y="1412"/>
                    </a:lnTo>
                    <a:lnTo>
                      <a:pt x="1411"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1" name="Google Shape;14261;p31"/>
              <p:cNvSpPr/>
              <p:nvPr/>
            </p:nvSpPr>
            <p:spPr>
              <a:xfrm>
                <a:off x="2307025" y="2209550"/>
                <a:ext cx="35275" cy="35675"/>
              </a:xfrm>
              <a:custGeom>
                <a:avLst/>
                <a:gdLst/>
                <a:ahLst/>
                <a:cxnLst/>
                <a:rect l="l" t="t" r="r" b="b"/>
                <a:pathLst>
                  <a:path w="1411" h="1427" extrusionOk="0">
                    <a:moveTo>
                      <a:pt x="0" y="1"/>
                    </a:moveTo>
                    <a:lnTo>
                      <a:pt x="0" y="1427"/>
                    </a:lnTo>
                    <a:lnTo>
                      <a:pt x="1411" y="1427"/>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2" name="Google Shape;14262;p31"/>
              <p:cNvSpPr/>
              <p:nvPr/>
            </p:nvSpPr>
            <p:spPr>
              <a:xfrm>
                <a:off x="2307025" y="2245200"/>
                <a:ext cx="35275" cy="35300"/>
              </a:xfrm>
              <a:custGeom>
                <a:avLst/>
                <a:gdLst/>
                <a:ahLst/>
                <a:cxnLst/>
                <a:rect l="l" t="t" r="r" b="b"/>
                <a:pathLst>
                  <a:path w="1411" h="1412" extrusionOk="0">
                    <a:moveTo>
                      <a:pt x="0" y="1"/>
                    </a:moveTo>
                    <a:lnTo>
                      <a:pt x="0" y="1412"/>
                    </a:lnTo>
                    <a:lnTo>
                      <a:pt x="1411" y="1412"/>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3" name="Google Shape;14263;p31"/>
              <p:cNvSpPr/>
              <p:nvPr/>
            </p:nvSpPr>
            <p:spPr>
              <a:xfrm>
                <a:off x="2307025" y="2280475"/>
                <a:ext cx="35275" cy="35300"/>
              </a:xfrm>
              <a:custGeom>
                <a:avLst/>
                <a:gdLst/>
                <a:ahLst/>
                <a:cxnLst/>
                <a:rect l="l" t="t" r="r" b="b"/>
                <a:pathLst>
                  <a:path w="1411" h="1412" extrusionOk="0">
                    <a:moveTo>
                      <a:pt x="0" y="1"/>
                    </a:moveTo>
                    <a:lnTo>
                      <a:pt x="0" y="1411"/>
                    </a:lnTo>
                    <a:lnTo>
                      <a:pt x="1411" y="1411"/>
                    </a:lnTo>
                    <a:lnTo>
                      <a:pt x="1411"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4" name="Google Shape;14264;p31"/>
              <p:cNvSpPr/>
              <p:nvPr/>
            </p:nvSpPr>
            <p:spPr>
              <a:xfrm>
                <a:off x="2307025" y="2315750"/>
                <a:ext cx="35275" cy="35275"/>
              </a:xfrm>
              <a:custGeom>
                <a:avLst/>
                <a:gdLst/>
                <a:ahLst/>
                <a:cxnLst/>
                <a:rect l="l" t="t" r="r" b="b"/>
                <a:pathLst>
                  <a:path w="1411" h="1411" extrusionOk="0">
                    <a:moveTo>
                      <a:pt x="0" y="0"/>
                    </a:moveTo>
                    <a:lnTo>
                      <a:pt x="0" y="1411"/>
                    </a:lnTo>
                    <a:lnTo>
                      <a:pt x="1411" y="1411"/>
                    </a:lnTo>
                    <a:lnTo>
                      <a:pt x="141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5" name="Google Shape;14265;p31"/>
              <p:cNvSpPr/>
              <p:nvPr/>
            </p:nvSpPr>
            <p:spPr>
              <a:xfrm>
                <a:off x="2307025" y="2121375"/>
                <a:ext cx="17650" cy="17675"/>
              </a:xfrm>
              <a:custGeom>
                <a:avLst/>
                <a:gdLst/>
                <a:ahLst/>
                <a:cxnLst/>
                <a:rect l="l" t="t" r="r" b="b"/>
                <a:pathLst>
                  <a:path w="706" h="707" extrusionOk="0">
                    <a:moveTo>
                      <a:pt x="0" y="1"/>
                    </a:moveTo>
                    <a:lnTo>
                      <a:pt x="0" y="706"/>
                    </a:lnTo>
                    <a:lnTo>
                      <a:pt x="705" y="706"/>
                    </a:lnTo>
                    <a:lnTo>
                      <a:pt x="705" y="1"/>
                    </a:lnTo>
                    <a:close/>
                  </a:path>
                </a:pathLst>
              </a:custGeom>
              <a:solidFill>
                <a:srgbClr val="80A11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6" name="Google Shape;14266;p31"/>
              <p:cNvSpPr/>
              <p:nvPr/>
            </p:nvSpPr>
            <p:spPr>
              <a:xfrm>
                <a:off x="2236100" y="2262850"/>
                <a:ext cx="17650" cy="17650"/>
              </a:xfrm>
              <a:custGeom>
                <a:avLst/>
                <a:gdLst/>
                <a:ahLst/>
                <a:cxnLst/>
                <a:rect l="l" t="t" r="r" b="b"/>
                <a:pathLst>
                  <a:path w="706" h="706" extrusionOk="0">
                    <a:moveTo>
                      <a:pt x="0" y="0"/>
                    </a:moveTo>
                    <a:lnTo>
                      <a:pt x="0" y="706"/>
                    </a:lnTo>
                    <a:lnTo>
                      <a:pt x="705" y="706"/>
                    </a:lnTo>
                    <a:lnTo>
                      <a:pt x="705"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7" name="Google Shape;14267;p31"/>
              <p:cNvSpPr/>
              <p:nvPr/>
            </p:nvSpPr>
            <p:spPr>
              <a:xfrm>
                <a:off x="2298000" y="2271475"/>
                <a:ext cx="17650" cy="17650"/>
              </a:xfrm>
              <a:custGeom>
                <a:avLst/>
                <a:gdLst/>
                <a:ahLst/>
                <a:cxnLst/>
                <a:rect l="l" t="t" r="r" b="b"/>
                <a:pathLst>
                  <a:path w="706" h="706" extrusionOk="0">
                    <a:moveTo>
                      <a:pt x="1" y="0"/>
                    </a:moveTo>
                    <a:lnTo>
                      <a:pt x="1" y="705"/>
                    </a:lnTo>
                    <a:lnTo>
                      <a:pt x="706" y="705"/>
                    </a:lnTo>
                    <a:lnTo>
                      <a:pt x="70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8" name="Google Shape;14268;p31"/>
              <p:cNvSpPr/>
              <p:nvPr/>
            </p:nvSpPr>
            <p:spPr>
              <a:xfrm>
                <a:off x="2192200" y="2200925"/>
                <a:ext cx="17650" cy="17675"/>
              </a:xfrm>
              <a:custGeom>
                <a:avLst/>
                <a:gdLst/>
                <a:ahLst/>
                <a:cxnLst/>
                <a:rect l="l" t="t" r="r" b="b"/>
                <a:pathLst>
                  <a:path w="706" h="707" extrusionOk="0">
                    <a:moveTo>
                      <a:pt x="1" y="1"/>
                    </a:moveTo>
                    <a:lnTo>
                      <a:pt x="1" y="706"/>
                    </a:lnTo>
                    <a:lnTo>
                      <a:pt x="706" y="706"/>
                    </a:lnTo>
                    <a:lnTo>
                      <a:pt x="706"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9" name="Google Shape;14269;p31"/>
              <p:cNvSpPr/>
              <p:nvPr/>
            </p:nvSpPr>
            <p:spPr>
              <a:xfrm>
                <a:off x="2156550" y="2271475"/>
                <a:ext cx="18050" cy="17650"/>
              </a:xfrm>
              <a:custGeom>
                <a:avLst/>
                <a:gdLst/>
                <a:ahLst/>
                <a:cxnLst/>
                <a:rect l="l" t="t" r="r" b="b"/>
                <a:pathLst>
                  <a:path w="722" h="706" extrusionOk="0">
                    <a:moveTo>
                      <a:pt x="0" y="0"/>
                    </a:moveTo>
                    <a:lnTo>
                      <a:pt x="0" y="705"/>
                    </a:lnTo>
                    <a:lnTo>
                      <a:pt x="721" y="705"/>
                    </a:lnTo>
                    <a:lnTo>
                      <a:pt x="721"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270" name="Google Shape;14270;p31"/>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¿QUE ES JAVA?</a:t>
            </a:r>
            <a:endParaRPr dirty="0"/>
          </a:p>
        </p:txBody>
      </p:sp>
      <p:sp>
        <p:nvSpPr>
          <p:cNvPr id="14271" name="Google Shape;14271;p31"/>
          <p:cNvSpPr txBox="1">
            <a:spLocks noGrp="1"/>
          </p:cNvSpPr>
          <p:nvPr>
            <p:ph type="body" idx="1"/>
          </p:nvPr>
        </p:nvSpPr>
        <p:spPr>
          <a:xfrm>
            <a:off x="720000" y="1017725"/>
            <a:ext cx="7704000" cy="34938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MX" sz="1800" dirty="0">
                <a:latin typeface="Advent Pro Medium"/>
                <a:ea typeface="Advent Pro Medium"/>
                <a:cs typeface="Advent Pro Medium"/>
                <a:sym typeface="Advent Pro Medium"/>
              </a:rPr>
              <a:t>Java es un lenguaje de programación de alto nivel, orientado a objetos y multiplataforma. Fue desarrollado por </a:t>
            </a:r>
            <a:r>
              <a:rPr lang="es-MX" sz="1800" b="1" dirty="0" err="1">
                <a:latin typeface="Advent Pro Medium"/>
                <a:ea typeface="Advent Pro Medium"/>
                <a:cs typeface="Advent Pro Medium"/>
                <a:sym typeface="Advent Pro Medium"/>
              </a:rPr>
              <a:t>Sun</a:t>
            </a:r>
            <a:r>
              <a:rPr lang="es-MX" sz="1800" b="1" dirty="0">
                <a:latin typeface="Advent Pro Medium"/>
                <a:ea typeface="Advent Pro Medium"/>
                <a:cs typeface="Advent Pro Medium"/>
                <a:sym typeface="Advent Pro Medium"/>
              </a:rPr>
              <a:t> Microsystems </a:t>
            </a:r>
            <a:r>
              <a:rPr lang="es-MX" sz="1800" dirty="0">
                <a:latin typeface="Advent Pro Medium"/>
                <a:ea typeface="Advent Pro Medium"/>
                <a:cs typeface="Advent Pro Medium"/>
                <a:sym typeface="Advent Pro Medium"/>
              </a:rPr>
              <a:t>(ahora propiedad de </a:t>
            </a:r>
            <a:r>
              <a:rPr lang="es-MX" sz="1800" b="1" dirty="0">
                <a:latin typeface="Advent Pro Medium"/>
                <a:ea typeface="Advent Pro Medium"/>
                <a:cs typeface="Advent Pro Medium"/>
                <a:sym typeface="Advent Pro Medium"/>
              </a:rPr>
              <a:t>Oracle</a:t>
            </a:r>
            <a:r>
              <a:rPr lang="es-MX" sz="1800" dirty="0">
                <a:latin typeface="Advent Pro Medium"/>
                <a:ea typeface="Advent Pro Medium"/>
                <a:cs typeface="Advent Pro Medium"/>
                <a:sym typeface="Advent Pro Medium"/>
              </a:rPr>
              <a:t>) en la década de 1990 y se ha convertido en uno de los lenguajes de programación más populares del mundo. Java se utiliza ampliamente para desarrollar aplicaciones de escritorio, aplicaciones web, aplicaciones móviles y juegos. Una de las características clave de Java es su capacidad para ejecutarse en </a:t>
            </a:r>
            <a:r>
              <a:rPr lang="es-MX" sz="1800" b="1" dirty="0">
                <a:latin typeface="Advent Pro Medium"/>
                <a:ea typeface="Advent Pro Medium"/>
                <a:cs typeface="Advent Pro Medium"/>
                <a:sym typeface="Advent Pro Medium"/>
              </a:rPr>
              <a:t>múltiples plataformas</a:t>
            </a:r>
            <a:r>
              <a:rPr lang="es-MX" sz="1800" dirty="0">
                <a:latin typeface="Advent Pro Medium"/>
                <a:ea typeface="Advent Pro Medium"/>
                <a:cs typeface="Advent Pro Medium"/>
                <a:sym typeface="Advent Pro Medium"/>
              </a:rPr>
              <a:t>, lo que significa que el mismo código fuente se puede ejecutar en diferentes sistemas operativos sin necesidad de reescribirlo. Java también tiene una gran biblioteca estándar que proporciona una amplia gama de funciones y herramientas para simplificar la programación.</a:t>
            </a:r>
            <a:endParaRPr sz="1800" dirty="0">
              <a:latin typeface="Advent Pro Medium"/>
              <a:ea typeface="Advent Pro Medium"/>
              <a:cs typeface="Advent Pro Medium"/>
              <a:sym typeface="Advent Pro Medium"/>
            </a:endParaRPr>
          </a:p>
        </p:txBody>
      </p:sp>
      <p:pic>
        <p:nvPicPr>
          <p:cNvPr id="3" name="Imagen 2" descr="Imagen que contiene tabla, dibujo&#10;&#10;Descripción generada automáticamente">
            <a:extLst>
              <a:ext uri="{FF2B5EF4-FFF2-40B4-BE49-F238E27FC236}">
                <a16:creationId xmlns:a16="http://schemas.microsoft.com/office/drawing/2014/main" id="{F22EEFB0-1647-9D53-8DE3-7CA86A2F80B8}"/>
              </a:ext>
            </a:extLst>
          </p:cNvPr>
          <p:cNvPicPr>
            <a:picLocks noChangeAspect="1"/>
          </p:cNvPicPr>
          <p:nvPr/>
        </p:nvPicPr>
        <p:blipFill>
          <a:blip r:embed="rId3"/>
          <a:stretch>
            <a:fillRect/>
          </a:stretch>
        </p:blipFill>
        <p:spPr>
          <a:xfrm>
            <a:off x="8397190" y="2332042"/>
            <a:ext cx="476250" cy="476250"/>
          </a:xfrm>
          <a:prstGeom prst="rect">
            <a:avLst/>
          </a:prstGeom>
        </p:spPr>
      </p:pic>
    </p:spTree>
  </p:cSld>
  <p:clrMapOvr>
    <a:masterClrMapping/>
  </p:clrMapOvr>
  <p:transition spd="slow">
    <p:push dir="u"/>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4679"/>
        <p:cNvGrpSpPr/>
        <p:nvPr/>
      </p:nvGrpSpPr>
      <p:grpSpPr>
        <a:xfrm>
          <a:off x="0" y="0"/>
          <a:ext cx="0" cy="0"/>
          <a:chOff x="0" y="0"/>
          <a:chExt cx="0" cy="0"/>
        </a:xfrm>
      </p:grpSpPr>
      <p:sp>
        <p:nvSpPr>
          <p:cNvPr id="14680" name="Google Shape;14680;p39"/>
          <p:cNvSpPr txBox="1">
            <a:spLocks noGrp="1"/>
          </p:cNvSpPr>
          <p:nvPr>
            <p:ph type="title"/>
          </p:nvPr>
        </p:nvSpPr>
        <p:spPr>
          <a:xfrm>
            <a:off x="720000" y="2751613"/>
            <a:ext cx="4891800" cy="7485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CONVENCIONES</a:t>
            </a:r>
            <a:endParaRPr dirty="0"/>
          </a:p>
        </p:txBody>
      </p:sp>
      <p:sp>
        <p:nvSpPr>
          <p:cNvPr id="14681" name="Google Shape;14681;p39"/>
          <p:cNvSpPr txBox="1">
            <a:spLocks noGrp="1"/>
          </p:cNvSpPr>
          <p:nvPr>
            <p:ph type="subTitle" idx="1"/>
          </p:nvPr>
        </p:nvSpPr>
        <p:spPr>
          <a:xfrm>
            <a:off x="720000" y="3500100"/>
            <a:ext cx="4891800" cy="4680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Respetenlas por favor!!!.</a:t>
            </a:r>
            <a:endParaRPr dirty="0"/>
          </a:p>
        </p:txBody>
      </p:sp>
      <p:grpSp>
        <p:nvGrpSpPr>
          <p:cNvPr id="14682" name="Google Shape;14682;p39"/>
          <p:cNvGrpSpPr/>
          <p:nvPr/>
        </p:nvGrpSpPr>
        <p:grpSpPr>
          <a:xfrm>
            <a:off x="719998" y="862632"/>
            <a:ext cx="1542298" cy="1547985"/>
            <a:chOff x="720000" y="1540425"/>
            <a:chExt cx="833900" cy="836975"/>
          </a:xfrm>
        </p:grpSpPr>
        <p:sp>
          <p:nvSpPr>
            <p:cNvPr id="14683" name="Google Shape;14683;p39"/>
            <p:cNvSpPr/>
            <p:nvPr/>
          </p:nvSpPr>
          <p:spPr>
            <a:xfrm rot="-5400000">
              <a:off x="720550" y="1543413"/>
              <a:ext cx="832800" cy="831000"/>
            </a:xfrm>
            <a:prstGeom prst="wedgeRectCallout">
              <a:avLst>
                <a:gd name="adj1" fmla="val -62968"/>
                <a:gd name="adj2" fmla="val 21351"/>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14684" name="Google Shape;14684;p39"/>
            <p:cNvGrpSpPr/>
            <p:nvPr/>
          </p:nvGrpSpPr>
          <p:grpSpPr>
            <a:xfrm>
              <a:off x="720000" y="1540425"/>
              <a:ext cx="833900" cy="836975"/>
              <a:chOff x="720000" y="1540425"/>
              <a:chExt cx="833900" cy="836975"/>
            </a:xfrm>
          </p:grpSpPr>
          <p:sp>
            <p:nvSpPr>
              <p:cNvPr id="14685" name="Google Shape;14685;p39"/>
              <p:cNvSpPr/>
              <p:nvPr/>
            </p:nvSpPr>
            <p:spPr>
              <a:xfrm>
                <a:off x="14534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6" name="Google Shape;14686;p39"/>
              <p:cNvSpPr/>
              <p:nvPr/>
            </p:nvSpPr>
            <p:spPr>
              <a:xfrm>
                <a:off x="720000" y="1540425"/>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7" name="Google Shape;14687;p39"/>
              <p:cNvSpPr/>
              <p:nvPr/>
            </p:nvSpPr>
            <p:spPr>
              <a:xfrm>
                <a:off x="14534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8" name="Google Shape;14688;p39"/>
              <p:cNvSpPr/>
              <p:nvPr/>
            </p:nvSpPr>
            <p:spPr>
              <a:xfrm>
                <a:off x="720000" y="2276900"/>
                <a:ext cx="100500" cy="1005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sp>
        <p:nvSpPr>
          <p:cNvPr id="14689" name="Google Shape;14689;p39"/>
          <p:cNvSpPr txBox="1">
            <a:spLocks noGrp="1"/>
          </p:cNvSpPr>
          <p:nvPr>
            <p:ph type="title" idx="2"/>
          </p:nvPr>
        </p:nvSpPr>
        <p:spPr>
          <a:xfrm>
            <a:off x="790450" y="1355863"/>
            <a:ext cx="1624800" cy="7485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a:t>02.</a:t>
            </a:r>
            <a:endParaRPr/>
          </a:p>
        </p:txBody>
      </p:sp>
    </p:spTree>
  </p:cSld>
  <p:clrMapOvr>
    <a:masterClrMapping/>
  </p:clrMapOvr>
  <p:transition spd="slow">
    <p:push dir="u"/>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4386"/>
        <p:cNvGrpSpPr/>
        <p:nvPr/>
      </p:nvGrpSpPr>
      <p:grpSpPr>
        <a:xfrm>
          <a:off x="0" y="0"/>
          <a:ext cx="0" cy="0"/>
          <a:chOff x="0" y="0"/>
          <a:chExt cx="0" cy="0"/>
        </a:xfrm>
      </p:grpSpPr>
      <p:sp>
        <p:nvSpPr>
          <p:cNvPr id="14387" name="Google Shape;14387;p36"/>
          <p:cNvSpPr txBox="1">
            <a:spLocks noGrp="1"/>
          </p:cNvSpPr>
          <p:nvPr>
            <p:ph type="title"/>
          </p:nvPr>
        </p:nvSpPr>
        <p:spPr>
          <a:xfrm>
            <a:off x="720000" y="465825"/>
            <a:ext cx="4388700" cy="8322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n" dirty="0"/>
              <a:t>CONVENCIONES</a:t>
            </a:r>
            <a:endParaRPr dirty="0"/>
          </a:p>
        </p:txBody>
      </p:sp>
      <p:sp>
        <p:nvSpPr>
          <p:cNvPr id="14388" name="Google Shape;14388;p36"/>
          <p:cNvSpPr txBox="1">
            <a:spLocks noGrp="1"/>
          </p:cNvSpPr>
          <p:nvPr>
            <p:ph type="subTitle" idx="1"/>
          </p:nvPr>
        </p:nvSpPr>
        <p:spPr>
          <a:xfrm>
            <a:off x="720000" y="1555225"/>
            <a:ext cx="4388700" cy="2667300"/>
          </a:xfrm>
          <a:prstGeom prst="rect">
            <a:avLst/>
          </a:prstGeom>
        </p:spPr>
        <p:txBody>
          <a:bodyPr spcFirstLastPara="1" wrap="square" lIns="0" tIns="0" rIns="0" bIns="0" anchor="ctr" anchorCtr="0">
            <a:noAutofit/>
          </a:bodyPr>
          <a:lstStyle/>
          <a:p>
            <a:pPr marL="0" lvl="0" indent="0" algn="l" rtl="0">
              <a:spcBef>
                <a:spcPts val="0"/>
              </a:spcBef>
              <a:spcAft>
                <a:spcPts val="0"/>
              </a:spcAft>
              <a:buNone/>
            </a:pPr>
            <a:r>
              <a:rPr lang="es-MX" dirty="0"/>
              <a:t>Las </a:t>
            </a:r>
            <a:r>
              <a:rPr lang="es-MX" b="1" dirty="0"/>
              <a:t>convenciones</a:t>
            </a:r>
            <a:r>
              <a:rPr lang="es-MX" dirty="0"/>
              <a:t> en Java son un conjunto de </a:t>
            </a:r>
            <a:r>
              <a:rPr lang="es-MX" b="1" dirty="0"/>
              <a:t>reglas</a:t>
            </a:r>
            <a:r>
              <a:rPr lang="es-MX" dirty="0"/>
              <a:t> y </a:t>
            </a:r>
            <a:r>
              <a:rPr lang="es-MX" b="1" dirty="0"/>
              <a:t>pautas</a:t>
            </a:r>
            <a:r>
              <a:rPr lang="es-MX" dirty="0"/>
              <a:t> que se utilizan para escribir código en Java de una manera </a:t>
            </a:r>
            <a:r>
              <a:rPr lang="es-MX" b="1" dirty="0"/>
              <a:t>consistente</a:t>
            </a:r>
            <a:r>
              <a:rPr lang="es-MX" dirty="0"/>
              <a:t> y </a:t>
            </a:r>
            <a:r>
              <a:rPr lang="es-MX" b="1" dirty="0"/>
              <a:t>fácil de leer</a:t>
            </a:r>
            <a:r>
              <a:rPr lang="es-MX" dirty="0"/>
              <a:t>. Estas convenciones ayudan a que el código sea más </a:t>
            </a:r>
            <a:r>
              <a:rPr lang="es-MX" b="1" dirty="0"/>
              <a:t>legible</a:t>
            </a:r>
            <a:r>
              <a:rPr lang="es-MX" dirty="0"/>
              <a:t> y </a:t>
            </a:r>
            <a:r>
              <a:rPr lang="es-MX" b="1" dirty="0"/>
              <a:t>comprensible</a:t>
            </a:r>
            <a:r>
              <a:rPr lang="es-MX" dirty="0"/>
              <a:t> para otros desarrolladores, lo que a su vez facilita la colaboración y el mantenimiento del código.</a:t>
            </a:r>
            <a:endParaRPr dirty="0"/>
          </a:p>
        </p:txBody>
      </p:sp>
      <p:grpSp>
        <p:nvGrpSpPr>
          <p:cNvPr id="14389" name="Google Shape;14389;p36"/>
          <p:cNvGrpSpPr/>
          <p:nvPr/>
        </p:nvGrpSpPr>
        <p:grpSpPr>
          <a:xfrm rot="-9127115">
            <a:off x="7694970" y="882836"/>
            <a:ext cx="316152" cy="1149676"/>
            <a:chOff x="4455175" y="2826325"/>
            <a:chExt cx="114450" cy="416200"/>
          </a:xfrm>
        </p:grpSpPr>
        <p:sp>
          <p:nvSpPr>
            <p:cNvPr id="14390" name="Google Shape;14390;p36"/>
            <p:cNvSpPr/>
            <p:nvPr/>
          </p:nvSpPr>
          <p:spPr>
            <a:xfrm>
              <a:off x="4475950" y="3204475"/>
              <a:ext cx="72900" cy="26675"/>
            </a:xfrm>
            <a:custGeom>
              <a:avLst/>
              <a:gdLst/>
              <a:ahLst/>
              <a:cxnLst/>
              <a:rect l="l" t="t" r="r" b="b"/>
              <a:pathLst>
                <a:path w="2916" h="1067" extrusionOk="0">
                  <a:moveTo>
                    <a:pt x="1" y="1"/>
                  </a:moveTo>
                  <a:lnTo>
                    <a:pt x="1" y="1066"/>
                  </a:lnTo>
                  <a:lnTo>
                    <a:pt x="2916" y="1066"/>
                  </a:lnTo>
                  <a:lnTo>
                    <a:pt x="29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1" name="Google Shape;14391;p36"/>
            <p:cNvSpPr/>
            <p:nvPr/>
          </p:nvSpPr>
          <p:spPr>
            <a:xfrm>
              <a:off x="4475950" y="3188400"/>
              <a:ext cx="72900" cy="27075"/>
            </a:xfrm>
            <a:custGeom>
              <a:avLst/>
              <a:gdLst/>
              <a:ahLst/>
              <a:cxnLst/>
              <a:rect l="l" t="t" r="r" b="b"/>
              <a:pathLst>
                <a:path w="2916" h="1083" extrusionOk="0">
                  <a:moveTo>
                    <a:pt x="1" y="1"/>
                  </a:moveTo>
                  <a:lnTo>
                    <a:pt x="1" y="1082"/>
                  </a:lnTo>
                  <a:lnTo>
                    <a:pt x="2916" y="1082"/>
                  </a:lnTo>
                  <a:lnTo>
                    <a:pt x="2916" y="1"/>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2" name="Google Shape;14392;p36"/>
            <p:cNvSpPr/>
            <p:nvPr/>
          </p:nvSpPr>
          <p:spPr>
            <a:xfrm>
              <a:off x="4475950" y="3165675"/>
              <a:ext cx="72900" cy="26675"/>
            </a:xfrm>
            <a:custGeom>
              <a:avLst/>
              <a:gdLst/>
              <a:ahLst/>
              <a:cxnLst/>
              <a:rect l="l" t="t" r="r" b="b"/>
              <a:pathLst>
                <a:path w="2916" h="1067" extrusionOk="0">
                  <a:moveTo>
                    <a:pt x="1" y="1"/>
                  </a:moveTo>
                  <a:lnTo>
                    <a:pt x="1" y="1067"/>
                  </a:lnTo>
                  <a:lnTo>
                    <a:pt x="2916" y="1067"/>
                  </a:lnTo>
                  <a:lnTo>
                    <a:pt x="29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3" name="Google Shape;14393;p36"/>
            <p:cNvSpPr/>
            <p:nvPr/>
          </p:nvSpPr>
          <p:spPr>
            <a:xfrm>
              <a:off x="4499075" y="3150400"/>
              <a:ext cx="26675" cy="27075"/>
            </a:xfrm>
            <a:custGeom>
              <a:avLst/>
              <a:gdLst/>
              <a:ahLst/>
              <a:cxnLst/>
              <a:rect l="l" t="t" r="r" b="b"/>
              <a:pathLst>
                <a:path w="1067" h="1083" extrusionOk="0">
                  <a:moveTo>
                    <a:pt x="0" y="1"/>
                  </a:moveTo>
                  <a:lnTo>
                    <a:pt x="0" y="1082"/>
                  </a:lnTo>
                  <a:lnTo>
                    <a:pt x="1066" y="1082"/>
                  </a:lnTo>
                  <a:lnTo>
                    <a:pt x="1066" y="1"/>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4" name="Google Shape;14394;p36"/>
            <p:cNvSpPr/>
            <p:nvPr/>
          </p:nvSpPr>
          <p:spPr>
            <a:xfrm>
              <a:off x="4499075" y="3123750"/>
              <a:ext cx="26675" cy="26675"/>
            </a:xfrm>
            <a:custGeom>
              <a:avLst/>
              <a:gdLst/>
              <a:ahLst/>
              <a:cxnLst/>
              <a:rect l="l" t="t" r="r" b="b"/>
              <a:pathLst>
                <a:path w="1067" h="1067" extrusionOk="0">
                  <a:moveTo>
                    <a:pt x="0" y="1"/>
                  </a:moveTo>
                  <a:lnTo>
                    <a:pt x="0" y="1067"/>
                  </a:lnTo>
                  <a:lnTo>
                    <a:pt x="1066" y="1067"/>
                  </a:lnTo>
                  <a:lnTo>
                    <a:pt x="106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5" name="Google Shape;14395;p36"/>
            <p:cNvSpPr/>
            <p:nvPr/>
          </p:nvSpPr>
          <p:spPr>
            <a:xfrm>
              <a:off x="4499075" y="3177450"/>
              <a:ext cx="26675" cy="27050"/>
            </a:xfrm>
            <a:custGeom>
              <a:avLst/>
              <a:gdLst/>
              <a:ahLst/>
              <a:cxnLst/>
              <a:rect l="l" t="t" r="r" b="b"/>
              <a:pathLst>
                <a:path w="1067" h="1082" extrusionOk="0">
                  <a:moveTo>
                    <a:pt x="0" y="0"/>
                  </a:moveTo>
                  <a:lnTo>
                    <a:pt x="0" y="1082"/>
                  </a:lnTo>
                  <a:lnTo>
                    <a:pt x="1066" y="1082"/>
                  </a:lnTo>
                  <a:lnTo>
                    <a:pt x="106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6" name="Google Shape;14396;p36"/>
            <p:cNvSpPr/>
            <p:nvPr/>
          </p:nvSpPr>
          <p:spPr>
            <a:xfrm>
              <a:off x="4499075" y="3204475"/>
              <a:ext cx="26675" cy="26675"/>
            </a:xfrm>
            <a:custGeom>
              <a:avLst/>
              <a:gdLst/>
              <a:ahLst/>
              <a:cxnLst/>
              <a:rect l="l" t="t" r="r" b="b"/>
              <a:pathLst>
                <a:path w="1067" h="1067" extrusionOk="0">
                  <a:moveTo>
                    <a:pt x="0" y="1"/>
                  </a:moveTo>
                  <a:lnTo>
                    <a:pt x="0" y="1066"/>
                  </a:lnTo>
                  <a:lnTo>
                    <a:pt x="1066" y="1066"/>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7" name="Google Shape;14397;p36"/>
            <p:cNvSpPr/>
            <p:nvPr/>
          </p:nvSpPr>
          <p:spPr>
            <a:xfrm>
              <a:off x="4499075" y="3215450"/>
              <a:ext cx="26675" cy="27075"/>
            </a:xfrm>
            <a:custGeom>
              <a:avLst/>
              <a:gdLst/>
              <a:ahLst/>
              <a:cxnLst/>
              <a:rect l="l" t="t" r="r" b="b"/>
              <a:pathLst>
                <a:path w="1067" h="1083" extrusionOk="0">
                  <a:moveTo>
                    <a:pt x="0" y="0"/>
                  </a:moveTo>
                  <a:lnTo>
                    <a:pt x="0" y="1082"/>
                  </a:lnTo>
                  <a:lnTo>
                    <a:pt x="1066" y="1082"/>
                  </a:lnTo>
                  <a:lnTo>
                    <a:pt x="1066" y="0"/>
                  </a:lnTo>
                  <a:close/>
                </a:path>
              </a:pathLst>
            </a:custGeom>
            <a:solidFill>
              <a:srgbClr val="B0363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8" name="Google Shape;14398;p36"/>
            <p:cNvSpPr/>
            <p:nvPr/>
          </p:nvSpPr>
          <p:spPr>
            <a:xfrm>
              <a:off x="4499075" y="3042650"/>
              <a:ext cx="26675" cy="27050"/>
            </a:xfrm>
            <a:custGeom>
              <a:avLst/>
              <a:gdLst/>
              <a:ahLst/>
              <a:cxnLst/>
              <a:rect l="l" t="t" r="r" b="b"/>
              <a:pathLst>
                <a:path w="1067" h="1082" extrusionOk="0">
                  <a:moveTo>
                    <a:pt x="0" y="0"/>
                  </a:moveTo>
                  <a:lnTo>
                    <a:pt x="0" y="1082"/>
                  </a:lnTo>
                  <a:lnTo>
                    <a:pt x="1066" y="1082"/>
                  </a:lnTo>
                  <a:lnTo>
                    <a:pt x="10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9" name="Google Shape;14399;p36"/>
            <p:cNvSpPr/>
            <p:nvPr/>
          </p:nvSpPr>
          <p:spPr>
            <a:xfrm>
              <a:off x="4499075" y="3016000"/>
              <a:ext cx="26675" cy="26675"/>
            </a:xfrm>
            <a:custGeom>
              <a:avLst/>
              <a:gdLst/>
              <a:ahLst/>
              <a:cxnLst/>
              <a:rect l="l" t="t" r="r" b="b"/>
              <a:pathLst>
                <a:path w="1067" h="1067" extrusionOk="0">
                  <a:moveTo>
                    <a:pt x="0" y="0"/>
                  </a:moveTo>
                  <a:lnTo>
                    <a:pt x="0" y="1066"/>
                  </a:lnTo>
                  <a:lnTo>
                    <a:pt x="1066" y="1066"/>
                  </a:lnTo>
                  <a:lnTo>
                    <a:pt x="1066" y="0"/>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0" name="Google Shape;14400;p36"/>
            <p:cNvSpPr/>
            <p:nvPr/>
          </p:nvSpPr>
          <p:spPr>
            <a:xfrm>
              <a:off x="4499075" y="3069675"/>
              <a:ext cx="26675" cy="27075"/>
            </a:xfrm>
            <a:custGeom>
              <a:avLst/>
              <a:gdLst/>
              <a:ahLst/>
              <a:cxnLst/>
              <a:rect l="l" t="t" r="r" b="b"/>
              <a:pathLst>
                <a:path w="1067" h="1083" extrusionOk="0">
                  <a:moveTo>
                    <a:pt x="0" y="1"/>
                  </a:moveTo>
                  <a:lnTo>
                    <a:pt x="0" y="1082"/>
                  </a:lnTo>
                  <a:lnTo>
                    <a:pt x="1066" y="1082"/>
                  </a:lnTo>
                  <a:lnTo>
                    <a:pt x="1066" y="1"/>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1" name="Google Shape;14401;p36"/>
            <p:cNvSpPr/>
            <p:nvPr/>
          </p:nvSpPr>
          <p:spPr>
            <a:xfrm>
              <a:off x="4499075" y="3096725"/>
              <a:ext cx="26675" cy="27050"/>
            </a:xfrm>
            <a:custGeom>
              <a:avLst/>
              <a:gdLst/>
              <a:ahLst/>
              <a:cxnLst/>
              <a:rect l="l" t="t" r="r" b="b"/>
              <a:pathLst>
                <a:path w="1067" h="1082" extrusionOk="0">
                  <a:moveTo>
                    <a:pt x="0" y="0"/>
                  </a:moveTo>
                  <a:lnTo>
                    <a:pt x="0" y="1082"/>
                  </a:lnTo>
                  <a:lnTo>
                    <a:pt x="1066" y="1082"/>
                  </a:lnTo>
                  <a:lnTo>
                    <a:pt x="106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2" name="Google Shape;14402;p36"/>
            <p:cNvSpPr/>
            <p:nvPr/>
          </p:nvSpPr>
          <p:spPr>
            <a:xfrm>
              <a:off x="4499075" y="2935275"/>
              <a:ext cx="26675" cy="26675"/>
            </a:xfrm>
            <a:custGeom>
              <a:avLst/>
              <a:gdLst/>
              <a:ahLst/>
              <a:cxnLst/>
              <a:rect l="l" t="t" r="r" b="b"/>
              <a:pathLst>
                <a:path w="1067" h="1067" extrusionOk="0">
                  <a:moveTo>
                    <a:pt x="0" y="0"/>
                  </a:moveTo>
                  <a:lnTo>
                    <a:pt x="0" y="1066"/>
                  </a:lnTo>
                  <a:lnTo>
                    <a:pt x="1066" y="1066"/>
                  </a:lnTo>
                  <a:lnTo>
                    <a:pt x="1066" y="0"/>
                  </a:lnTo>
                  <a:close/>
                </a:path>
              </a:pathLst>
            </a:custGeom>
            <a:solidFill>
              <a:srgbClr val="89674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3" name="Google Shape;14403;p36"/>
            <p:cNvSpPr/>
            <p:nvPr/>
          </p:nvSpPr>
          <p:spPr>
            <a:xfrm>
              <a:off x="4499075" y="2908225"/>
              <a:ext cx="26675" cy="27075"/>
            </a:xfrm>
            <a:custGeom>
              <a:avLst/>
              <a:gdLst/>
              <a:ahLst/>
              <a:cxnLst/>
              <a:rect l="l" t="t" r="r" b="b"/>
              <a:pathLst>
                <a:path w="1067" h="1083" extrusionOk="0">
                  <a:moveTo>
                    <a:pt x="0" y="1"/>
                  </a:moveTo>
                  <a:lnTo>
                    <a:pt x="0" y="1082"/>
                  </a:lnTo>
                  <a:lnTo>
                    <a:pt x="1066" y="1082"/>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4" name="Google Shape;14404;p36"/>
            <p:cNvSpPr/>
            <p:nvPr/>
          </p:nvSpPr>
          <p:spPr>
            <a:xfrm>
              <a:off x="4499075" y="2961925"/>
              <a:ext cx="26675" cy="27050"/>
            </a:xfrm>
            <a:custGeom>
              <a:avLst/>
              <a:gdLst/>
              <a:ahLst/>
              <a:cxnLst/>
              <a:rect l="l" t="t" r="r" b="b"/>
              <a:pathLst>
                <a:path w="1067" h="1082" extrusionOk="0">
                  <a:moveTo>
                    <a:pt x="0" y="0"/>
                  </a:moveTo>
                  <a:lnTo>
                    <a:pt x="0" y="1082"/>
                  </a:lnTo>
                  <a:lnTo>
                    <a:pt x="1066" y="1082"/>
                  </a:lnTo>
                  <a:lnTo>
                    <a:pt x="1066" y="0"/>
                  </a:lnTo>
                  <a:close/>
                </a:path>
              </a:pathLst>
            </a:custGeom>
            <a:solidFill>
              <a:srgbClr val="7F5A3C"/>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5" name="Google Shape;14405;p36"/>
            <p:cNvSpPr/>
            <p:nvPr/>
          </p:nvSpPr>
          <p:spPr>
            <a:xfrm>
              <a:off x="4499075" y="2988950"/>
              <a:ext cx="26675" cy="27075"/>
            </a:xfrm>
            <a:custGeom>
              <a:avLst/>
              <a:gdLst/>
              <a:ahLst/>
              <a:cxnLst/>
              <a:rect l="l" t="t" r="r" b="b"/>
              <a:pathLst>
                <a:path w="1067" h="1083" extrusionOk="0">
                  <a:moveTo>
                    <a:pt x="0" y="1"/>
                  </a:moveTo>
                  <a:lnTo>
                    <a:pt x="0" y="1082"/>
                  </a:lnTo>
                  <a:lnTo>
                    <a:pt x="1066" y="1082"/>
                  </a:lnTo>
                  <a:lnTo>
                    <a:pt x="106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6" name="Google Shape;14406;p36"/>
            <p:cNvSpPr/>
            <p:nvPr/>
          </p:nvSpPr>
          <p:spPr>
            <a:xfrm>
              <a:off x="4504175" y="2826325"/>
              <a:ext cx="16475" cy="16500"/>
            </a:xfrm>
            <a:custGeom>
              <a:avLst/>
              <a:gdLst/>
              <a:ahLst/>
              <a:cxnLst/>
              <a:rect l="l" t="t" r="r" b="b"/>
              <a:pathLst>
                <a:path w="659" h="660" extrusionOk="0">
                  <a:moveTo>
                    <a:pt x="0" y="1"/>
                  </a:moveTo>
                  <a:lnTo>
                    <a:pt x="0" y="659"/>
                  </a:lnTo>
                  <a:lnTo>
                    <a:pt x="658" y="659"/>
                  </a:lnTo>
                  <a:lnTo>
                    <a:pt x="658"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7" name="Google Shape;14407;p36"/>
            <p:cNvSpPr/>
            <p:nvPr/>
          </p:nvSpPr>
          <p:spPr>
            <a:xfrm>
              <a:off x="4504175" y="2842800"/>
              <a:ext cx="16475" cy="16075"/>
            </a:xfrm>
            <a:custGeom>
              <a:avLst/>
              <a:gdLst/>
              <a:ahLst/>
              <a:cxnLst/>
              <a:rect l="l" t="t" r="r" b="b"/>
              <a:pathLst>
                <a:path w="659" h="643" extrusionOk="0">
                  <a:moveTo>
                    <a:pt x="0" y="0"/>
                  </a:moveTo>
                  <a:lnTo>
                    <a:pt x="0" y="643"/>
                  </a:lnTo>
                  <a:lnTo>
                    <a:pt x="658" y="643"/>
                  </a:lnTo>
                  <a:lnTo>
                    <a:pt x="658"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8" name="Google Shape;14408;p36"/>
            <p:cNvSpPr/>
            <p:nvPr/>
          </p:nvSpPr>
          <p:spPr>
            <a:xfrm>
              <a:off x="4504175" y="2858850"/>
              <a:ext cx="16475" cy="16500"/>
            </a:xfrm>
            <a:custGeom>
              <a:avLst/>
              <a:gdLst/>
              <a:ahLst/>
              <a:cxnLst/>
              <a:rect l="l" t="t" r="r" b="b"/>
              <a:pathLst>
                <a:path w="659" h="660" extrusionOk="0">
                  <a:moveTo>
                    <a:pt x="0" y="1"/>
                  </a:moveTo>
                  <a:lnTo>
                    <a:pt x="0" y="659"/>
                  </a:lnTo>
                  <a:lnTo>
                    <a:pt x="658" y="659"/>
                  </a:lnTo>
                  <a:lnTo>
                    <a:pt x="658"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9" name="Google Shape;14409;p36"/>
            <p:cNvSpPr/>
            <p:nvPr/>
          </p:nvSpPr>
          <p:spPr>
            <a:xfrm>
              <a:off x="4520625" y="2842800"/>
              <a:ext cx="16475" cy="16075"/>
            </a:xfrm>
            <a:custGeom>
              <a:avLst/>
              <a:gdLst/>
              <a:ahLst/>
              <a:cxnLst/>
              <a:rect l="l" t="t" r="r" b="b"/>
              <a:pathLst>
                <a:path w="659" h="643" extrusionOk="0">
                  <a:moveTo>
                    <a:pt x="0" y="0"/>
                  </a:moveTo>
                  <a:lnTo>
                    <a:pt x="0" y="643"/>
                  </a:lnTo>
                  <a:lnTo>
                    <a:pt x="659" y="643"/>
                  </a:lnTo>
                  <a:lnTo>
                    <a:pt x="659" y="0"/>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0" name="Google Shape;14410;p36"/>
            <p:cNvSpPr/>
            <p:nvPr/>
          </p:nvSpPr>
          <p:spPr>
            <a:xfrm>
              <a:off x="4520625" y="2858850"/>
              <a:ext cx="16475" cy="16500"/>
            </a:xfrm>
            <a:custGeom>
              <a:avLst/>
              <a:gdLst/>
              <a:ahLst/>
              <a:cxnLst/>
              <a:rect l="l" t="t" r="r" b="b"/>
              <a:pathLst>
                <a:path w="659" h="660" extrusionOk="0">
                  <a:moveTo>
                    <a:pt x="0" y="1"/>
                  </a:moveTo>
                  <a:lnTo>
                    <a:pt x="0"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1" name="Google Shape;14411;p36"/>
            <p:cNvSpPr/>
            <p:nvPr/>
          </p:nvSpPr>
          <p:spPr>
            <a:xfrm>
              <a:off x="4537075" y="2858850"/>
              <a:ext cx="16500" cy="16500"/>
            </a:xfrm>
            <a:custGeom>
              <a:avLst/>
              <a:gdLst/>
              <a:ahLst/>
              <a:cxnLst/>
              <a:rect l="l" t="t" r="r" b="b"/>
              <a:pathLst>
                <a:path w="660" h="660" extrusionOk="0">
                  <a:moveTo>
                    <a:pt x="1" y="1"/>
                  </a:moveTo>
                  <a:lnTo>
                    <a:pt x="1" y="659"/>
                  </a:lnTo>
                  <a:lnTo>
                    <a:pt x="659" y="659"/>
                  </a:lnTo>
                  <a:lnTo>
                    <a:pt x="659" y="1"/>
                  </a:lnTo>
                  <a:close/>
                </a:path>
              </a:pathLst>
            </a:custGeom>
            <a:solidFill>
              <a:srgbClr val="6E8A9A"/>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2" name="Google Shape;14412;p36"/>
            <p:cNvSpPr/>
            <p:nvPr/>
          </p:nvSpPr>
          <p:spPr>
            <a:xfrm>
              <a:off x="4553550" y="2875325"/>
              <a:ext cx="16075" cy="16475"/>
            </a:xfrm>
            <a:custGeom>
              <a:avLst/>
              <a:gdLst/>
              <a:ahLst/>
              <a:cxnLst/>
              <a:rect l="l" t="t" r="r" b="b"/>
              <a:pathLst>
                <a:path w="643" h="659" extrusionOk="0">
                  <a:moveTo>
                    <a:pt x="0" y="0"/>
                  </a:moveTo>
                  <a:lnTo>
                    <a:pt x="0" y="659"/>
                  </a:lnTo>
                  <a:lnTo>
                    <a:pt x="643" y="659"/>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3" name="Google Shape;14413;p36"/>
            <p:cNvSpPr/>
            <p:nvPr/>
          </p:nvSpPr>
          <p:spPr>
            <a:xfrm>
              <a:off x="4487700" y="2842800"/>
              <a:ext cx="16500" cy="16075"/>
            </a:xfrm>
            <a:custGeom>
              <a:avLst/>
              <a:gdLst/>
              <a:ahLst/>
              <a:cxnLst/>
              <a:rect l="l" t="t" r="r" b="b"/>
              <a:pathLst>
                <a:path w="660" h="643" extrusionOk="0">
                  <a:moveTo>
                    <a:pt x="1" y="0"/>
                  </a:moveTo>
                  <a:lnTo>
                    <a:pt x="1" y="643"/>
                  </a:lnTo>
                  <a:lnTo>
                    <a:pt x="659" y="643"/>
                  </a:lnTo>
                  <a:lnTo>
                    <a:pt x="659"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4" name="Google Shape;14414;p36"/>
            <p:cNvSpPr/>
            <p:nvPr/>
          </p:nvSpPr>
          <p:spPr>
            <a:xfrm>
              <a:off x="4487700" y="2858850"/>
              <a:ext cx="16500" cy="16500"/>
            </a:xfrm>
            <a:custGeom>
              <a:avLst/>
              <a:gdLst/>
              <a:ahLst/>
              <a:cxnLst/>
              <a:rect l="l" t="t" r="r" b="b"/>
              <a:pathLst>
                <a:path w="660" h="660" extrusionOk="0">
                  <a:moveTo>
                    <a:pt x="1" y="1"/>
                  </a:moveTo>
                  <a:lnTo>
                    <a:pt x="1"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5" name="Google Shape;14415;p36"/>
            <p:cNvSpPr/>
            <p:nvPr/>
          </p:nvSpPr>
          <p:spPr>
            <a:xfrm>
              <a:off x="4471250" y="2858850"/>
              <a:ext cx="16475" cy="16500"/>
            </a:xfrm>
            <a:custGeom>
              <a:avLst/>
              <a:gdLst/>
              <a:ahLst/>
              <a:cxnLst/>
              <a:rect l="l" t="t" r="r" b="b"/>
              <a:pathLst>
                <a:path w="659" h="660" extrusionOk="0">
                  <a:moveTo>
                    <a:pt x="0" y="1"/>
                  </a:moveTo>
                  <a:lnTo>
                    <a:pt x="0" y="659"/>
                  </a:lnTo>
                  <a:lnTo>
                    <a:pt x="659" y="659"/>
                  </a:lnTo>
                  <a:lnTo>
                    <a:pt x="659" y="1"/>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6" name="Google Shape;14416;p36"/>
            <p:cNvSpPr/>
            <p:nvPr/>
          </p:nvSpPr>
          <p:spPr>
            <a:xfrm>
              <a:off x="4504175" y="2875325"/>
              <a:ext cx="16475" cy="16475"/>
            </a:xfrm>
            <a:custGeom>
              <a:avLst/>
              <a:gdLst/>
              <a:ahLst/>
              <a:cxnLst/>
              <a:rect l="l" t="t" r="r" b="b"/>
              <a:pathLst>
                <a:path w="659" h="659" extrusionOk="0">
                  <a:moveTo>
                    <a:pt x="0" y="0"/>
                  </a:moveTo>
                  <a:lnTo>
                    <a:pt x="0" y="659"/>
                  </a:lnTo>
                  <a:lnTo>
                    <a:pt x="658" y="659"/>
                  </a:lnTo>
                  <a:lnTo>
                    <a:pt x="658" y="0"/>
                  </a:lnTo>
                  <a:close/>
                </a:path>
              </a:pathLst>
            </a:custGeom>
            <a:solidFill>
              <a:srgbClr val="7C97A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7" name="Google Shape;14417;p36"/>
            <p:cNvSpPr/>
            <p:nvPr/>
          </p:nvSpPr>
          <p:spPr>
            <a:xfrm>
              <a:off x="4520625" y="2875325"/>
              <a:ext cx="16475" cy="16475"/>
            </a:xfrm>
            <a:custGeom>
              <a:avLst/>
              <a:gdLst/>
              <a:ahLst/>
              <a:cxnLst/>
              <a:rect l="l" t="t" r="r" b="b"/>
              <a:pathLst>
                <a:path w="659" h="659" extrusionOk="0">
                  <a:moveTo>
                    <a:pt x="0" y="0"/>
                  </a:moveTo>
                  <a:lnTo>
                    <a:pt x="0" y="659"/>
                  </a:lnTo>
                  <a:lnTo>
                    <a:pt x="659" y="659"/>
                  </a:lnTo>
                  <a:lnTo>
                    <a:pt x="659"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8" name="Google Shape;14418;p36"/>
            <p:cNvSpPr/>
            <p:nvPr/>
          </p:nvSpPr>
          <p:spPr>
            <a:xfrm>
              <a:off x="4537075" y="2875325"/>
              <a:ext cx="16500" cy="16475"/>
            </a:xfrm>
            <a:custGeom>
              <a:avLst/>
              <a:gdLst/>
              <a:ahLst/>
              <a:cxnLst/>
              <a:rect l="l" t="t" r="r" b="b"/>
              <a:pathLst>
                <a:path w="660" h="659" extrusionOk="0">
                  <a:moveTo>
                    <a:pt x="1" y="0"/>
                  </a:moveTo>
                  <a:lnTo>
                    <a:pt x="1" y="659"/>
                  </a:lnTo>
                  <a:lnTo>
                    <a:pt x="659" y="659"/>
                  </a:lnTo>
                  <a:lnTo>
                    <a:pt x="6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9" name="Google Shape;14419;p36"/>
            <p:cNvSpPr/>
            <p:nvPr/>
          </p:nvSpPr>
          <p:spPr>
            <a:xfrm>
              <a:off x="4487700" y="2875325"/>
              <a:ext cx="16500" cy="16475"/>
            </a:xfrm>
            <a:custGeom>
              <a:avLst/>
              <a:gdLst/>
              <a:ahLst/>
              <a:cxnLst/>
              <a:rect l="l" t="t" r="r" b="b"/>
              <a:pathLst>
                <a:path w="660" h="659" extrusionOk="0">
                  <a:moveTo>
                    <a:pt x="1" y="0"/>
                  </a:moveTo>
                  <a:lnTo>
                    <a:pt x="1" y="659"/>
                  </a:lnTo>
                  <a:lnTo>
                    <a:pt x="659" y="659"/>
                  </a:lnTo>
                  <a:lnTo>
                    <a:pt x="659" y="0"/>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0" name="Google Shape;14420;p36"/>
            <p:cNvSpPr/>
            <p:nvPr/>
          </p:nvSpPr>
          <p:spPr>
            <a:xfrm>
              <a:off x="4504175" y="2891775"/>
              <a:ext cx="16475" cy="16475"/>
            </a:xfrm>
            <a:custGeom>
              <a:avLst/>
              <a:gdLst/>
              <a:ahLst/>
              <a:cxnLst/>
              <a:rect l="l" t="t" r="r" b="b"/>
              <a:pathLst>
                <a:path w="659" h="659" extrusionOk="0">
                  <a:moveTo>
                    <a:pt x="0" y="1"/>
                  </a:moveTo>
                  <a:lnTo>
                    <a:pt x="0" y="659"/>
                  </a:lnTo>
                  <a:lnTo>
                    <a:pt x="658" y="659"/>
                  </a:lnTo>
                  <a:lnTo>
                    <a:pt x="658" y="1"/>
                  </a:lnTo>
                  <a:close/>
                </a:path>
              </a:pathLst>
            </a:custGeom>
            <a:solidFill>
              <a:srgbClr val="58738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1" name="Google Shape;14421;p36"/>
            <p:cNvSpPr/>
            <p:nvPr/>
          </p:nvSpPr>
          <p:spPr>
            <a:xfrm>
              <a:off x="4520625" y="2891775"/>
              <a:ext cx="16475" cy="16475"/>
            </a:xfrm>
            <a:custGeom>
              <a:avLst/>
              <a:gdLst/>
              <a:ahLst/>
              <a:cxnLst/>
              <a:rect l="l" t="t" r="r" b="b"/>
              <a:pathLst>
                <a:path w="659" h="659" extrusionOk="0">
                  <a:moveTo>
                    <a:pt x="0" y="1"/>
                  </a:moveTo>
                  <a:lnTo>
                    <a:pt x="0"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2" name="Google Shape;14422;p36"/>
            <p:cNvSpPr/>
            <p:nvPr/>
          </p:nvSpPr>
          <p:spPr>
            <a:xfrm>
              <a:off x="4487700" y="2891775"/>
              <a:ext cx="16500" cy="16475"/>
            </a:xfrm>
            <a:custGeom>
              <a:avLst/>
              <a:gdLst/>
              <a:ahLst/>
              <a:cxnLst/>
              <a:rect l="l" t="t" r="r" b="b"/>
              <a:pathLst>
                <a:path w="660" h="659" extrusionOk="0">
                  <a:moveTo>
                    <a:pt x="1" y="1"/>
                  </a:moveTo>
                  <a:lnTo>
                    <a:pt x="1" y="659"/>
                  </a:lnTo>
                  <a:lnTo>
                    <a:pt x="659" y="659"/>
                  </a:lnTo>
                  <a:lnTo>
                    <a:pt x="659"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3" name="Google Shape;14423;p36"/>
            <p:cNvSpPr/>
            <p:nvPr/>
          </p:nvSpPr>
          <p:spPr>
            <a:xfrm>
              <a:off x="4471250" y="2875325"/>
              <a:ext cx="16475" cy="16475"/>
            </a:xfrm>
            <a:custGeom>
              <a:avLst/>
              <a:gdLst/>
              <a:ahLst/>
              <a:cxnLst/>
              <a:rect l="l" t="t" r="r" b="b"/>
              <a:pathLst>
                <a:path w="659" h="659" extrusionOk="0">
                  <a:moveTo>
                    <a:pt x="0" y="0"/>
                  </a:moveTo>
                  <a:lnTo>
                    <a:pt x="0" y="659"/>
                  </a:lnTo>
                  <a:lnTo>
                    <a:pt x="659" y="659"/>
                  </a:lnTo>
                  <a:lnTo>
                    <a:pt x="659"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4" name="Google Shape;14424;p36"/>
            <p:cNvSpPr/>
            <p:nvPr/>
          </p:nvSpPr>
          <p:spPr>
            <a:xfrm>
              <a:off x="4455175" y="2875325"/>
              <a:ext cx="16100" cy="16475"/>
            </a:xfrm>
            <a:custGeom>
              <a:avLst/>
              <a:gdLst/>
              <a:ahLst/>
              <a:cxnLst/>
              <a:rect l="l" t="t" r="r" b="b"/>
              <a:pathLst>
                <a:path w="644" h="659" extrusionOk="0">
                  <a:moveTo>
                    <a:pt x="1" y="0"/>
                  </a:moveTo>
                  <a:lnTo>
                    <a:pt x="1" y="659"/>
                  </a:lnTo>
                  <a:lnTo>
                    <a:pt x="643" y="659"/>
                  </a:lnTo>
                  <a:lnTo>
                    <a:pt x="643" y="0"/>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425" name="Google Shape;14425;p36"/>
          <p:cNvGrpSpPr/>
          <p:nvPr/>
        </p:nvGrpSpPr>
        <p:grpSpPr>
          <a:xfrm>
            <a:off x="6462090" y="1876698"/>
            <a:ext cx="1961913" cy="2726799"/>
            <a:chOff x="2089925" y="560600"/>
            <a:chExt cx="323700" cy="449900"/>
          </a:xfrm>
        </p:grpSpPr>
        <p:sp>
          <p:nvSpPr>
            <p:cNvPr id="14426" name="Google Shape;14426;p36"/>
            <p:cNvSpPr/>
            <p:nvPr/>
          </p:nvSpPr>
          <p:spPr>
            <a:xfrm>
              <a:off x="2089925" y="695800"/>
              <a:ext cx="20000" cy="44700"/>
            </a:xfrm>
            <a:custGeom>
              <a:avLst/>
              <a:gdLst/>
              <a:ahLst/>
              <a:cxnLst/>
              <a:rect l="l" t="t" r="r" b="b"/>
              <a:pathLst>
                <a:path w="800" h="1788" extrusionOk="0">
                  <a:moveTo>
                    <a:pt x="1" y="1"/>
                  </a:moveTo>
                  <a:lnTo>
                    <a:pt x="1" y="1787"/>
                  </a:lnTo>
                  <a:lnTo>
                    <a:pt x="800" y="1787"/>
                  </a:lnTo>
                  <a:lnTo>
                    <a:pt x="8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7" name="Google Shape;14427;p36"/>
            <p:cNvSpPr/>
            <p:nvPr/>
          </p:nvSpPr>
          <p:spPr>
            <a:xfrm>
              <a:off x="2393225" y="695800"/>
              <a:ext cx="20400" cy="44700"/>
            </a:xfrm>
            <a:custGeom>
              <a:avLst/>
              <a:gdLst/>
              <a:ahLst/>
              <a:cxnLst/>
              <a:rect l="l" t="t" r="r" b="b"/>
              <a:pathLst>
                <a:path w="816" h="1788" extrusionOk="0">
                  <a:moveTo>
                    <a:pt x="0" y="1"/>
                  </a:moveTo>
                  <a:lnTo>
                    <a:pt x="0" y="1787"/>
                  </a:lnTo>
                  <a:lnTo>
                    <a:pt x="816" y="1787"/>
                  </a:lnTo>
                  <a:lnTo>
                    <a:pt x="8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8" name="Google Shape;14428;p36"/>
            <p:cNvSpPr/>
            <p:nvPr/>
          </p:nvSpPr>
          <p:spPr>
            <a:xfrm>
              <a:off x="2109900" y="560600"/>
              <a:ext cx="283350" cy="224975"/>
            </a:xfrm>
            <a:custGeom>
              <a:avLst/>
              <a:gdLst/>
              <a:ahLst/>
              <a:cxnLst/>
              <a:rect l="l" t="t" r="r" b="b"/>
              <a:pathLst>
                <a:path w="11334" h="8999" extrusionOk="0">
                  <a:moveTo>
                    <a:pt x="816" y="1"/>
                  </a:moveTo>
                  <a:lnTo>
                    <a:pt x="816" y="894"/>
                  </a:lnTo>
                  <a:lnTo>
                    <a:pt x="1" y="894"/>
                  </a:lnTo>
                  <a:lnTo>
                    <a:pt x="1" y="8998"/>
                  </a:lnTo>
                  <a:lnTo>
                    <a:pt x="11333" y="8998"/>
                  </a:lnTo>
                  <a:lnTo>
                    <a:pt x="11333" y="894"/>
                  </a:lnTo>
                  <a:lnTo>
                    <a:pt x="10518" y="894"/>
                  </a:lnTo>
                  <a:lnTo>
                    <a:pt x="1051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9" name="Google Shape;14429;p36"/>
            <p:cNvSpPr/>
            <p:nvPr/>
          </p:nvSpPr>
          <p:spPr>
            <a:xfrm>
              <a:off x="2130300" y="560600"/>
              <a:ext cx="242575" cy="22375"/>
            </a:xfrm>
            <a:custGeom>
              <a:avLst/>
              <a:gdLst/>
              <a:ahLst/>
              <a:cxnLst/>
              <a:rect l="l" t="t" r="r" b="b"/>
              <a:pathLst>
                <a:path w="9703" h="895" extrusionOk="0">
                  <a:moveTo>
                    <a:pt x="0" y="1"/>
                  </a:moveTo>
                  <a:lnTo>
                    <a:pt x="0" y="894"/>
                  </a:lnTo>
                  <a:lnTo>
                    <a:pt x="9702" y="894"/>
                  </a:lnTo>
                  <a:lnTo>
                    <a:pt x="9702"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0" name="Google Shape;14430;p36"/>
            <p:cNvSpPr/>
            <p:nvPr/>
          </p:nvSpPr>
          <p:spPr>
            <a:xfrm>
              <a:off x="2150675" y="695800"/>
              <a:ext cx="20000" cy="44700"/>
            </a:xfrm>
            <a:custGeom>
              <a:avLst/>
              <a:gdLst/>
              <a:ahLst/>
              <a:cxnLst/>
              <a:rect l="l" t="t" r="r" b="b"/>
              <a:pathLst>
                <a:path w="800" h="1788" extrusionOk="0">
                  <a:moveTo>
                    <a:pt x="0" y="1"/>
                  </a:moveTo>
                  <a:lnTo>
                    <a:pt x="0" y="1787"/>
                  </a:lnTo>
                  <a:lnTo>
                    <a:pt x="799" y="1787"/>
                  </a:lnTo>
                  <a:lnTo>
                    <a:pt x="799"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1" name="Google Shape;14431;p36"/>
            <p:cNvSpPr/>
            <p:nvPr/>
          </p:nvSpPr>
          <p:spPr>
            <a:xfrm>
              <a:off x="2109900" y="582950"/>
              <a:ext cx="20425" cy="45075"/>
            </a:xfrm>
            <a:custGeom>
              <a:avLst/>
              <a:gdLst/>
              <a:ahLst/>
              <a:cxnLst/>
              <a:rect l="l" t="t" r="r" b="b"/>
              <a:pathLst>
                <a:path w="817" h="1803" extrusionOk="0">
                  <a:moveTo>
                    <a:pt x="1" y="0"/>
                  </a:moveTo>
                  <a:lnTo>
                    <a:pt x="1" y="1803"/>
                  </a:lnTo>
                  <a:lnTo>
                    <a:pt x="816" y="1803"/>
                  </a:lnTo>
                  <a:lnTo>
                    <a:pt x="816" y="0"/>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2" name="Google Shape;14432;p36"/>
            <p:cNvSpPr/>
            <p:nvPr/>
          </p:nvSpPr>
          <p:spPr>
            <a:xfrm>
              <a:off x="2332475" y="695800"/>
              <a:ext cx="20425" cy="44700"/>
            </a:xfrm>
            <a:custGeom>
              <a:avLst/>
              <a:gdLst/>
              <a:ahLst/>
              <a:cxnLst/>
              <a:rect l="l" t="t" r="r" b="b"/>
              <a:pathLst>
                <a:path w="817" h="1788" extrusionOk="0">
                  <a:moveTo>
                    <a:pt x="1" y="1"/>
                  </a:moveTo>
                  <a:lnTo>
                    <a:pt x="1" y="1787"/>
                  </a:lnTo>
                  <a:lnTo>
                    <a:pt x="816" y="1787"/>
                  </a:lnTo>
                  <a:lnTo>
                    <a:pt x="816" y="1"/>
                  </a:ln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3" name="Google Shape;14433;p36"/>
            <p:cNvSpPr/>
            <p:nvPr/>
          </p:nvSpPr>
          <p:spPr>
            <a:xfrm>
              <a:off x="2201225" y="763200"/>
              <a:ext cx="101125" cy="22375"/>
            </a:xfrm>
            <a:custGeom>
              <a:avLst/>
              <a:gdLst/>
              <a:ahLst/>
              <a:cxnLst/>
              <a:rect l="l" t="t" r="r" b="b"/>
              <a:pathLst>
                <a:path w="4045" h="895" extrusionOk="0">
                  <a:moveTo>
                    <a:pt x="0" y="1"/>
                  </a:moveTo>
                  <a:lnTo>
                    <a:pt x="0" y="894"/>
                  </a:lnTo>
                  <a:lnTo>
                    <a:pt x="4044" y="894"/>
                  </a:lnTo>
                  <a:lnTo>
                    <a:pt x="404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4" name="Google Shape;14434;p36"/>
            <p:cNvSpPr/>
            <p:nvPr/>
          </p:nvSpPr>
          <p:spPr>
            <a:xfrm>
              <a:off x="2292125" y="650750"/>
              <a:ext cx="20400" cy="22350"/>
            </a:xfrm>
            <a:custGeom>
              <a:avLst/>
              <a:gdLst/>
              <a:ahLst/>
              <a:cxnLst/>
              <a:rect l="l" t="t" r="r" b="b"/>
              <a:pathLst>
                <a:path w="816" h="894" extrusionOk="0">
                  <a:moveTo>
                    <a:pt x="1" y="0"/>
                  </a:moveTo>
                  <a:lnTo>
                    <a:pt x="1" y="893"/>
                  </a:lnTo>
                  <a:lnTo>
                    <a:pt x="816" y="893"/>
                  </a:lnTo>
                  <a:lnTo>
                    <a:pt x="816" y="0"/>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5" name="Google Shape;14435;p36"/>
            <p:cNvSpPr/>
            <p:nvPr/>
          </p:nvSpPr>
          <p:spPr>
            <a:xfrm>
              <a:off x="2170650" y="785550"/>
              <a:ext cx="161850" cy="135200"/>
            </a:xfrm>
            <a:custGeom>
              <a:avLst/>
              <a:gdLst/>
              <a:ahLst/>
              <a:cxnLst/>
              <a:rect l="l" t="t" r="r" b="b"/>
              <a:pathLst>
                <a:path w="6474" h="5408" extrusionOk="0">
                  <a:moveTo>
                    <a:pt x="0" y="0"/>
                  </a:moveTo>
                  <a:lnTo>
                    <a:pt x="0" y="5408"/>
                  </a:lnTo>
                  <a:lnTo>
                    <a:pt x="6474" y="5408"/>
                  </a:lnTo>
                  <a:lnTo>
                    <a:pt x="6474"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6" name="Google Shape;14436;p36"/>
            <p:cNvSpPr/>
            <p:nvPr/>
          </p:nvSpPr>
          <p:spPr>
            <a:xfrm>
              <a:off x="2150675" y="808275"/>
              <a:ext cx="202225" cy="22350"/>
            </a:xfrm>
            <a:custGeom>
              <a:avLst/>
              <a:gdLst/>
              <a:ahLst/>
              <a:cxnLst/>
              <a:rect l="l" t="t" r="r" b="b"/>
              <a:pathLst>
                <a:path w="8089" h="894" extrusionOk="0">
                  <a:moveTo>
                    <a:pt x="0" y="0"/>
                  </a:moveTo>
                  <a:lnTo>
                    <a:pt x="0" y="894"/>
                  </a:lnTo>
                  <a:lnTo>
                    <a:pt x="8088" y="894"/>
                  </a:lnTo>
                  <a:lnTo>
                    <a:pt x="8088"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7" name="Google Shape;14437;p36"/>
            <p:cNvSpPr/>
            <p:nvPr/>
          </p:nvSpPr>
          <p:spPr>
            <a:xfrm>
              <a:off x="2130300" y="830600"/>
              <a:ext cx="20400" cy="90150"/>
            </a:xfrm>
            <a:custGeom>
              <a:avLst/>
              <a:gdLst/>
              <a:ahLst/>
              <a:cxnLst/>
              <a:rect l="l" t="t" r="r" b="b"/>
              <a:pathLst>
                <a:path w="816" h="3606" extrusionOk="0">
                  <a:moveTo>
                    <a:pt x="0" y="1"/>
                  </a:moveTo>
                  <a:lnTo>
                    <a:pt x="0" y="3606"/>
                  </a:lnTo>
                  <a:lnTo>
                    <a:pt x="815" y="3606"/>
                  </a:lnTo>
                  <a:lnTo>
                    <a:pt x="815"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8" name="Google Shape;14438;p36"/>
            <p:cNvSpPr/>
            <p:nvPr/>
          </p:nvSpPr>
          <p:spPr>
            <a:xfrm>
              <a:off x="2352875" y="830600"/>
              <a:ext cx="20000" cy="90150"/>
            </a:xfrm>
            <a:custGeom>
              <a:avLst/>
              <a:gdLst/>
              <a:ahLst/>
              <a:cxnLst/>
              <a:rect l="l" t="t" r="r" b="b"/>
              <a:pathLst>
                <a:path w="800" h="3606" extrusionOk="0">
                  <a:moveTo>
                    <a:pt x="0" y="1"/>
                  </a:moveTo>
                  <a:lnTo>
                    <a:pt x="0" y="3606"/>
                  </a:lnTo>
                  <a:lnTo>
                    <a:pt x="799" y="3606"/>
                  </a:lnTo>
                  <a:lnTo>
                    <a:pt x="799"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9" name="Google Shape;14439;p36"/>
            <p:cNvSpPr/>
            <p:nvPr/>
          </p:nvSpPr>
          <p:spPr>
            <a:xfrm>
              <a:off x="2170650" y="920725"/>
              <a:ext cx="161850" cy="67425"/>
            </a:xfrm>
            <a:custGeom>
              <a:avLst/>
              <a:gdLst/>
              <a:ahLst/>
              <a:cxnLst/>
              <a:rect l="l" t="t" r="r" b="b"/>
              <a:pathLst>
                <a:path w="6474" h="2697" extrusionOk="0">
                  <a:moveTo>
                    <a:pt x="0" y="1"/>
                  </a:moveTo>
                  <a:lnTo>
                    <a:pt x="0" y="2697"/>
                  </a:lnTo>
                  <a:lnTo>
                    <a:pt x="816" y="2697"/>
                  </a:lnTo>
                  <a:lnTo>
                    <a:pt x="816" y="894"/>
                  </a:lnTo>
                  <a:lnTo>
                    <a:pt x="5675" y="894"/>
                  </a:lnTo>
                  <a:lnTo>
                    <a:pt x="5675" y="2697"/>
                  </a:lnTo>
                  <a:lnTo>
                    <a:pt x="6474" y="2697"/>
                  </a:lnTo>
                  <a:lnTo>
                    <a:pt x="6474" y="1"/>
                  </a:lnTo>
                  <a:close/>
                </a:path>
              </a:pathLst>
            </a:custGeom>
            <a:solidFill>
              <a:schemeClr val="accent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0" name="Google Shape;14440;p36"/>
            <p:cNvSpPr/>
            <p:nvPr/>
          </p:nvSpPr>
          <p:spPr>
            <a:xfrm>
              <a:off x="2170650" y="988125"/>
              <a:ext cx="20400" cy="22375"/>
            </a:xfrm>
            <a:custGeom>
              <a:avLst/>
              <a:gdLst/>
              <a:ahLst/>
              <a:cxnLst/>
              <a:rect l="l" t="t" r="r" b="b"/>
              <a:pathLst>
                <a:path w="816" h="895" extrusionOk="0">
                  <a:moveTo>
                    <a:pt x="0" y="1"/>
                  </a:moveTo>
                  <a:lnTo>
                    <a:pt x="0" y="894"/>
                  </a:lnTo>
                  <a:lnTo>
                    <a:pt x="816" y="894"/>
                  </a:lnTo>
                  <a:lnTo>
                    <a:pt x="816"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1" name="Google Shape;14441;p36"/>
            <p:cNvSpPr/>
            <p:nvPr/>
          </p:nvSpPr>
          <p:spPr>
            <a:xfrm>
              <a:off x="2312500" y="988125"/>
              <a:ext cx="20000" cy="22375"/>
            </a:xfrm>
            <a:custGeom>
              <a:avLst/>
              <a:gdLst/>
              <a:ahLst/>
              <a:cxnLst/>
              <a:rect l="l" t="t" r="r" b="b"/>
              <a:pathLst>
                <a:path w="800" h="895" extrusionOk="0">
                  <a:moveTo>
                    <a:pt x="1" y="1"/>
                  </a:moveTo>
                  <a:lnTo>
                    <a:pt x="1" y="894"/>
                  </a:lnTo>
                  <a:lnTo>
                    <a:pt x="800" y="894"/>
                  </a:lnTo>
                  <a:lnTo>
                    <a:pt x="800"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2" name="Google Shape;14442;p36"/>
            <p:cNvSpPr/>
            <p:nvPr/>
          </p:nvSpPr>
          <p:spPr>
            <a:xfrm>
              <a:off x="2271750" y="830600"/>
              <a:ext cx="20400" cy="45100"/>
            </a:xfrm>
            <a:custGeom>
              <a:avLst/>
              <a:gdLst/>
              <a:ahLst/>
              <a:cxnLst/>
              <a:rect l="l" t="t" r="r" b="b"/>
              <a:pathLst>
                <a:path w="816" h="1804" extrusionOk="0">
                  <a:moveTo>
                    <a:pt x="0" y="1"/>
                  </a:moveTo>
                  <a:lnTo>
                    <a:pt x="0" y="1803"/>
                  </a:lnTo>
                  <a:lnTo>
                    <a:pt x="816" y="1803"/>
                  </a:lnTo>
                  <a:lnTo>
                    <a:pt x="816" y="1"/>
                  </a:lnTo>
                  <a:close/>
                </a:path>
              </a:pathLst>
            </a:custGeom>
            <a:solidFill>
              <a:schemeClr val="accent5"/>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3" name="Google Shape;14443;p36"/>
            <p:cNvSpPr/>
            <p:nvPr/>
          </p:nvSpPr>
          <p:spPr>
            <a:xfrm>
              <a:off x="2191025" y="785550"/>
              <a:ext cx="20400" cy="45075"/>
            </a:xfrm>
            <a:custGeom>
              <a:avLst/>
              <a:gdLst/>
              <a:ahLst/>
              <a:cxnLst/>
              <a:rect l="l" t="t" r="r" b="b"/>
              <a:pathLst>
                <a:path w="816" h="1803" extrusionOk="0">
                  <a:moveTo>
                    <a:pt x="1" y="0"/>
                  </a:moveTo>
                  <a:lnTo>
                    <a:pt x="1" y="1803"/>
                  </a:lnTo>
                  <a:lnTo>
                    <a:pt x="816" y="1803"/>
                  </a:lnTo>
                  <a:lnTo>
                    <a:pt x="816"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transition spd="slow">
    <p:push dir="u"/>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5927"/>
        <p:cNvGrpSpPr/>
        <p:nvPr/>
      </p:nvGrpSpPr>
      <p:grpSpPr>
        <a:xfrm>
          <a:off x="0" y="0"/>
          <a:ext cx="0" cy="0"/>
          <a:chOff x="0" y="0"/>
          <a:chExt cx="0" cy="0"/>
        </a:xfrm>
      </p:grpSpPr>
      <p:sp>
        <p:nvSpPr>
          <p:cNvPr id="15928" name="Google Shape;15928;p55"/>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n" dirty="0"/>
              <a:t>ALGUNAS CONVENCIONES</a:t>
            </a:r>
            <a:endParaRPr dirty="0"/>
          </a:p>
        </p:txBody>
      </p:sp>
      <p:grpSp>
        <p:nvGrpSpPr>
          <p:cNvPr id="15929" name="Google Shape;15929;p55"/>
          <p:cNvGrpSpPr/>
          <p:nvPr/>
        </p:nvGrpSpPr>
        <p:grpSpPr>
          <a:xfrm>
            <a:off x="664369" y="1317514"/>
            <a:ext cx="8086725" cy="2817627"/>
            <a:chOff x="1783594" y="620894"/>
            <a:chExt cx="5498525" cy="2832356"/>
          </a:xfrm>
        </p:grpSpPr>
        <p:sp>
          <p:nvSpPr>
            <p:cNvPr id="15930" name="Google Shape;15930;p55"/>
            <p:cNvSpPr/>
            <p:nvPr/>
          </p:nvSpPr>
          <p:spPr>
            <a:xfrm>
              <a:off x="1790650" y="627950"/>
              <a:ext cx="5484900" cy="2822100"/>
            </a:xfrm>
            <a:prstGeom prst="wedgeRectCallout">
              <a:avLst>
                <a:gd name="adj1" fmla="val -57170"/>
                <a:gd name="adj2" fmla="val 20872"/>
              </a:avLst>
            </a:pr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1" name="Google Shape;15931;p55"/>
            <p:cNvSpPr/>
            <p:nvPr/>
          </p:nvSpPr>
          <p:spPr>
            <a:xfrm>
              <a:off x="1783594"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2" name="Google Shape;15932;p55"/>
            <p:cNvSpPr/>
            <p:nvPr/>
          </p:nvSpPr>
          <p:spPr>
            <a:xfrm>
              <a:off x="7007019" y="620894"/>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3" name="Google Shape;15933;p55"/>
            <p:cNvSpPr/>
            <p:nvPr/>
          </p:nvSpPr>
          <p:spPr>
            <a:xfrm>
              <a:off x="1783594"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34" name="Google Shape;15934;p55"/>
            <p:cNvSpPr/>
            <p:nvPr/>
          </p:nvSpPr>
          <p:spPr>
            <a:xfrm>
              <a:off x="7007019" y="3178150"/>
              <a:ext cx="275100" cy="275100"/>
            </a:xfrm>
            <a:prstGeom prst="rect">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935" name="Google Shape;15935;p55"/>
          <p:cNvSpPr txBox="1"/>
          <p:nvPr/>
        </p:nvSpPr>
        <p:spPr>
          <a:xfrm>
            <a:off x="1068961" y="1399850"/>
            <a:ext cx="7474964" cy="2144700"/>
          </a:xfrm>
          <a:prstGeom prst="rect">
            <a:avLst/>
          </a:prstGeom>
          <a:noFill/>
          <a:ln>
            <a:noFill/>
          </a:ln>
        </p:spPr>
        <p:txBody>
          <a:bodyPr spcFirstLastPara="1" wrap="square" lIns="0" tIns="0" rIns="0" bIns="0" anchor="ctr" anchorCtr="0">
            <a:noAutofit/>
          </a:bodyPr>
          <a:lstStyle/>
          <a:p>
            <a:pPr marL="457200" lvl="0" indent="-330200" algn="l" rtl="0">
              <a:lnSpc>
                <a:spcPct val="100000"/>
              </a:lnSpc>
              <a:spcBef>
                <a:spcPts val="0"/>
              </a:spcBef>
              <a:spcAft>
                <a:spcPts val="0"/>
              </a:spcAft>
              <a:buClr>
                <a:schemeClr val="dk2"/>
              </a:buClr>
              <a:buSzPts val="1600"/>
              <a:buFont typeface="Advent Pro Medium"/>
              <a:buChar char="■"/>
            </a:pPr>
            <a:endParaRPr lang="es-MX" sz="1600" dirty="0">
              <a:solidFill>
                <a:schemeClr val="dk2"/>
              </a:solidFill>
              <a:latin typeface="Advent Pro Medium"/>
              <a:ea typeface="Advent Pro Medium"/>
              <a:cs typeface="Advent Pro Medium"/>
              <a:sym typeface="Advent Pro Medium"/>
            </a:endParaRPr>
          </a:p>
          <a:p>
            <a:pPr marL="457200" lvl="0" indent="-330200" algn="l" rtl="0">
              <a:lnSpc>
                <a:spcPct val="100000"/>
              </a:lnSpc>
              <a:spcBef>
                <a:spcPts val="0"/>
              </a:spcBef>
              <a:spcAft>
                <a:spcPts val="0"/>
              </a:spcAft>
              <a:buClr>
                <a:schemeClr val="dk2"/>
              </a:buClr>
              <a:buSzPts val="1600"/>
              <a:buBlip>
                <a:blip r:embed="rId3"/>
              </a:buBlip>
            </a:pPr>
            <a:endParaRPr lang="es-MX" sz="1600" dirty="0">
              <a:solidFill>
                <a:schemeClr val="dk2"/>
              </a:solidFill>
              <a:latin typeface="Advent Pro Medium"/>
              <a:ea typeface="Advent Pro Medium"/>
              <a:cs typeface="Advent Pro Medium"/>
              <a:sym typeface="Advent Pro Medium"/>
            </a:endParaRPr>
          </a:p>
          <a:p>
            <a:pPr marL="457200" lvl="0" indent="-330200" algn="l" rtl="0">
              <a:lnSpc>
                <a:spcPct val="100000"/>
              </a:lnSpc>
              <a:spcBef>
                <a:spcPts val="0"/>
              </a:spcBef>
              <a:spcAft>
                <a:spcPts val="0"/>
              </a:spcAft>
              <a:buClr>
                <a:schemeClr val="dk2"/>
              </a:buClr>
              <a:buSzPts val="1600"/>
              <a:buBlip>
                <a:blip r:embed="rId3"/>
              </a:buBlip>
            </a:pPr>
            <a:r>
              <a:rPr lang="es-MX" sz="1600" dirty="0">
                <a:solidFill>
                  <a:schemeClr val="dk2"/>
                </a:solidFill>
                <a:latin typeface="Advent Pro Medium"/>
                <a:ea typeface="Advent Pro Medium"/>
                <a:cs typeface="Advent Pro Medium"/>
                <a:sym typeface="Advent Pro Medium"/>
              </a:rPr>
              <a:t>Nombrar las clases con nombres que empiecen con mayúscula y utilicen </a:t>
            </a:r>
            <a:r>
              <a:rPr lang="es-MX" sz="1600" b="1" dirty="0" err="1">
                <a:solidFill>
                  <a:schemeClr val="dk2"/>
                </a:solidFill>
                <a:latin typeface="Advent Pro Medium"/>
                <a:ea typeface="Advent Pro Medium"/>
                <a:cs typeface="Advent Pro Medium"/>
                <a:sym typeface="Advent Pro Medium"/>
              </a:rPr>
              <a:t>CamelCase</a:t>
            </a:r>
            <a:r>
              <a:rPr lang="es-MX" sz="1600" dirty="0">
                <a:solidFill>
                  <a:schemeClr val="dk2"/>
                </a:solidFill>
                <a:latin typeface="Advent Pro Medium"/>
                <a:ea typeface="Advent Pro Medium"/>
                <a:cs typeface="Advent Pro Medium"/>
                <a:sym typeface="Advent Pro Medium"/>
              </a:rPr>
              <a:t>.</a:t>
            </a:r>
          </a:p>
          <a:p>
            <a:pPr marL="457200" lvl="0" indent="-330200" algn="l" rtl="0">
              <a:lnSpc>
                <a:spcPct val="100000"/>
              </a:lnSpc>
              <a:spcBef>
                <a:spcPts val="0"/>
              </a:spcBef>
              <a:spcAft>
                <a:spcPts val="0"/>
              </a:spcAft>
              <a:buClr>
                <a:schemeClr val="dk2"/>
              </a:buClr>
              <a:buSzPts val="1600"/>
              <a:buBlip>
                <a:blip r:embed="rId3"/>
              </a:buBlip>
            </a:pPr>
            <a:r>
              <a:rPr lang="es-MX" sz="1600" dirty="0">
                <a:solidFill>
                  <a:schemeClr val="dk2"/>
                </a:solidFill>
                <a:latin typeface="Advent Pro Medium"/>
                <a:ea typeface="Advent Pro Medium"/>
                <a:cs typeface="Advent Pro Medium"/>
                <a:sym typeface="Advent Pro Medium"/>
              </a:rPr>
              <a:t>Nombrar las variables y los métodos con nombres que empiecen con minúscula y utilicen </a:t>
            </a:r>
            <a:r>
              <a:rPr lang="es-MX" sz="1600" b="1" dirty="0" err="1">
                <a:solidFill>
                  <a:schemeClr val="dk2"/>
                </a:solidFill>
                <a:latin typeface="Advent Pro Medium"/>
                <a:ea typeface="Advent Pro Medium"/>
                <a:cs typeface="Advent Pro Medium"/>
                <a:sym typeface="Advent Pro Medium"/>
              </a:rPr>
              <a:t>CamelCase</a:t>
            </a:r>
            <a:r>
              <a:rPr lang="es-MX" sz="1600" dirty="0">
                <a:solidFill>
                  <a:schemeClr val="dk2"/>
                </a:solidFill>
                <a:latin typeface="Advent Pro Medium"/>
                <a:ea typeface="Advent Pro Medium"/>
                <a:cs typeface="Advent Pro Medium"/>
                <a:sym typeface="Advent Pro Medium"/>
              </a:rPr>
              <a:t>.</a:t>
            </a:r>
          </a:p>
          <a:p>
            <a:pPr marL="457200" lvl="0" indent="-330200" algn="l" rtl="0">
              <a:lnSpc>
                <a:spcPct val="100000"/>
              </a:lnSpc>
              <a:spcBef>
                <a:spcPts val="0"/>
              </a:spcBef>
              <a:spcAft>
                <a:spcPts val="0"/>
              </a:spcAft>
              <a:buClr>
                <a:schemeClr val="dk2"/>
              </a:buClr>
              <a:buSzPts val="1600"/>
              <a:buBlip>
                <a:blip r:embed="rId3"/>
              </a:buBlip>
            </a:pPr>
            <a:r>
              <a:rPr lang="es-MX" sz="1600" dirty="0">
                <a:solidFill>
                  <a:schemeClr val="dk2"/>
                </a:solidFill>
                <a:latin typeface="Advent Pro Medium"/>
                <a:ea typeface="Advent Pro Medium"/>
                <a:cs typeface="Advent Pro Medium"/>
                <a:sym typeface="Advent Pro Medium"/>
              </a:rPr>
              <a:t>Utilizar nombres descriptivos para las variables, los métodos y las clases.</a:t>
            </a:r>
          </a:p>
          <a:p>
            <a:pPr marL="457200" lvl="0" indent="-330200" algn="l" rtl="0">
              <a:lnSpc>
                <a:spcPct val="100000"/>
              </a:lnSpc>
              <a:spcBef>
                <a:spcPts val="0"/>
              </a:spcBef>
              <a:spcAft>
                <a:spcPts val="0"/>
              </a:spcAft>
              <a:buClr>
                <a:schemeClr val="dk2"/>
              </a:buClr>
              <a:buSzPts val="1600"/>
              <a:buBlip>
                <a:blip r:embed="rId3"/>
              </a:buBlip>
            </a:pPr>
            <a:r>
              <a:rPr lang="es-MX" sz="1600" dirty="0">
                <a:solidFill>
                  <a:schemeClr val="dk2"/>
                </a:solidFill>
                <a:latin typeface="Advent Pro Medium"/>
                <a:ea typeface="Advent Pro Medium"/>
                <a:cs typeface="Advent Pro Medium"/>
                <a:sym typeface="Advent Pro Medium"/>
              </a:rPr>
              <a:t>Utilizar sangrías y espacios en blanco de manera consistente para mejorar la legibilidad del código.</a:t>
            </a:r>
          </a:p>
          <a:p>
            <a:pPr marL="457200" lvl="0" indent="-330200" algn="l" rtl="0">
              <a:lnSpc>
                <a:spcPct val="100000"/>
              </a:lnSpc>
              <a:spcBef>
                <a:spcPts val="0"/>
              </a:spcBef>
              <a:spcAft>
                <a:spcPts val="0"/>
              </a:spcAft>
              <a:buClr>
                <a:schemeClr val="dk2"/>
              </a:buClr>
              <a:buSzPts val="1600"/>
              <a:buBlip>
                <a:blip r:embed="rId3"/>
              </a:buBlip>
            </a:pPr>
            <a:r>
              <a:rPr lang="es-MX" sz="1600" dirty="0">
                <a:solidFill>
                  <a:schemeClr val="dk2"/>
                </a:solidFill>
                <a:latin typeface="Advent Pro Medium"/>
                <a:ea typeface="Advent Pro Medium"/>
                <a:cs typeface="Advent Pro Medium"/>
                <a:sym typeface="Advent Pro Medium"/>
              </a:rPr>
              <a:t>Comentar el código para explicar su funcionamiento y propósito.</a:t>
            </a:r>
          </a:p>
          <a:p>
            <a:pPr marL="457200" lvl="0" indent="-330200" algn="l" rtl="0">
              <a:lnSpc>
                <a:spcPct val="100000"/>
              </a:lnSpc>
              <a:spcBef>
                <a:spcPts val="0"/>
              </a:spcBef>
              <a:spcAft>
                <a:spcPts val="0"/>
              </a:spcAft>
              <a:buClr>
                <a:schemeClr val="dk2"/>
              </a:buClr>
              <a:buSzPts val="1600"/>
              <a:buBlip>
                <a:blip r:embed="rId3"/>
              </a:buBlip>
            </a:pPr>
            <a:r>
              <a:rPr lang="es-MX" sz="1600" dirty="0">
                <a:solidFill>
                  <a:schemeClr val="dk2"/>
                </a:solidFill>
                <a:latin typeface="Advent Pro Medium"/>
                <a:ea typeface="Advent Pro Medium"/>
                <a:cs typeface="Advent Pro Medium"/>
                <a:sym typeface="Advent Pro Medium"/>
              </a:rPr>
              <a:t>Utilizar constantes en lugar de valores literales para mejorar la claridad del código.</a:t>
            </a:r>
          </a:p>
          <a:p>
            <a:pPr marL="457200" lvl="0" indent="-330200" algn="l" rtl="0">
              <a:lnSpc>
                <a:spcPct val="100000"/>
              </a:lnSpc>
              <a:spcBef>
                <a:spcPts val="0"/>
              </a:spcBef>
              <a:spcAft>
                <a:spcPts val="0"/>
              </a:spcAft>
              <a:buClr>
                <a:schemeClr val="dk2"/>
              </a:buClr>
              <a:buSzPts val="1600"/>
              <a:buBlip>
                <a:blip r:embed="rId3"/>
              </a:buBlip>
            </a:pPr>
            <a:r>
              <a:rPr lang="es-MX" sz="1600" dirty="0">
                <a:solidFill>
                  <a:schemeClr val="dk2"/>
                </a:solidFill>
                <a:latin typeface="Advent Pro Medium"/>
                <a:ea typeface="Advent Pro Medium"/>
                <a:cs typeface="Advent Pro Medium"/>
                <a:sym typeface="Advent Pro Medium"/>
              </a:rPr>
              <a:t>Evitar el uso de abreviaturas o acrónimos poco claros.</a:t>
            </a:r>
            <a:endParaRPr lang="en-US" sz="1600" dirty="0">
              <a:solidFill>
                <a:schemeClr val="dk2"/>
              </a:solidFill>
              <a:latin typeface="Advent Pro Medium"/>
              <a:ea typeface="Advent Pro Medium"/>
              <a:cs typeface="Advent Pro Medium"/>
              <a:sym typeface="Advent Pro Medium"/>
            </a:endParaRPr>
          </a:p>
        </p:txBody>
      </p:sp>
    </p:spTree>
  </p:cSld>
  <p:clrMapOvr>
    <a:masterClrMapping/>
  </p:clrMapOvr>
  <p:transition spd="slow">
    <p:push dir="u"/>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5111"/>
        <p:cNvGrpSpPr/>
        <p:nvPr/>
      </p:nvGrpSpPr>
      <p:grpSpPr>
        <a:xfrm>
          <a:off x="0" y="0"/>
          <a:ext cx="0" cy="0"/>
          <a:chOff x="0" y="0"/>
          <a:chExt cx="0" cy="0"/>
        </a:xfrm>
      </p:grpSpPr>
      <p:sp>
        <p:nvSpPr>
          <p:cNvPr id="15112" name="Google Shape;15112;p46"/>
          <p:cNvSpPr txBox="1">
            <a:spLocks noGrp="1"/>
          </p:cNvSpPr>
          <p:nvPr>
            <p:ph type="title"/>
          </p:nvPr>
        </p:nvSpPr>
        <p:spPr>
          <a:xfrm>
            <a:off x="720000" y="445025"/>
            <a:ext cx="7704000" cy="572700"/>
          </a:xfrm>
          <a:prstGeom prst="rect">
            <a:avLst/>
          </a:prstGeom>
        </p:spPr>
        <p:txBody>
          <a:bodyPr spcFirstLastPara="1" wrap="square" lIns="0" tIns="0" rIns="0" bIns="0" anchor="ctr" anchorCtr="0">
            <a:noAutofit/>
          </a:bodyPr>
          <a:lstStyle/>
          <a:p>
            <a:pPr marL="0" lvl="0" indent="0" algn="ctr" rtl="0">
              <a:spcBef>
                <a:spcPts val="0"/>
              </a:spcBef>
              <a:spcAft>
                <a:spcPts val="0"/>
              </a:spcAft>
              <a:buNone/>
            </a:pPr>
            <a:r>
              <a:rPr lang="es-MX" sz="1800" dirty="0"/>
              <a:t>Tipos de datos en JAVA.</a:t>
            </a:r>
          </a:p>
        </p:txBody>
      </p:sp>
      <p:graphicFrame>
        <p:nvGraphicFramePr>
          <p:cNvPr id="15113" name="Google Shape;15113;p46"/>
          <p:cNvGraphicFramePr/>
          <p:nvPr>
            <p:extLst>
              <p:ext uri="{D42A27DB-BD31-4B8C-83A1-F6EECF244321}">
                <p14:modId xmlns:p14="http://schemas.microsoft.com/office/powerpoint/2010/main" val="1750599790"/>
              </p:ext>
            </p:extLst>
          </p:nvPr>
        </p:nvGraphicFramePr>
        <p:xfrm>
          <a:off x="952500" y="1017725"/>
          <a:ext cx="7239000" cy="3299160"/>
        </p:xfrm>
        <a:graphic>
          <a:graphicData uri="http://schemas.openxmlformats.org/drawingml/2006/table">
            <a:tbl>
              <a:tblPr>
                <a:noFill/>
                <a:tableStyleId>{5260DB5B-4B9A-418B-9FB1-9401706CEE24}</a:tableStyleId>
              </a:tblPr>
              <a:tblGrid>
                <a:gridCol w="1809750">
                  <a:extLst>
                    <a:ext uri="{9D8B030D-6E8A-4147-A177-3AD203B41FA5}">
                      <a16:colId xmlns:a16="http://schemas.microsoft.com/office/drawing/2014/main" val="20000"/>
                    </a:ext>
                  </a:extLst>
                </a:gridCol>
                <a:gridCol w="1809750">
                  <a:extLst>
                    <a:ext uri="{9D8B030D-6E8A-4147-A177-3AD203B41FA5}">
                      <a16:colId xmlns:a16="http://schemas.microsoft.com/office/drawing/2014/main" val="20001"/>
                    </a:ext>
                  </a:extLst>
                </a:gridCol>
                <a:gridCol w="1809750">
                  <a:extLst>
                    <a:ext uri="{9D8B030D-6E8A-4147-A177-3AD203B41FA5}">
                      <a16:colId xmlns:a16="http://schemas.microsoft.com/office/drawing/2014/main" val="20002"/>
                    </a:ext>
                  </a:extLst>
                </a:gridCol>
                <a:gridCol w="1809750">
                  <a:extLst>
                    <a:ext uri="{9D8B030D-6E8A-4147-A177-3AD203B41FA5}">
                      <a16:colId xmlns:a16="http://schemas.microsoft.com/office/drawing/2014/main" val="20003"/>
                    </a:ext>
                  </a:extLst>
                </a:gridCol>
              </a:tblGrid>
              <a:tr h="222398">
                <a:tc>
                  <a:txBody>
                    <a:bodyPr/>
                    <a:lstStyle/>
                    <a:p>
                      <a:pPr marL="0" lvl="0" indent="0" algn="l" rtl="0">
                        <a:spcBef>
                          <a:spcPts val="0"/>
                        </a:spcBef>
                        <a:spcAft>
                          <a:spcPts val="0"/>
                        </a:spcAft>
                        <a:buNone/>
                      </a:pPr>
                      <a:endParaRPr dirty="0"/>
                    </a:p>
                  </a:txBody>
                  <a:tcPr marL="91425" marR="91425" marT="91425" marB="91425">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tcPr>
                </a:tc>
                <a:tc>
                  <a:txBody>
                    <a:bodyPr/>
                    <a:lstStyle/>
                    <a:p>
                      <a:pPr marL="0" lvl="0" indent="0" algn="ctr" rtl="0">
                        <a:spcBef>
                          <a:spcPts val="0"/>
                        </a:spcBef>
                        <a:spcAft>
                          <a:spcPts val="0"/>
                        </a:spcAft>
                        <a:buNone/>
                      </a:pPr>
                      <a:r>
                        <a:rPr lang="en" sz="1000" dirty="0">
                          <a:solidFill>
                            <a:schemeClr val="dk1"/>
                          </a:solidFill>
                          <a:latin typeface="Press Start 2P"/>
                          <a:ea typeface="Press Start 2P"/>
                          <a:cs typeface="Press Start 2P"/>
                          <a:sym typeface="Press Start 2P"/>
                        </a:rPr>
                        <a:t>Tipo</a:t>
                      </a:r>
                      <a:endParaRPr sz="1500" dirty="0">
                        <a:solidFill>
                          <a:schemeClr val="dk1"/>
                        </a:solidFill>
                        <a:latin typeface="Press Start 2P"/>
                        <a:ea typeface="Press Start 2P"/>
                        <a:cs typeface="Press Start 2P"/>
                        <a:sym typeface="Press Start 2P"/>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000" dirty="0">
                          <a:solidFill>
                            <a:schemeClr val="dk1"/>
                          </a:solidFill>
                          <a:latin typeface="Press Start 2P"/>
                          <a:ea typeface="Press Start 2P"/>
                          <a:cs typeface="Press Start 2P"/>
                          <a:sym typeface="Press Start 2P"/>
                        </a:rPr>
                        <a:t>Descripcion</a:t>
                      </a:r>
                      <a:endParaRPr sz="1500" dirty="0">
                        <a:solidFill>
                          <a:schemeClr val="dk1"/>
                        </a:solidFill>
                        <a:latin typeface="Press Start 2P"/>
                        <a:ea typeface="Press Start 2P"/>
                        <a:cs typeface="Press Start 2P"/>
                        <a:sym typeface="Press Start 2P"/>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tc>
                  <a:txBody>
                    <a:bodyPr/>
                    <a:lstStyle/>
                    <a:p>
                      <a:pPr marL="0" lvl="0" indent="0" algn="ctr" rtl="0">
                        <a:spcBef>
                          <a:spcPts val="0"/>
                        </a:spcBef>
                        <a:spcAft>
                          <a:spcPts val="0"/>
                        </a:spcAft>
                        <a:buNone/>
                      </a:pPr>
                      <a:r>
                        <a:rPr lang="en" sz="1000" dirty="0">
                          <a:solidFill>
                            <a:schemeClr val="dk1"/>
                          </a:solidFill>
                          <a:latin typeface="Press Start 2P"/>
                          <a:ea typeface="Press Start 2P"/>
                          <a:cs typeface="Press Start 2P"/>
                          <a:sym typeface="Press Start 2P"/>
                        </a:rPr>
                        <a:t>Largo</a:t>
                      </a:r>
                      <a:endParaRPr sz="1500" dirty="0">
                        <a:solidFill>
                          <a:schemeClr val="dk1"/>
                        </a:solidFill>
                        <a:latin typeface="Press Start 2P"/>
                        <a:ea typeface="Press Start 2P"/>
                        <a:cs typeface="Press Start 2P"/>
                        <a:sym typeface="Press Start 2P"/>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3"/>
                    </a:solidFill>
                  </a:tcPr>
                </a:tc>
                <a:extLst>
                  <a:ext uri="{0D108BD9-81ED-4DB2-BD59-A6C34878D82A}">
                    <a16:rowId xmlns:a16="http://schemas.microsoft.com/office/drawing/2014/main" val="10000"/>
                  </a:ext>
                </a:extLst>
              </a:tr>
              <a:tr h="239507">
                <a:tc>
                  <a:txBody>
                    <a:bodyPr/>
                    <a:lstStyle/>
                    <a:p>
                      <a:pPr marL="0" lvl="0" indent="0" algn="l" rtl="0">
                        <a:spcBef>
                          <a:spcPts val="0"/>
                        </a:spcBef>
                        <a:spcAft>
                          <a:spcPts val="0"/>
                        </a:spcAft>
                        <a:buNone/>
                      </a:pPr>
                      <a:r>
                        <a:rPr lang="en" sz="900" dirty="0">
                          <a:solidFill>
                            <a:schemeClr val="dk1"/>
                          </a:solidFill>
                          <a:latin typeface="Press Start 2P"/>
                          <a:ea typeface="Press Start 2P"/>
                          <a:cs typeface="Press Start 2P"/>
                          <a:sym typeface="Press Start 2P"/>
                        </a:rPr>
                        <a:t>byte</a:t>
                      </a:r>
                      <a:endParaRPr sz="900" dirty="0">
                        <a:solidFill>
                          <a:schemeClr val="dk1"/>
                        </a:solidFill>
                        <a:latin typeface="Press Start 2P"/>
                        <a:ea typeface="Press Start 2P"/>
                        <a:cs typeface="Press Start 2P"/>
                        <a:sym typeface="Press Start 2P"/>
                      </a:endParaRPr>
                    </a:p>
                  </a:txBody>
                  <a:tcPr marL="234000"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1050" dirty="0">
                          <a:solidFill>
                            <a:schemeClr val="dk2"/>
                          </a:solidFill>
                          <a:latin typeface="Advent Pro Medium"/>
                          <a:ea typeface="Advent Pro Medium"/>
                          <a:cs typeface="Advent Pro Medium"/>
                          <a:sym typeface="Advent Pro Medium"/>
                        </a:rPr>
                        <a:t>primitivo</a:t>
                      </a:r>
                      <a:endParaRPr sz="9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900" dirty="0">
                          <a:solidFill>
                            <a:schemeClr val="dk2"/>
                          </a:solidFill>
                          <a:latin typeface="Advent Pro Medium"/>
                          <a:ea typeface="Advent Pro Medium"/>
                          <a:cs typeface="Advent Pro Medium"/>
                          <a:sym typeface="Advent Pro Medium"/>
                        </a:rPr>
                        <a:t>Entero de un byte</a:t>
                      </a:r>
                      <a:endParaRPr sz="9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900" dirty="0">
                          <a:solidFill>
                            <a:schemeClr val="dk2"/>
                          </a:solidFill>
                          <a:latin typeface="Advent Pro Medium"/>
                          <a:ea typeface="Advent Pro Medium"/>
                          <a:cs typeface="Advent Pro Medium"/>
                          <a:sym typeface="Advent Pro Medium"/>
                        </a:rPr>
                        <a:t>8bits</a:t>
                      </a:r>
                      <a:endParaRPr sz="9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1"/>
                  </a:ext>
                </a:extLst>
              </a:tr>
              <a:tr h="239507">
                <a:tc>
                  <a:txBody>
                    <a:bodyPr/>
                    <a:lstStyle/>
                    <a:p>
                      <a:pPr marL="0" lvl="0" indent="0" algn="l" rtl="0">
                        <a:spcBef>
                          <a:spcPts val="0"/>
                        </a:spcBef>
                        <a:spcAft>
                          <a:spcPts val="0"/>
                        </a:spcAft>
                        <a:buNone/>
                      </a:pPr>
                      <a:r>
                        <a:rPr lang="es-CL" sz="900" dirty="0">
                          <a:solidFill>
                            <a:schemeClr val="dk1"/>
                          </a:solidFill>
                          <a:latin typeface="Press Start 2P"/>
                          <a:ea typeface="Press Start 2P"/>
                          <a:cs typeface="Press Start 2P"/>
                          <a:sym typeface="Press Start 2P"/>
                        </a:rPr>
                        <a:t>s</a:t>
                      </a:r>
                      <a:r>
                        <a:rPr lang="en" sz="900" dirty="0">
                          <a:solidFill>
                            <a:schemeClr val="dk1"/>
                          </a:solidFill>
                          <a:latin typeface="Press Start 2P"/>
                          <a:ea typeface="Press Start 2P"/>
                          <a:cs typeface="Press Start 2P"/>
                          <a:sym typeface="Press Start 2P"/>
                        </a:rPr>
                        <a:t>hort</a:t>
                      </a:r>
                      <a:endParaRPr sz="900" dirty="0">
                        <a:solidFill>
                          <a:schemeClr val="dk1"/>
                        </a:solidFill>
                        <a:latin typeface="Press Start 2P"/>
                        <a:ea typeface="Press Start 2P"/>
                        <a:cs typeface="Press Start 2P"/>
                        <a:sym typeface="Press Start 2P"/>
                      </a:endParaRPr>
                    </a:p>
                  </a:txBody>
                  <a:tcPr marL="234000"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900" dirty="0">
                          <a:solidFill>
                            <a:schemeClr val="dk2"/>
                          </a:solidFill>
                          <a:latin typeface="Advent Pro Medium"/>
                          <a:ea typeface="Advent Pro Medium"/>
                          <a:cs typeface="Advent Pro Medium"/>
                          <a:sym typeface="Advent Pro Medium"/>
                        </a:rPr>
                        <a:t>primitivo</a:t>
                      </a:r>
                      <a:endParaRPr sz="9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900" dirty="0">
                          <a:solidFill>
                            <a:schemeClr val="dk2"/>
                          </a:solidFill>
                          <a:latin typeface="Advent Pro Medium"/>
                          <a:ea typeface="Advent Pro Medium"/>
                          <a:cs typeface="Advent Pro Medium"/>
                          <a:sym typeface="Advent Pro Medium"/>
                        </a:rPr>
                        <a:t>Entero corto</a:t>
                      </a:r>
                      <a:endParaRPr sz="9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900" dirty="0">
                          <a:solidFill>
                            <a:schemeClr val="dk2"/>
                          </a:solidFill>
                          <a:latin typeface="Advent Pro Medium"/>
                          <a:ea typeface="Advent Pro Medium"/>
                          <a:cs typeface="Advent Pro Medium"/>
                          <a:sym typeface="Advent Pro Medium"/>
                        </a:rPr>
                        <a:t>16 bits</a:t>
                      </a:r>
                      <a:endParaRPr sz="9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solidFill>
                        <a:srgbClr val="9E9E9E">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2"/>
                  </a:ext>
                </a:extLst>
              </a:tr>
              <a:tr h="239507">
                <a:tc>
                  <a:txBody>
                    <a:bodyPr/>
                    <a:lstStyle/>
                    <a:p>
                      <a:pPr marL="0" lvl="0" indent="0" algn="l" rtl="0">
                        <a:spcBef>
                          <a:spcPts val="0"/>
                        </a:spcBef>
                        <a:spcAft>
                          <a:spcPts val="0"/>
                        </a:spcAft>
                        <a:buNone/>
                      </a:pPr>
                      <a:r>
                        <a:rPr lang="es-CL" sz="900" dirty="0">
                          <a:solidFill>
                            <a:schemeClr val="dk1"/>
                          </a:solidFill>
                          <a:latin typeface="Press Start 2P"/>
                          <a:ea typeface="Press Start 2P"/>
                          <a:cs typeface="Press Start 2P"/>
                          <a:sym typeface="Press Start 2P"/>
                        </a:rPr>
                        <a:t>i</a:t>
                      </a:r>
                      <a:r>
                        <a:rPr lang="en" sz="900" dirty="0">
                          <a:solidFill>
                            <a:schemeClr val="dk1"/>
                          </a:solidFill>
                          <a:latin typeface="Press Start 2P"/>
                          <a:ea typeface="Press Start 2P"/>
                          <a:cs typeface="Press Start 2P"/>
                          <a:sym typeface="Press Start 2P"/>
                        </a:rPr>
                        <a:t>nt</a:t>
                      </a:r>
                      <a:endParaRPr sz="900" dirty="0">
                        <a:solidFill>
                          <a:schemeClr val="dk1"/>
                        </a:solidFill>
                        <a:latin typeface="Press Start 2P"/>
                        <a:ea typeface="Press Start 2P"/>
                        <a:cs typeface="Press Start 2P"/>
                        <a:sym typeface="Press Start 2P"/>
                      </a:endParaRPr>
                    </a:p>
                  </a:txBody>
                  <a:tcPr marL="234000"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900" dirty="0">
                          <a:solidFill>
                            <a:schemeClr val="dk2"/>
                          </a:solidFill>
                          <a:latin typeface="Advent Pro Medium"/>
                          <a:ea typeface="Advent Pro Medium"/>
                          <a:cs typeface="Advent Pro Medium"/>
                          <a:sym typeface="Advent Pro Medium"/>
                        </a:rPr>
                        <a:t>primitivo</a:t>
                      </a:r>
                      <a:endParaRPr sz="9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900" dirty="0">
                          <a:solidFill>
                            <a:schemeClr val="dk2"/>
                          </a:solidFill>
                          <a:latin typeface="Advent Pro Medium"/>
                          <a:ea typeface="Advent Pro Medium"/>
                          <a:cs typeface="Advent Pro Medium"/>
                          <a:sym typeface="Advent Pro Medium"/>
                        </a:rPr>
                        <a:t>Entero</a:t>
                      </a:r>
                      <a:endParaRPr sz="9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n" sz="900" dirty="0">
                          <a:solidFill>
                            <a:schemeClr val="dk2"/>
                          </a:solidFill>
                          <a:latin typeface="Advent Pro Medium"/>
                          <a:ea typeface="Advent Pro Medium"/>
                          <a:cs typeface="Advent Pro Medium"/>
                          <a:sym typeface="Advent Pro Medium"/>
                        </a:rPr>
                        <a:t>32 bits</a:t>
                      </a:r>
                      <a:endParaRPr sz="9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0003"/>
                  </a:ext>
                </a:extLst>
              </a:tr>
              <a:tr h="239507">
                <a:tc>
                  <a:txBody>
                    <a:bodyPr/>
                    <a:lstStyle/>
                    <a:p>
                      <a:pPr marL="0" lvl="0" indent="0" algn="l" rtl="0">
                        <a:spcBef>
                          <a:spcPts val="0"/>
                        </a:spcBef>
                        <a:spcAft>
                          <a:spcPts val="0"/>
                        </a:spcAft>
                        <a:buNone/>
                      </a:pPr>
                      <a:r>
                        <a:rPr lang="es-CL" sz="900" dirty="0" err="1">
                          <a:solidFill>
                            <a:schemeClr val="dk1"/>
                          </a:solidFill>
                          <a:latin typeface="Press Start 2P"/>
                          <a:ea typeface="Press Start 2P"/>
                          <a:cs typeface="Press Start 2P"/>
                          <a:sym typeface="Press Start 2P"/>
                        </a:rPr>
                        <a:t>long</a:t>
                      </a:r>
                      <a:endParaRPr sz="900" dirty="0">
                        <a:solidFill>
                          <a:schemeClr val="dk1"/>
                        </a:solidFill>
                        <a:latin typeface="Press Start 2P"/>
                        <a:ea typeface="Press Start 2P"/>
                        <a:cs typeface="Press Start 2P"/>
                        <a:sym typeface="Press Start 2P"/>
                      </a:endParaRPr>
                    </a:p>
                  </a:txBody>
                  <a:tcPr marL="234000"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900" dirty="0">
                          <a:solidFill>
                            <a:schemeClr val="dk2"/>
                          </a:solidFill>
                          <a:latin typeface="Advent Pro Medium"/>
                          <a:ea typeface="Advent Pro Medium"/>
                          <a:cs typeface="Advent Pro Medium"/>
                          <a:sym typeface="Advent Pro Medium"/>
                        </a:rPr>
                        <a:t>primitivo</a:t>
                      </a:r>
                      <a:endParaRPr sz="9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s-CL" sz="900" dirty="0">
                          <a:solidFill>
                            <a:schemeClr val="dk2"/>
                          </a:solidFill>
                          <a:latin typeface="Advent Pro Medium"/>
                          <a:ea typeface="Advent Pro Medium"/>
                          <a:cs typeface="Advent Pro Medium"/>
                          <a:sym typeface="Advent Pro Medium"/>
                        </a:rPr>
                        <a:t>Entero largo</a:t>
                      </a:r>
                      <a:endParaRPr sz="9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s-CL" sz="900" dirty="0">
                          <a:solidFill>
                            <a:schemeClr val="dk2"/>
                          </a:solidFill>
                          <a:latin typeface="Advent Pro Medium"/>
                          <a:ea typeface="Advent Pro Medium"/>
                          <a:cs typeface="Advent Pro Medium"/>
                          <a:sym typeface="Advent Pro Medium"/>
                        </a:rPr>
                        <a:t>64 bits</a:t>
                      </a:r>
                      <a:endParaRPr sz="9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4261410329"/>
                  </a:ext>
                </a:extLst>
              </a:tr>
              <a:tr h="239507">
                <a:tc>
                  <a:txBody>
                    <a:bodyPr/>
                    <a:lstStyle/>
                    <a:p>
                      <a:pPr marL="0" lvl="0" indent="0" algn="l" rtl="0">
                        <a:spcBef>
                          <a:spcPts val="0"/>
                        </a:spcBef>
                        <a:spcAft>
                          <a:spcPts val="0"/>
                        </a:spcAft>
                        <a:buNone/>
                      </a:pPr>
                      <a:r>
                        <a:rPr lang="es-CL" sz="900" dirty="0" err="1">
                          <a:solidFill>
                            <a:schemeClr val="dk1"/>
                          </a:solidFill>
                          <a:latin typeface="Press Start 2P"/>
                          <a:ea typeface="Press Start 2P"/>
                          <a:cs typeface="Press Start 2P"/>
                          <a:sym typeface="Press Start 2P"/>
                        </a:rPr>
                        <a:t>float</a:t>
                      </a:r>
                      <a:endParaRPr sz="900" dirty="0">
                        <a:solidFill>
                          <a:schemeClr val="dk1"/>
                        </a:solidFill>
                        <a:latin typeface="Press Start 2P"/>
                        <a:ea typeface="Press Start 2P"/>
                        <a:cs typeface="Press Start 2P"/>
                        <a:sym typeface="Press Start 2P"/>
                      </a:endParaRPr>
                    </a:p>
                  </a:txBody>
                  <a:tcPr marL="234000"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900" dirty="0">
                          <a:solidFill>
                            <a:schemeClr val="dk2"/>
                          </a:solidFill>
                          <a:latin typeface="Advent Pro Medium"/>
                          <a:ea typeface="Advent Pro Medium"/>
                          <a:cs typeface="Advent Pro Medium"/>
                          <a:sym typeface="Advent Pro Medium"/>
                        </a:rPr>
                        <a:t>primitivo</a:t>
                      </a:r>
                      <a:endParaRPr sz="9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s-CL" sz="900" dirty="0">
                          <a:solidFill>
                            <a:schemeClr val="dk2"/>
                          </a:solidFill>
                          <a:latin typeface="Advent Pro Medium"/>
                          <a:ea typeface="Advent Pro Medium"/>
                          <a:cs typeface="Advent Pro Medium"/>
                          <a:sym typeface="Advent Pro Medium"/>
                        </a:rPr>
                        <a:t>Real de precisión simple</a:t>
                      </a:r>
                      <a:endParaRPr sz="9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s-CL" sz="900" dirty="0">
                          <a:solidFill>
                            <a:schemeClr val="dk2"/>
                          </a:solidFill>
                          <a:latin typeface="Advent Pro Medium"/>
                          <a:ea typeface="Advent Pro Medium"/>
                          <a:cs typeface="Advent Pro Medium"/>
                          <a:sym typeface="Advent Pro Medium"/>
                        </a:rPr>
                        <a:t>32 bits</a:t>
                      </a:r>
                      <a:endParaRPr sz="9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763262777"/>
                  </a:ext>
                </a:extLst>
              </a:tr>
              <a:tr h="239507">
                <a:tc>
                  <a:txBody>
                    <a:bodyPr/>
                    <a:lstStyle/>
                    <a:p>
                      <a:pPr marL="0" lvl="0" indent="0" algn="l" rtl="0">
                        <a:spcBef>
                          <a:spcPts val="0"/>
                        </a:spcBef>
                        <a:spcAft>
                          <a:spcPts val="0"/>
                        </a:spcAft>
                        <a:buNone/>
                      </a:pPr>
                      <a:r>
                        <a:rPr lang="es-CL" sz="900" dirty="0" err="1">
                          <a:solidFill>
                            <a:schemeClr val="dk1"/>
                          </a:solidFill>
                          <a:latin typeface="Press Start 2P"/>
                          <a:ea typeface="Press Start 2P"/>
                          <a:cs typeface="Press Start 2P"/>
                          <a:sym typeface="Press Start 2P"/>
                        </a:rPr>
                        <a:t>double</a:t>
                      </a:r>
                      <a:endParaRPr sz="900" dirty="0">
                        <a:solidFill>
                          <a:schemeClr val="dk1"/>
                        </a:solidFill>
                        <a:latin typeface="Press Start 2P"/>
                        <a:ea typeface="Press Start 2P"/>
                        <a:cs typeface="Press Start 2P"/>
                        <a:sym typeface="Press Start 2P"/>
                      </a:endParaRPr>
                    </a:p>
                  </a:txBody>
                  <a:tcPr marL="234000"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900" dirty="0">
                          <a:solidFill>
                            <a:schemeClr val="dk2"/>
                          </a:solidFill>
                          <a:latin typeface="Advent Pro Medium"/>
                          <a:ea typeface="Advent Pro Medium"/>
                          <a:cs typeface="Advent Pro Medium"/>
                          <a:sym typeface="Advent Pro Medium"/>
                        </a:rPr>
                        <a:t>primitivo</a:t>
                      </a:r>
                      <a:endParaRPr sz="9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s-CL" sz="900" dirty="0">
                          <a:solidFill>
                            <a:schemeClr val="dk2"/>
                          </a:solidFill>
                          <a:latin typeface="Advent Pro Medium"/>
                          <a:ea typeface="Advent Pro Medium"/>
                          <a:cs typeface="Advent Pro Medium"/>
                          <a:sym typeface="Advent Pro Medium"/>
                        </a:rPr>
                        <a:t>Real de precisión doble</a:t>
                      </a:r>
                      <a:endParaRPr sz="9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s-CL" sz="900" dirty="0">
                          <a:solidFill>
                            <a:schemeClr val="dk2"/>
                          </a:solidFill>
                          <a:latin typeface="Advent Pro Medium"/>
                          <a:ea typeface="Advent Pro Medium"/>
                          <a:cs typeface="Advent Pro Medium"/>
                          <a:sym typeface="Advent Pro Medium"/>
                        </a:rPr>
                        <a:t>64 bits</a:t>
                      </a:r>
                      <a:endParaRPr sz="9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3969529665"/>
                  </a:ext>
                </a:extLst>
              </a:tr>
              <a:tr h="239507">
                <a:tc>
                  <a:txBody>
                    <a:bodyPr/>
                    <a:lstStyle/>
                    <a:p>
                      <a:pPr marL="0" lvl="0" indent="0" algn="l" rtl="0">
                        <a:spcBef>
                          <a:spcPts val="0"/>
                        </a:spcBef>
                        <a:spcAft>
                          <a:spcPts val="0"/>
                        </a:spcAft>
                        <a:buNone/>
                      </a:pPr>
                      <a:r>
                        <a:rPr lang="es-CL" sz="900" dirty="0" err="1">
                          <a:solidFill>
                            <a:schemeClr val="dk1"/>
                          </a:solidFill>
                          <a:latin typeface="Press Start 2P"/>
                          <a:ea typeface="Press Start 2P"/>
                          <a:cs typeface="Press Start 2P"/>
                          <a:sym typeface="Press Start 2P"/>
                        </a:rPr>
                        <a:t>char</a:t>
                      </a:r>
                      <a:endParaRPr sz="900" dirty="0">
                        <a:solidFill>
                          <a:schemeClr val="dk1"/>
                        </a:solidFill>
                        <a:latin typeface="Press Start 2P"/>
                        <a:ea typeface="Press Start 2P"/>
                        <a:cs typeface="Press Start 2P"/>
                        <a:sym typeface="Press Start 2P"/>
                      </a:endParaRPr>
                    </a:p>
                  </a:txBody>
                  <a:tcPr marL="234000"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900" dirty="0">
                          <a:solidFill>
                            <a:schemeClr val="dk2"/>
                          </a:solidFill>
                          <a:latin typeface="Advent Pro Medium"/>
                          <a:ea typeface="Advent Pro Medium"/>
                          <a:cs typeface="Advent Pro Medium"/>
                          <a:sym typeface="Advent Pro Medium"/>
                        </a:rPr>
                        <a:t>primitivo</a:t>
                      </a:r>
                      <a:endParaRPr sz="9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s-CL" sz="900" dirty="0">
                          <a:solidFill>
                            <a:schemeClr val="dk2"/>
                          </a:solidFill>
                          <a:latin typeface="Advent Pro Medium"/>
                          <a:ea typeface="Advent Pro Medium"/>
                          <a:cs typeface="Advent Pro Medium"/>
                          <a:sym typeface="Advent Pro Medium"/>
                        </a:rPr>
                        <a:t>Carácter</a:t>
                      </a:r>
                      <a:endParaRPr sz="9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s-CL" sz="900" dirty="0">
                          <a:solidFill>
                            <a:schemeClr val="dk2"/>
                          </a:solidFill>
                          <a:latin typeface="Advent Pro Medium"/>
                          <a:ea typeface="Advent Pro Medium"/>
                          <a:cs typeface="Advent Pro Medium"/>
                          <a:sym typeface="Advent Pro Medium"/>
                        </a:rPr>
                        <a:t>16 bits</a:t>
                      </a:r>
                      <a:endParaRPr sz="9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1360099375"/>
                  </a:ext>
                </a:extLst>
              </a:tr>
              <a:tr h="239507">
                <a:tc>
                  <a:txBody>
                    <a:bodyPr/>
                    <a:lstStyle/>
                    <a:p>
                      <a:pPr marL="0" lvl="0" indent="0" algn="l" rtl="0">
                        <a:spcBef>
                          <a:spcPts val="0"/>
                        </a:spcBef>
                        <a:spcAft>
                          <a:spcPts val="0"/>
                        </a:spcAft>
                        <a:buNone/>
                      </a:pPr>
                      <a:r>
                        <a:rPr lang="es-CL" sz="900" dirty="0" err="1">
                          <a:solidFill>
                            <a:schemeClr val="dk1"/>
                          </a:solidFill>
                          <a:latin typeface="Press Start 2P"/>
                          <a:ea typeface="Press Start 2P"/>
                          <a:cs typeface="Press Start 2P"/>
                          <a:sym typeface="Press Start 2P"/>
                        </a:rPr>
                        <a:t>boolean</a:t>
                      </a:r>
                      <a:endParaRPr sz="900" dirty="0">
                        <a:solidFill>
                          <a:schemeClr val="dk1"/>
                        </a:solidFill>
                        <a:latin typeface="Press Start 2P"/>
                        <a:ea typeface="Press Start 2P"/>
                        <a:cs typeface="Press Start 2P"/>
                        <a:sym typeface="Press Start 2P"/>
                      </a:endParaRPr>
                    </a:p>
                  </a:txBody>
                  <a:tcPr marL="234000"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n" sz="900" dirty="0">
                          <a:solidFill>
                            <a:schemeClr val="dk2"/>
                          </a:solidFill>
                          <a:latin typeface="Advent Pro Medium"/>
                          <a:ea typeface="Advent Pro Medium"/>
                          <a:cs typeface="Advent Pro Medium"/>
                          <a:sym typeface="Advent Pro Medium"/>
                        </a:rPr>
                        <a:t>primitivo</a:t>
                      </a:r>
                      <a:endParaRPr sz="9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s-CL" sz="900" dirty="0">
                          <a:solidFill>
                            <a:schemeClr val="dk2"/>
                          </a:solidFill>
                          <a:latin typeface="Advent Pro Medium"/>
                          <a:ea typeface="Advent Pro Medium"/>
                          <a:cs typeface="Advent Pro Medium"/>
                          <a:sym typeface="Advent Pro Medium"/>
                        </a:rPr>
                        <a:t>Booleano</a:t>
                      </a:r>
                      <a:endParaRPr sz="9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s-CL" sz="900" dirty="0">
                          <a:solidFill>
                            <a:schemeClr val="dk2"/>
                          </a:solidFill>
                          <a:latin typeface="Advent Pro Medium"/>
                          <a:ea typeface="Advent Pro Medium"/>
                          <a:cs typeface="Advent Pro Medium"/>
                          <a:sym typeface="Advent Pro Medium"/>
                        </a:rPr>
                        <a:t>True y false</a:t>
                      </a:r>
                      <a:endParaRPr sz="9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2764325133"/>
                  </a:ext>
                </a:extLst>
              </a:tr>
              <a:tr h="239507">
                <a:tc>
                  <a:txBody>
                    <a:bodyPr/>
                    <a:lstStyle/>
                    <a:p>
                      <a:pPr marL="0" lvl="0" indent="0" algn="l" rtl="0">
                        <a:spcBef>
                          <a:spcPts val="0"/>
                        </a:spcBef>
                        <a:spcAft>
                          <a:spcPts val="0"/>
                        </a:spcAft>
                        <a:buNone/>
                      </a:pPr>
                      <a:r>
                        <a:rPr lang="es-CL" sz="900" dirty="0" err="1">
                          <a:solidFill>
                            <a:schemeClr val="dk1"/>
                          </a:solidFill>
                          <a:latin typeface="Press Start 2P"/>
                          <a:ea typeface="Press Start 2P"/>
                          <a:cs typeface="Press Start 2P"/>
                          <a:sym typeface="Press Start 2P"/>
                        </a:rPr>
                        <a:t>String</a:t>
                      </a:r>
                      <a:endParaRPr sz="900" dirty="0">
                        <a:solidFill>
                          <a:schemeClr val="dk1"/>
                        </a:solidFill>
                        <a:latin typeface="Press Start 2P"/>
                        <a:ea typeface="Press Start 2P"/>
                        <a:cs typeface="Press Start 2P"/>
                        <a:sym typeface="Press Start 2P"/>
                      </a:endParaRPr>
                    </a:p>
                  </a:txBody>
                  <a:tcPr marL="234000" marR="91425" marT="91425" marB="91425" anchor="ctr">
                    <a:lnL w="9525" cap="flat" cmpd="sng">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chemeClr val="accent1"/>
                    </a:solidFill>
                  </a:tcPr>
                </a:tc>
                <a:tc>
                  <a:txBody>
                    <a:bodyPr/>
                    <a:lstStyle/>
                    <a:p>
                      <a:pPr marL="0" lvl="0" indent="0" algn="ctr" rtl="0">
                        <a:spcBef>
                          <a:spcPts val="0"/>
                        </a:spcBef>
                        <a:spcAft>
                          <a:spcPts val="0"/>
                        </a:spcAft>
                        <a:buNone/>
                      </a:pPr>
                      <a:r>
                        <a:rPr lang="es-CL" sz="900" dirty="0">
                          <a:solidFill>
                            <a:schemeClr val="dk2"/>
                          </a:solidFill>
                          <a:latin typeface="Advent Pro Medium"/>
                          <a:ea typeface="Advent Pro Medium"/>
                          <a:cs typeface="Advent Pro Medium"/>
                          <a:sym typeface="Advent Pro Medium"/>
                        </a:rPr>
                        <a:t>Estructurado</a:t>
                      </a:r>
                      <a:endParaRPr sz="9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s-CL" sz="900" dirty="0">
                          <a:solidFill>
                            <a:schemeClr val="dk2"/>
                          </a:solidFill>
                          <a:latin typeface="Advent Pro Medium"/>
                          <a:ea typeface="Advent Pro Medium"/>
                          <a:cs typeface="Advent Pro Medium"/>
                          <a:sym typeface="Advent Pro Medium"/>
                        </a:rPr>
                        <a:t>Cadena de caracteres</a:t>
                      </a:r>
                      <a:endParaRPr sz="9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lgn="ctr">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tc>
                  <a:txBody>
                    <a:bodyPr/>
                    <a:lstStyle/>
                    <a:p>
                      <a:pPr marL="0" lvl="0" indent="0" algn="ctr" rtl="0">
                        <a:spcBef>
                          <a:spcPts val="0"/>
                        </a:spcBef>
                        <a:spcAft>
                          <a:spcPts val="0"/>
                        </a:spcAft>
                        <a:buNone/>
                      </a:pPr>
                      <a:r>
                        <a:rPr lang="es-CL" sz="900" dirty="0">
                          <a:solidFill>
                            <a:schemeClr val="dk2"/>
                          </a:solidFill>
                          <a:latin typeface="Advent Pro Medium"/>
                          <a:ea typeface="Advent Pro Medium"/>
                          <a:cs typeface="Advent Pro Medium"/>
                          <a:sym typeface="Advent Pro Medium"/>
                        </a:rPr>
                        <a:t>16 bits por </a:t>
                      </a:r>
                      <a:r>
                        <a:rPr lang="es-CL" sz="900" dirty="0" err="1">
                          <a:solidFill>
                            <a:schemeClr val="dk2"/>
                          </a:solidFill>
                          <a:latin typeface="Advent Pro Medium"/>
                          <a:ea typeface="Advent Pro Medium"/>
                          <a:cs typeface="Advent Pro Medium"/>
                          <a:sym typeface="Advent Pro Medium"/>
                        </a:rPr>
                        <a:t>caracter</a:t>
                      </a:r>
                      <a:endParaRPr sz="900" dirty="0">
                        <a:solidFill>
                          <a:schemeClr val="dk2"/>
                        </a:solidFill>
                        <a:latin typeface="Advent Pro Medium"/>
                        <a:ea typeface="Advent Pro Medium"/>
                        <a:cs typeface="Advent Pro Medium"/>
                        <a:sym typeface="Advent Pro Medium"/>
                      </a:endParaRPr>
                    </a:p>
                  </a:txBody>
                  <a:tcPr marL="91425" marR="91425" marT="91425" marB="91425" anchor="ctr">
                    <a:lnL w="9525" cap="flat" cmpd="sng" algn="ctr">
                      <a:solidFill>
                        <a:srgbClr val="9E9E9E">
                          <a:alpha val="0"/>
                        </a:srgbClr>
                      </a:solidFill>
                      <a:prstDash val="solid"/>
                      <a:round/>
                      <a:headEnd type="none" w="sm" len="sm"/>
                      <a:tailEnd type="none" w="sm" len="sm"/>
                    </a:lnL>
                    <a:lnR w="9525" cap="flat" cmpd="sng">
                      <a:solidFill>
                        <a:srgbClr val="9E9E9E">
                          <a:alpha val="0"/>
                        </a:srgbClr>
                      </a:solidFill>
                      <a:prstDash val="solid"/>
                      <a:round/>
                      <a:headEnd type="none" w="sm" len="sm"/>
                      <a:tailEnd type="none" w="sm" len="sm"/>
                    </a:lnR>
                    <a:lnT w="9525" cap="flat" cmpd="sng">
                      <a:solidFill>
                        <a:srgbClr val="9E9E9E">
                          <a:alpha val="0"/>
                        </a:srgbClr>
                      </a:solidFill>
                      <a:prstDash val="solid"/>
                      <a:round/>
                      <a:headEnd type="none" w="sm" len="sm"/>
                      <a:tailEnd type="none" w="sm" len="sm"/>
                    </a:lnT>
                    <a:lnB w="9525" cap="flat" cmpd="sng" algn="ctr">
                      <a:solidFill>
                        <a:srgbClr val="9E9E9E">
                          <a:alpha val="0"/>
                        </a:srgbClr>
                      </a:solidFill>
                      <a:prstDash val="solid"/>
                      <a:round/>
                      <a:headEnd type="none" w="sm" len="sm"/>
                      <a:tailEnd type="none" w="sm" len="sm"/>
                    </a:lnB>
                    <a:solidFill>
                      <a:srgbClr val="FFFFFF"/>
                    </a:solidFill>
                  </a:tcPr>
                </a:tc>
                <a:extLst>
                  <a:ext uri="{0D108BD9-81ED-4DB2-BD59-A6C34878D82A}">
                    <a16:rowId xmlns:a16="http://schemas.microsoft.com/office/drawing/2014/main" val="4221682211"/>
                  </a:ext>
                </a:extLst>
              </a:tr>
            </a:tbl>
          </a:graphicData>
        </a:graphic>
      </p:graphicFrame>
    </p:spTree>
  </p:cSld>
  <p:clrMapOvr>
    <a:masterClrMapping/>
  </p:clrMapOvr>
  <p:transition spd="slow">
    <p:push dir="u"/>
  </p:transition>
</p:sld>
</file>

<file path=ppt/theme/theme1.xml><?xml version="1.0" encoding="utf-8"?>
<a:theme xmlns:a="http://schemas.openxmlformats.org/drawingml/2006/main" name="Crafting and Mining! by Slidesgo">
  <a:themeElements>
    <a:clrScheme name="Simple Light">
      <a:dk1>
        <a:srgbClr val="1D1D1B"/>
      </a:dk1>
      <a:lt1>
        <a:srgbClr val="D9DEF8"/>
      </a:lt1>
      <a:dk2>
        <a:srgbClr val="352381"/>
      </a:dk2>
      <a:lt2>
        <a:srgbClr val="99A11F"/>
      </a:lt2>
      <a:accent1>
        <a:srgbClr val="ACBE1F"/>
      </a:accent1>
      <a:accent2>
        <a:srgbClr val="B1AA50"/>
      </a:accent2>
      <a:accent3>
        <a:srgbClr val="FFB229"/>
      </a:accent3>
      <a:accent4>
        <a:srgbClr val="F5D0AD"/>
      </a:accent4>
      <a:accent5>
        <a:srgbClr val="DA2432"/>
      </a:accent5>
      <a:accent6>
        <a:srgbClr val="6B4D34"/>
      </a:accent6>
      <a:hlink>
        <a:srgbClr val="1D1D1B"/>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22</TotalTime>
  <Words>1603</Words>
  <Application>Microsoft Office PowerPoint</Application>
  <PresentationFormat>Presentación en pantalla (16:9)</PresentationFormat>
  <Paragraphs>228</Paragraphs>
  <Slides>27</Slides>
  <Notes>27</Notes>
  <HiddenSlides>0</HiddenSlides>
  <MMClips>0</MMClips>
  <ScaleCrop>false</ScaleCrop>
  <HeadingPairs>
    <vt:vector size="6" baseType="variant">
      <vt:variant>
        <vt:lpstr>Fuentes usadas</vt:lpstr>
      </vt:variant>
      <vt:variant>
        <vt:i4>6</vt:i4>
      </vt:variant>
      <vt:variant>
        <vt:lpstr>Tema</vt:lpstr>
      </vt:variant>
      <vt:variant>
        <vt:i4>1</vt:i4>
      </vt:variant>
      <vt:variant>
        <vt:lpstr>Títulos de diapositiva</vt:lpstr>
      </vt:variant>
      <vt:variant>
        <vt:i4>27</vt:i4>
      </vt:variant>
    </vt:vector>
  </HeadingPairs>
  <TitlesOfParts>
    <vt:vector size="34" baseType="lpstr">
      <vt:lpstr>Livvic</vt:lpstr>
      <vt:lpstr>Advent Pro</vt:lpstr>
      <vt:lpstr>Roboto Condensed Light</vt:lpstr>
      <vt:lpstr>Press Start 2P</vt:lpstr>
      <vt:lpstr>Advent Pro Medium</vt:lpstr>
      <vt:lpstr>Arial</vt:lpstr>
      <vt:lpstr>Crafting and Mining! by Slidesgo</vt:lpstr>
      <vt:lpstr>LENGUAJE DE PROGRAMACION ORIENTADO A OBJETOS!</vt:lpstr>
      <vt:lpstr>04.</vt:lpstr>
      <vt:lpstr>- Martin Golding</vt:lpstr>
      <vt:lpstr>01.</vt:lpstr>
      <vt:lpstr>¿QUE ES JAVA?</vt:lpstr>
      <vt:lpstr>CONVENCIONES</vt:lpstr>
      <vt:lpstr>CONVENCIONES</vt:lpstr>
      <vt:lpstr>ALGUNAS CONVENCIONES</vt:lpstr>
      <vt:lpstr>Tipos de datos en JAVA.</vt:lpstr>
      <vt:lpstr>ATRIBUTOS Y METODOS</vt:lpstr>
      <vt:lpstr>DEFINIENDO ATRIBUTOS</vt:lpstr>
      <vt:lpstr>DEFINIENDO METODOS</vt:lpstr>
      <vt:lpstr>¿QUE METODOS EXISTEN EN JAVA?</vt:lpstr>
      <vt:lpstr>METODO MAIN</vt:lpstr>
      <vt:lpstr>METODO CONSTRUCTOR</vt:lpstr>
      <vt:lpstr>METODO CONSTRUCTOR</vt:lpstr>
      <vt:lpstr>Accesadores y Mutadores</vt:lpstr>
      <vt:lpstr>Accesadores y Mutadores</vt:lpstr>
      <vt:lpstr>Accesadores y Mutadores</vt:lpstr>
      <vt:lpstr>OPERADORES</vt:lpstr>
      <vt:lpstr>OPERADORES ARITMETICOS</vt:lpstr>
      <vt:lpstr>OPERADORES RELACIONALES</vt:lpstr>
      <vt:lpstr>CONCLUSION</vt:lpstr>
      <vt:lpstr>CONCLUSION</vt:lpstr>
      <vt:lpstr>REPASANDO CONCEPTOS</vt:lpstr>
      <vt:lpstr>¿TIENES DUDAS?</vt:lpstr>
      <vt:lpstr>GRACIAS!</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LENGUAJE DE PROGRAMACION ORIENTADO A OBJETOS!</dc:title>
  <dc:creator>Fernando</dc:creator>
  <cp:lastModifiedBy>Fernando enrique Sepulveda Campos</cp:lastModifiedBy>
  <cp:revision>2</cp:revision>
  <dcterms:modified xsi:type="dcterms:W3CDTF">2023-08-14T01:07:04Z</dcterms:modified>
</cp:coreProperties>
</file>