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310" r:id="rId5"/>
    <p:sldId id="274" r:id="rId6"/>
    <p:sldId id="271" r:id="rId7"/>
    <p:sldId id="309" r:id="rId8"/>
    <p:sldId id="277" r:id="rId9"/>
    <p:sldId id="272" r:id="rId10"/>
    <p:sldId id="276" r:id="rId11"/>
    <p:sldId id="279" r:id="rId12"/>
    <p:sldId id="280" r:id="rId13"/>
    <p:sldId id="303" r:id="rId14"/>
    <p:sldId id="304" r:id="rId15"/>
    <p:sldId id="305" r:id="rId16"/>
    <p:sldId id="306" r:id="rId17"/>
    <p:sldId id="307" r:id="rId18"/>
    <p:sldId id="308" r:id="rId19"/>
  </p:sldIdLst>
  <p:sldSz cx="20104100" cy="11309350"/>
  <p:notesSz cx="20104100" cy="1130935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7DE2"/>
    <a:srgbClr val="9EA4A8"/>
    <a:srgbClr val="E60C7E"/>
    <a:srgbClr val="C9D11E"/>
    <a:srgbClr val="434342"/>
    <a:srgbClr val="EB7A2C"/>
    <a:srgbClr val="D52155"/>
    <a:srgbClr val="D6833D"/>
    <a:srgbClr val="00A9D8"/>
    <a:srgbClr val="BE08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20A3FC-1537-740D-6979-AA19C0D2E006}" v="11" dt="2022-10-28T15:35:35.004"/>
    <p1510:client id="{577399C1-ECCC-FB49-2C8D-013F8C303DDA}" v="6" dt="2022-11-10T22:38:38.019"/>
    <p1510:client id="{71E7FFD9-46FA-4B9F-68DD-9207E287C457}" v="8" dt="2022-11-11T15:20:01.637"/>
    <p1510:client id="{D7918B8D-656F-5C39-06BE-2069B2C33C1C}" v="7" dt="2022-12-01T14:15:09.631"/>
    <p1510:client id="{FF1C264C-9864-E7D6-DE70-A40CCF665C85}" v="96" dt="2022-11-10T21:45:33.738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55"/>
    <p:restoredTop sz="94595"/>
  </p:normalViewPr>
  <p:slideViewPr>
    <p:cSldViewPr>
      <p:cViewPr varScale="1">
        <p:scale>
          <a:sx n="67" d="100"/>
          <a:sy n="67" d="100"/>
        </p:scale>
        <p:origin x="798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728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a andrea Quercia Garces" userId="S::p.quercia@profesor.duoc.cl::1cd33289-c6c9-4ae2-86a9-e11350f8a041" providerId="AD" clId="Web-{577399C1-ECCC-FB49-2C8D-013F8C303DDA}"/>
    <pc:docChg chg="addSld delSld modSld">
      <pc:chgData name="Paula andrea Quercia Garces" userId="S::p.quercia@profesor.duoc.cl::1cd33289-c6c9-4ae2-86a9-e11350f8a041" providerId="AD" clId="Web-{577399C1-ECCC-FB49-2C8D-013F8C303DDA}" dt="2022-11-10T22:38:36.379" v="2" actId="20577"/>
      <pc:docMkLst>
        <pc:docMk/>
      </pc:docMkLst>
      <pc:sldChg chg="del">
        <pc:chgData name="Paula andrea Quercia Garces" userId="S::p.quercia@profesor.duoc.cl::1cd33289-c6c9-4ae2-86a9-e11350f8a041" providerId="AD" clId="Web-{577399C1-ECCC-FB49-2C8D-013F8C303DDA}" dt="2022-11-10T22:38:32.175" v="1"/>
        <pc:sldMkLst>
          <pc:docMk/>
          <pc:sldMk cId="4122261599" sldId="267"/>
        </pc:sldMkLst>
      </pc:sldChg>
      <pc:sldChg chg="modSp add">
        <pc:chgData name="Paula andrea Quercia Garces" userId="S::p.quercia@profesor.duoc.cl::1cd33289-c6c9-4ae2-86a9-e11350f8a041" providerId="AD" clId="Web-{577399C1-ECCC-FB49-2C8D-013F8C303DDA}" dt="2022-11-10T22:38:36.379" v="2" actId="20577"/>
        <pc:sldMkLst>
          <pc:docMk/>
          <pc:sldMk cId="2749763244" sldId="310"/>
        </pc:sldMkLst>
        <pc:spChg chg="mod">
          <ac:chgData name="Paula andrea Quercia Garces" userId="S::p.quercia@profesor.duoc.cl::1cd33289-c6c9-4ae2-86a9-e11350f8a041" providerId="AD" clId="Web-{577399C1-ECCC-FB49-2C8D-013F8C303DDA}" dt="2022-11-10T22:38:36.379" v="2" actId="20577"/>
          <ac:spMkLst>
            <pc:docMk/>
            <pc:sldMk cId="2749763244" sldId="310"/>
            <ac:spMk id="4" creationId="{2BAB9267-BCDC-C68D-BEFB-9F71BA5E8820}"/>
          </ac:spMkLst>
        </pc:spChg>
      </pc:sldChg>
      <pc:sldMasterChg chg="addSldLayout">
        <pc:chgData name="Paula andrea Quercia Garces" userId="S::p.quercia@profesor.duoc.cl::1cd33289-c6c9-4ae2-86a9-e11350f8a041" providerId="AD" clId="Web-{577399C1-ECCC-FB49-2C8D-013F8C303DDA}" dt="2022-11-10T22:38:24.206" v="0"/>
        <pc:sldMasterMkLst>
          <pc:docMk/>
          <pc:sldMasterMk cId="0" sldId="2147483648"/>
        </pc:sldMasterMkLst>
        <pc:sldLayoutChg chg="add">
          <pc:chgData name="Paula andrea Quercia Garces" userId="S::p.quercia@profesor.duoc.cl::1cd33289-c6c9-4ae2-86a9-e11350f8a041" providerId="AD" clId="Web-{577399C1-ECCC-FB49-2C8D-013F8C303DDA}" dt="2022-11-10T22:38:24.206" v="0"/>
          <pc:sldLayoutMkLst>
            <pc:docMk/>
            <pc:sldMasterMk cId="0" sldId="2147483648"/>
            <pc:sldLayoutMk cId="2385111544" sldId="2147483669"/>
          </pc:sldLayoutMkLst>
        </pc:sldLayoutChg>
        <pc:sldLayoutChg chg="add">
          <pc:chgData name="Paula andrea Quercia Garces" userId="S::p.quercia@profesor.duoc.cl::1cd33289-c6c9-4ae2-86a9-e11350f8a041" providerId="AD" clId="Web-{577399C1-ECCC-FB49-2C8D-013F8C303DDA}" dt="2022-11-10T22:38:24.206" v="0"/>
          <pc:sldLayoutMkLst>
            <pc:docMk/>
            <pc:sldMasterMk cId="0" sldId="2147483648"/>
            <pc:sldLayoutMk cId="0" sldId="2147483672"/>
          </pc:sldLayoutMkLst>
        </pc:sldLayoutChg>
        <pc:sldLayoutChg chg="add">
          <pc:chgData name="Paula andrea Quercia Garces" userId="S::p.quercia@profesor.duoc.cl::1cd33289-c6c9-4ae2-86a9-e11350f8a041" providerId="AD" clId="Web-{577399C1-ECCC-FB49-2C8D-013F8C303DDA}" dt="2022-11-10T22:38:24.206" v="0"/>
          <pc:sldLayoutMkLst>
            <pc:docMk/>
            <pc:sldMasterMk cId="0" sldId="2147483648"/>
            <pc:sldLayoutMk cId="1070772597" sldId="2147483673"/>
          </pc:sldLayoutMkLst>
        </pc:sldLayoutChg>
      </pc:sldMasterChg>
    </pc:docChg>
  </pc:docChgLst>
  <pc:docChgLst>
    <pc:chgData name="Paula andrea Quercia Garces" userId="S::p.quercia@profesor.duoc.cl::1cd33289-c6c9-4ae2-86a9-e11350f8a041" providerId="AD" clId="Web-{FF1C264C-9864-E7D6-DE70-A40CCF665C85}"/>
    <pc:docChg chg="addSld modSld">
      <pc:chgData name="Paula andrea Quercia Garces" userId="S::p.quercia@profesor.duoc.cl::1cd33289-c6c9-4ae2-86a9-e11350f8a041" providerId="AD" clId="Web-{FF1C264C-9864-E7D6-DE70-A40CCF665C85}" dt="2022-11-10T21:45:33.738" v="67" actId="1076"/>
      <pc:docMkLst>
        <pc:docMk/>
      </pc:docMkLst>
      <pc:sldChg chg="addSp delSp modSp">
        <pc:chgData name="Paula andrea Quercia Garces" userId="S::p.quercia@profesor.duoc.cl::1cd33289-c6c9-4ae2-86a9-e11350f8a041" providerId="AD" clId="Web-{FF1C264C-9864-E7D6-DE70-A40CCF665C85}" dt="2022-11-10T21:41:39.435" v="39" actId="20577"/>
        <pc:sldMkLst>
          <pc:docMk/>
          <pc:sldMk cId="3940723885" sldId="271"/>
        </pc:sldMkLst>
        <pc:spChg chg="mod">
          <ac:chgData name="Paula andrea Quercia Garces" userId="S::p.quercia@profesor.duoc.cl::1cd33289-c6c9-4ae2-86a9-e11350f8a041" providerId="AD" clId="Web-{FF1C264C-9864-E7D6-DE70-A40CCF665C85}" dt="2022-11-10T21:41:08.559" v="34" actId="20577"/>
          <ac:spMkLst>
            <pc:docMk/>
            <pc:sldMk cId="3940723885" sldId="271"/>
            <ac:spMk id="5" creationId="{1D134B7D-1E89-7940-9327-8F5039B48E40}"/>
          </ac:spMkLst>
        </pc:spChg>
        <pc:spChg chg="add mod">
          <ac:chgData name="Paula andrea Quercia Garces" userId="S::p.quercia@profesor.duoc.cl::1cd33289-c6c9-4ae2-86a9-e11350f8a041" providerId="AD" clId="Web-{FF1C264C-9864-E7D6-DE70-A40CCF665C85}" dt="2022-11-10T21:41:39.435" v="39" actId="20577"/>
          <ac:spMkLst>
            <pc:docMk/>
            <pc:sldMk cId="3940723885" sldId="271"/>
            <ac:spMk id="6" creationId="{BAF548D4-795A-B8E7-8869-BF44108A636A}"/>
          </ac:spMkLst>
        </pc:spChg>
        <pc:picChg chg="add mod">
          <ac:chgData name="Paula andrea Quercia Garces" userId="S::p.quercia@profesor.duoc.cl::1cd33289-c6c9-4ae2-86a9-e11350f8a041" providerId="AD" clId="Web-{FF1C264C-9864-E7D6-DE70-A40CCF665C85}" dt="2022-11-10T21:40:31.574" v="5" actId="1076"/>
          <ac:picMkLst>
            <pc:docMk/>
            <pc:sldMk cId="3940723885" sldId="271"/>
            <ac:picMk id="2" creationId="{51A19AB6-7BA9-AC0B-B99F-E634E62B797D}"/>
          </ac:picMkLst>
        </pc:picChg>
        <pc:picChg chg="del">
          <ac:chgData name="Paula andrea Quercia Garces" userId="S::p.quercia@profesor.duoc.cl::1cd33289-c6c9-4ae2-86a9-e11350f8a041" providerId="AD" clId="Web-{FF1C264C-9864-E7D6-DE70-A40CCF665C85}" dt="2022-11-10T21:40:26.527" v="1"/>
          <ac:picMkLst>
            <pc:docMk/>
            <pc:sldMk cId="3940723885" sldId="271"/>
            <ac:picMk id="3" creationId="{30631394-0C8B-A7CC-0E5E-D86BB6497D87}"/>
          </ac:picMkLst>
        </pc:picChg>
        <pc:picChg chg="add mod">
          <ac:chgData name="Paula andrea Quercia Garces" userId="S::p.quercia@profesor.duoc.cl::1cd33289-c6c9-4ae2-86a9-e11350f8a041" providerId="AD" clId="Web-{FF1C264C-9864-E7D6-DE70-A40CCF665C85}" dt="2022-11-10T21:40:34.246" v="6" actId="1076"/>
          <ac:picMkLst>
            <pc:docMk/>
            <pc:sldMk cId="3940723885" sldId="271"/>
            <ac:picMk id="4" creationId="{1C94A9C5-9E01-63A3-7060-9C67B7E66E62}"/>
          </ac:picMkLst>
        </pc:picChg>
      </pc:sldChg>
      <pc:sldChg chg="addSp modSp">
        <pc:chgData name="Paula andrea Quercia Garces" userId="S::p.quercia@profesor.duoc.cl::1cd33289-c6c9-4ae2-86a9-e11350f8a041" providerId="AD" clId="Web-{FF1C264C-9864-E7D6-DE70-A40CCF665C85}" dt="2022-11-10T21:43:47.376" v="57" actId="1076"/>
        <pc:sldMkLst>
          <pc:docMk/>
          <pc:sldMk cId="3058709554" sldId="303"/>
        </pc:sldMkLst>
        <pc:spChg chg="add mod">
          <ac:chgData name="Paula andrea Quercia Garces" userId="S::p.quercia@profesor.duoc.cl::1cd33289-c6c9-4ae2-86a9-e11350f8a041" providerId="AD" clId="Web-{FF1C264C-9864-E7D6-DE70-A40CCF665C85}" dt="2022-11-10T21:43:47.376" v="57" actId="1076"/>
          <ac:spMkLst>
            <pc:docMk/>
            <pc:sldMk cId="3058709554" sldId="303"/>
            <ac:spMk id="7" creationId="{90762D1A-4881-0D03-4F2D-7246F98851BB}"/>
          </ac:spMkLst>
        </pc:spChg>
        <pc:picChg chg="add mod">
          <ac:chgData name="Paula andrea Quercia Garces" userId="S::p.quercia@profesor.duoc.cl::1cd33289-c6c9-4ae2-86a9-e11350f8a041" providerId="AD" clId="Web-{FF1C264C-9864-E7D6-DE70-A40CCF665C85}" dt="2022-11-10T21:43:04.500" v="45" actId="1076"/>
          <ac:picMkLst>
            <pc:docMk/>
            <pc:sldMk cId="3058709554" sldId="303"/>
            <ac:picMk id="3" creationId="{7CD50AA7-F00F-F1CB-2433-9CAD585387CC}"/>
          </ac:picMkLst>
        </pc:picChg>
        <pc:picChg chg="add mod">
          <ac:chgData name="Paula andrea Quercia Garces" userId="S::p.quercia@profesor.duoc.cl::1cd33289-c6c9-4ae2-86a9-e11350f8a041" providerId="AD" clId="Web-{FF1C264C-9864-E7D6-DE70-A40CCF665C85}" dt="2022-11-10T21:43:04.500" v="46" actId="1076"/>
          <ac:picMkLst>
            <pc:docMk/>
            <pc:sldMk cId="3058709554" sldId="303"/>
            <ac:picMk id="4" creationId="{FDFD8243-5049-13D4-FEF1-E0398D5C9763}"/>
          </ac:picMkLst>
        </pc:picChg>
      </pc:sldChg>
      <pc:sldChg chg="addSp modSp">
        <pc:chgData name="Paula andrea Quercia Garces" userId="S::p.quercia@profesor.duoc.cl::1cd33289-c6c9-4ae2-86a9-e11350f8a041" providerId="AD" clId="Web-{FF1C264C-9864-E7D6-DE70-A40CCF665C85}" dt="2022-11-10T21:45:33.738" v="67" actId="1076"/>
        <pc:sldMkLst>
          <pc:docMk/>
          <pc:sldMk cId="2789487993" sldId="304"/>
        </pc:sldMkLst>
        <pc:spChg chg="add mod">
          <ac:chgData name="Paula andrea Quercia Garces" userId="S::p.quercia@profesor.duoc.cl::1cd33289-c6c9-4ae2-86a9-e11350f8a041" providerId="AD" clId="Web-{FF1C264C-9864-E7D6-DE70-A40CCF665C85}" dt="2022-11-10T21:45:33.738" v="67" actId="1076"/>
          <ac:spMkLst>
            <pc:docMk/>
            <pc:sldMk cId="2789487993" sldId="304"/>
            <ac:spMk id="6" creationId="{CC3E28FC-BB95-331B-F7BC-DC0371EC9110}"/>
          </ac:spMkLst>
        </pc:spChg>
        <pc:picChg chg="add mod">
          <ac:chgData name="Paula andrea Quercia Garces" userId="S::p.quercia@profesor.duoc.cl::1cd33289-c6c9-4ae2-86a9-e11350f8a041" providerId="AD" clId="Web-{FF1C264C-9864-E7D6-DE70-A40CCF665C85}" dt="2022-11-10T21:45:11.472" v="61" actId="1076"/>
          <ac:picMkLst>
            <pc:docMk/>
            <pc:sldMk cId="2789487993" sldId="304"/>
            <ac:picMk id="3" creationId="{77D67591-FF56-B1B2-3909-97939BB9D0AF}"/>
          </ac:picMkLst>
        </pc:picChg>
        <pc:picChg chg="mod">
          <ac:chgData name="Paula andrea Quercia Garces" userId="S::p.quercia@profesor.duoc.cl::1cd33289-c6c9-4ae2-86a9-e11350f8a041" providerId="AD" clId="Web-{FF1C264C-9864-E7D6-DE70-A40CCF665C85}" dt="2022-11-10T21:44:18.939" v="58" actId="1076"/>
          <ac:picMkLst>
            <pc:docMk/>
            <pc:sldMk cId="2789487993" sldId="304"/>
            <ac:picMk id="1026" creationId="{EEC85EB2-F2CC-419C-2AF1-D46509469318}"/>
          </ac:picMkLst>
        </pc:picChg>
      </pc:sldChg>
      <pc:sldChg chg="add replId">
        <pc:chgData name="Paula andrea Quercia Garces" userId="S::p.quercia@profesor.duoc.cl::1cd33289-c6c9-4ae2-86a9-e11350f8a041" providerId="AD" clId="Web-{FF1C264C-9864-E7D6-DE70-A40CCF665C85}" dt="2022-11-10T21:40:24.448" v="0"/>
        <pc:sldMkLst>
          <pc:docMk/>
          <pc:sldMk cId="1038401173" sldId="309"/>
        </pc:sldMkLst>
      </pc:sldChg>
    </pc:docChg>
  </pc:docChgLst>
  <pc:docChgLst>
    <pc:chgData name="Alicia Zambrano B." userId="S::azambranob@duoc.cl::eaca8ede-10c1-4fdb-aeec-ecec6b688727" providerId="AD" clId="Web-{D7918B8D-656F-5C39-06BE-2069B2C33C1C}"/>
    <pc:docChg chg="modSld">
      <pc:chgData name="Alicia Zambrano B." userId="S::azambranob@duoc.cl::eaca8ede-10c1-4fdb-aeec-ecec6b688727" providerId="AD" clId="Web-{D7918B8D-656F-5C39-06BE-2069B2C33C1C}" dt="2022-12-01T14:15:07.350" v="1" actId="20577"/>
      <pc:docMkLst>
        <pc:docMk/>
      </pc:docMkLst>
      <pc:sldChg chg="modSp">
        <pc:chgData name="Alicia Zambrano B." userId="S::azambranob@duoc.cl::eaca8ede-10c1-4fdb-aeec-ecec6b688727" providerId="AD" clId="Web-{D7918B8D-656F-5C39-06BE-2069B2C33C1C}" dt="2022-12-01T14:14:59.131" v="0" actId="20577"/>
        <pc:sldMkLst>
          <pc:docMk/>
          <pc:sldMk cId="2531329642" sldId="274"/>
        </pc:sldMkLst>
        <pc:spChg chg="mod">
          <ac:chgData name="Alicia Zambrano B." userId="S::azambranob@duoc.cl::eaca8ede-10c1-4fdb-aeec-ecec6b688727" providerId="AD" clId="Web-{D7918B8D-656F-5C39-06BE-2069B2C33C1C}" dt="2022-12-01T14:14:59.131" v="0" actId="20577"/>
          <ac:spMkLst>
            <pc:docMk/>
            <pc:sldMk cId="2531329642" sldId="274"/>
            <ac:spMk id="4" creationId="{00000000-0000-0000-0000-000000000000}"/>
          </ac:spMkLst>
        </pc:spChg>
      </pc:sldChg>
      <pc:sldChg chg="modSp">
        <pc:chgData name="Alicia Zambrano B." userId="S::azambranob@duoc.cl::eaca8ede-10c1-4fdb-aeec-ecec6b688727" providerId="AD" clId="Web-{D7918B8D-656F-5C39-06BE-2069B2C33C1C}" dt="2022-12-01T14:15:07.350" v="1" actId="20577"/>
        <pc:sldMkLst>
          <pc:docMk/>
          <pc:sldMk cId="1580051956" sldId="308"/>
        </pc:sldMkLst>
        <pc:spChg chg="mod">
          <ac:chgData name="Alicia Zambrano B." userId="S::azambranob@duoc.cl::eaca8ede-10c1-4fdb-aeec-ecec6b688727" providerId="AD" clId="Web-{D7918B8D-656F-5C39-06BE-2069B2C33C1C}" dt="2022-12-01T14:15:07.350" v="1" actId="20577"/>
          <ac:spMkLst>
            <pc:docMk/>
            <pc:sldMk cId="1580051956" sldId="308"/>
            <ac:spMk id="2" creationId="{3F62F8F3-9053-D94E-2D96-754667FD9C55}"/>
          </ac:spMkLst>
        </pc:spChg>
      </pc:sldChg>
    </pc:docChg>
  </pc:docChgLst>
  <pc:docChgLst>
    <pc:chgData name="Paula andrea Quercia Garces" userId="S::p.quercia@profesor.duoc.cl::1cd33289-c6c9-4ae2-86a9-e11350f8a041" providerId="AD" clId="Web-{0820A3FC-1537-740D-6979-AA19C0D2E006}"/>
    <pc:docChg chg="modSld">
      <pc:chgData name="Paula andrea Quercia Garces" userId="S::p.quercia@profesor.duoc.cl::1cd33289-c6c9-4ae2-86a9-e11350f8a041" providerId="AD" clId="Web-{0820A3FC-1537-740D-6979-AA19C0D2E006}" dt="2022-10-28T15:35:35.004" v="6" actId="1076"/>
      <pc:docMkLst>
        <pc:docMk/>
      </pc:docMkLst>
      <pc:sldChg chg="modSp">
        <pc:chgData name="Paula andrea Quercia Garces" userId="S::p.quercia@profesor.duoc.cl::1cd33289-c6c9-4ae2-86a9-e11350f8a041" providerId="AD" clId="Web-{0820A3FC-1537-740D-6979-AA19C0D2E006}" dt="2022-10-28T15:35:35.004" v="6" actId="1076"/>
        <pc:sldMkLst>
          <pc:docMk/>
          <pc:sldMk cId="4122261599" sldId="267"/>
        </pc:sldMkLst>
        <pc:spChg chg="mod">
          <ac:chgData name="Paula andrea Quercia Garces" userId="S::p.quercia@profesor.duoc.cl::1cd33289-c6c9-4ae2-86a9-e11350f8a041" providerId="AD" clId="Web-{0820A3FC-1537-740D-6979-AA19C0D2E006}" dt="2022-10-28T15:35:35.004" v="6" actId="1076"/>
          <ac:spMkLst>
            <pc:docMk/>
            <pc:sldMk cId="4122261599" sldId="267"/>
            <ac:spMk id="4" creationId="{A07D1BC0-1BE1-923E-E39D-3C74654E79BD}"/>
          </ac:spMkLst>
        </pc:spChg>
      </pc:sldChg>
    </pc:docChg>
  </pc:docChgLst>
  <pc:docChgLst>
    <pc:chgData name="Alicia Zambrano B." userId="S::azambranob@duoc.cl::eaca8ede-10c1-4fdb-aeec-ecec6b688727" providerId="AD" clId="Web-{71E7FFD9-46FA-4B9F-68DD-9207E287C457}"/>
    <pc:docChg chg="modSld">
      <pc:chgData name="Alicia Zambrano B." userId="S::azambranob@duoc.cl::eaca8ede-10c1-4fdb-aeec-ecec6b688727" providerId="AD" clId="Web-{71E7FFD9-46FA-4B9F-68DD-9207E287C457}" dt="2022-11-11T15:20:01.637" v="7"/>
      <pc:docMkLst>
        <pc:docMk/>
      </pc:docMkLst>
      <pc:sldChg chg="addSp delSp modSp">
        <pc:chgData name="Alicia Zambrano B." userId="S::azambranob@duoc.cl::eaca8ede-10c1-4fdb-aeec-ecec6b688727" providerId="AD" clId="Web-{71E7FFD9-46FA-4B9F-68DD-9207E287C457}" dt="2022-11-11T15:20:01.637" v="7"/>
        <pc:sldMkLst>
          <pc:docMk/>
          <pc:sldMk cId="3940723885" sldId="271"/>
        </pc:sldMkLst>
        <pc:picChg chg="add del">
          <ac:chgData name="Alicia Zambrano B." userId="S::azambranob@duoc.cl::eaca8ede-10c1-4fdb-aeec-ecec6b688727" providerId="AD" clId="Web-{71E7FFD9-46FA-4B9F-68DD-9207E287C457}" dt="2022-11-11T15:19:57.762" v="6"/>
          <ac:picMkLst>
            <pc:docMk/>
            <pc:sldMk cId="3940723885" sldId="271"/>
            <ac:picMk id="2" creationId="{51A19AB6-7BA9-AC0B-B99F-E634E62B797D}"/>
          </ac:picMkLst>
        </pc:picChg>
        <pc:picChg chg="add del mod">
          <ac:chgData name="Alicia Zambrano B." userId="S::azambranob@duoc.cl::eaca8ede-10c1-4fdb-aeec-ecec6b688727" providerId="AD" clId="Web-{71E7FFD9-46FA-4B9F-68DD-9207E287C457}" dt="2022-11-11T15:20:01.637" v="7"/>
          <ac:picMkLst>
            <pc:docMk/>
            <pc:sldMk cId="3940723885" sldId="271"/>
            <ac:picMk id="3" creationId="{454747F4-CFA5-0C2D-149E-9BD167EEF9E2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A89A98-4592-4F11-9E0D-EE4E162F3AA0}" type="doc">
      <dgm:prSet loTypeId="urn:microsoft.com/office/officeart/2005/8/layout/hProcess10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CE296FC0-5E86-4339-9CC2-C6A882E957EB}">
      <dgm:prSet phldrT="[Texto]" custT="1"/>
      <dgm:spPr>
        <a:solidFill>
          <a:srgbClr val="317DE2"/>
        </a:solidFill>
        <a:ln>
          <a:noFill/>
        </a:ln>
      </dgm:spPr>
      <dgm:t>
        <a:bodyPr/>
        <a:lstStyle/>
        <a:p>
          <a:r>
            <a:rPr lang="es-ES" sz="3600" b="1" dirty="0">
              <a:latin typeface="Arial" panose="020B0604020202020204" pitchFamily="34" charset="0"/>
              <a:cs typeface="Arial" panose="020B0604020202020204" pitchFamily="34" charset="0"/>
            </a:rPr>
            <a:t>Entrada</a:t>
          </a:r>
        </a:p>
      </dgm:t>
    </dgm:pt>
    <dgm:pt modelId="{1462E482-7E52-4C55-9165-8663EA9DB444}" type="parTrans" cxnId="{742AA3B7-816D-4F8E-A9D6-BA88ECEF175A}">
      <dgm:prSet/>
      <dgm:spPr/>
      <dgm:t>
        <a:bodyPr/>
        <a:lstStyle/>
        <a:p>
          <a:endParaRPr lang="es-ES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376DFE5-6400-4AF0-9A29-16243D5C2029}" type="sibTrans" cxnId="{742AA3B7-816D-4F8E-A9D6-BA88ECEF175A}">
      <dgm:prSet custT="1"/>
      <dgm:spPr>
        <a:solidFill>
          <a:schemeClr val="accent6"/>
        </a:solidFill>
      </dgm:spPr>
      <dgm:t>
        <a:bodyPr/>
        <a:lstStyle/>
        <a:p>
          <a:endParaRPr lang="es-ES" sz="2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5B34625-3F14-4AC2-AB19-03B8AD7D0AF2}">
      <dgm:prSet phldrT="[Texto]" custT="1"/>
      <dgm:spPr>
        <a:solidFill>
          <a:srgbClr val="317DE2"/>
        </a:solidFill>
        <a:ln>
          <a:noFill/>
        </a:ln>
      </dgm:spPr>
      <dgm:t>
        <a:bodyPr/>
        <a:lstStyle/>
        <a:p>
          <a:r>
            <a:rPr lang="es-MX" sz="2800" b="0" i="0" u="none" dirty="0">
              <a:latin typeface="Arial" panose="020B0604020202020204" pitchFamily="34" charset="0"/>
              <a:cs typeface="Arial" panose="020B0604020202020204" pitchFamily="34" charset="0"/>
            </a:rPr>
            <a:t>Es la instrucción inicial, permite la lectura de los datos.</a:t>
          </a:r>
          <a:endParaRPr lang="es-ES" sz="2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31A4BA9-69D2-45FD-B144-781CA4B8E10B}" type="parTrans" cxnId="{85DA5F83-4A26-4157-984F-E75F52FFB0E4}">
      <dgm:prSet/>
      <dgm:spPr/>
      <dgm:t>
        <a:bodyPr/>
        <a:lstStyle/>
        <a:p>
          <a:endParaRPr lang="es-ES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635C46F-B4B4-4DE3-AA45-D208C00FCC58}" type="sibTrans" cxnId="{85DA5F83-4A26-4157-984F-E75F52FFB0E4}">
      <dgm:prSet/>
      <dgm:spPr/>
      <dgm:t>
        <a:bodyPr/>
        <a:lstStyle/>
        <a:p>
          <a:endParaRPr lang="es-ES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92EF530-4FD4-4E92-A621-A85A3628B81F}">
      <dgm:prSet phldrT="[Texto]" custT="1"/>
      <dgm:spPr>
        <a:solidFill>
          <a:srgbClr val="317DE2"/>
        </a:solidFill>
        <a:ln>
          <a:noFill/>
        </a:ln>
      </dgm:spPr>
      <dgm:t>
        <a:bodyPr/>
        <a:lstStyle/>
        <a:p>
          <a:r>
            <a:rPr lang="es-ES" sz="3600" b="1" dirty="0">
              <a:latin typeface="Arial" panose="020B0604020202020204" pitchFamily="34" charset="0"/>
              <a:cs typeface="Arial" panose="020B0604020202020204" pitchFamily="34" charset="0"/>
            </a:rPr>
            <a:t>Proceso</a:t>
          </a:r>
        </a:p>
      </dgm:t>
    </dgm:pt>
    <dgm:pt modelId="{52839460-965D-4F26-AB79-C4FE07EC9D65}" type="parTrans" cxnId="{37A22E20-B89B-4FBE-91DA-08158A200E7B}">
      <dgm:prSet/>
      <dgm:spPr/>
      <dgm:t>
        <a:bodyPr/>
        <a:lstStyle/>
        <a:p>
          <a:endParaRPr lang="es-ES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A4D5382-9A8D-462F-B95F-FED45F405EA8}" type="sibTrans" cxnId="{37A22E20-B89B-4FBE-91DA-08158A200E7B}">
      <dgm:prSet custT="1"/>
      <dgm:spPr>
        <a:solidFill>
          <a:schemeClr val="accent6"/>
        </a:solidFill>
      </dgm:spPr>
      <dgm:t>
        <a:bodyPr/>
        <a:lstStyle/>
        <a:p>
          <a:endParaRPr lang="es-ES" sz="2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E7FAF78-AAB3-40E9-BC38-A9F3597E78E2}">
      <dgm:prSet phldrT="[Texto]" custT="1"/>
      <dgm:spPr>
        <a:solidFill>
          <a:srgbClr val="317DE2"/>
        </a:solidFill>
        <a:ln>
          <a:noFill/>
        </a:ln>
      </dgm:spPr>
      <dgm:t>
        <a:bodyPr/>
        <a:lstStyle/>
        <a:p>
          <a:r>
            <a:rPr lang="es-CL" sz="2800" b="0" i="0" dirty="0">
              <a:latin typeface="Arial" panose="020B0604020202020204" pitchFamily="34" charset="0"/>
              <a:cs typeface="Arial" panose="020B0604020202020204" pitchFamily="34" charset="0"/>
            </a:rPr>
            <a:t>Las operaciones de los datos</a:t>
          </a:r>
          <a:endParaRPr lang="es-ES" sz="2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A3D1C1A-3EED-473A-B88D-F06243B7A3F8}" type="parTrans" cxnId="{99E4471F-A6A4-423F-BD3A-A1A0AF315892}">
      <dgm:prSet/>
      <dgm:spPr/>
      <dgm:t>
        <a:bodyPr/>
        <a:lstStyle/>
        <a:p>
          <a:endParaRPr lang="es-ES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DBEB570-6D7B-4D1F-B7A5-FC231B6FE3F8}" type="sibTrans" cxnId="{99E4471F-A6A4-423F-BD3A-A1A0AF315892}">
      <dgm:prSet/>
      <dgm:spPr/>
      <dgm:t>
        <a:bodyPr/>
        <a:lstStyle/>
        <a:p>
          <a:endParaRPr lang="es-ES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B2183B0-A7CB-4A89-8FB7-1EA5AC22CB1A}">
      <dgm:prSet phldrT="[Texto]" custT="1"/>
      <dgm:spPr>
        <a:solidFill>
          <a:srgbClr val="317DE2"/>
        </a:solidFill>
        <a:ln>
          <a:noFill/>
        </a:ln>
      </dgm:spPr>
      <dgm:t>
        <a:bodyPr/>
        <a:lstStyle/>
        <a:p>
          <a:r>
            <a:rPr lang="es-ES" sz="3600" b="1" dirty="0">
              <a:latin typeface="Arial" panose="020B0604020202020204" pitchFamily="34" charset="0"/>
              <a:cs typeface="Arial" panose="020B0604020202020204" pitchFamily="34" charset="0"/>
            </a:rPr>
            <a:t>Salida</a:t>
          </a:r>
        </a:p>
      </dgm:t>
    </dgm:pt>
    <dgm:pt modelId="{CE4F26E8-8960-4E45-B5C5-894C3812A447}" type="parTrans" cxnId="{E1D2D408-BD06-4610-BC78-AF29E9778992}">
      <dgm:prSet/>
      <dgm:spPr/>
      <dgm:t>
        <a:bodyPr/>
        <a:lstStyle/>
        <a:p>
          <a:endParaRPr lang="es-ES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475D842-D623-4964-B98C-9D6747A49C20}" type="sibTrans" cxnId="{E1D2D408-BD06-4610-BC78-AF29E9778992}">
      <dgm:prSet/>
      <dgm:spPr/>
      <dgm:t>
        <a:bodyPr/>
        <a:lstStyle/>
        <a:p>
          <a:endParaRPr lang="es-ES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D93FA67-B8C0-416E-AC12-71B855C172D5}">
      <dgm:prSet phldrT="[Texto]" custT="1"/>
      <dgm:spPr>
        <a:solidFill>
          <a:srgbClr val="317DE2"/>
        </a:solidFill>
        <a:ln>
          <a:noFill/>
        </a:ln>
      </dgm:spPr>
      <dgm:t>
        <a:bodyPr/>
        <a:lstStyle/>
        <a:p>
          <a:r>
            <a:rPr lang="es-CL" sz="2800" b="0" i="0" dirty="0">
              <a:latin typeface="Arial" panose="020B0604020202020204" pitchFamily="34" charset="0"/>
              <a:cs typeface="Arial" panose="020B0604020202020204" pitchFamily="34" charset="0"/>
            </a:rPr>
            <a:t>Resultados obtenidos.</a:t>
          </a:r>
          <a:endParaRPr lang="es-ES" sz="2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7AD2ACC-62A2-4C20-AF89-93BE5F1CE34E}" type="parTrans" cxnId="{B020D9C4-8EF9-4D06-B8EF-2A3D5CDF6116}">
      <dgm:prSet/>
      <dgm:spPr/>
      <dgm:t>
        <a:bodyPr/>
        <a:lstStyle/>
        <a:p>
          <a:endParaRPr lang="es-ES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36BF68D-D68D-4DE9-B1B3-B85CDC87148E}" type="sibTrans" cxnId="{B020D9C4-8EF9-4D06-B8EF-2A3D5CDF6116}">
      <dgm:prSet/>
      <dgm:spPr/>
      <dgm:t>
        <a:bodyPr/>
        <a:lstStyle/>
        <a:p>
          <a:endParaRPr lang="es-ES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4877881-01F6-4A27-B8E3-2CC4A26DF304}" type="pres">
      <dgm:prSet presAssocID="{C6A89A98-4592-4F11-9E0D-EE4E162F3AA0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A271E78D-3DB4-4944-8E37-FCF5D011DECB}" type="pres">
      <dgm:prSet presAssocID="{CE296FC0-5E86-4339-9CC2-C6A882E957EB}" presName="composite" presStyleCnt="0"/>
      <dgm:spPr/>
    </dgm:pt>
    <dgm:pt modelId="{7F2C044B-07BC-4243-85DD-FE17121925D3}" type="pres">
      <dgm:prSet presAssocID="{CE296FC0-5E86-4339-9CC2-C6A882E957EB}" presName="imagSh" presStyleLbl="bgImgPlace1" presStyleIdx="0" presStyleCnt="3" custLinFactNeighborX="-1516" custLinFactNeighborY="-305"/>
      <dgm:spPr>
        <a:solidFill>
          <a:schemeClr val="tx2">
            <a:lumMod val="40000"/>
            <a:lumOff val="60000"/>
          </a:schemeClr>
        </a:solidFill>
      </dgm:spPr>
    </dgm:pt>
    <dgm:pt modelId="{4DEB9D99-64B5-4D2E-AE72-A1827F635FED}" type="pres">
      <dgm:prSet presAssocID="{CE296FC0-5E86-4339-9CC2-C6A882E957EB}" presName="tx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012D881-BC17-4B2C-A6C9-1788C527D756}" type="pres">
      <dgm:prSet presAssocID="{D376DFE5-6400-4AF0-9A29-16243D5C2029}" presName="sibTrans" presStyleLbl="sibTrans2D1" presStyleIdx="0" presStyleCnt="2"/>
      <dgm:spPr/>
      <dgm:t>
        <a:bodyPr/>
        <a:lstStyle/>
        <a:p>
          <a:endParaRPr lang="es-ES"/>
        </a:p>
      </dgm:t>
    </dgm:pt>
    <dgm:pt modelId="{2EB4D394-445A-4098-A88E-1A44F99C8234}" type="pres">
      <dgm:prSet presAssocID="{D376DFE5-6400-4AF0-9A29-16243D5C2029}" presName="connTx" presStyleLbl="sibTrans2D1" presStyleIdx="0" presStyleCnt="2"/>
      <dgm:spPr/>
      <dgm:t>
        <a:bodyPr/>
        <a:lstStyle/>
        <a:p>
          <a:endParaRPr lang="es-ES"/>
        </a:p>
      </dgm:t>
    </dgm:pt>
    <dgm:pt modelId="{4F24743D-7BBA-488E-9B9A-8F1347D9AD3B}" type="pres">
      <dgm:prSet presAssocID="{B92EF530-4FD4-4E92-A621-A85A3628B81F}" presName="composite" presStyleCnt="0"/>
      <dgm:spPr/>
    </dgm:pt>
    <dgm:pt modelId="{66D70E93-2BC8-4C34-A8CD-89E75D2CA7CB}" type="pres">
      <dgm:prSet presAssocID="{B92EF530-4FD4-4E92-A621-A85A3628B81F}" presName="imagSh" presStyleLbl="bgImgPlace1" presStyleIdx="1" presStyleCnt="3"/>
      <dgm:spPr>
        <a:solidFill>
          <a:schemeClr val="tx2">
            <a:lumMod val="40000"/>
            <a:lumOff val="60000"/>
          </a:schemeClr>
        </a:solidFill>
      </dgm:spPr>
    </dgm:pt>
    <dgm:pt modelId="{8AD5C2F4-B947-47F6-8438-77947FEE20D7}" type="pres">
      <dgm:prSet presAssocID="{B92EF530-4FD4-4E92-A621-A85A3628B81F}" presName="tx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A2454A1-F7FE-4D5C-81C9-5C1E67ADF989}" type="pres">
      <dgm:prSet presAssocID="{7A4D5382-9A8D-462F-B95F-FED45F405EA8}" presName="sibTrans" presStyleLbl="sibTrans2D1" presStyleIdx="1" presStyleCnt="2"/>
      <dgm:spPr/>
      <dgm:t>
        <a:bodyPr/>
        <a:lstStyle/>
        <a:p>
          <a:endParaRPr lang="es-ES"/>
        </a:p>
      </dgm:t>
    </dgm:pt>
    <dgm:pt modelId="{D5EC00AD-6689-47E1-A3E4-CA432B080BBF}" type="pres">
      <dgm:prSet presAssocID="{7A4D5382-9A8D-462F-B95F-FED45F405EA8}" presName="connTx" presStyleLbl="sibTrans2D1" presStyleIdx="1" presStyleCnt="2"/>
      <dgm:spPr/>
      <dgm:t>
        <a:bodyPr/>
        <a:lstStyle/>
        <a:p>
          <a:endParaRPr lang="es-ES"/>
        </a:p>
      </dgm:t>
    </dgm:pt>
    <dgm:pt modelId="{5BF7CFB9-B504-4E80-A387-7A230F491BCD}" type="pres">
      <dgm:prSet presAssocID="{AB2183B0-A7CB-4A89-8FB7-1EA5AC22CB1A}" presName="composite" presStyleCnt="0"/>
      <dgm:spPr/>
    </dgm:pt>
    <dgm:pt modelId="{08745F18-384E-4CC8-9C93-A3E27B446BD7}" type="pres">
      <dgm:prSet presAssocID="{AB2183B0-A7CB-4A89-8FB7-1EA5AC22CB1A}" presName="imagSh" presStyleLbl="bgImgPlace1" presStyleIdx="2" presStyleCnt="3"/>
      <dgm:spPr>
        <a:solidFill>
          <a:schemeClr val="tx2">
            <a:lumMod val="40000"/>
            <a:lumOff val="60000"/>
          </a:schemeClr>
        </a:solidFill>
      </dgm:spPr>
    </dgm:pt>
    <dgm:pt modelId="{3C3FFBE5-6F52-4A9B-BF50-1AE867B4E3D7}" type="pres">
      <dgm:prSet presAssocID="{AB2183B0-A7CB-4A89-8FB7-1EA5AC22CB1A}" presName="txNode" presStyleLbl="node1" presStyleIdx="2" presStyleCnt="3" custLinFactNeighborX="-1561" custLinFactNeighborY="-183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742AA3B7-816D-4F8E-A9D6-BA88ECEF175A}" srcId="{C6A89A98-4592-4F11-9E0D-EE4E162F3AA0}" destId="{CE296FC0-5E86-4339-9CC2-C6A882E957EB}" srcOrd="0" destOrd="0" parTransId="{1462E482-7E52-4C55-9165-8663EA9DB444}" sibTransId="{D376DFE5-6400-4AF0-9A29-16243D5C2029}"/>
    <dgm:cxn modelId="{E1D2D408-BD06-4610-BC78-AF29E9778992}" srcId="{C6A89A98-4592-4F11-9E0D-EE4E162F3AA0}" destId="{AB2183B0-A7CB-4A89-8FB7-1EA5AC22CB1A}" srcOrd="2" destOrd="0" parTransId="{CE4F26E8-8960-4E45-B5C5-894C3812A447}" sibTransId="{A475D842-D623-4964-B98C-9D6747A49C20}"/>
    <dgm:cxn modelId="{9803C22E-7A4D-4D75-B11B-F5E3BD3F1216}" type="presOf" srcId="{B5B34625-3F14-4AC2-AB19-03B8AD7D0AF2}" destId="{4DEB9D99-64B5-4D2E-AE72-A1827F635FED}" srcOrd="0" destOrd="1" presId="urn:microsoft.com/office/officeart/2005/8/layout/hProcess10"/>
    <dgm:cxn modelId="{85DA5F83-4A26-4157-984F-E75F52FFB0E4}" srcId="{CE296FC0-5E86-4339-9CC2-C6A882E957EB}" destId="{B5B34625-3F14-4AC2-AB19-03B8AD7D0AF2}" srcOrd="0" destOrd="0" parTransId="{631A4BA9-69D2-45FD-B144-781CA4B8E10B}" sibTransId="{0635C46F-B4B4-4DE3-AA45-D208C00FCC58}"/>
    <dgm:cxn modelId="{99E4471F-A6A4-423F-BD3A-A1A0AF315892}" srcId="{B92EF530-4FD4-4E92-A621-A85A3628B81F}" destId="{8E7FAF78-AAB3-40E9-BC38-A9F3597E78E2}" srcOrd="0" destOrd="0" parTransId="{DA3D1C1A-3EED-473A-B88D-F06243B7A3F8}" sibTransId="{0DBEB570-6D7B-4D1F-B7A5-FC231B6FE3F8}"/>
    <dgm:cxn modelId="{1D170DAF-24FB-47CD-860D-5A33AFEB43D7}" type="presOf" srcId="{8E7FAF78-AAB3-40E9-BC38-A9F3597E78E2}" destId="{8AD5C2F4-B947-47F6-8438-77947FEE20D7}" srcOrd="0" destOrd="1" presId="urn:microsoft.com/office/officeart/2005/8/layout/hProcess10"/>
    <dgm:cxn modelId="{28426006-ECEE-4BC2-9C55-979C52776E69}" type="presOf" srcId="{C6A89A98-4592-4F11-9E0D-EE4E162F3AA0}" destId="{64877881-01F6-4A27-B8E3-2CC4A26DF304}" srcOrd="0" destOrd="0" presId="urn:microsoft.com/office/officeart/2005/8/layout/hProcess10"/>
    <dgm:cxn modelId="{89944131-F8DE-479B-AF49-917AF4E6D443}" type="presOf" srcId="{D376DFE5-6400-4AF0-9A29-16243D5C2029}" destId="{D012D881-BC17-4B2C-A6C9-1788C527D756}" srcOrd="0" destOrd="0" presId="urn:microsoft.com/office/officeart/2005/8/layout/hProcess10"/>
    <dgm:cxn modelId="{A139A0C2-4D1C-49A4-8634-B3153FBADA33}" type="presOf" srcId="{DD93FA67-B8C0-416E-AC12-71B855C172D5}" destId="{3C3FFBE5-6F52-4A9B-BF50-1AE867B4E3D7}" srcOrd="0" destOrd="1" presId="urn:microsoft.com/office/officeart/2005/8/layout/hProcess10"/>
    <dgm:cxn modelId="{80039379-30D1-456B-980D-11A16CBFF364}" type="presOf" srcId="{7A4D5382-9A8D-462F-B95F-FED45F405EA8}" destId="{BA2454A1-F7FE-4D5C-81C9-5C1E67ADF989}" srcOrd="0" destOrd="0" presId="urn:microsoft.com/office/officeart/2005/8/layout/hProcess10"/>
    <dgm:cxn modelId="{37A22E20-B89B-4FBE-91DA-08158A200E7B}" srcId="{C6A89A98-4592-4F11-9E0D-EE4E162F3AA0}" destId="{B92EF530-4FD4-4E92-A621-A85A3628B81F}" srcOrd="1" destOrd="0" parTransId="{52839460-965D-4F26-AB79-C4FE07EC9D65}" sibTransId="{7A4D5382-9A8D-462F-B95F-FED45F405EA8}"/>
    <dgm:cxn modelId="{F888D9E2-A447-42A0-8FA2-5078720A7B6F}" type="presOf" srcId="{CE296FC0-5E86-4339-9CC2-C6A882E957EB}" destId="{4DEB9D99-64B5-4D2E-AE72-A1827F635FED}" srcOrd="0" destOrd="0" presId="urn:microsoft.com/office/officeart/2005/8/layout/hProcess10"/>
    <dgm:cxn modelId="{B020D9C4-8EF9-4D06-B8EF-2A3D5CDF6116}" srcId="{AB2183B0-A7CB-4A89-8FB7-1EA5AC22CB1A}" destId="{DD93FA67-B8C0-416E-AC12-71B855C172D5}" srcOrd="0" destOrd="0" parTransId="{37AD2ACC-62A2-4C20-AF89-93BE5F1CE34E}" sibTransId="{036BF68D-D68D-4DE9-B1B3-B85CDC87148E}"/>
    <dgm:cxn modelId="{6DCDF3B6-D479-409C-B75E-56F778A59C9E}" type="presOf" srcId="{AB2183B0-A7CB-4A89-8FB7-1EA5AC22CB1A}" destId="{3C3FFBE5-6F52-4A9B-BF50-1AE867B4E3D7}" srcOrd="0" destOrd="0" presId="urn:microsoft.com/office/officeart/2005/8/layout/hProcess10"/>
    <dgm:cxn modelId="{9D07B4F4-5D13-4FF4-909F-CF68784E6DC9}" type="presOf" srcId="{B92EF530-4FD4-4E92-A621-A85A3628B81F}" destId="{8AD5C2F4-B947-47F6-8438-77947FEE20D7}" srcOrd="0" destOrd="0" presId="urn:microsoft.com/office/officeart/2005/8/layout/hProcess10"/>
    <dgm:cxn modelId="{A3E737B4-47FF-4DB3-A0E0-EB4F58CDE110}" type="presOf" srcId="{7A4D5382-9A8D-462F-B95F-FED45F405EA8}" destId="{D5EC00AD-6689-47E1-A3E4-CA432B080BBF}" srcOrd="1" destOrd="0" presId="urn:microsoft.com/office/officeart/2005/8/layout/hProcess10"/>
    <dgm:cxn modelId="{F9692D3E-BD34-4F64-A0F0-606182B9007A}" type="presOf" srcId="{D376DFE5-6400-4AF0-9A29-16243D5C2029}" destId="{2EB4D394-445A-4098-A88E-1A44F99C8234}" srcOrd="1" destOrd="0" presId="urn:microsoft.com/office/officeart/2005/8/layout/hProcess10"/>
    <dgm:cxn modelId="{C0E92BA7-E70A-4BDB-B502-5838B89CFBC1}" type="presParOf" srcId="{64877881-01F6-4A27-B8E3-2CC4A26DF304}" destId="{A271E78D-3DB4-4944-8E37-FCF5D011DECB}" srcOrd="0" destOrd="0" presId="urn:microsoft.com/office/officeart/2005/8/layout/hProcess10"/>
    <dgm:cxn modelId="{E57AF357-869F-456C-9549-4D4A69B5C028}" type="presParOf" srcId="{A271E78D-3DB4-4944-8E37-FCF5D011DECB}" destId="{7F2C044B-07BC-4243-85DD-FE17121925D3}" srcOrd="0" destOrd="0" presId="urn:microsoft.com/office/officeart/2005/8/layout/hProcess10"/>
    <dgm:cxn modelId="{B4099F5F-71C2-40AD-9DF7-6B073AD1B511}" type="presParOf" srcId="{A271E78D-3DB4-4944-8E37-FCF5D011DECB}" destId="{4DEB9D99-64B5-4D2E-AE72-A1827F635FED}" srcOrd="1" destOrd="0" presId="urn:microsoft.com/office/officeart/2005/8/layout/hProcess10"/>
    <dgm:cxn modelId="{8CE4BE04-486D-40A8-99E2-A5A17C990D05}" type="presParOf" srcId="{64877881-01F6-4A27-B8E3-2CC4A26DF304}" destId="{D012D881-BC17-4B2C-A6C9-1788C527D756}" srcOrd="1" destOrd="0" presId="urn:microsoft.com/office/officeart/2005/8/layout/hProcess10"/>
    <dgm:cxn modelId="{A4314B02-9095-4F25-BAEA-ED6FE74C8116}" type="presParOf" srcId="{D012D881-BC17-4B2C-A6C9-1788C527D756}" destId="{2EB4D394-445A-4098-A88E-1A44F99C8234}" srcOrd="0" destOrd="0" presId="urn:microsoft.com/office/officeart/2005/8/layout/hProcess10"/>
    <dgm:cxn modelId="{D2C8BC78-B395-43ED-9C68-8A108982FED4}" type="presParOf" srcId="{64877881-01F6-4A27-B8E3-2CC4A26DF304}" destId="{4F24743D-7BBA-488E-9B9A-8F1347D9AD3B}" srcOrd="2" destOrd="0" presId="urn:microsoft.com/office/officeart/2005/8/layout/hProcess10"/>
    <dgm:cxn modelId="{48065E6E-A65E-4390-89EB-96E4A78DA6DF}" type="presParOf" srcId="{4F24743D-7BBA-488E-9B9A-8F1347D9AD3B}" destId="{66D70E93-2BC8-4C34-A8CD-89E75D2CA7CB}" srcOrd="0" destOrd="0" presId="urn:microsoft.com/office/officeart/2005/8/layout/hProcess10"/>
    <dgm:cxn modelId="{13758CD7-054A-47EA-9201-E296E9669C51}" type="presParOf" srcId="{4F24743D-7BBA-488E-9B9A-8F1347D9AD3B}" destId="{8AD5C2F4-B947-47F6-8438-77947FEE20D7}" srcOrd="1" destOrd="0" presId="urn:microsoft.com/office/officeart/2005/8/layout/hProcess10"/>
    <dgm:cxn modelId="{D98205B5-1FC1-4517-895D-86246E239B5F}" type="presParOf" srcId="{64877881-01F6-4A27-B8E3-2CC4A26DF304}" destId="{BA2454A1-F7FE-4D5C-81C9-5C1E67ADF989}" srcOrd="3" destOrd="0" presId="urn:microsoft.com/office/officeart/2005/8/layout/hProcess10"/>
    <dgm:cxn modelId="{EFB0FED2-231D-4417-9695-15B8F507490F}" type="presParOf" srcId="{BA2454A1-F7FE-4D5C-81C9-5C1E67ADF989}" destId="{D5EC00AD-6689-47E1-A3E4-CA432B080BBF}" srcOrd="0" destOrd="0" presId="urn:microsoft.com/office/officeart/2005/8/layout/hProcess10"/>
    <dgm:cxn modelId="{DE535CDB-1511-4A4E-875E-91DBF3BA5E11}" type="presParOf" srcId="{64877881-01F6-4A27-B8E3-2CC4A26DF304}" destId="{5BF7CFB9-B504-4E80-A387-7A230F491BCD}" srcOrd="4" destOrd="0" presId="urn:microsoft.com/office/officeart/2005/8/layout/hProcess10"/>
    <dgm:cxn modelId="{A65485BA-A62A-4292-BA45-018671786045}" type="presParOf" srcId="{5BF7CFB9-B504-4E80-A387-7A230F491BCD}" destId="{08745F18-384E-4CC8-9C93-A3E27B446BD7}" srcOrd="0" destOrd="0" presId="urn:microsoft.com/office/officeart/2005/8/layout/hProcess10"/>
    <dgm:cxn modelId="{C05CAED8-DA26-452D-AA6D-4C367B519F66}" type="presParOf" srcId="{5BF7CFB9-B504-4E80-A387-7A230F491BCD}" destId="{3C3FFBE5-6F52-4A9B-BF50-1AE867B4E3D7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2C044B-07BC-4243-85DD-FE17121925D3}">
      <dsp:nvSpPr>
        <dsp:cNvPr id="0" name=""/>
        <dsp:cNvSpPr/>
      </dsp:nvSpPr>
      <dsp:spPr>
        <a:xfrm>
          <a:off x="0" y="1945615"/>
          <a:ext cx="3140480" cy="3140480"/>
        </a:xfrm>
        <a:prstGeom prst="roundRect">
          <a:avLst>
            <a:gd name="adj" fmla="val 10000"/>
          </a:avLst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EB9D99-64B5-4D2E-AE72-A1827F635FED}">
      <dsp:nvSpPr>
        <dsp:cNvPr id="0" name=""/>
        <dsp:cNvSpPr/>
      </dsp:nvSpPr>
      <dsp:spPr>
        <a:xfrm>
          <a:off x="517906" y="3839481"/>
          <a:ext cx="3140480" cy="3140480"/>
        </a:xfrm>
        <a:prstGeom prst="roundRect">
          <a:avLst>
            <a:gd name="adj" fmla="val 10000"/>
          </a:avLst>
        </a:prstGeom>
        <a:solidFill>
          <a:srgbClr val="317DE2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600" b="1" kern="1200" dirty="0">
              <a:latin typeface="Arial" panose="020B0604020202020204" pitchFamily="34" charset="0"/>
              <a:cs typeface="Arial" panose="020B0604020202020204" pitchFamily="34" charset="0"/>
            </a:rPr>
            <a:t>Entrada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2800" b="0" i="0" u="none" kern="1200" dirty="0">
              <a:latin typeface="Arial" panose="020B0604020202020204" pitchFamily="34" charset="0"/>
              <a:cs typeface="Arial" panose="020B0604020202020204" pitchFamily="34" charset="0"/>
            </a:rPr>
            <a:t>Es la instrucción inicial, permite la lectura de los datos.</a:t>
          </a:r>
          <a:endParaRPr lang="es-ES" sz="2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09888" y="3931463"/>
        <a:ext cx="2956516" cy="2956516"/>
      </dsp:txXfrm>
    </dsp:sp>
    <dsp:sp modelId="{D012D881-BC17-4B2C-A6C9-1788C527D756}">
      <dsp:nvSpPr>
        <dsp:cNvPr id="0" name=""/>
        <dsp:cNvSpPr/>
      </dsp:nvSpPr>
      <dsp:spPr>
        <a:xfrm rot="6754">
          <a:off x="3747738" y="3143423"/>
          <a:ext cx="607260" cy="7546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28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747738" y="3294167"/>
        <a:ext cx="425082" cy="452767"/>
      </dsp:txXfrm>
    </dsp:sp>
    <dsp:sp modelId="{66D70E93-2BC8-4C34-A8CD-89E75D2CA7CB}">
      <dsp:nvSpPr>
        <dsp:cNvPr id="0" name=""/>
        <dsp:cNvSpPr/>
      </dsp:nvSpPr>
      <dsp:spPr>
        <a:xfrm>
          <a:off x="4875505" y="1955193"/>
          <a:ext cx="3140480" cy="3140480"/>
        </a:xfrm>
        <a:prstGeom prst="roundRect">
          <a:avLst>
            <a:gd name="adj" fmla="val 10000"/>
          </a:avLst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D5C2F4-B947-47F6-8438-77947FEE20D7}">
      <dsp:nvSpPr>
        <dsp:cNvPr id="0" name=""/>
        <dsp:cNvSpPr/>
      </dsp:nvSpPr>
      <dsp:spPr>
        <a:xfrm>
          <a:off x="5386746" y="3839481"/>
          <a:ext cx="3140480" cy="3140480"/>
        </a:xfrm>
        <a:prstGeom prst="roundRect">
          <a:avLst>
            <a:gd name="adj" fmla="val 10000"/>
          </a:avLst>
        </a:prstGeom>
        <a:solidFill>
          <a:srgbClr val="317DE2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600" b="1" kern="1200" dirty="0">
              <a:latin typeface="Arial" panose="020B0604020202020204" pitchFamily="34" charset="0"/>
              <a:cs typeface="Arial" panose="020B0604020202020204" pitchFamily="34" charset="0"/>
            </a:rPr>
            <a:t>Proceso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2800" b="0" i="0" kern="1200" dirty="0">
              <a:latin typeface="Arial" panose="020B0604020202020204" pitchFamily="34" charset="0"/>
              <a:cs typeface="Arial" panose="020B0604020202020204" pitchFamily="34" charset="0"/>
            </a:rPr>
            <a:t>Las operaciones de los datos</a:t>
          </a:r>
          <a:endParaRPr lang="es-ES" sz="2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478728" y="3931463"/>
        <a:ext cx="2956516" cy="2956516"/>
      </dsp:txXfrm>
    </dsp:sp>
    <dsp:sp modelId="{BA2454A1-F7FE-4D5C-81C9-5C1E67ADF989}">
      <dsp:nvSpPr>
        <dsp:cNvPr id="0" name=""/>
        <dsp:cNvSpPr/>
      </dsp:nvSpPr>
      <dsp:spPr>
        <a:xfrm>
          <a:off x="8620912" y="3148127"/>
          <a:ext cx="604925" cy="7546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28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8620912" y="3299050"/>
        <a:ext cx="423448" cy="452767"/>
      </dsp:txXfrm>
    </dsp:sp>
    <dsp:sp modelId="{08745F18-384E-4CC8-9C93-A3E27B446BD7}">
      <dsp:nvSpPr>
        <dsp:cNvPr id="0" name=""/>
        <dsp:cNvSpPr/>
      </dsp:nvSpPr>
      <dsp:spPr>
        <a:xfrm>
          <a:off x="9744345" y="1955193"/>
          <a:ext cx="3140480" cy="3140480"/>
        </a:xfrm>
        <a:prstGeom prst="roundRect">
          <a:avLst>
            <a:gd name="adj" fmla="val 10000"/>
          </a:avLst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3FFBE5-6F52-4A9B-BF50-1AE867B4E3D7}">
      <dsp:nvSpPr>
        <dsp:cNvPr id="0" name=""/>
        <dsp:cNvSpPr/>
      </dsp:nvSpPr>
      <dsp:spPr>
        <a:xfrm>
          <a:off x="10206563" y="3781791"/>
          <a:ext cx="3140480" cy="3140480"/>
        </a:xfrm>
        <a:prstGeom prst="roundRect">
          <a:avLst>
            <a:gd name="adj" fmla="val 10000"/>
          </a:avLst>
        </a:prstGeom>
        <a:solidFill>
          <a:srgbClr val="317DE2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600" b="1" kern="1200" dirty="0">
              <a:latin typeface="Arial" panose="020B0604020202020204" pitchFamily="34" charset="0"/>
              <a:cs typeface="Arial" panose="020B0604020202020204" pitchFamily="34" charset="0"/>
            </a:rPr>
            <a:t>Salida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2800" b="0" i="0" kern="1200" dirty="0">
              <a:latin typeface="Arial" panose="020B0604020202020204" pitchFamily="34" charset="0"/>
              <a:cs typeface="Arial" panose="020B0604020202020204" pitchFamily="34" charset="0"/>
            </a:rPr>
            <a:t>Resultados obtenidos.</a:t>
          </a:r>
          <a:endParaRPr lang="es-ES" sz="2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0298545" y="3873773"/>
        <a:ext cx="2956516" cy="29565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8CF88022-373F-714A-86F8-1D9CC19AD9F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C3C7294-60AD-0B4C-90D1-59F7882D22F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A2554-FACD-384E-A9B0-71506EBB2416}" type="datetimeFigureOut">
              <a:rPr lang="es-CL" smtClean="0"/>
              <a:t>14-12-2022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EB438E0-9E67-B148-8DA6-3EC5F44DDAC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8C0BF4C-D5C5-8149-ABE2-22932F3A6FE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37E30C-D0F0-0748-967F-6DF35381818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06372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AD923A-1A34-1149-AAB3-BB512BA426FF}" type="datetimeFigureOut">
              <a:rPr lang="es-CL" smtClean="0"/>
              <a:t>14-12-2022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1FA567-32F1-9A4A-830E-5E53246DB1F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21754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1FA567-32F1-9A4A-830E-5E53246DB1FA}" type="slidenum">
              <a:rPr lang="es-CL" smtClean="0"/>
              <a:t>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40803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7CB077FE-DCD9-154D-9828-C29D45A062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1" r="22418" b="23894"/>
          <a:stretch/>
        </p:blipFill>
        <p:spPr>
          <a:xfrm>
            <a:off x="0" y="0"/>
            <a:ext cx="20104100" cy="11309350"/>
          </a:xfrm>
          <a:prstGeom prst="rect">
            <a:avLst/>
          </a:prstGeom>
        </p:spPr>
      </p:pic>
      <p:sp>
        <p:nvSpPr>
          <p:cNvPr id="24" name="object 12">
            <a:extLst>
              <a:ext uri="{FF2B5EF4-FFF2-40B4-BE49-F238E27FC236}">
                <a16:creationId xmlns:a16="http://schemas.microsoft.com/office/drawing/2014/main" id="{A0B885A4-9375-EA40-9DB9-9EEF31B074A9}"/>
              </a:ext>
            </a:extLst>
          </p:cNvPr>
          <p:cNvSpPr/>
          <p:nvPr userDrawn="1"/>
        </p:nvSpPr>
        <p:spPr>
          <a:xfrm>
            <a:off x="5092767" y="7368222"/>
            <a:ext cx="10694670" cy="53340"/>
          </a:xfrm>
          <a:custGeom>
            <a:avLst/>
            <a:gdLst/>
            <a:ahLst/>
            <a:cxnLst/>
            <a:rect l="l" t="t" r="r" b="b"/>
            <a:pathLst>
              <a:path w="10694669" h="53340">
                <a:moveTo>
                  <a:pt x="10667601" y="0"/>
                </a:moveTo>
                <a:lnTo>
                  <a:pt x="26606" y="0"/>
                </a:lnTo>
                <a:lnTo>
                  <a:pt x="16264" y="2097"/>
                </a:lnTo>
                <a:lnTo>
                  <a:pt x="7806" y="7809"/>
                </a:lnTo>
                <a:lnTo>
                  <a:pt x="2095" y="16269"/>
                </a:lnTo>
                <a:lnTo>
                  <a:pt x="0" y="26606"/>
                </a:lnTo>
                <a:lnTo>
                  <a:pt x="2095" y="36942"/>
                </a:lnTo>
                <a:lnTo>
                  <a:pt x="7806" y="45397"/>
                </a:lnTo>
                <a:lnTo>
                  <a:pt x="16264" y="51106"/>
                </a:lnTo>
                <a:lnTo>
                  <a:pt x="26606" y="53202"/>
                </a:lnTo>
                <a:lnTo>
                  <a:pt x="10667601" y="53202"/>
                </a:lnTo>
                <a:lnTo>
                  <a:pt x="10677937" y="51106"/>
                </a:lnTo>
                <a:lnTo>
                  <a:pt x="10686393" y="45397"/>
                </a:lnTo>
                <a:lnTo>
                  <a:pt x="10692102" y="36942"/>
                </a:lnTo>
                <a:lnTo>
                  <a:pt x="10694197" y="26606"/>
                </a:lnTo>
                <a:lnTo>
                  <a:pt x="10692102" y="16269"/>
                </a:lnTo>
                <a:lnTo>
                  <a:pt x="10686393" y="7809"/>
                </a:lnTo>
                <a:lnTo>
                  <a:pt x="10677937" y="2097"/>
                </a:lnTo>
                <a:lnTo>
                  <a:pt x="1066760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6">
            <a:extLst>
              <a:ext uri="{FF2B5EF4-FFF2-40B4-BE49-F238E27FC236}">
                <a16:creationId xmlns:a16="http://schemas.microsoft.com/office/drawing/2014/main" id="{3DF417FE-825D-8D41-8EF5-B5AA503D5EA8}"/>
              </a:ext>
            </a:extLst>
          </p:cNvPr>
          <p:cNvSpPr/>
          <p:nvPr userDrawn="1"/>
        </p:nvSpPr>
        <p:spPr>
          <a:xfrm>
            <a:off x="5092767" y="6322551"/>
            <a:ext cx="10694670" cy="1045671"/>
          </a:xfrm>
          <a:custGeom>
            <a:avLst/>
            <a:gdLst/>
            <a:ahLst/>
            <a:cxnLst/>
            <a:rect l="l" t="t" r="r" b="b"/>
            <a:pathLst>
              <a:path w="10694669" h="1025525">
                <a:moveTo>
                  <a:pt x="10694197" y="0"/>
                </a:moveTo>
                <a:lnTo>
                  <a:pt x="0" y="0"/>
                </a:lnTo>
                <a:lnTo>
                  <a:pt x="0" y="1025330"/>
                </a:lnTo>
                <a:lnTo>
                  <a:pt x="10694197" y="1025330"/>
                </a:lnTo>
                <a:lnTo>
                  <a:pt x="10694197" y="0"/>
                </a:lnTo>
                <a:close/>
              </a:path>
            </a:pathLst>
          </a:custGeom>
          <a:solidFill>
            <a:srgbClr val="317DE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Marcador de texto 8">
            <a:extLst>
              <a:ext uri="{FF2B5EF4-FFF2-40B4-BE49-F238E27FC236}">
                <a16:creationId xmlns:a16="http://schemas.microsoft.com/office/drawing/2014/main" id="{D8298CF0-1D54-6247-B7EE-D42E3B9F8B7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38402" y="6401309"/>
            <a:ext cx="10649035" cy="830997"/>
          </a:xfrm>
        </p:spPr>
        <p:txBody>
          <a:bodyPr/>
          <a:lstStyle>
            <a:lvl1pPr algn="ctr">
              <a:defRPr sz="5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SUBTITULO: LOREN IPSUM</a:t>
            </a:r>
            <a:endParaRPr lang="es-CL" dirty="0"/>
          </a:p>
        </p:txBody>
      </p:sp>
      <p:sp>
        <p:nvSpPr>
          <p:cNvPr id="35" name="Marcador de texto 34">
            <a:extLst>
              <a:ext uri="{FF2B5EF4-FFF2-40B4-BE49-F238E27FC236}">
                <a16:creationId xmlns:a16="http://schemas.microsoft.com/office/drawing/2014/main" id="{6A6FEFC9-11EC-B84F-A8C2-5DF3FAB58E5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18050" y="5246439"/>
            <a:ext cx="11429999" cy="923330"/>
          </a:xfrm>
        </p:spPr>
        <p:txBody>
          <a:bodyPr/>
          <a:lstStyle>
            <a:lvl1pPr algn="ctr">
              <a:defRPr sz="6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TÍTULO: LOREM IPSUM</a:t>
            </a:r>
            <a:endParaRPr lang="es-CL" dirty="0"/>
          </a:p>
        </p:txBody>
      </p:sp>
      <p:sp>
        <p:nvSpPr>
          <p:cNvPr id="39" name="Marcador de texto 38">
            <a:extLst>
              <a:ext uri="{FF2B5EF4-FFF2-40B4-BE49-F238E27FC236}">
                <a16:creationId xmlns:a16="http://schemas.microsoft.com/office/drawing/2014/main" id="{C429B471-41F5-B54F-BE9E-5E63FBAF296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092767" y="7676832"/>
            <a:ext cx="10694988" cy="492443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3200" b="0" spc="10" dirty="0">
                <a:latin typeface="Arial"/>
                <a:cs typeface="Arial"/>
              </a:rPr>
              <a:t>Lorem ipsum </a:t>
            </a:r>
            <a:r>
              <a:rPr lang="es-CL" sz="3200" b="0" spc="5" dirty="0">
                <a:latin typeface="Arial"/>
                <a:cs typeface="Arial"/>
              </a:rPr>
              <a:t>dolor sit </a:t>
            </a:r>
            <a:r>
              <a:rPr lang="es-CL" sz="3200" b="0" spc="10" dirty="0">
                <a:latin typeface="Arial"/>
                <a:cs typeface="Arial"/>
              </a:rPr>
              <a:t>amet, consectetuer </a:t>
            </a:r>
            <a:r>
              <a:rPr lang="es-CL" sz="3200" b="0" spc="5" dirty="0">
                <a:latin typeface="Arial"/>
                <a:cs typeface="Arial"/>
              </a:rPr>
              <a:t>adipiscing </a:t>
            </a:r>
            <a:r>
              <a:rPr lang="es-CL" sz="32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pic>
        <p:nvPicPr>
          <p:cNvPr id="28" name="Imagen 27">
            <a:extLst>
              <a:ext uri="{FF2B5EF4-FFF2-40B4-BE49-F238E27FC236}">
                <a16:creationId xmlns:a16="http://schemas.microsoft.com/office/drawing/2014/main" id="{CEFCCC79-9402-1A4A-9BAC-5814C2E4C98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667" y="8484983"/>
            <a:ext cx="6220794" cy="2046492"/>
          </a:xfrm>
          <a:prstGeom prst="rect">
            <a:avLst/>
          </a:prstGeom>
        </p:spPr>
      </p:pic>
      <p:pic>
        <p:nvPicPr>
          <p:cNvPr id="21" name="Gráfico 20">
            <a:extLst>
              <a:ext uri="{FF2B5EF4-FFF2-40B4-BE49-F238E27FC236}">
                <a16:creationId xmlns:a16="http://schemas.microsoft.com/office/drawing/2014/main" id="{7E2454E7-43C6-B849-ACDE-EEC9338394C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8210952" y="10282677"/>
            <a:ext cx="4224383" cy="83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111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6FEDDDB6-8A33-B649-92A5-034576D1E7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20104101" cy="7407276"/>
          </a:xfrm>
          <a:prstGeom prst="rect">
            <a:avLst/>
          </a:prstGeom>
        </p:spPr>
      </p:pic>
      <p:sp>
        <p:nvSpPr>
          <p:cNvPr id="30" name="object 2">
            <a:extLst>
              <a:ext uri="{FF2B5EF4-FFF2-40B4-BE49-F238E27FC236}">
                <a16:creationId xmlns:a16="http://schemas.microsoft.com/office/drawing/2014/main" id="{28E4DF60-7B12-FD4B-90A0-0B344A39F3F6}"/>
              </a:ext>
            </a:extLst>
          </p:cNvPr>
          <p:cNvSpPr/>
          <p:nvPr userDrawn="1"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">
            <a:extLst>
              <a:ext uri="{FF2B5EF4-FFF2-40B4-BE49-F238E27FC236}">
                <a16:creationId xmlns:a16="http://schemas.microsoft.com/office/drawing/2014/main" id="{88B3FA9D-6E32-D446-872B-B566CA9B4E2C}"/>
              </a:ext>
            </a:extLst>
          </p:cNvPr>
          <p:cNvSpPr/>
          <p:nvPr userDrawn="1"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2" name="object 4">
            <a:extLst>
              <a:ext uri="{FF2B5EF4-FFF2-40B4-BE49-F238E27FC236}">
                <a16:creationId xmlns:a16="http://schemas.microsoft.com/office/drawing/2014/main" id="{04E82F0A-B9A8-3A48-86F4-2B5B63326C49}"/>
              </a:ext>
            </a:extLst>
          </p:cNvPr>
          <p:cNvGrpSpPr/>
          <p:nvPr userDrawn="1"/>
        </p:nvGrpSpPr>
        <p:grpSpPr>
          <a:xfrm>
            <a:off x="19131280" y="10355374"/>
            <a:ext cx="445770" cy="598170"/>
            <a:chOff x="18406074" y="10234089"/>
            <a:chExt cx="445770" cy="598170"/>
          </a:xfrm>
        </p:grpSpPr>
        <p:sp>
          <p:nvSpPr>
            <p:cNvPr id="33" name="object 5">
              <a:extLst>
                <a:ext uri="{FF2B5EF4-FFF2-40B4-BE49-F238E27FC236}">
                  <a16:creationId xmlns:a16="http://schemas.microsoft.com/office/drawing/2014/main" id="{DA35104B-1A00-8E4E-889B-46A2606AAAAA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6">
              <a:extLst>
                <a:ext uri="{FF2B5EF4-FFF2-40B4-BE49-F238E27FC236}">
                  <a16:creationId xmlns:a16="http://schemas.microsoft.com/office/drawing/2014/main" id="{921D8664-4A1C-F34E-B69D-E9E24BED913B}"/>
                </a:ext>
              </a:extLst>
            </p:cNvPr>
            <p:cNvPicPr/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pic>
        <p:nvPicPr>
          <p:cNvPr id="35" name="Gráfico 34">
            <a:extLst>
              <a:ext uri="{FF2B5EF4-FFF2-40B4-BE49-F238E27FC236}">
                <a16:creationId xmlns:a16="http://schemas.microsoft.com/office/drawing/2014/main" id="{0C5F7328-7DFD-E94A-9B11-C8A589E6CFA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2325995" y="10351817"/>
            <a:ext cx="4224383" cy="833510"/>
          </a:xfrm>
          <a:prstGeom prst="rect">
            <a:avLst/>
          </a:prstGeom>
        </p:spPr>
      </p:pic>
      <p:sp>
        <p:nvSpPr>
          <p:cNvPr id="36" name="Título 10">
            <a:extLst>
              <a:ext uri="{FF2B5EF4-FFF2-40B4-BE49-F238E27FC236}">
                <a16:creationId xmlns:a16="http://schemas.microsoft.com/office/drawing/2014/main" id="{D40EA9E4-5463-DC4D-BD9C-81232BE203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990" y="8235994"/>
            <a:ext cx="6048240" cy="232492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BAD04499-509E-2A4D-98D9-A2DFD8D7033E}"/>
              </a:ext>
            </a:extLst>
          </p:cNvPr>
          <p:cNvCxnSpPr>
            <a:cxnSpLocks/>
          </p:cNvCxnSpPr>
          <p:nvPr userDrawn="1"/>
        </p:nvCxnSpPr>
        <p:spPr>
          <a:xfrm>
            <a:off x="7842250" y="7864475"/>
            <a:ext cx="0" cy="269644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arcador de texto 3">
            <a:extLst>
              <a:ext uri="{FF2B5EF4-FFF2-40B4-BE49-F238E27FC236}">
                <a16:creationId xmlns:a16="http://schemas.microsoft.com/office/drawing/2014/main" id="{9BEBCE5B-EF0F-114A-A1F5-52C2B2AF2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14271" y="8170445"/>
            <a:ext cx="11193563" cy="190383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A1247C45-E6C5-3C47-96BC-8BE72FCCA6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2225"/>
            <a:ext cx="20112123" cy="7534688"/>
          </a:xfrm>
          <a:prstGeom prst="rect">
            <a:avLst/>
          </a:prstGeom>
        </p:spPr>
      </p:pic>
      <p:sp>
        <p:nvSpPr>
          <p:cNvPr id="30" name="object 2">
            <a:extLst>
              <a:ext uri="{FF2B5EF4-FFF2-40B4-BE49-F238E27FC236}">
                <a16:creationId xmlns:a16="http://schemas.microsoft.com/office/drawing/2014/main" id="{F78E44EE-DD0C-4C42-A7F4-42B18335018E}"/>
              </a:ext>
            </a:extLst>
          </p:cNvPr>
          <p:cNvSpPr/>
          <p:nvPr userDrawn="1"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">
            <a:extLst>
              <a:ext uri="{FF2B5EF4-FFF2-40B4-BE49-F238E27FC236}">
                <a16:creationId xmlns:a16="http://schemas.microsoft.com/office/drawing/2014/main" id="{555E93BB-BE18-F943-991A-1E2AE95C52FD}"/>
              </a:ext>
            </a:extLst>
          </p:cNvPr>
          <p:cNvSpPr/>
          <p:nvPr userDrawn="1"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2" name="object 4">
            <a:extLst>
              <a:ext uri="{FF2B5EF4-FFF2-40B4-BE49-F238E27FC236}">
                <a16:creationId xmlns:a16="http://schemas.microsoft.com/office/drawing/2014/main" id="{4D6FAB23-9ACA-B945-B817-394B4203D153}"/>
              </a:ext>
            </a:extLst>
          </p:cNvPr>
          <p:cNvGrpSpPr/>
          <p:nvPr userDrawn="1"/>
        </p:nvGrpSpPr>
        <p:grpSpPr>
          <a:xfrm>
            <a:off x="19131280" y="10355374"/>
            <a:ext cx="445770" cy="598170"/>
            <a:chOff x="18406074" y="10234089"/>
            <a:chExt cx="445770" cy="598170"/>
          </a:xfrm>
        </p:grpSpPr>
        <p:sp>
          <p:nvSpPr>
            <p:cNvPr id="33" name="object 5">
              <a:extLst>
                <a:ext uri="{FF2B5EF4-FFF2-40B4-BE49-F238E27FC236}">
                  <a16:creationId xmlns:a16="http://schemas.microsoft.com/office/drawing/2014/main" id="{6363A06F-D3F9-6D48-958F-B2A0ABCD81C6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6">
              <a:extLst>
                <a:ext uri="{FF2B5EF4-FFF2-40B4-BE49-F238E27FC236}">
                  <a16:creationId xmlns:a16="http://schemas.microsoft.com/office/drawing/2014/main" id="{E1A65BEB-C502-354A-9DF6-26D7E82604B2}"/>
                </a:ext>
              </a:extLst>
            </p:cNvPr>
            <p:cNvPicPr/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pic>
        <p:nvPicPr>
          <p:cNvPr id="35" name="Gráfico 34">
            <a:extLst>
              <a:ext uri="{FF2B5EF4-FFF2-40B4-BE49-F238E27FC236}">
                <a16:creationId xmlns:a16="http://schemas.microsoft.com/office/drawing/2014/main" id="{044EDDD6-797D-0C4A-ADDD-F94E27007CF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2325995" y="10351817"/>
            <a:ext cx="4224383" cy="833510"/>
          </a:xfrm>
          <a:prstGeom prst="rect">
            <a:avLst/>
          </a:prstGeom>
        </p:spPr>
      </p:pic>
      <p:sp>
        <p:nvSpPr>
          <p:cNvPr id="36" name="Título 10">
            <a:extLst>
              <a:ext uri="{FF2B5EF4-FFF2-40B4-BE49-F238E27FC236}">
                <a16:creationId xmlns:a16="http://schemas.microsoft.com/office/drawing/2014/main" id="{7140EAB5-7829-CB43-936B-557CE79573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990" y="8235994"/>
            <a:ext cx="6048240" cy="232492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C449199B-DCF6-1A40-8D03-DB7D15F657CF}"/>
              </a:ext>
            </a:extLst>
          </p:cNvPr>
          <p:cNvCxnSpPr>
            <a:cxnSpLocks/>
          </p:cNvCxnSpPr>
          <p:nvPr userDrawn="1"/>
        </p:nvCxnSpPr>
        <p:spPr>
          <a:xfrm>
            <a:off x="7842250" y="7864475"/>
            <a:ext cx="0" cy="269644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arcador de texto 3">
            <a:extLst>
              <a:ext uri="{FF2B5EF4-FFF2-40B4-BE49-F238E27FC236}">
                <a16:creationId xmlns:a16="http://schemas.microsoft.com/office/drawing/2014/main" id="{0AD29CB1-6305-974E-AD7B-98DA797B89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14271" y="8170445"/>
            <a:ext cx="11193563" cy="190383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05795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7CB077FE-DCD9-154D-9828-C29D45A062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55"/>
            <a:ext cx="20104100" cy="11308556"/>
          </a:xfrm>
          <a:prstGeom prst="rect">
            <a:avLst/>
          </a:prstGeom>
        </p:spPr>
      </p:pic>
      <p:sp>
        <p:nvSpPr>
          <p:cNvPr id="24" name="object 12">
            <a:extLst>
              <a:ext uri="{FF2B5EF4-FFF2-40B4-BE49-F238E27FC236}">
                <a16:creationId xmlns:a16="http://schemas.microsoft.com/office/drawing/2014/main" id="{A0B885A4-9375-EA40-9DB9-9EEF31B074A9}"/>
              </a:ext>
            </a:extLst>
          </p:cNvPr>
          <p:cNvSpPr/>
          <p:nvPr userDrawn="1"/>
        </p:nvSpPr>
        <p:spPr>
          <a:xfrm>
            <a:off x="5092767" y="7368222"/>
            <a:ext cx="10694670" cy="53340"/>
          </a:xfrm>
          <a:custGeom>
            <a:avLst/>
            <a:gdLst/>
            <a:ahLst/>
            <a:cxnLst/>
            <a:rect l="l" t="t" r="r" b="b"/>
            <a:pathLst>
              <a:path w="10694669" h="53340">
                <a:moveTo>
                  <a:pt x="10667601" y="0"/>
                </a:moveTo>
                <a:lnTo>
                  <a:pt x="26606" y="0"/>
                </a:lnTo>
                <a:lnTo>
                  <a:pt x="16264" y="2097"/>
                </a:lnTo>
                <a:lnTo>
                  <a:pt x="7806" y="7809"/>
                </a:lnTo>
                <a:lnTo>
                  <a:pt x="2095" y="16269"/>
                </a:lnTo>
                <a:lnTo>
                  <a:pt x="0" y="26606"/>
                </a:lnTo>
                <a:lnTo>
                  <a:pt x="2095" y="36942"/>
                </a:lnTo>
                <a:lnTo>
                  <a:pt x="7806" y="45397"/>
                </a:lnTo>
                <a:lnTo>
                  <a:pt x="16264" y="51106"/>
                </a:lnTo>
                <a:lnTo>
                  <a:pt x="26606" y="53202"/>
                </a:lnTo>
                <a:lnTo>
                  <a:pt x="10667601" y="53202"/>
                </a:lnTo>
                <a:lnTo>
                  <a:pt x="10677937" y="51106"/>
                </a:lnTo>
                <a:lnTo>
                  <a:pt x="10686393" y="45397"/>
                </a:lnTo>
                <a:lnTo>
                  <a:pt x="10692102" y="36942"/>
                </a:lnTo>
                <a:lnTo>
                  <a:pt x="10694197" y="26606"/>
                </a:lnTo>
                <a:lnTo>
                  <a:pt x="10692102" y="16269"/>
                </a:lnTo>
                <a:lnTo>
                  <a:pt x="10686393" y="7809"/>
                </a:lnTo>
                <a:lnTo>
                  <a:pt x="10677937" y="2097"/>
                </a:lnTo>
                <a:lnTo>
                  <a:pt x="1066760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6">
            <a:extLst>
              <a:ext uri="{FF2B5EF4-FFF2-40B4-BE49-F238E27FC236}">
                <a16:creationId xmlns:a16="http://schemas.microsoft.com/office/drawing/2014/main" id="{3DF417FE-825D-8D41-8EF5-B5AA503D5EA8}"/>
              </a:ext>
            </a:extLst>
          </p:cNvPr>
          <p:cNvSpPr/>
          <p:nvPr userDrawn="1"/>
        </p:nvSpPr>
        <p:spPr>
          <a:xfrm>
            <a:off x="5092767" y="6322551"/>
            <a:ext cx="10694670" cy="1045671"/>
          </a:xfrm>
          <a:custGeom>
            <a:avLst/>
            <a:gdLst/>
            <a:ahLst/>
            <a:cxnLst/>
            <a:rect l="l" t="t" r="r" b="b"/>
            <a:pathLst>
              <a:path w="10694669" h="1025525">
                <a:moveTo>
                  <a:pt x="10694197" y="0"/>
                </a:moveTo>
                <a:lnTo>
                  <a:pt x="0" y="0"/>
                </a:lnTo>
                <a:lnTo>
                  <a:pt x="0" y="1025330"/>
                </a:lnTo>
                <a:lnTo>
                  <a:pt x="10694197" y="1025330"/>
                </a:lnTo>
                <a:lnTo>
                  <a:pt x="10694197" y="0"/>
                </a:lnTo>
                <a:close/>
              </a:path>
            </a:pathLst>
          </a:custGeom>
          <a:solidFill>
            <a:srgbClr val="317DE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Marcador de texto 8">
            <a:extLst>
              <a:ext uri="{FF2B5EF4-FFF2-40B4-BE49-F238E27FC236}">
                <a16:creationId xmlns:a16="http://schemas.microsoft.com/office/drawing/2014/main" id="{D8298CF0-1D54-6247-B7EE-D42E3B9F8B7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38402" y="6401309"/>
            <a:ext cx="10649035" cy="830997"/>
          </a:xfrm>
        </p:spPr>
        <p:txBody>
          <a:bodyPr/>
          <a:lstStyle>
            <a:lvl1pPr algn="ctr">
              <a:defRPr sz="5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SUBTITULO: LOREN IPSUM</a:t>
            </a:r>
            <a:endParaRPr lang="es-CL" dirty="0"/>
          </a:p>
        </p:txBody>
      </p:sp>
      <p:sp>
        <p:nvSpPr>
          <p:cNvPr id="35" name="Marcador de texto 34">
            <a:extLst>
              <a:ext uri="{FF2B5EF4-FFF2-40B4-BE49-F238E27FC236}">
                <a16:creationId xmlns:a16="http://schemas.microsoft.com/office/drawing/2014/main" id="{6A6FEFC9-11EC-B84F-A8C2-5DF3FAB58E5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18050" y="5246439"/>
            <a:ext cx="11429999" cy="923330"/>
          </a:xfrm>
        </p:spPr>
        <p:txBody>
          <a:bodyPr/>
          <a:lstStyle>
            <a:lvl1pPr algn="ctr">
              <a:defRPr sz="6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TÍTULO: LOREM IPSUM</a:t>
            </a:r>
            <a:endParaRPr lang="es-CL" dirty="0"/>
          </a:p>
        </p:txBody>
      </p:sp>
      <p:sp>
        <p:nvSpPr>
          <p:cNvPr id="39" name="Marcador de texto 38">
            <a:extLst>
              <a:ext uri="{FF2B5EF4-FFF2-40B4-BE49-F238E27FC236}">
                <a16:creationId xmlns:a16="http://schemas.microsoft.com/office/drawing/2014/main" id="{C429B471-41F5-B54F-BE9E-5E63FBAF296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092767" y="7676832"/>
            <a:ext cx="10694988" cy="492443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3200" b="0" spc="10" dirty="0">
                <a:latin typeface="Arial"/>
                <a:cs typeface="Arial"/>
              </a:rPr>
              <a:t>Lorem ipsum </a:t>
            </a:r>
            <a:r>
              <a:rPr lang="es-CL" sz="3200" b="0" spc="5" dirty="0">
                <a:latin typeface="Arial"/>
                <a:cs typeface="Arial"/>
              </a:rPr>
              <a:t>dolor sit </a:t>
            </a:r>
            <a:r>
              <a:rPr lang="es-CL" sz="3200" b="0" spc="10" dirty="0">
                <a:latin typeface="Arial"/>
                <a:cs typeface="Arial"/>
              </a:rPr>
              <a:t>amet, consectetuer </a:t>
            </a:r>
            <a:r>
              <a:rPr lang="es-CL" sz="3200" b="0" spc="5" dirty="0">
                <a:latin typeface="Arial"/>
                <a:cs typeface="Arial"/>
              </a:rPr>
              <a:t>adipiscing </a:t>
            </a:r>
            <a:r>
              <a:rPr lang="es-CL" sz="32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pic>
        <p:nvPicPr>
          <p:cNvPr id="28" name="Imagen 27">
            <a:extLst>
              <a:ext uri="{FF2B5EF4-FFF2-40B4-BE49-F238E27FC236}">
                <a16:creationId xmlns:a16="http://schemas.microsoft.com/office/drawing/2014/main" id="{CEFCCC79-9402-1A4A-9BAC-5814C2E4C98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667" y="8484983"/>
            <a:ext cx="6220794" cy="2046492"/>
          </a:xfrm>
          <a:prstGeom prst="rect">
            <a:avLst/>
          </a:prstGeom>
        </p:spPr>
      </p:pic>
      <p:pic>
        <p:nvPicPr>
          <p:cNvPr id="21" name="Gráfico 20">
            <a:extLst>
              <a:ext uri="{FF2B5EF4-FFF2-40B4-BE49-F238E27FC236}">
                <a16:creationId xmlns:a16="http://schemas.microsoft.com/office/drawing/2014/main" id="{7E2454E7-43C6-B849-ACDE-EEC9338394C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8210952" y="10282677"/>
            <a:ext cx="4224383" cy="83351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bject 9">
            <a:extLst>
              <a:ext uri="{FF2B5EF4-FFF2-40B4-BE49-F238E27FC236}">
                <a16:creationId xmlns:a16="http://schemas.microsoft.com/office/drawing/2014/main" id="{D74EE1F9-2998-754F-AE8B-CC1AA4E2EE8A}"/>
              </a:ext>
            </a:extLst>
          </p:cNvPr>
          <p:cNvSpPr/>
          <p:nvPr userDrawn="1"/>
        </p:nvSpPr>
        <p:spPr>
          <a:xfrm>
            <a:off x="14603006" y="1768475"/>
            <a:ext cx="3392804" cy="7564755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rgbClr val="317DE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8E5F013E-4F47-B444-9D43-991915429027}"/>
              </a:ext>
            </a:extLst>
          </p:cNvPr>
          <p:cNvSpPr/>
          <p:nvPr userDrawn="1"/>
        </p:nvSpPr>
        <p:spPr>
          <a:xfrm>
            <a:off x="10415337" y="1768476"/>
            <a:ext cx="3392804" cy="7616568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9">
            <a:extLst>
              <a:ext uri="{FF2B5EF4-FFF2-40B4-BE49-F238E27FC236}">
                <a16:creationId xmlns:a16="http://schemas.microsoft.com/office/drawing/2014/main" id="{3584D8FB-5C66-5246-B53F-AFBF8195582B}"/>
              </a:ext>
            </a:extLst>
          </p:cNvPr>
          <p:cNvSpPr/>
          <p:nvPr userDrawn="1"/>
        </p:nvSpPr>
        <p:spPr>
          <a:xfrm>
            <a:off x="6347214" y="1813303"/>
            <a:ext cx="3392804" cy="7564755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rgbClr val="317D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9">
            <a:extLst>
              <a:ext uri="{FF2B5EF4-FFF2-40B4-BE49-F238E27FC236}">
                <a16:creationId xmlns:a16="http://schemas.microsoft.com/office/drawing/2014/main" id="{55C4F869-B90C-0B40-A9F9-ADC2D812A79E}"/>
              </a:ext>
            </a:extLst>
          </p:cNvPr>
          <p:cNvSpPr/>
          <p:nvPr userDrawn="1"/>
        </p:nvSpPr>
        <p:spPr>
          <a:xfrm>
            <a:off x="2235659" y="1820288"/>
            <a:ext cx="3392804" cy="7564755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rgbClr val="317D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B9F40AF0-87DA-0A48-B6E9-4219F4180CF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32050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</a:t>
            </a:r>
            <a:endParaRPr lang="es-CL" dirty="0"/>
          </a:p>
        </p:txBody>
      </p:sp>
      <p:sp>
        <p:nvSpPr>
          <p:cNvPr id="32" name="Marcador de texto 8">
            <a:extLst>
              <a:ext uri="{FF2B5EF4-FFF2-40B4-BE49-F238E27FC236}">
                <a16:creationId xmlns:a16="http://schemas.microsoft.com/office/drawing/2014/main" id="{D90E074A-B7DF-8245-A38A-3D05E057F62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432050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01</a:t>
            </a:r>
            <a:endParaRPr lang="es-CL" dirty="0"/>
          </a:p>
        </p:txBody>
      </p:sp>
      <p:sp>
        <p:nvSpPr>
          <p:cNvPr id="34" name="Marcador de texto 33">
            <a:extLst>
              <a:ext uri="{FF2B5EF4-FFF2-40B4-BE49-F238E27FC236}">
                <a16:creationId xmlns:a16="http://schemas.microsoft.com/office/drawing/2014/main" id="{13C7172E-9E76-0741-9F46-1D2D52BD4AC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520907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 dirty="0">
                <a:latin typeface="Arial"/>
                <a:cs typeface="Arial"/>
              </a:rPr>
              <a:t>Lorem ipsum </a:t>
            </a:r>
            <a:r>
              <a:rPr lang="es-CL" sz="1800" b="0" spc="5" dirty="0">
                <a:latin typeface="Arial"/>
                <a:cs typeface="Arial"/>
              </a:rPr>
              <a:t>dolor sit </a:t>
            </a:r>
            <a:r>
              <a:rPr lang="es-CL" sz="1800" b="0" spc="10" dirty="0">
                <a:latin typeface="Arial"/>
                <a:cs typeface="Arial"/>
              </a:rPr>
              <a:t>amet, consectetuer </a:t>
            </a:r>
            <a:r>
              <a:rPr lang="es-CL" sz="1800" b="0" spc="5" dirty="0">
                <a:latin typeface="Arial"/>
                <a:cs typeface="Arial"/>
              </a:rPr>
              <a:t>adipiscing </a:t>
            </a:r>
            <a:r>
              <a:rPr lang="es-CL" sz="18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35" name="Marcador de texto 8">
            <a:extLst>
              <a:ext uri="{FF2B5EF4-FFF2-40B4-BE49-F238E27FC236}">
                <a16:creationId xmlns:a16="http://schemas.microsoft.com/office/drawing/2014/main" id="{FCB94CB1-4B2F-854C-BFCE-F2F8A555D8F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69873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</a:t>
            </a:r>
            <a:endParaRPr lang="es-CL" dirty="0"/>
          </a:p>
        </p:txBody>
      </p:sp>
      <p:sp>
        <p:nvSpPr>
          <p:cNvPr id="36" name="Marcador de texto 8">
            <a:extLst>
              <a:ext uri="{FF2B5EF4-FFF2-40B4-BE49-F238E27FC236}">
                <a16:creationId xmlns:a16="http://schemas.microsoft.com/office/drawing/2014/main" id="{230B54DA-B6A0-F547-8BE5-D93D21AF07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69873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02</a:t>
            </a:r>
            <a:endParaRPr lang="es-CL" dirty="0"/>
          </a:p>
        </p:txBody>
      </p:sp>
      <p:sp>
        <p:nvSpPr>
          <p:cNvPr id="37" name="Marcador de texto 33">
            <a:extLst>
              <a:ext uri="{FF2B5EF4-FFF2-40B4-BE49-F238E27FC236}">
                <a16:creationId xmlns:a16="http://schemas.microsoft.com/office/drawing/2014/main" id="{049144DE-9B32-BF42-AC58-CA84B84FCC1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58730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 dirty="0">
                <a:latin typeface="Arial"/>
                <a:cs typeface="Arial"/>
              </a:rPr>
              <a:t>Lorem ipsum </a:t>
            </a:r>
            <a:r>
              <a:rPr lang="es-CL" sz="1800" b="0" spc="5" dirty="0">
                <a:latin typeface="Arial"/>
                <a:cs typeface="Arial"/>
              </a:rPr>
              <a:t>dolor sit </a:t>
            </a:r>
            <a:r>
              <a:rPr lang="es-CL" sz="1800" b="0" spc="10" dirty="0">
                <a:latin typeface="Arial"/>
                <a:cs typeface="Arial"/>
              </a:rPr>
              <a:t>amet, consectetuer </a:t>
            </a:r>
            <a:r>
              <a:rPr lang="es-CL" sz="1800" b="0" spc="5" dirty="0">
                <a:latin typeface="Arial"/>
                <a:cs typeface="Arial"/>
              </a:rPr>
              <a:t>adipiscing </a:t>
            </a:r>
            <a:r>
              <a:rPr lang="es-CL" sz="18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38" name="Marcador de texto 8">
            <a:extLst>
              <a:ext uri="{FF2B5EF4-FFF2-40B4-BE49-F238E27FC236}">
                <a16:creationId xmlns:a16="http://schemas.microsoft.com/office/drawing/2014/main" id="{3AD26DB2-ADE0-4647-9024-836E8545020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642730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</a:t>
            </a:r>
            <a:endParaRPr lang="es-CL" dirty="0"/>
          </a:p>
        </p:txBody>
      </p:sp>
      <p:sp>
        <p:nvSpPr>
          <p:cNvPr id="39" name="Marcador de texto 8">
            <a:extLst>
              <a:ext uri="{FF2B5EF4-FFF2-40B4-BE49-F238E27FC236}">
                <a16:creationId xmlns:a16="http://schemas.microsoft.com/office/drawing/2014/main" id="{B4CCB6D0-24E1-6C4B-B00D-A59898F6651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42730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03</a:t>
            </a:r>
            <a:endParaRPr lang="es-CL" dirty="0"/>
          </a:p>
        </p:txBody>
      </p:sp>
      <p:sp>
        <p:nvSpPr>
          <p:cNvPr id="40" name="Marcador de texto 33">
            <a:extLst>
              <a:ext uri="{FF2B5EF4-FFF2-40B4-BE49-F238E27FC236}">
                <a16:creationId xmlns:a16="http://schemas.microsoft.com/office/drawing/2014/main" id="{E791DE5B-F3FB-2249-88C9-850052F11B1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31587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 dirty="0">
                <a:latin typeface="Arial"/>
                <a:cs typeface="Arial"/>
              </a:rPr>
              <a:t>Lorem ipsum </a:t>
            </a:r>
            <a:r>
              <a:rPr lang="es-CL" sz="1800" b="0" spc="5" dirty="0">
                <a:latin typeface="Arial"/>
                <a:cs typeface="Arial"/>
              </a:rPr>
              <a:t>dolor sit </a:t>
            </a:r>
            <a:r>
              <a:rPr lang="es-CL" sz="1800" b="0" spc="10" dirty="0">
                <a:latin typeface="Arial"/>
                <a:cs typeface="Arial"/>
              </a:rPr>
              <a:t>amet, consectetuer </a:t>
            </a:r>
            <a:r>
              <a:rPr lang="es-CL" sz="1800" b="0" spc="5" dirty="0">
                <a:latin typeface="Arial"/>
                <a:cs typeface="Arial"/>
              </a:rPr>
              <a:t>adipiscing </a:t>
            </a:r>
            <a:r>
              <a:rPr lang="es-CL" sz="18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41" name="Marcador de texto 8">
            <a:extLst>
              <a:ext uri="{FF2B5EF4-FFF2-40B4-BE49-F238E27FC236}">
                <a16:creationId xmlns:a16="http://schemas.microsoft.com/office/drawing/2014/main" id="{BFEC8CF8-CD6A-2D46-9209-80CB6E3757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44104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</a:t>
            </a:r>
            <a:endParaRPr lang="es-CL" dirty="0"/>
          </a:p>
        </p:txBody>
      </p:sp>
      <p:sp>
        <p:nvSpPr>
          <p:cNvPr id="42" name="Marcador de texto 8">
            <a:extLst>
              <a:ext uri="{FF2B5EF4-FFF2-40B4-BE49-F238E27FC236}">
                <a16:creationId xmlns:a16="http://schemas.microsoft.com/office/drawing/2014/main" id="{2B4261FE-A1D1-4B4F-95F4-6ED010B1120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844104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04</a:t>
            </a:r>
            <a:endParaRPr lang="es-CL" dirty="0"/>
          </a:p>
        </p:txBody>
      </p:sp>
      <p:sp>
        <p:nvSpPr>
          <p:cNvPr id="43" name="Marcador de texto 33">
            <a:extLst>
              <a:ext uri="{FF2B5EF4-FFF2-40B4-BE49-F238E27FC236}">
                <a16:creationId xmlns:a16="http://schemas.microsoft.com/office/drawing/2014/main" id="{675B8AD7-87CC-C84B-AFAA-1219F5560E5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4932961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 dirty="0">
                <a:latin typeface="Arial"/>
                <a:cs typeface="Arial"/>
              </a:rPr>
              <a:t>Lorem ipsum </a:t>
            </a:r>
            <a:r>
              <a:rPr lang="es-CL" sz="1800" b="0" spc="5" dirty="0">
                <a:latin typeface="Arial"/>
                <a:cs typeface="Arial"/>
              </a:rPr>
              <a:t>dolor sit </a:t>
            </a:r>
            <a:r>
              <a:rPr lang="es-CL" sz="1800" b="0" spc="10" dirty="0">
                <a:latin typeface="Arial"/>
                <a:cs typeface="Arial"/>
              </a:rPr>
              <a:t>amet, consectetuer </a:t>
            </a:r>
            <a:r>
              <a:rPr lang="es-CL" sz="1800" b="0" spc="5" dirty="0">
                <a:latin typeface="Arial"/>
                <a:cs typeface="Arial"/>
              </a:rPr>
              <a:t>adipiscing </a:t>
            </a:r>
            <a:r>
              <a:rPr lang="es-CL" sz="18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44" name="object 13">
            <a:extLst>
              <a:ext uri="{FF2B5EF4-FFF2-40B4-BE49-F238E27FC236}">
                <a16:creationId xmlns:a16="http://schemas.microsoft.com/office/drawing/2014/main" id="{9B5E9D9A-47C1-1E44-B23B-6F1ADDE4D8E6}"/>
              </a:ext>
            </a:extLst>
          </p:cNvPr>
          <p:cNvSpPr/>
          <p:nvPr userDrawn="1"/>
        </p:nvSpPr>
        <p:spPr>
          <a:xfrm>
            <a:off x="3579241" y="573087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13">
            <a:extLst>
              <a:ext uri="{FF2B5EF4-FFF2-40B4-BE49-F238E27FC236}">
                <a16:creationId xmlns:a16="http://schemas.microsoft.com/office/drawing/2014/main" id="{1ABCC154-C69E-B546-A2BD-4C9F96651155}"/>
              </a:ext>
            </a:extLst>
          </p:cNvPr>
          <p:cNvSpPr/>
          <p:nvPr userDrawn="1"/>
        </p:nvSpPr>
        <p:spPr>
          <a:xfrm>
            <a:off x="7667696" y="573087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13">
            <a:extLst>
              <a:ext uri="{FF2B5EF4-FFF2-40B4-BE49-F238E27FC236}">
                <a16:creationId xmlns:a16="http://schemas.microsoft.com/office/drawing/2014/main" id="{982DA456-C055-9C46-9D2A-E2B01BD77B0E}"/>
              </a:ext>
            </a:extLst>
          </p:cNvPr>
          <p:cNvSpPr/>
          <p:nvPr userDrawn="1"/>
        </p:nvSpPr>
        <p:spPr>
          <a:xfrm>
            <a:off x="15995650" y="573087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13">
            <a:extLst>
              <a:ext uri="{FF2B5EF4-FFF2-40B4-BE49-F238E27FC236}">
                <a16:creationId xmlns:a16="http://schemas.microsoft.com/office/drawing/2014/main" id="{6BD4CEE4-F664-604F-98CF-699643BD4FFF}"/>
              </a:ext>
            </a:extLst>
          </p:cNvPr>
          <p:cNvSpPr/>
          <p:nvPr userDrawn="1"/>
        </p:nvSpPr>
        <p:spPr>
          <a:xfrm>
            <a:off x="11728450" y="571988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2">
            <a:extLst>
              <a:ext uri="{FF2B5EF4-FFF2-40B4-BE49-F238E27FC236}">
                <a16:creationId xmlns:a16="http://schemas.microsoft.com/office/drawing/2014/main" id="{0B67C3A2-010D-4140-ABF4-F72A6A7F378C}"/>
              </a:ext>
            </a:extLst>
          </p:cNvPr>
          <p:cNvSpPr/>
          <p:nvPr userDrawn="1"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3">
            <a:extLst>
              <a:ext uri="{FF2B5EF4-FFF2-40B4-BE49-F238E27FC236}">
                <a16:creationId xmlns:a16="http://schemas.microsoft.com/office/drawing/2014/main" id="{D2D447AF-9C93-1A41-9207-B51827B0B3A7}"/>
              </a:ext>
            </a:extLst>
          </p:cNvPr>
          <p:cNvSpPr/>
          <p:nvPr userDrawn="1"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0" name="object 4">
            <a:extLst>
              <a:ext uri="{FF2B5EF4-FFF2-40B4-BE49-F238E27FC236}">
                <a16:creationId xmlns:a16="http://schemas.microsoft.com/office/drawing/2014/main" id="{3185B5ED-2353-7F43-98D6-FB917C139291}"/>
              </a:ext>
            </a:extLst>
          </p:cNvPr>
          <p:cNvGrpSpPr/>
          <p:nvPr userDrawn="1"/>
        </p:nvGrpSpPr>
        <p:grpSpPr>
          <a:xfrm>
            <a:off x="19131280" y="10355374"/>
            <a:ext cx="445770" cy="598170"/>
            <a:chOff x="18406074" y="10234089"/>
            <a:chExt cx="445770" cy="598170"/>
          </a:xfrm>
        </p:grpSpPr>
        <p:sp>
          <p:nvSpPr>
            <p:cNvPr id="51" name="object 5">
              <a:extLst>
                <a:ext uri="{FF2B5EF4-FFF2-40B4-BE49-F238E27FC236}">
                  <a16:creationId xmlns:a16="http://schemas.microsoft.com/office/drawing/2014/main" id="{886CB714-3245-7648-B161-D646B4D8D540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" name="object 6">
              <a:extLst>
                <a:ext uri="{FF2B5EF4-FFF2-40B4-BE49-F238E27FC236}">
                  <a16:creationId xmlns:a16="http://schemas.microsoft.com/office/drawing/2014/main" id="{70D7E7E3-B924-4C4F-B481-828638FCF065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pic>
        <p:nvPicPr>
          <p:cNvPr id="53" name="Gráfico 52">
            <a:extLst>
              <a:ext uri="{FF2B5EF4-FFF2-40B4-BE49-F238E27FC236}">
                <a16:creationId xmlns:a16="http://schemas.microsoft.com/office/drawing/2014/main" id="{BEBF0785-D638-6446-9E71-B794CEB230F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2325995" y="10351817"/>
            <a:ext cx="4224383" cy="83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211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ángulo 23">
            <a:extLst>
              <a:ext uri="{FF2B5EF4-FFF2-40B4-BE49-F238E27FC236}">
                <a16:creationId xmlns:a16="http://schemas.microsoft.com/office/drawing/2014/main" id="{84BBD3E8-4E3E-7143-93D6-703701B55B8F}"/>
              </a:ext>
            </a:extLst>
          </p:cNvPr>
          <p:cNvSpPr/>
          <p:nvPr userDrawn="1"/>
        </p:nvSpPr>
        <p:spPr>
          <a:xfrm>
            <a:off x="0" y="828729"/>
            <a:ext cx="6647329" cy="1168346"/>
          </a:xfrm>
          <a:prstGeom prst="rect">
            <a:avLst/>
          </a:prstGeom>
          <a:solidFill>
            <a:srgbClr val="317D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6" name="object 3">
            <a:extLst>
              <a:ext uri="{FF2B5EF4-FFF2-40B4-BE49-F238E27FC236}">
                <a16:creationId xmlns:a16="http://schemas.microsoft.com/office/drawing/2014/main" id="{3F0A3CF7-27AF-C54F-8A82-249182FDF036}"/>
              </a:ext>
            </a:extLst>
          </p:cNvPr>
          <p:cNvSpPr/>
          <p:nvPr userDrawn="1"/>
        </p:nvSpPr>
        <p:spPr>
          <a:xfrm>
            <a:off x="6699250" y="828729"/>
            <a:ext cx="152400" cy="1168346"/>
          </a:xfrm>
          <a:custGeom>
            <a:avLst/>
            <a:gdLst/>
            <a:ahLst/>
            <a:cxnLst/>
            <a:rect l="l" t="t" r="r" b="b"/>
            <a:pathLst>
              <a:path w="53339" h="6827520">
                <a:moveTo>
                  <a:pt x="26606" y="0"/>
                </a:moveTo>
                <a:lnTo>
                  <a:pt x="16269" y="2095"/>
                </a:lnTo>
                <a:lnTo>
                  <a:pt x="7809" y="7806"/>
                </a:lnTo>
                <a:lnTo>
                  <a:pt x="2097" y="16264"/>
                </a:lnTo>
                <a:lnTo>
                  <a:pt x="0" y="26606"/>
                </a:lnTo>
                <a:lnTo>
                  <a:pt x="0" y="6800368"/>
                </a:lnTo>
                <a:lnTo>
                  <a:pt x="2097" y="6810704"/>
                </a:lnTo>
                <a:lnTo>
                  <a:pt x="7809" y="6819160"/>
                </a:lnTo>
                <a:lnTo>
                  <a:pt x="16269" y="6824869"/>
                </a:lnTo>
                <a:lnTo>
                  <a:pt x="26606" y="6826964"/>
                </a:lnTo>
                <a:lnTo>
                  <a:pt x="36943" y="6824869"/>
                </a:lnTo>
                <a:lnTo>
                  <a:pt x="45403" y="6819160"/>
                </a:lnTo>
                <a:lnTo>
                  <a:pt x="51115" y="6810704"/>
                </a:lnTo>
                <a:lnTo>
                  <a:pt x="53213" y="6800368"/>
                </a:lnTo>
                <a:lnTo>
                  <a:pt x="53213" y="26606"/>
                </a:lnTo>
                <a:lnTo>
                  <a:pt x="51115" y="16264"/>
                </a:lnTo>
                <a:lnTo>
                  <a:pt x="45403" y="7806"/>
                </a:lnTo>
                <a:lnTo>
                  <a:pt x="36943" y="2095"/>
                </a:lnTo>
                <a:lnTo>
                  <a:pt x="26606" y="0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Marcador de texto 26">
            <a:extLst>
              <a:ext uri="{FF2B5EF4-FFF2-40B4-BE49-F238E27FC236}">
                <a16:creationId xmlns:a16="http://schemas.microsoft.com/office/drawing/2014/main" id="{60CA0A8E-31A5-234D-AC7B-9748F2C75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4040" y="1258411"/>
            <a:ext cx="5896610" cy="1477328"/>
          </a:xfrm>
        </p:spPr>
        <p:txBody>
          <a:bodyPr/>
          <a:lstStyle>
            <a:lvl1pPr algn="l">
              <a:defRPr sz="4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 LOREM IPSUM</a:t>
            </a:r>
            <a:endParaRPr lang="es-CL" dirty="0"/>
          </a:p>
        </p:txBody>
      </p:sp>
      <p:sp>
        <p:nvSpPr>
          <p:cNvPr id="31" name="Marcador de texto 3">
            <a:extLst>
              <a:ext uri="{FF2B5EF4-FFF2-40B4-BE49-F238E27FC236}">
                <a16:creationId xmlns:a16="http://schemas.microsoft.com/office/drawing/2014/main" id="{B2FCA64A-F62A-7D46-AFDE-4EB256B113A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4674" y="2911475"/>
            <a:ext cx="5895975" cy="1477328"/>
          </a:xfrm>
        </p:spPr>
        <p:txBody>
          <a:bodyPr/>
          <a:lstStyle>
            <a:lvl1pPr algn="l"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ut </a:t>
            </a:r>
            <a:r>
              <a:rPr lang="es-ES" dirty="0" err="1"/>
              <a:t>wisi</a:t>
            </a:r>
            <a:r>
              <a:rPr lang="es-ES" dirty="0"/>
              <a:t> </a:t>
            </a:r>
            <a:r>
              <a:rPr lang="es-ES" dirty="0" err="1"/>
              <a:t>enim</a:t>
            </a:r>
            <a:r>
              <a:rPr lang="es-ES" dirty="0"/>
              <a:t> ad </a:t>
            </a:r>
            <a:r>
              <a:rPr lang="es-ES" dirty="0" err="1"/>
              <a:t>minim</a:t>
            </a:r>
            <a:r>
              <a:rPr lang="es-ES" dirty="0"/>
              <a:t> </a:t>
            </a:r>
            <a:r>
              <a:rPr lang="es-ES" dirty="0" err="1"/>
              <a:t>mannt</a:t>
            </a:r>
            <a:r>
              <a:rPr lang="es-ES" dirty="0"/>
              <a:t>  </a:t>
            </a:r>
            <a:r>
              <a:rPr lang="es-ES" dirty="0" err="1"/>
              <a:t>veniam</a:t>
            </a:r>
            <a:r>
              <a:rPr lang="es-ES" dirty="0"/>
              <a:t>, </a:t>
            </a:r>
            <a:r>
              <a:rPr lang="es-ES" dirty="0" err="1"/>
              <a:t>quis</a:t>
            </a:r>
            <a:r>
              <a:rPr lang="es-ES" dirty="0"/>
              <a:t> </a:t>
            </a:r>
            <a:r>
              <a:rPr lang="es-ES" dirty="0" err="1"/>
              <a:t>nostrud</a:t>
            </a:r>
            <a:r>
              <a:rPr lang="es-ES" dirty="0"/>
              <a:t> </a:t>
            </a:r>
            <a:r>
              <a:rPr lang="es-ES" dirty="0" err="1"/>
              <a:t>exerci</a:t>
            </a:r>
            <a:r>
              <a:rPr lang="es-ES" dirty="0"/>
              <a:t>  </a:t>
            </a:r>
            <a:r>
              <a:rPr lang="es-ES" dirty="0" err="1"/>
              <a:t>tation</a:t>
            </a:r>
            <a:r>
              <a:rPr lang="es-ES" dirty="0"/>
              <a:t> </a:t>
            </a:r>
            <a:r>
              <a:rPr lang="es-ES" dirty="0" err="1"/>
              <a:t>ulla</a:t>
            </a:r>
            <a:r>
              <a:rPr lang="es-ES" dirty="0"/>
              <a:t> </a:t>
            </a:r>
            <a:r>
              <a:rPr lang="es-ES" dirty="0" err="1"/>
              <a:t>mcorper</a:t>
            </a:r>
            <a:r>
              <a:rPr lang="es-ES" dirty="0"/>
              <a:t> </a:t>
            </a:r>
            <a:r>
              <a:rPr lang="es-ES" dirty="0" err="1"/>
              <a:t>suscipit</a:t>
            </a:r>
            <a:r>
              <a:rPr lang="es-ES" dirty="0"/>
              <a:t> lo</a:t>
            </a:r>
          </a:p>
          <a:p>
            <a:endParaRPr lang="es-ES" dirty="0"/>
          </a:p>
        </p:txBody>
      </p:sp>
      <p:sp>
        <p:nvSpPr>
          <p:cNvPr id="32" name="object 2">
            <a:extLst>
              <a:ext uri="{FF2B5EF4-FFF2-40B4-BE49-F238E27FC236}">
                <a16:creationId xmlns:a16="http://schemas.microsoft.com/office/drawing/2014/main" id="{3E996A7B-5475-8648-80AF-B9FC4BDFAFBC}"/>
              </a:ext>
            </a:extLst>
          </p:cNvPr>
          <p:cNvSpPr/>
          <p:nvPr userDrawn="1"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">
            <a:extLst>
              <a:ext uri="{FF2B5EF4-FFF2-40B4-BE49-F238E27FC236}">
                <a16:creationId xmlns:a16="http://schemas.microsoft.com/office/drawing/2014/main" id="{0A761E5C-A140-404A-B948-83BB07042F18}"/>
              </a:ext>
            </a:extLst>
          </p:cNvPr>
          <p:cNvSpPr/>
          <p:nvPr userDrawn="1"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4" name="object 4">
            <a:extLst>
              <a:ext uri="{FF2B5EF4-FFF2-40B4-BE49-F238E27FC236}">
                <a16:creationId xmlns:a16="http://schemas.microsoft.com/office/drawing/2014/main" id="{F85B8010-B39D-E141-A442-43BA37AA9298}"/>
              </a:ext>
            </a:extLst>
          </p:cNvPr>
          <p:cNvGrpSpPr/>
          <p:nvPr userDrawn="1"/>
        </p:nvGrpSpPr>
        <p:grpSpPr>
          <a:xfrm>
            <a:off x="19131280" y="10355374"/>
            <a:ext cx="445770" cy="598170"/>
            <a:chOff x="18406074" y="10234089"/>
            <a:chExt cx="445770" cy="598170"/>
          </a:xfrm>
        </p:grpSpPr>
        <p:sp>
          <p:nvSpPr>
            <p:cNvPr id="35" name="object 5">
              <a:extLst>
                <a:ext uri="{FF2B5EF4-FFF2-40B4-BE49-F238E27FC236}">
                  <a16:creationId xmlns:a16="http://schemas.microsoft.com/office/drawing/2014/main" id="{6777C2CC-3F19-944C-A6BE-3BA7FDE0AB12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6">
              <a:extLst>
                <a:ext uri="{FF2B5EF4-FFF2-40B4-BE49-F238E27FC236}">
                  <a16:creationId xmlns:a16="http://schemas.microsoft.com/office/drawing/2014/main" id="{867BBFEF-9432-8A42-A7EF-5A6AD57D317D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pic>
        <p:nvPicPr>
          <p:cNvPr id="37" name="Gráfico 36">
            <a:extLst>
              <a:ext uri="{FF2B5EF4-FFF2-40B4-BE49-F238E27FC236}">
                <a16:creationId xmlns:a16="http://schemas.microsoft.com/office/drawing/2014/main" id="{A8B463B4-447A-7B4A-914E-C9D22D793BC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2325995" y="10351817"/>
            <a:ext cx="4224383" cy="833510"/>
          </a:xfrm>
          <a:prstGeom prst="rect">
            <a:avLst/>
          </a:prstGeom>
        </p:spPr>
      </p:pic>
      <p:sp>
        <p:nvSpPr>
          <p:cNvPr id="3" name="Marcador de texto 3">
            <a:extLst>
              <a:ext uri="{FF2B5EF4-FFF2-40B4-BE49-F238E27FC236}">
                <a16:creationId xmlns:a16="http://schemas.microsoft.com/office/drawing/2014/main" id="{89B0BC78-4CB7-2CDC-6DC0-5EF494D5443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91068" y="2911475"/>
            <a:ext cx="12685915" cy="1661993"/>
          </a:xfrm>
        </p:spPr>
        <p:txBody>
          <a:bodyPr/>
          <a:lstStyle>
            <a:lvl1pPr algn="l">
              <a:defRPr sz="3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ut </a:t>
            </a:r>
            <a:r>
              <a:rPr lang="es-ES" dirty="0" err="1"/>
              <a:t>wisi</a:t>
            </a:r>
            <a:r>
              <a:rPr lang="es-ES" dirty="0"/>
              <a:t> </a:t>
            </a:r>
            <a:r>
              <a:rPr lang="es-ES" dirty="0" err="1"/>
              <a:t>enim</a:t>
            </a:r>
            <a:r>
              <a:rPr lang="es-ES" dirty="0"/>
              <a:t> ad </a:t>
            </a:r>
            <a:r>
              <a:rPr lang="es-ES" dirty="0" err="1"/>
              <a:t>minim</a:t>
            </a:r>
            <a:r>
              <a:rPr lang="es-ES" dirty="0"/>
              <a:t> </a:t>
            </a:r>
            <a:r>
              <a:rPr lang="es-ES" dirty="0" err="1"/>
              <a:t>mannt</a:t>
            </a:r>
            <a:r>
              <a:rPr lang="es-ES" dirty="0"/>
              <a:t>  </a:t>
            </a:r>
            <a:r>
              <a:rPr lang="es-ES" dirty="0" err="1"/>
              <a:t>veniam</a:t>
            </a:r>
            <a:r>
              <a:rPr lang="es-ES" dirty="0"/>
              <a:t>, </a:t>
            </a:r>
            <a:r>
              <a:rPr lang="es-ES" dirty="0" err="1"/>
              <a:t>quis</a:t>
            </a:r>
            <a:r>
              <a:rPr lang="es-ES" dirty="0"/>
              <a:t> </a:t>
            </a:r>
            <a:r>
              <a:rPr lang="es-ES" dirty="0" err="1"/>
              <a:t>nostrud</a:t>
            </a:r>
            <a:r>
              <a:rPr lang="es-ES" dirty="0"/>
              <a:t> </a:t>
            </a:r>
            <a:r>
              <a:rPr lang="es-ES" dirty="0" err="1"/>
              <a:t>exerci</a:t>
            </a:r>
            <a:r>
              <a:rPr lang="es-ES" dirty="0"/>
              <a:t>  </a:t>
            </a:r>
            <a:r>
              <a:rPr lang="es-ES" dirty="0" err="1"/>
              <a:t>tation</a:t>
            </a:r>
            <a:r>
              <a:rPr lang="es-ES" dirty="0"/>
              <a:t> </a:t>
            </a:r>
            <a:r>
              <a:rPr lang="es-ES" dirty="0" err="1"/>
              <a:t>ulla</a:t>
            </a:r>
            <a:r>
              <a:rPr lang="es-ES" dirty="0"/>
              <a:t> </a:t>
            </a:r>
            <a:r>
              <a:rPr lang="es-ES" dirty="0" err="1"/>
              <a:t>mcorper</a:t>
            </a:r>
            <a:r>
              <a:rPr lang="es-ES" dirty="0"/>
              <a:t> </a:t>
            </a:r>
            <a:r>
              <a:rPr lang="es-ES" dirty="0" err="1"/>
              <a:t>suscipit</a:t>
            </a:r>
            <a:r>
              <a:rPr lang="es-ES" dirty="0"/>
              <a:t> lo</a:t>
            </a:r>
          </a:p>
          <a:p>
            <a:endParaRPr lang="es-E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ángulo 23">
            <a:extLst>
              <a:ext uri="{FF2B5EF4-FFF2-40B4-BE49-F238E27FC236}">
                <a16:creationId xmlns:a16="http://schemas.microsoft.com/office/drawing/2014/main" id="{84BBD3E8-4E3E-7143-93D6-703701B55B8F}"/>
              </a:ext>
            </a:extLst>
          </p:cNvPr>
          <p:cNvSpPr/>
          <p:nvPr userDrawn="1"/>
        </p:nvSpPr>
        <p:spPr>
          <a:xfrm>
            <a:off x="1" y="828729"/>
            <a:ext cx="4870450" cy="1168346"/>
          </a:xfrm>
          <a:prstGeom prst="rect">
            <a:avLst/>
          </a:prstGeom>
          <a:solidFill>
            <a:srgbClr val="317D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6" name="object 3">
            <a:extLst>
              <a:ext uri="{FF2B5EF4-FFF2-40B4-BE49-F238E27FC236}">
                <a16:creationId xmlns:a16="http://schemas.microsoft.com/office/drawing/2014/main" id="{3F0A3CF7-27AF-C54F-8A82-249182FDF036}"/>
              </a:ext>
            </a:extLst>
          </p:cNvPr>
          <p:cNvSpPr/>
          <p:nvPr userDrawn="1"/>
        </p:nvSpPr>
        <p:spPr>
          <a:xfrm>
            <a:off x="5022850" y="828729"/>
            <a:ext cx="152400" cy="1168346"/>
          </a:xfrm>
          <a:custGeom>
            <a:avLst/>
            <a:gdLst/>
            <a:ahLst/>
            <a:cxnLst/>
            <a:rect l="l" t="t" r="r" b="b"/>
            <a:pathLst>
              <a:path w="53339" h="6827520">
                <a:moveTo>
                  <a:pt x="26606" y="0"/>
                </a:moveTo>
                <a:lnTo>
                  <a:pt x="16269" y="2095"/>
                </a:lnTo>
                <a:lnTo>
                  <a:pt x="7809" y="7806"/>
                </a:lnTo>
                <a:lnTo>
                  <a:pt x="2097" y="16264"/>
                </a:lnTo>
                <a:lnTo>
                  <a:pt x="0" y="26606"/>
                </a:lnTo>
                <a:lnTo>
                  <a:pt x="0" y="6800368"/>
                </a:lnTo>
                <a:lnTo>
                  <a:pt x="2097" y="6810704"/>
                </a:lnTo>
                <a:lnTo>
                  <a:pt x="7809" y="6819160"/>
                </a:lnTo>
                <a:lnTo>
                  <a:pt x="16269" y="6824869"/>
                </a:lnTo>
                <a:lnTo>
                  <a:pt x="26606" y="6826964"/>
                </a:lnTo>
                <a:lnTo>
                  <a:pt x="36943" y="6824869"/>
                </a:lnTo>
                <a:lnTo>
                  <a:pt x="45403" y="6819160"/>
                </a:lnTo>
                <a:lnTo>
                  <a:pt x="51115" y="6810704"/>
                </a:lnTo>
                <a:lnTo>
                  <a:pt x="53213" y="6800368"/>
                </a:lnTo>
                <a:lnTo>
                  <a:pt x="53213" y="26606"/>
                </a:lnTo>
                <a:lnTo>
                  <a:pt x="51115" y="16264"/>
                </a:lnTo>
                <a:lnTo>
                  <a:pt x="45403" y="7806"/>
                </a:lnTo>
                <a:lnTo>
                  <a:pt x="36943" y="2095"/>
                </a:lnTo>
                <a:lnTo>
                  <a:pt x="26606" y="0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Marcador de texto 26">
            <a:extLst>
              <a:ext uri="{FF2B5EF4-FFF2-40B4-BE49-F238E27FC236}">
                <a16:creationId xmlns:a16="http://schemas.microsoft.com/office/drawing/2014/main" id="{60CA0A8E-31A5-234D-AC7B-9748F2C75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4039" y="1258411"/>
            <a:ext cx="4296411" cy="1477328"/>
          </a:xfrm>
        </p:spPr>
        <p:txBody>
          <a:bodyPr/>
          <a:lstStyle>
            <a:lvl1pPr algn="l">
              <a:defRPr sz="4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 LOREM IPSUM</a:t>
            </a:r>
            <a:endParaRPr lang="es-CL" dirty="0"/>
          </a:p>
        </p:txBody>
      </p:sp>
      <p:sp>
        <p:nvSpPr>
          <p:cNvPr id="31" name="Marcador de texto 3">
            <a:extLst>
              <a:ext uri="{FF2B5EF4-FFF2-40B4-BE49-F238E27FC236}">
                <a16:creationId xmlns:a16="http://schemas.microsoft.com/office/drawing/2014/main" id="{B2FCA64A-F62A-7D46-AFDE-4EB256B113A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4675" y="3521075"/>
            <a:ext cx="4143376" cy="1846659"/>
          </a:xfrm>
        </p:spPr>
        <p:txBody>
          <a:bodyPr/>
          <a:lstStyle>
            <a:lvl1pPr algn="l"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ut </a:t>
            </a:r>
            <a:r>
              <a:rPr lang="es-ES" dirty="0" err="1"/>
              <a:t>wisi</a:t>
            </a:r>
            <a:r>
              <a:rPr lang="es-ES" dirty="0"/>
              <a:t> </a:t>
            </a:r>
            <a:r>
              <a:rPr lang="es-ES" dirty="0" err="1"/>
              <a:t>enim</a:t>
            </a:r>
            <a:r>
              <a:rPr lang="es-ES" dirty="0"/>
              <a:t> ad </a:t>
            </a:r>
            <a:r>
              <a:rPr lang="es-ES" dirty="0" err="1"/>
              <a:t>minim</a:t>
            </a:r>
            <a:r>
              <a:rPr lang="es-ES" dirty="0"/>
              <a:t> </a:t>
            </a:r>
            <a:r>
              <a:rPr lang="es-ES" dirty="0" err="1"/>
              <a:t>mannt</a:t>
            </a:r>
            <a:r>
              <a:rPr lang="es-ES" dirty="0"/>
              <a:t>  </a:t>
            </a:r>
            <a:r>
              <a:rPr lang="es-ES" dirty="0" err="1"/>
              <a:t>veniam</a:t>
            </a:r>
            <a:r>
              <a:rPr lang="es-ES" dirty="0"/>
              <a:t>, </a:t>
            </a:r>
            <a:r>
              <a:rPr lang="es-ES" dirty="0" err="1"/>
              <a:t>quis</a:t>
            </a:r>
            <a:r>
              <a:rPr lang="es-ES" dirty="0"/>
              <a:t> </a:t>
            </a:r>
            <a:r>
              <a:rPr lang="es-ES" dirty="0" err="1"/>
              <a:t>nostrud</a:t>
            </a:r>
            <a:r>
              <a:rPr lang="es-ES" dirty="0"/>
              <a:t> </a:t>
            </a:r>
            <a:r>
              <a:rPr lang="es-ES" dirty="0" err="1"/>
              <a:t>exerci</a:t>
            </a:r>
            <a:r>
              <a:rPr lang="es-ES" dirty="0"/>
              <a:t>  </a:t>
            </a:r>
            <a:r>
              <a:rPr lang="es-ES" dirty="0" err="1"/>
              <a:t>tation</a:t>
            </a:r>
            <a:r>
              <a:rPr lang="es-ES" dirty="0"/>
              <a:t> </a:t>
            </a:r>
            <a:r>
              <a:rPr lang="es-ES" dirty="0" err="1"/>
              <a:t>ulla</a:t>
            </a:r>
            <a:r>
              <a:rPr lang="es-ES" dirty="0"/>
              <a:t> </a:t>
            </a:r>
            <a:r>
              <a:rPr lang="es-ES" dirty="0" err="1"/>
              <a:t>mcorper</a:t>
            </a:r>
            <a:r>
              <a:rPr lang="es-ES" dirty="0"/>
              <a:t> </a:t>
            </a:r>
            <a:r>
              <a:rPr lang="es-ES" dirty="0" err="1"/>
              <a:t>suscipit</a:t>
            </a:r>
            <a:r>
              <a:rPr lang="es-ES" dirty="0"/>
              <a:t> lo</a:t>
            </a:r>
          </a:p>
          <a:p>
            <a:endParaRPr lang="es-ES" dirty="0"/>
          </a:p>
        </p:txBody>
      </p:sp>
      <p:sp>
        <p:nvSpPr>
          <p:cNvPr id="32" name="object 2">
            <a:extLst>
              <a:ext uri="{FF2B5EF4-FFF2-40B4-BE49-F238E27FC236}">
                <a16:creationId xmlns:a16="http://schemas.microsoft.com/office/drawing/2014/main" id="{3E996A7B-5475-8648-80AF-B9FC4BDFAFBC}"/>
              </a:ext>
            </a:extLst>
          </p:cNvPr>
          <p:cNvSpPr/>
          <p:nvPr userDrawn="1"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">
            <a:extLst>
              <a:ext uri="{FF2B5EF4-FFF2-40B4-BE49-F238E27FC236}">
                <a16:creationId xmlns:a16="http://schemas.microsoft.com/office/drawing/2014/main" id="{0A761E5C-A140-404A-B948-83BB07042F18}"/>
              </a:ext>
            </a:extLst>
          </p:cNvPr>
          <p:cNvSpPr/>
          <p:nvPr userDrawn="1"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4" name="object 4">
            <a:extLst>
              <a:ext uri="{FF2B5EF4-FFF2-40B4-BE49-F238E27FC236}">
                <a16:creationId xmlns:a16="http://schemas.microsoft.com/office/drawing/2014/main" id="{F85B8010-B39D-E141-A442-43BA37AA9298}"/>
              </a:ext>
            </a:extLst>
          </p:cNvPr>
          <p:cNvGrpSpPr/>
          <p:nvPr userDrawn="1"/>
        </p:nvGrpSpPr>
        <p:grpSpPr>
          <a:xfrm>
            <a:off x="19131280" y="10355374"/>
            <a:ext cx="445770" cy="598170"/>
            <a:chOff x="18406074" y="10234089"/>
            <a:chExt cx="445770" cy="598170"/>
          </a:xfrm>
        </p:grpSpPr>
        <p:sp>
          <p:nvSpPr>
            <p:cNvPr id="35" name="object 5">
              <a:extLst>
                <a:ext uri="{FF2B5EF4-FFF2-40B4-BE49-F238E27FC236}">
                  <a16:creationId xmlns:a16="http://schemas.microsoft.com/office/drawing/2014/main" id="{6777C2CC-3F19-944C-A6BE-3BA7FDE0AB12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6">
              <a:extLst>
                <a:ext uri="{FF2B5EF4-FFF2-40B4-BE49-F238E27FC236}">
                  <a16:creationId xmlns:a16="http://schemas.microsoft.com/office/drawing/2014/main" id="{867BBFEF-9432-8A42-A7EF-5A6AD57D317D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pic>
        <p:nvPicPr>
          <p:cNvPr id="37" name="Gráfico 36">
            <a:extLst>
              <a:ext uri="{FF2B5EF4-FFF2-40B4-BE49-F238E27FC236}">
                <a16:creationId xmlns:a16="http://schemas.microsoft.com/office/drawing/2014/main" id="{A8B463B4-447A-7B4A-914E-C9D22D793BC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2325995" y="10351817"/>
            <a:ext cx="4224383" cy="833510"/>
          </a:xfrm>
          <a:prstGeom prst="rect">
            <a:avLst/>
          </a:prstGeom>
        </p:spPr>
      </p:pic>
      <p:sp>
        <p:nvSpPr>
          <p:cNvPr id="3" name="Marcador de texto 3">
            <a:extLst>
              <a:ext uri="{FF2B5EF4-FFF2-40B4-BE49-F238E27FC236}">
                <a16:creationId xmlns:a16="http://schemas.microsoft.com/office/drawing/2014/main" id="{89B0BC78-4CB7-2CDC-6DC0-5EF494D5443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91068" y="3521075"/>
            <a:ext cx="12685915" cy="1661993"/>
          </a:xfrm>
        </p:spPr>
        <p:txBody>
          <a:bodyPr/>
          <a:lstStyle>
            <a:lvl1pPr algn="l">
              <a:defRPr sz="3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ut </a:t>
            </a:r>
            <a:r>
              <a:rPr lang="es-ES" dirty="0" err="1"/>
              <a:t>wisi</a:t>
            </a:r>
            <a:r>
              <a:rPr lang="es-ES" dirty="0"/>
              <a:t> </a:t>
            </a:r>
            <a:r>
              <a:rPr lang="es-ES" dirty="0" err="1"/>
              <a:t>enim</a:t>
            </a:r>
            <a:r>
              <a:rPr lang="es-ES" dirty="0"/>
              <a:t> ad </a:t>
            </a:r>
            <a:r>
              <a:rPr lang="es-ES" dirty="0" err="1"/>
              <a:t>minim</a:t>
            </a:r>
            <a:r>
              <a:rPr lang="es-ES" dirty="0"/>
              <a:t> </a:t>
            </a:r>
            <a:r>
              <a:rPr lang="es-ES" dirty="0" err="1"/>
              <a:t>mannt</a:t>
            </a:r>
            <a:r>
              <a:rPr lang="es-ES" dirty="0"/>
              <a:t>  </a:t>
            </a:r>
            <a:r>
              <a:rPr lang="es-ES" dirty="0" err="1"/>
              <a:t>veniam</a:t>
            </a:r>
            <a:r>
              <a:rPr lang="es-ES" dirty="0"/>
              <a:t>, </a:t>
            </a:r>
            <a:r>
              <a:rPr lang="es-ES" dirty="0" err="1"/>
              <a:t>quis</a:t>
            </a:r>
            <a:r>
              <a:rPr lang="es-ES" dirty="0"/>
              <a:t> </a:t>
            </a:r>
            <a:r>
              <a:rPr lang="es-ES" dirty="0" err="1"/>
              <a:t>nostrud</a:t>
            </a:r>
            <a:r>
              <a:rPr lang="es-ES" dirty="0"/>
              <a:t> </a:t>
            </a:r>
            <a:r>
              <a:rPr lang="es-ES" dirty="0" err="1"/>
              <a:t>exerci</a:t>
            </a:r>
            <a:r>
              <a:rPr lang="es-ES" dirty="0"/>
              <a:t>  </a:t>
            </a:r>
            <a:r>
              <a:rPr lang="es-ES" dirty="0" err="1"/>
              <a:t>tation</a:t>
            </a:r>
            <a:r>
              <a:rPr lang="es-ES" dirty="0"/>
              <a:t> </a:t>
            </a:r>
            <a:r>
              <a:rPr lang="es-ES" dirty="0" err="1"/>
              <a:t>ulla</a:t>
            </a:r>
            <a:r>
              <a:rPr lang="es-ES" dirty="0"/>
              <a:t> </a:t>
            </a:r>
            <a:r>
              <a:rPr lang="es-ES" dirty="0" err="1"/>
              <a:t>mcorper</a:t>
            </a:r>
            <a:r>
              <a:rPr lang="es-ES" dirty="0"/>
              <a:t> </a:t>
            </a:r>
            <a:r>
              <a:rPr lang="es-ES" dirty="0" err="1"/>
              <a:t>suscipit</a:t>
            </a:r>
            <a:r>
              <a:rPr lang="es-ES" dirty="0"/>
              <a:t> lo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70772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ángulo 23">
            <a:extLst>
              <a:ext uri="{FF2B5EF4-FFF2-40B4-BE49-F238E27FC236}">
                <a16:creationId xmlns:a16="http://schemas.microsoft.com/office/drawing/2014/main" id="{84BBD3E8-4E3E-7143-93D6-703701B55B8F}"/>
              </a:ext>
            </a:extLst>
          </p:cNvPr>
          <p:cNvSpPr/>
          <p:nvPr userDrawn="1"/>
        </p:nvSpPr>
        <p:spPr>
          <a:xfrm>
            <a:off x="0" y="828729"/>
            <a:ext cx="6647329" cy="1168346"/>
          </a:xfrm>
          <a:prstGeom prst="rect">
            <a:avLst/>
          </a:prstGeom>
          <a:solidFill>
            <a:srgbClr val="317D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6" name="object 3">
            <a:extLst>
              <a:ext uri="{FF2B5EF4-FFF2-40B4-BE49-F238E27FC236}">
                <a16:creationId xmlns:a16="http://schemas.microsoft.com/office/drawing/2014/main" id="{3F0A3CF7-27AF-C54F-8A82-249182FDF036}"/>
              </a:ext>
            </a:extLst>
          </p:cNvPr>
          <p:cNvSpPr/>
          <p:nvPr userDrawn="1"/>
        </p:nvSpPr>
        <p:spPr>
          <a:xfrm>
            <a:off x="6699250" y="828729"/>
            <a:ext cx="152400" cy="1168346"/>
          </a:xfrm>
          <a:custGeom>
            <a:avLst/>
            <a:gdLst/>
            <a:ahLst/>
            <a:cxnLst/>
            <a:rect l="l" t="t" r="r" b="b"/>
            <a:pathLst>
              <a:path w="53339" h="6827520">
                <a:moveTo>
                  <a:pt x="26606" y="0"/>
                </a:moveTo>
                <a:lnTo>
                  <a:pt x="16269" y="2095"/>
                </a:lnTo>
                <a:lnTo>
                  <a:pt x="7809" y="7806"/>
                </a:lnTo>
                <a:lnTo>
                  <a:pt x="2097" y="16264"/>
                </a:lnTo>
                <a:lnTo>
                  <a:pt x="0" y="26606"/>
                </a:lnTo>
                <a:lnTo>
                  <a:pt x="0" y="6800368"/>
                </a:lnTo>
                <a:lnTo>
                  <a:pt x="2097" y="6810704"/>
                </a:lnTo>
                <a:lnTo>
                  <a:pt x="7809" y="6819160"/>
                </a:lnTo>
                <a:lnTo>
                  <a:pt x="16269" y="6824869"/>
                </a:lnTo>
                <a:lnTo>
                  <a:pt x="26606" y="6826964"/>
                </a:lnTo>
                <a:lnTo>
                  <a:pt x="36943" y="6824869"/>
                </a:lnTo>
                <a:lnTo>
                  <a:pt x="45403" y="6819160"/>
                </a:lnTo>
                <a:lnTo>
                  <a:pt x="51115" y="6810704"/>
                </a:lnTo>
                <a:lnTo>
                  <a:pt x="53213" y="6800368"/>
                </a:lnTo>
                <a:lnTo>
                  <a:pt x="53213" y="26606"/>
                </a:lnTo>
                <a:lnTo>
                  <a:pt x="51115" y="16264"/>
                </a:lnTo>
                <a:lnTo>
                  <a:pt x="45403" y="7806"/>
                </a:lnTo>
                <a:lnTo>
                  <a:pt x="36943" y="2095"/>
                </a:lnTo>
                <a:lnTo>
                  <a:pt x="26606" y="0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Marcador de texto 26">
            <a:extLst>
              <a:ext uri="{FF2B5EF4-FFF2-40B4-BE49-F238E27FC236}">
                <a16:creationId xmlns:a16="http://schemas.microsoft.com/office/drawing/2014/main" id="{60CA0A8E-31A5-234D-AC7B-9748F2C75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4040" y="1258411"/>
            <a:ext cx="5896610" cy="1477328"/>
          </a:xfrm>
        </p:spPr>
        <p:txBody>
          <a:bodyPr/>
          <a:lstStyle>
            <a:lvl1pPr algn="l">
              <a:defRPr sz="4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 LOREM IPSUM</a:t>
            </a:r>
            <a:endParaRPr lang="es-CL" dirty="0"/>
          </a:p>
        </p:txBody>
      </p:sp>
      <p:sp>
        <p:nvSpPr>
          <p:cNvPr id="31" name="Marcador de texto 3">
            <a:extLst>
              <a:ext uri="{FF2B5EF4-FFF2-40B4-BE49-F238E27FC236}">
                <a16:creationId xmlns:a16="http://schemas.microsoft.com/office/drawing/2014/main" id="{B2FCA64A-F62A-7D46-AFDE-4EB256B113A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4674" y="2911475"/>
            <a:ext cx="5895975" cy="1231106"/>
          </a:xfrm>
        </p:spPr>
        <p:txBody>
          <a:bodyPr/>
          <a:lstStyle>
            <a:lvl1pPr algn="l"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ut </a:t>
            </a:r>
            <a:r>
              <a:rPr lang="es-ES" dirty="0" err="1"/>
              <a:t>wisi</a:t>
            </a:r>
            <a:r>
              <a:rPr lang="es-ES" dirty="0"/>
              <a:t> </a:t>
            </a:r>
            <a:r>
              <a:rPr lang="es-ES" dirty="0" err="1"/>
              <a:t>enim</a:t>
            </a:r>
            <a:r>
              <a:rPr lang="es-ES" dirty="0"/>
              <a:t> ad </a:t>
            </a:r>
            <a:r>
              <a:rPr lang="es-ES" dirty="0" err="1"/>
              <a:t>minim</a:t>
            </a:r>
            <a:r>
              <a:rPr lang="es-ES" dirty="0"/>
              <a:t> </a:t>
            </a:r>
            <a:r>
              <a:rPr lang="es-ES" dirty="0" err="1"/>
              <a:t>mannt</a:t>
            </a:r>
            <a:r>
              <a:rPr lang="es-ES" dirty="0"/>
              <a:t>  </a:t>
            </a:r>
            <a:r>
              <a:rPr lang="es-ES" dirty="0" err="1"/>
              <a:t>veniam</a:t>
            </a:r>
            <a:r>
              <a:rPr lang="es-ES" dirty="0"/>
              <a:t>, </a:t>
            </a:r>
            <a:r>
              <a:rPr lang="es-ES" dirty="0" err="1"/>
              <a:t>quis</a:t>
            </a:r>
            <a:r>
              <a:rPr lang="es-ES" dirty="0"/>
              <a:t> </a:t>
            </a:r>
            <a:r>
              <a:rPr lang="es-ES" dirty="0" err="1"/>
              <a:t>nostrud</a:t>
            </a:r>
            <a:r>
              <a:rPr lang="es-ES" dirty="0"/>
              <a:t> </a:t>
            </a:r>
            <a:r>
              <a:rPr lang="es-ES" dirty="0" err="1"/>
              <a:t>exerci</a:t>
            </a:r>
            <a:r>
              <a:rPr lang="es-ES" dirty="0"/>
              <a:t>  </a:t>
            </a:r>
            <a:r>
              <a:rPr lang="es-ES" dirty="0" err="1"/>
              <a:t>tation</a:t>
            </a:r>
            <a:r>
              <a:rPr lang="es-ES" dirty="0"/>
              <a:t> </a:t>
            </a:r>
            <a:r>
              <a:rPr lang="es-ES" dirty="0" err="1"/>
              <a:t>ulla</a:t>
            </a:r>
            <a:r>
              <a:rPr lang="es-ES" dirty="0"/>
              <a:t> </a:t>
            </a:r>
            <a:r>
              <a:rPr lang="es-ES" dirty="0" err="1"/>
              <a:t>mcorper</a:t>
            </a:r>
            <a:r>
              <a:rPr lang="es-ES" dirty="0"/>
              <a:t> </a:t>
            </a:r>
            <a:r>
              <a:rPr lang="es-ES" dirty="0" err="1"/>
              <a:t>suscipit</a:t>
            </a:r>
            <a:r>
              <a:rPr lang="es-ES" dirty="0"/>
              <a:t> lo</a:t>
            </a:r>
          </a:p>
          <a:p>
            <a:endParaRPr lang="es-ES" dirty="0"/>
          </a:p>
        </p:txBody>
      </p:sp>
      <p:sp>
        <p:nvSpPr>
          <p:cNvPr id="32" name="object 2">
            <a:extLst>
              <a:ext uri="{FF2B5EF4-FFF2-40B4-BE49-F238E27FC236}">
                <a16:creationId xmlns:a16="http://schemas.microsoft.com/office/drawing/2014/main" id="{3E996A7B-5475-8648-80AF-B9FC4BDFAFBC}"/>
              </a:ext>
            </a:extLst>
          </p:cNvPr>
          <p:cNvSpPr/>
          <p:nvPr userDrawn="1"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">
            <a:extLst>
              <a:ext uri="{FF2B5EF4-FFF2-40B4-BE49-F238E27FC236}">
                <a16:creationId xmlns:a16="http://schemas.microsoft.com/office/drawing/2014/main" id="{0A761E5C-A140-404A-B948-83BB07042F18}"/>
              </a:ext>
            </a:extLst>
          </p:cNvPr>
          <p:cNvSpPr/>
          <p:nvPr userDrawn="1"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4" name="object 4">
            <a:extLst>
              <a:ext uri="{FF2B5EF4-FFF2-40B4-BE49-F238E27FC236}">
                <a16:creationId xmlns:a16="http://schemas.microsoft.com/office/drawing/2014/main" id="{F85B8010-B39D-E141-A442-43BA37AA9298}"/>
              </a:ext>
            </a:extLst>
          </p:cNvPr>
          <p:cNvGrpSpPr/>
          <p:nvPr userDrawn="1"/>
        </p:nvGrpSpPr>
        <p:grpSpPr>
          <a:xfrm>
            <a:off x="19131280" y="10355374"/>
            <a:ext cx="445770" cy="598170"/>
            <a:chOff x="18406074" y="10234089"/>
            <a:chExt cx="445770" cy="598170"/>
          </a:xfrm>
        </p:grpSpPr>
        <p:sp>
          <p:nvSpPr>
            <p:cNvPr id="35" name="object 5">
              <a:extLst>
                <a:ext uri="{FF2B5EF4-FFF2-40B4-BE49-F238E27FC236}">
                  <a16:creationId xmlns:a16="http://schemas.microsoft.com/office/drawing/2014/main" id="{6777C2CC-3F19-944C-A6BE-3BA7FDE0AB12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6">
              <a:extLst>
                <a:ext uri="{FF2B5EF4-FFF2-40B4-BE49-F238E27FC236}">
                  <a16:creationId xmlns:a16="http://schemas.microsoft.com/office/drawing/2014/main" id="{867BBFEF-9432-8A42-A7EF-5A6AD57D317D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pic>
        <p:nvPicPr>
          <p:cNvPr id="37" name="Gráfico 36">
            <a:extLst>
              <a:ext uri="{FF2B5EF4-FFF2-40B4-BE49-F238E27FC236}">
                <a16:creationId xmlns:a16="http://schemas.microsoft.com/office/drawing/2014/main" id="{A8B463B4-447A-7B4A-914E-C9D22D793BC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2325995" y="10351817"/>
            <a:ext cx="4224383" cy="833510"/>
          </a:xfrm>
          <a:prstGeom prst="rect">
            <a:avLst/>
          </a:prstGeom>
        </p:spPr>
      </p:pic>
      <p:sp>
        <p:nvSpPr>
          <p:cNvPr id="3" name="Marcador de texto 3">
            <a:extLst>
              <a:ext uri="{FF2B5EF4-FFF2-40B4-BE49-F238E27FC236}">
                <a16:creationId xmlns:a16="http://schemas.microsoft.com/office/drawing/2014/main" id="{89B0BC78-4CB7-2CDC-6DC0-5EF494D5443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91068" y="2911475"/>
            <a:ext cx="12685915" cy="1661993"/>
          </a:xfrm>
        </p:spPr>
        <p:txBody>
          <a:bodyPr/>
          <a:lstStyle>
            <a:lvl1pPr algn="l">
              <a:defRPr sz="3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ut </a:t>
            </a:r>
            <a:r>
              <a:rPr lang="es-ES" dirty="0" err="1"/>
              <a:t>wisi</a:t>
            </a:r>
            <a:r>
              <a:rPr lang="es-ES" dirty="0"/>
              <a:t> </a:t>
            </a:r>
            <a:r>
              <a:rPr lang="es-ES" dirty="0" err="1"/>
              <a:t>enim</a:t>
            </a:r>
            <a:r>
              <a:rPr lang="es-ES" dirty="0"/>
              <a:t> ad </a:t>
            </a:r>
            <a:r>
              <a:rPr lang="es-ES" dirty="0" err="1"/>
              <a:t>minim</a:t>
            </a:r>
            <a:r>
              <a:rPr lang="es-ES" dirty="0"/>
              <a:t> </a:t>
            </a:r>
            <a:r>
              <a:rPr lang="es-ES" dirty="0" err="1"/>
              <a:t>mannt</a:t>
            </a:r>
            <a:r>
              <a:rPr lang="es-ES" dirty="0"/>
              <a:t>  </a:t>
            </a:r>
            <a:r>
              <a:rPr lang="es-ES" dirty="0" err="1"/>
              <a:t>veniam</a:t>
            </a:r>
            <a:r>
              <a:rPr lang="es-ES" dirty="0"/>
              <a:t>, </a:t>
            </a:r>
            <a:r>
              <a:rPr lang="es-ES" dirty="0" err="1"/>
              <a:t>quis</a:t>
            </a:r>
            <a:r>
              <a:rPr lang="es-ES" dirty="0"/>
              <a:t> </a:t>
            </a:r>
            <a:r>
              <a:rPr lang="es-ES" dirty="0" err="1"/>
              <a:t>nostrud</a:t>
            </a:r>
            <a:r>
              <a:rPr lang="es-ES" dirty="0"/>
              <a:t> </a:t>
            </a:r>
            <a:r>
              <a:rPr lang="es-ES" dirty="0" err="1"/>
              <a:t>exerci</a:t>
            </a:r>
            <a:r>
              <a:rPr lang="es-ES" dirty="0"/>
              <a:t>  </a:t>
            </a:r>
            <a:r>
              <a:rPr lang="es-ES" dirty="0" err="1"/>
              <a:t>tation</a:t>
            </a:r>
            <a:r>
              <a:rPr lang="es-ES" dirty="0"/>
              <a:t> </a:t>
            </a:r>
            <a:r>
              <a:rPr lang="es-ES" dirty="0" err="1"/>
              <a:t>ulla</a:t>
            </a:r>
            <a:r>
              <a:rPr lang="es-ES" dirty="0"/>
              <a:t> </a:t>
            </a:r>
            <a:r>
              <a:rPr lang="es-ES" dirty="0" err="1"/>
              <a:t>mcorper</a:t>
            </a:r>
            <a:r>
              <a:rPr lang="es-ES" dirty="0"/>
              <a:t> </a:t>
            </a:r>
            <a:r>
              <a:rPr lang="es-ES" dirty="0" err="1"/>
              <a:t>suscipit</a:t>
            </a:r>
            <a:r>
              <a:rPr lang="es-ES" dirty="0"/>
              <a:t> lo</a:t>
            </a:r>
          </a:p>
          <a:p>
            <a:endParaRPr lang="es-E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ángulo 23">
            <a:extLst>
              <a:ext uri="{FF2B5EF4-FFF2-40B4-BE49-F238E27FC236}">
                <a16:creationId xmlns:a16="http://schemas.microsoft.com/office/drawing/2014/main" id="{84BBD3E8-4E3E-7143-93D6-703701B55B8F}"/>
              </a:ext>
            </a:extLst>
          </p:cNvPr>
          <p:cNvSpPr/>
          <p:nvPr userDrawn="1"/>
        </p:nvSpPr>
        <p:spPr>
          <a:xfrm>
            <a:off x="1" y="828729"/>
            <a:ext cx="4870450" cy="1168346"/>
          </a:xfrm>
          <a:prstGeom prst="rect">
            <a:avLst/>
          </a:prstGeom>
          <a:solidFill>
            <a:srgbClr val="317D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6" name="object 3">
            <a:extLst>
              <a:ext uri="{FF2B5EF4-FFF2-40B4-BE49-F238E27FC236}">
                <a16:creationId xmlns:a16="http://schemas.microsoft.com/office/drawing/2014/main" id="{3F0A3CF7-27AF-C54F-8A82-249182FDF036}"/>
              </a:ext>
            </a:extLst>
          </p:cNvPr>
          <p:cNvSpPr/>
          <p:nvPr userDrawn="1"/>
        </p:nvSpPr>
        <p:spPr>
          <a:xfrm>
            <a:off x="5022850" y="828729"/>
            <a:ext cx="152400" cy="1168346"/>
          </a:xfrm>
          <a:custGeom>
            <a:avLst/>
            <a:gdLst/>
            <a:ahLst/>
            <a:cxnLst/>
            <a:rect l="l" t="t" r="r" b="b"/>
            <a:pathLst>
              <a:path w="53339" h="6827520">
                <a:moveTo>
                  <a:pt x="26606" y="0"/>
                </a:moveTo>
                <a:lnTo>
                  <a:pt x="16269" y="2095"/>
                </a:lnTo>
                <a:lnTo>
                  <a:pt x="7809" y="7806"/>
                </a:lnTo>
                <a:lnTo>
                  <a:pt x="2097" y="16264"/>
                </a:lnTo>
                <a:lnTo>
                  <a:pt x="0" y="26606"/>
                </a:lnTo>
                <a:lnTo>
                  <a:pt x="0" y="6800368"/>
                </a:lnTo>
                <a:lnTo>
                  <a:pt x="2097" y="6810704"/>
                </a:lnTo>
                <a:lnTo>
                  <a:pt x="7809" y="6819160"/>
                </a:lnTo>
                <a:lnTo>
                  <a:pt x="16269" y="6824869"/>
                </a:lnTo>
                <a:lnTo>
                  <a:pt x="26606" y="6826964"/>
                </a:lnTo>
                <a:lnTo>
                  <a:pt x="36943" y="6824869"/>
                </a:lnTo>
                <a:lnTo>
                  <a:pt x="45403" y="6819160"/>
                </a:lnTo>
                <a:lnTo>
                  <a:pt x="51115" y="6810704"/>
                </a:lnTo>
                <a:lnTo>
                  <a:pt x="53213" y="6800368"/>
                </a:lnTo>
                <a:lnTo>
                  <a:pt x="53213" y="26606"/>
                </a:lnTo>
                <a:lnTo>
                  <a:pt x="51115" y="16264"/>
                </a:lnTo>
                <a:lnTo>
                  <a:pt x="45403" y="7806"/>
                </a:lnTo>
                <a:lnTo>
                  <a:pt x="36943" y="2095"/>
                </a:lnTo>
                <a:lnTo>
                  <a:pt x="26606" y="0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Marcador de texto 26">
            <a:extLst>
              <a:ext uri="{FF2B5EF4-FFF2-40B4-BE49-F238E27FC236}">
                <a16:creationId xmlns:a16="http://schemas.microsoft.com/office/drawing/2014/main" id="{60CA0A8E-31A5-234D-AC7B-9748F2C75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4039" y="1258411"/>
            <a:ext cx="4296411" cy="1477328"/>
          </a:xfrm>
        </p:spPr>
        <p:txBody>
          <a:bodyPr/>
          <a:lstStyle>
            <a:lvl1pPr algn="l">
              <a:defRPr sz="4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 LOREM IPSUM</a:t>
            </a:r>
            <a:endParaRPr lang="es-CL" dirty="0"/>
          </a:p>
        </p:txBody>
      </p:sp>
      <p:sp>
        <p:nvSpPr>
          <p:cNvPr id="31" name="Marcador de texto 3">
            <a:extLst>
              <a:ext uri="{FF2B5EF4-FFF2-40B4-BE49-F238E27FC236}">
                <a16:creationId xmlns:a16="http://schemas.microsoft.com/office/drawing/2014/main" id="{B2FCA64A-F62A-7D46-AFDE-4EB256B113A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4675" y="3521075"/>
            <a:ext cx="4143376" cy="1752600"/>
          </a:xfrm>
        </p:spPr>
        <p:txBody>
          <a:bodyPr/>
          <a:lstStyle>
            <a:lvl1pPr algn="l"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ut </a:t>
            </a:r>
            <a:r>
              <a:rPr lang="es-ES" dirty="0" err="1"/>
              <a:t>wisi</a:t>
            </a:r>
            <a:r>
              <a:rPr lang="es-ES" dirty="0"/>
              <a:t> </a:t>
            </a:r>
            <a:r>
              <a:rPr lang="es-ES" dirty="0" err="1"/>
              <a:t>enim</a:t>
            </a:r>
            <a:r>
              <a:rPr lang="es-ES" dirty="0"/>
              <a:t> ad </a:t>
            </a:r>
            <a:r>
              <a:rPr lang="es-ES" dirty="0" err="1"/>
              <a:t>minim</a:t>
            </a:r>
            <a:r>
              <a:rPr lang="es-ES" dirty="0"/>
              <a:t> </a:t>
            </a:r>
            <a:r>
              <a:rPr lang="es-ES" dirty="0" err="1"/>
              <a:t>mannt</a:t>
            </a:r>
            <a:r>
              <a:rPr lang="es-ES" dirty="0"/>
              <a:t>  </a:t>
            </a:r>
            <a:r>
              <a:rPr lang="es-ES" dirty="0" err="1"/>
              <a:t>veniam</a:t>
            </a:r>
            <a:r>
              <a:rPr lang="es-ES" dirty="0"/>
              <a:t>, </a:t>
            </a:r>
            <a:r>
              <a:rPr lang="es-ES" dirty="0" err="1"/>
              <a:t>quis</a:t>
            </a:r>
            <a:r>
              <a:rPr lang="es-ES" dirty="0"/>
              <a:t> </a:t>
            </a:r>
            <a:r>
              <a:rPr lang="es-ES" dirty="0" err="1"/>
              <a:t>nostrud</a:t>
            </a:r>
            <a:r>
              <a:rPr lang="es-ES" dirty="0"/>
              <a:t> </a:t>
            </a:r>
            <a:r>
              <a:rPr lang="es-ES" dirty="0" err="1"/>
              <a:t>exerci</a:t>
            </a:r>
            <a:r>
              <a:rPr lang="es-ES" dirty="0"/>
              <a:t>  </a:t>
            </a:r>
            <a:r>
              <a:rPr lang="es-ES" dirty="0" err="1"/>
              <a:t>tation</a:t>
            </a:r>
            <a:r>
              <a:rPr lang="es-ES" dirty="0"/>
              <a:t> </a:t>
            </a:r>
            <a:r>
              <a:rPr lang="es-ES" dirty="0" err="1"/>
              <a:t>ulla</a:t>
            </a:r>
            <a:r>
              <a:rPr lang="es-ES" dirty="0"/>
              <a:t> </a:t>
            </a:r>
            <a:r>
              <a:rPr lang="es-ES" dirty="0" err="1"/>
              <a:t>mcorper</a:t>
            </a:r>
            <a:r>
              <a:rPr lang="es-ES" dirty="0"/>
              <a:t> </a:t>
            </a:r>
            <a:r>
              <a:rPr lang="es-ES" dirty="0" err="1"/>
              <a:t>suscipit</a:t>
            </a:r>
            <a:r>
              <a:rPr lang="es-ES" dirty="0"/>
              <a:t> lo</a:t>
            </a:r>
          </a:p>
          <a:p>
            <a:endParaRPr lang="es-ES" dirty="0"/>
          </a:p>
        </p:txBody>
      </p:sp>
      <p:sp>
        <p:nvSpPr>
          <p:cNvPr id="32" name="object 2">
            <a:extLst>
              <a:ext uri="{FF2B5EF4-FFF2-40B4-BE49-F238E27FC236}">
                <a16:creationId xmlns:a16="http://schemas.microsoft.com/office/drawing/2014/main" id="{3E996A7B-5475-8648-80AF-B9FC4BDFAFBC}"/>
              </a:ext>
            </a:extLst>
          </p:cNvPr>
          <p:cNvSpPr/>
          <p:nvPr userDrawn="1"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">
            <a:extLst>
              <a:ext uri="{FF2B5EF4-FFF2-40B4-BE49-F238E27FC236}">
                <a16:creationId xmlns:a16="http://schemas.microsoft.com/office/drawing/2014/main" id="{0A761E5C-A140-404A-B948-83BB07042F18}"/>
              </a:ext>
            </a:extLst>
          </p:cNvPr>
          <p:cNvSpPr/>
          <p:nvPr userDrawn="1"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4" name="object 4">
            <a:extLst>
              <a:ext uri="{FF2B5EF4-FFF2-40B4-BE49-F238E27FC236}">
                <a16:creationId xmlns:a16="http://schemas.microsoft.com/office/drawing/2014/main" id="{F85B8010-B39D-E141-A442-43BA37AA9298}"/>
              </a:ext>
            </a:extLst>
          </p:cNvPr>
          <p:cNvGrpSpPr/>
          <p:nvPr userDrawn="1"/>
        </p:nvGrpSpPr>
        <p:grpSpPr>
          <a:xfrm>
            <a:off x="19131280" y="10355374"/>
            <a:ext cx="445770" cy="598170"/>
            <a:chOff x="18406074" y="10234089"/>
            <a:chExt cx="445770" cy="598170"/>
          </a:xfrm>
        </p:grpSpPr>
        <p:sp>
          <p:nvSpPr>
            <p:cNvPr id="35" name="object 5">
              <a:extLst>
                <a:ext uri="{FF2B5EF4-FFF2-40B4-BE49-F238E27FC236}">
                  <a16:creationId xmlns:a16="http://schemas.microsoft.com/office/drawing/2014/main" id="{6777C2CC-3F19-944C-A6BE-3BA7FDE0AB12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6">
              <a:extLst>
                <a:ext uri="{FF2B5EF4-FFF2-40B4-BE49-F238E27FC236}">
                  <a16:creationId xmlns:a16="http://schemas.microsoft.com/office/drawing/2014/main" id="{867BBFEF-9432-8A42-A7EF-5A6AD57D317D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pic>
        <p:nvPicPr>
          <p:cNvPr id="37" name="Gráfico 36">
            <a:extLst>
              <a:ext uri="{FF2B5EF4-FFF2-40B4-BE49-F238E27FC236}">
                <a16:creationId xmlns:a16="http://schemas.microsoft.com/office/drawing/2014/main" id="{A8B463B4-447A-7B4A-914E-C9D22D793BC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2325995" y="10351817"/>
            <a:ext cx="4224383" cy="833510"/>
          </a:xfrm>
          <a:prstGeom prst="rect">
            <a:avLst/>
          </a:prstGeom>
        </p:spPr>
      </p:pic>
      <p:sp>
        <p:nvSpPr>
          <p:cNvPr id="3" name="Marcador de texto 3">
            <a:extLst>
              <a:ext uri="{FF2B5EF4-FFF2-40B4-BE49-F238E27FC236}">
                <a16:creationId xmlns:a16="http://schemas.microsoft.com/office/drawing/2014/main" id="{89B0BC78-4CB7-2CDC-6DC0-5EF494D5443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91068" y="3521075"/>
            <a:ext cx="12685915" cy="1661993"/>
          </a:xfrm>
        </p:spPr>
        <p:txBody>
          <a:bodyPr/>
          <a:lstStyle>
            <a:lvl1pPr algn="l">
              <a:defRPr sz="3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ut </a:t>
            </a:r>
            <a:r>
              <a:rPr lang="es-ES" dirty="0" err="1"/>
              <a:t>wisi</a:t>
            </a:r>
            <a:r>
              <a:rPr lang="es-ES" dirty="0"/>
              <a:t> </a:t>
            </a:r>
            <a:r>
              <a:rPr lang="es-ES" dirty="0" err="1"/>
              <a:t>enim</a:t>
            </a:r>
            <a:r>
              <a:rPr lang="es-ES" dirty="0"/>
              <a:t> ad </a:t>
            </a:r>
            <a:r>
              <a:rPr lang="es-ES" dirty="0" err="1"/>
              <a:t>minim</a:t>
            </a:r>
            <a:r>
              <a:rPr lang="es-ES" dirty="0"/>
              <a:t> </a:t>
            </a:r>
            <a:r>
              <a:rPr lang="es-ES" dirty="0" err="1"/>
              <a:t>mannt</a:t>
            </a:r>
            <a:r>
              <a:rPr lang="es-ES" dirty="0"/>
              <a:t>  </a:t>
            </a:r>
            <a:r>
              <a:rPr lang="es-ES" dirty="0" err="1"/>
              <a:t>veniam</a:t>
            </a:r>
            <a:r>
              <a:rPr lang="es-ES" dirty="0"/>
              <a:t>, </a:t>
            </a:r>
            <a:r>
              <a:rPr lang="es-ES" dirty="0" err="1"/>
              <a:t>quis</a:t>
            </a:r>
            <a:r>
              <a:rPr lang="es-ES" dirty="0"/>
              <a:t> </a:t>
            </a:r>
            <a:r>
              <a:rPr lang="es-ES" dirty="0" err="1"/>
              <a:t>nostrud</a:t>
            </a:r>
            <a:r>
              <a:rPr lang="es-ES" dirty="0"/>
              <a:t> </a:t>
            </a:r>
            <a:r>
              <a:rPr lang="es-ES" dirty="0" err="1"/>
              <a:t>exerci</a:t>
            </a:r>
            <a:r>
              <a:rPr lang="es-ES" dirty="0"/>
              <a:t>  </a:t>
            </a:r>
            <a:r>
              <a:rPr lang="es-ES" dirty="0" err="1"/>
              <a:t>tation</a:t>
            </a:r>
            <a:r>
              <a:rPr lang="es-ES" dirty="0"/>
              <a:t> </a:t>
            </a:r>
            <a:r>
              <a:rPr lang="es-ES" dirty="0" err="1"/>
              <a:t>ulla</a:t>
            </a:r>
            <a:r>
              <a:rPr lang="es-ES" dirty="0"/>
              <a:t> </a:t>
            </a:r>
            <a:r>
              <a:rPr lang="es-ES" dirty="0" err="1"/>
              <a:t>mcorper</a:t>
            </a:r>
            <a:r>
              <a:rPr lang="es-ES" dirty="0"/>
              <a:t> </a:t>
            </a:r>
            <a:r>
              <a:rPr lang="es-ES" dirty="0" err="1"/>
              <a:t>suscipit</a:t>
            </a:r>
            <a:r>
              <a:rPr lang="es-ES" dirty="0"/>
              <a:t> lo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70772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F0C62AA-7E37-6845-8D8A-ED2B4A20925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0104100" cy="7378258"/>
          </a:xfrm>
          <a:prstGeom prst="rect">
            <a:avLst/>
          </a:prstGeom>
        </p:spPr>
      </p:pic>
      <p:sp>
        <p:nvSpPr>
          <p:cNvPr id="35" name="object 2">
            <a:extLst>
              <a:ext uri="{FF2B5EF4-FFF2-40B4-BE49-F238E27FC236}">
                <a16:creationId xmlns:a16="http://schemas.microsoft.com/office/drawing/2014/main" id="{8B4706A3-2EB4-0941-8713-118E1EE44C32}"/>
              </a:ext>
            </a:extLst>
          </p:cNvPr>
          <p:cNvSpPr/>
          <p:nvPr userDrawn="1"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">
            <a:extLst>
              <a:ext uri="{FF2B5EF4-FFF2-40B4-BE49-F238E27FC236}">
                <a16:creationId xmlns:a16="http://schemas.microsoft.com/office/drawing/2014/main" id="{1D44F9E2-5379-7E4A-83D8-2FDE2AFAFEF9}"/>
              </a:ext>
            </a:extLst>
          </p:cNvPr>
          <p:cNvSpPr/>
          <p:nvPr userDrawn="1"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7" name="object 4">
            <a:extLst>
              <a:ext uri="{FF2B5EF4-FFF2-40B4-BE49-F238E27FC236}">
                <a16:creationId xmlns:a16="http://schemas.microsoft.com/office/drawing/2014/main" id="{0360ECE7-3B5A-AA42-B97A-B717880F7FD0}"/>
              </a:ext>
            </a:extLst>
          </p:cNvPr>
          <p:cNvGrpSpPr/>
          <p:nvPr userDrawn="1"/>
        </p:nvGrpSpPr>
        <p:grpSpPr>
          <a:xfrm>
            <a:off x="19131280" y="10355374"/>
            <a:ext cx="445770" cy="598170"/>
            <a:chOff x="18406074" y="10234089"/>
            <a:chExt cx="445770" cy="598170"/>
          </a:xfrm>
        </p:grpSpPr>
        <p:sp>
          <p:nvSpPr>
            <p:cNvPr id="38" name="object 5">
              <a:extLst>
                <a:ext uri="{FF2B5EF4-FFF2-40B4-BE49-F238E27FC236}">
                  <a16:creationId xmlns:a16="http://schemas.microsoft.com/office/drawing/2014/main" id="{A6298163-CFF5-EA4A-8794-9DB6E054DA1C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6">
              <a:extLst>
                <a:ext uri="{FF2B5EF4-FFF2-40B4-BE49-F238E27FC236}">
                  <a16:creationId xmlns:a16="http://schemas.microsoft.com/office/drawing/2014/main" id="{93ED0631-D4B8-9245-AED9-7FFC3DF8BF8D}"/>
                </a:ext>
              </a:extLst>
            </p:cNvPr>
            <p:cNvPicPr/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pic>
        <p:nvPicPr>
          <p:cNvPr id="40" name="Gráfico 39">
            <a:extLst>
              <a:ext uri="{FF2B5EF4-FFF2-40B4-BE49-F238E27FC236}">
                <a16:creationId xmlns:a16="http://schemas.microsoft.com/office/drawing/2014/main" id="{753FB46B-300A-F44F-AAAA-E67F66AD18C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2325995" y="10351817"/>
            <a:ext cx="4224383" cy="833510"/>
          </a:xfrm>
          <a:prstGeom prst="rect">
            <a:avLst/>
          </a:prstGeom>
        </p:spPr>
      </p:pic>
      <p:sp>
        <p:nvSpPr>
          <p:cNvPr id="41" name="Título 10">
            <a:extLst>
              <a:ext uri="{FF2B5EF4-FFF2-40B4-BE49-F238E27FC236}">
                <a16:creationId xmlns:a16="http://schemas.microsoft.com/office/drawing/2014/main" id="{01AF9639-B5F6-6546-8B77-C66957275E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990" y="8235994"/>
            <a:ext cx="6048240" cy="232492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A9205323-AC03-D74A-AEE3-E3B4BB450B70}"/>
              </a:ext>
            </a:extLst>
          </p:cNvPr>
          <p:cNvCxnSpPr>
            <a:cxnSpLocks/>
          </p:cNvCxnSpPr>
          <p:nvPr userDrawn="1"/>
        </p:nvCxnSpPr>
        <p:spPr>
          <a:xfrm>
            <a:off x="7842250" y="7864475"/>
            <a:ext cx="0" cy="269644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Marcador de texto 3">
            <a:extLst>
              <a:ext uri="{FF2B5EF4-FFF2-40B4-BE49-F238E27FC236}">
                <a16:creationId xmlns:a16="http://schemas.microsoft.com/office/drawing/2014/main" id="{35C72942-F7B7-3241-84D0-E36AF6C765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14271" y="8170445"/>
            <a:ext cx="11193563" cy="190383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94323C78-91D7-DE47-86DA-6F7685E6C6B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2196"/>
            <a:ext cx="20104100" cy="7520510"/>
          </a:xfrm>
          <a:prstGeom prst="rect">
            <a:avLst/>
          </a:prstGeom>
        </p:spPr>
      </p:pic>
      <p:sp>
        <p:nvSpPr>
          <p:cNvPr id="30" name="object 2">
            <a:extLst>
              <a:ext uri="{FF2B5EF4-FFF2-40B4-BE49-F238E27FC236}">
                <a16:creationId xmlns:a16="http://schemas.microsoft.com/office/drawing/2014/main" id="{1A05C437-F6E2-1346-92B2-6EC80A6C890F}"/>
              </a:ext>
            </a:extLst>
          </p:cNvPr>
          <p:cNvSpPr/>
          <p:nvPr userDrawn="1"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">
            <a:extLst>
              <a:ext uri="{FF2B5EF4-FFF2-40B4-BE49-F238E27FC236}">
                <a16:creationId xmlns:a16="http://schemas.microsoft.com/office/drawing/2014/main" id="{5A8637DA-970F-8F4E-A3B3-DC09DAE3D0BE}"/>
              </a:ext>
            </a:extLst>
          </p:cNvPr>
          <p:cNvSpPr/>
          <p:nvPr userDrawn="1"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2" name="object 4">
            <a:extLst>
              <a:ext uri="{FF2B5EF4-FFF2-40B4-BE49-F238E27FC236}">
                <a16:creationId xmlns:a16="http://schemas.microsoft.com/office/drawing/2014/main" id="{F0E47495-3EF8-A445-9410-936564B2BEE9}"/>
              </a:ext>
            </a:extLst>
          </p:cNvPr>
          <p:cNvGrpSpPr/>
          <p:nvPr userDrawn="1"/>
        </p:nvGrpSpPr>
        <p:grpSpPr>
          <a:xfrm>
            <a:off x="19131280" y="10355374"/>
            <a:ext cx="445770" cy="598170"/>
            <a:chOff x="18406074" y="10234089"/>
            <a:chExt cx="445770" cy="598170"/>
          </a:xfrm>
        </p:grpSpPr>
        <p:sp>
          <p:nvSpPr>
            <p:cNvPr id="33" name="object 5">
              <a:extLst>
                <a:ext uri="{FF2B5EF4-FFF2-40B4-BE49-F238E27FC236}">
                  <a16:creationId xmlns:a16="http://schemas.microsoft.com/office/drawing/2014/main" id="{0FBC0564-595F-864D-91F5-A9613FFC17D2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6">
              <a:extLst>
                <a:ext uri="{FF2B5EF4-FFF2-40B4-BE49-F238E27FC236}">
                  <a16:creationId xmlns:a16="http://schemas.microsoft.com/office/drawing/2014/main" id="{D3F1EA37-869B-F94C-A100-2DFE634B7A52}"/>
                </a:ext>
              </a:extLst>
            </p:cNvPr>
            <p:cNvPicPr/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pic>
        <p:nvPicPr>
          <p:cNvPr id="35" name="Gráfico 34">
            <a:extLst>
              <a:ext uri="{FF2B5EF4-FFF2-40B4-BE49-F238E27FC236}">
                <a16:creationId xmlns:a16="http://schemas.microsoft.com/office/drawing/2014/main" id="{9B30EE24-9E48-634A-8BF4-69FBC5B32A9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2325995" y="10351817"/>
            <a:ext cx="4224383" cy="833510"/>
          </a:xfrm>
          <a:prstGeom prst="rect">
            <a:avLst/>
          </a:prstGeom>
        </p:spPr>
      </p:pic>
      <p:sp>
        <p:nvSpPr>
          <p:cNvPr id="36" name="Título 10">
            <a:extLst>
              <a:ext uri="{FF2B5EF4-FFF2-40B4-BE49-F238E27FC236}">
                <a16:creationId xmlns:a16="http://schemas.microsoft.com/office/drawing/2014/main" id="{574A0C90-EC12-A749-A679-5777882832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990" y="8235994"/>
            <a:ext cx="6048240" cy="232492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91529161-8AB8-9849-AF32-382A75BC8A61}"/>
              </a:ext>
            </a:extLst>
          </p:cNvPr>
          <p:cNvCxnSpPr>
            <a:cxnSpLocks/>
          </p:cNvCxnSpPr>
          <p:nvPr userDrawn="1"/>
        </p:nvCxnSpPr>
        <p:spPr>
          <a:xfrm>
            <a:off x="7842250" y="7864475"/>
            <a:ext cx="0" cy="269644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arcador de texto 3">
            <a:extLst>
              <a:ext uri="{FF2B5EF4-FFF2-40B4-BE49-F238E27FC236}">
                <a16:creationId xmlns:a16="http://schemas.microsoft.com/office/drawing/2014/main" id="{E7FE815C-E26B-4E4E-9B6D-5856DACC3D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14271" y="8170445"/>
            <a:ext cx="11193563" cy="190383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Editar los estilos de texto del patrón
Segundo nivel
Tercer nivel
Cuarto nivel
Quinto nivel</a:t>
            </a:r>
            <a:endParaRPr lang="es-CL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80393" y="2411901"/>
            <a:ext cx="3956050" cy="1331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5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2601150"/>
            <a:ext cx="18093690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61" r:id="rId2"/>
    <p:sldLayoutId id="2147483666" r:id="rId3"/>
    <p:sldLayoutId id="2147483672" r:id="rId4"/>
    <p:sldLayoutId id="2147483673" r:id="rId5"/>
    <p:sldLayoutId id="2147483662" r:id="rId6"/>
    <p:sldLayoutId id="2147483668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7" Type="http://schemas.openxmlformats.org/officeDocument/2006/relationships/image" Target="../media/image1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34.sv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8.png"/><Relationship Id="rId4" Type="http://schemas.openxmlformats.org/officeDocument/2006/relationships/image" Target="../media/image27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0.jpeg"/><Relationship Id="rId4" Type="http://schemas.openxmlformats.org/officeDocument/2006/relationships/image" Target="../media/image29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svg"/><Relationship Id="rId5" Type="http://schemas.openxmlformats.org/officeDocument/2006/relationships/image" Target="../media/image15.png"/><Relationship Id="rId4" Type="http://schemas.openxmlformats.org/officeDocument/2006/relationships/image" Target="../media/image17.sv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13" Type="http://schemas.openxmlformats.org/officeDocument/2006/relationships/image" Target="../media/image21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8.png"/><Relationship Id="rId12" Type="http://schemas.openxmlformats.org/officeDocument/2006/relationships/image" Target="../media/image28.sv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11" Type="http://schemas.openxmlformats.org/officeDocument/2006/relationships/image" Target="../media/image20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26.sv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30352212-10B1-B041-82C3-4A69660904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wrap="square" lIns="0" tIns="0" rIns="0" bIns="0" anchor="t">
            <a:spAutoFit/>
          </a:bodyPr>
          <a:lstStyle/>
          <a:p>
            <a:r>
              <a:rPr lang="es-CL" dirty="0">
                <a:latin typeface="Arial"/>
                <a:cs typeface="Arial"/>
              </a:rPr>
              <a:t>PGY1121</a:t>
            </a:r>
            <a:endParaRPr lang="es-CL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F413BE3-4FA4-D84B-A70D-F6C2A6DF6B7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18050" y="4283075"/>
            <a:ext cx="11429999" cy="1846659"/>
          </a:xfrm>
        </p:spPr>
        <p:txBody>
          <a:bodyPr wrap="square" lIns="0" tIns="0" rIns="0" bIns="0" anchor="t">
            <a:spAutoFit/>
          </a:bodyPr>
          <a:lstStyle/>
          <a:p>
            <a:r>
              <a:rPr lang="es-CL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/>
                <a:cs typeface="Arial"/>
              </a:rPr>
              <a:t>PROGRAMACIÓN DE ALGORITMOS </a:t>
            </a:r>
            <a:endParaRPr lang="es-CL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BAB9267-BCDC-C68D-BEFB-9F71BA5E8820}"/>
              </a:ext>
            </a:extLst>
          </p:cNvPr>
          <p:cNvSpPr txBox="1"/>
          <p:nvPr/>
        </p:nvSpPr>
        <p:spPr>
          <a:xfrm>
            <a:off x="5145499" y="7559675"/>
            <a:ext cx="9906000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CL" sz="4800" dirty="0">
                <a:solidFill>
                  <a:schemeClr val="bg1"/>
                </a:solidFill>
              </a:rPr>
              <a:t>Experiencia de Aprendizaje 1</a:t>
            </a:r>
          </a:p>
        </p:txBody>
      </p:sp>
    </p:spTree>
    <p:extLst>
      <p:ext uri="{BB962C8B-B14F-4D97-AF65-F5344CB8AC3E}">
        <p14:creationId xmlns:p14="http://schemas.microsoft.com/office/powerpoint/2010/main" val="2749763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08200E24-ACB4-E5AA-478D-4C256DCDDE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4040" y="1258411"/>
            <a:ext cx="4143376" cy="1477328"/>
          </a:xfrm>
        </p:spPr>
        <p:txBody>
          <a:bodyPr/>
          <a:lstStyle/>
          <a:p>
            <a:r>
              <a:rPr lang="es-CL" dirty="0"/>
              <a:t>Tipos de Algoritmo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E0F5555B-950F-2C23-DE7C-F94578B9083D}"/>
              </a:ext>
            </a:extLst>
          </p:cNvPr>
          <p:cNvSpPr/>
          <p:nvPr/>
        </p:nvSpPr>
        <p:spPr>
          <a:xfrm>
            <a:off x="5327650" y="2413646"/>
            <a:ext cx="3574236" cy="7543800"/>
          </a:xfrm>
          <a:prstGeom prst="rect">
            <a:avLst/>
          </a:prstGeom>
          <a:solidFill>
            <a:srgbClr val="317D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" name="Marcador de texto 1">
            <a:extLst>
              <a:ext uri="{FF2B5EF4-FFF2-40B4-BE49-F238E27FC236}">
                <a16:creationId xmlns:a16="http://schemas.microsoft.com/office/drawing/2014/main" id="{5A9DC65A-3DA7-D8BD-F5F1-EE97E4A87915}"/>
              </a:ext>
            </a:extLst>
          </p:cNvPr>
          <p:cNvSpPr txBox="1">
            <a:spLocks/>
          </p:cNvSpPr>
          <p:nvPr/>
        </p:nvSpPr>
        <p:spPr>
          <a:xfrm>
            <a:off x="5639982" y="5060594"/>
            <a:ext cx="3005299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>
              <a:defRPr sz="48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L" sz="3200" kern="0" dirty="0">
                <a:solidFill>
                  <a:schemeClr val="bg1"/>
                </a:solidFill>
              </a:rPr>
              <a:t>CUALITATIVO</a:t>
            </a:r>
          </a:p>
        </p:txBody>
      </p:sp>
      <p:sp>
        <p:nvSpPr>
          <p:cNvPr id="12" name="Marcador de texto 2">
            <a:extLst>
              <a:ext uri="{FF2B5EF4-FFF2-40B4-BE49-F238E27FC236}">
                <a16:creationId xmlns:a16="http://schemas.microsoft.com/office/drawing/2014/main" id="{1872264C-26E6-27ED-33E1-F71E710D3693}"/>
              </a:ext>
            </a:extLst>
          </p:cNvPr>
          <p:cNvSpPr txBox="1">
            <a:spLocks/>
          </p:cNvSpPr>
          <p:nvPr/>
        </p:nvSpPr>
        <p:spPr>
          <a:xfrm>
            <a:off x="5504333" y="2987675"/>
            <a:ext cx="3276599" cy="1600438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L" sz="10400" b="1" kern="0" dirty="0">
                <a:solidFill>
                  <a:schemeClr val="bg1"/>
                </a:solidFill>
              </a:rPr>
              <a:t>ABC</a:t>
            </a:r>
          </a:p>
        </p:txBody>
      </p:sp>
      <p:sp>
        <p:nvSpPr>
          <p:cNvPr id="13" name="Marcador de texto 3">
            <a:extLst>
              <a:ext uri="{FF2B5EF4-FFF2-40B4-BE49-F238E27FC236}">
                <a16:creationId xmlns:a16="http://schemas.microsoft.com/office/drawing/2014/main" id="{80358353-490B-6E8E-04D4-BC16C8C6EC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602402" y="5916416"/>
            <a:ext cx="2916442" cy="1231106"/>
          </a:xfrm>
        </p:spPr>
        <p:txBody>
          <a:bodyPr/>
          <a:lstStyle/>
          <a:p>
            <a:pPr algn="ctr"/>
            <a:r>
              <a:rPr lang="es-MX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Estos Algoritmos son aquellos en los que se describen los pasos de forma escrita.</a:t>
            </a:r>
            <a:endParaRPr lang="es-MX" sz="3200" dirty="0">
              <a:solidFill>
                <a:schemeClr val="bg1"/>
              </a:solidFill>
              <a:latin typeface="Arial" panose="020B0604020202020204" pitchFamily="34" charset="0"/>
              <a:ea typeface="Consolas"/>
              <a:cs typeface="Arial" panose="020B0604020202020204" pitchFamily="34" charset="0"/>
              <a:sym typeface="Consolas"/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C430103C-E51C-FAA7-F959-2350F941E1AF}"/>
              </a:ext>
            </a:extLst>
          </p:cNvPr>
          <p:cNvSpPr/>
          <p:nvPr/>
        </p:nvSpPr>
        <p:spPr>
          <a:xfrm>
            <a:off x="10211612" y="2413646"/>
            <a:ext cx="3574237" cy="7543800"/>
          </a:xfrm>
          <a:prstGeom prst="rect">
            <a:avLst/>
          </a:prstGeom>
          <a:solidFill>
            <a:srgbClr val="317D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5" name="Marcador de texto 1">
            <a:extLst>
              <a:ext uri="{FF2B5EF4-FFF2-40B4-BE49-F238E27FC236}">
                <a16:creationId xmlns:a16="http://schemas.microsoft.com/office/drawing/2014/main" id="{4CC886D4-2529-F805-B48B-6209DB65F191}"/>
              </a:ext>
            </a:extLst>
          </p:cNvPr>
          <p:cNvSpPr txBox="1">
            <a:spLocks/>
          </p:cNvSpPr>
          <p:nvPr/>
        </p:nvSpPr>
        <p:spPr>
          <a:xfrm>
            <a:off x="10406855" y="5060594"/>
            <a:ext cx="314095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>
              <a:defRPr sz="48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L" sz="3200" kern="0" dirty="0">
                <a:solidFill>
                  <a:schemeClr val="bg1"/>
                </a:solidFill>
              </a:rPr>
              <a:t>CUANTITATIVO</a:t>
            </a:r>
          </a:p>
        </p:txBody>
      </p:sp>
      <p:sp>
        <p:nvSpPr>
          <p:cNvPr id="16" name="Marcador de texto 2">
            <a:extLst>
              <a:ext uri="{FF2B5EF4-FFF2-40B4-BE49-F238E27FC236}">
                <a16:creationId xmlns:a16="http://schemas.microsoft.com/office/drawing/2014/main" id="{04AFE54F-C1F2-6F56-A64B-8F42B09BB23B}"/>
              </a:ext>
            </a:extLst>
          </p:cNvPr>
          <p:cNvSpPr txBox="1">
            <a:spLocks/>
          </p:cNvSpPr>
          <p:nvPr/>
        </p:nvSpPr>
        <p:spPr>
          <a:xfrm>
            <a:off x="10271206" y="2987675"/>
            <a:ext cx="3276599" cy="1600438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L" sz="10400" b="1" kern="0" dirty="0">
                <a:solidFill>
                  <a:schemeClr val="bg1"/>
                </a:solidFill>
              </a:rPr>
              <a:t>123</a:t>
            </a:r>
          </a:p>
        </p:txBody>
      </p:sp>
      <p:sp>
        <p:nvSpPr>
          <p:cNvPr id="17" name="Marcador de texto 3">
            <a:extLst>
              <a:ext uri="{FF2B5EF4-FFF2-40B4-BE49-F238E27FC236}">
                <a16:creationId xmlns:a16="http://schemas.microsoft.com/office/drawing/2014/main" id="{B9F2EA58-18FA-0079-06B3-890CD31C3132}"/>
              </a:ext>
            </a:extLst>
          </p:cNvPr>
          <p:cNvSpPr txBox="1">
            <a:spLocks/>
          </p:cNvSpPr>
          <p:nvPr/>
        </p:nvSpPr>
        <p:spPr>
          <a:xfrm>
            <a:off x="10540509" y="5916416"/>
            <a:ext cx="2916442" cy="153888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>
              <a:defRPr sz="200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kern="0" dirty="0">
                <a:solidFill>
                  <a:schemeClr val="bg1"/>
                </a:solidFill>
              </a:rPr>
              <a:t>Estos algoritmos son aquellos que utilizan cálculos matemáticos para definir los pasos del proceso.</a:t>
            </a:r>
          </a:p>
        </p:txBody>
      </p:sp>
      <p:pic>
        <p:nvPicPr>
          <p:cNvPr id="5" name="Gráfico 4" descr="Smart Phone con relleno sólido">
            <a:extLst>
              <a:ext uri="{FF2B5EF4-FFF2-40B4-BE49-F238E27FC236}">
                <a16:creationId xmlns:a16="http://schemas.microsoft.com/office/drawing/2014/main" id="{593D7503-0190-FC8F-9B2D-F295028DFF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6256940" y="7288338"/>
            <a:ext cx="1607366" cy="1607366"/>
          </a:xfrm>
          <a:prstGeom prst="rect">
            <a:avLst/>
          </a:prstGeom>
        </p:spPr>
      </p:pic>
      <p:sp>
        <p:nvSpPr>
          <p:cNvPr id="6" name="Marcador de texto 3">
            <a:extLst>
              <a:ext uri="{FF2B5EF4-FFF2-40B4-BE49-F238E27FC236}">
                <a16:creationId xmlns:a16="http://schemas.microsoft.com/office/drawing/2014/main" id="{8057F737-369A-D768-F056-41DF0BD9F9EB}"/>
              </a:ext>
            </a:extLst>
          </p:cNvPr>
          <p:cNvSpPr txBox="1">
            <a:spLocks/>
          </p:cNvSpPr>
          <p:nvPr/>
        </p:nvSpPr>
        <p:spPr>
          <a:xfrm>
            <a:off x="5602402" y="8986188"/>
            <a:ext cx="2916442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>
              <a:defRPr sz="200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sz="2800" kern="0" dirty="0">
                <a:solidFill>
                  <a:schemeClr val="bg1"/>
                </a:solidFill>
              </a:rPr>
              <a:t>Llamar por celular</a:t>
            </a:r>
            <a:endParaRPr lang="es-MX" sz="4000" kern="0" dirty="0">
              <a:solidFill>
                <a:schemeClr val="bg1"/>
              </a:solidFill>
              <a:ea typeface="Consolas"/>
              <a:sym typeface="Consolas"/>
            </a:endParaRPr>
          </a:p>
        </p:txBody>
      </p:sp>
      <p:pic>
        <p:nvPicPr>
          <p:cNvPr id="8" name="Gráfico 7" descr="Mathematics con relleno sólido">
            <a:extLst>
              <a:ext uri="{FF2B5EF4-FFF2-40B4-BE49-F238E27FC236}">
                <a16:creationId xmlns:a16="http://schemas.microsoft.com/office/drawing/2014/main" id="{39F60118-CAC1-DE02-B3EB-24FAEB39436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1312930" y="7603249"/>
            <a:ext cx="1371600" cy="1371600"/>
          </a:xfrm>
          <a:prstGeom prst="rect">
            <a:avLst/>
          </a:prstGeom>
        </p:spPr>
      </p:pic>
      <p:sp>
        <p:nvSpPr>
          <p:cNvPr id="9" name="Marcador de texto 3">
            <a:extLst>
              <a:ext uri="{FF2B5EF4-FFF2-40B4-BE49-F238E27FC236}">
                <a16:creationId xmlns:a16="http://schemas.microsoft.com/office/drawing/2014/main" id="{FB7986BE-0F15-C719-8E8C-7AA224E9FE36}"/>
              </a:ext>
            </a:extLst>
          </p:cNvPr>
          <p:cNvSpPr txBox="1">
            <a:spLocks/>
          </p:cNvSpPr>
          <p:nvPr/>
        </p:nvSpPr>
        <p:spPr>
          <a:xfrm>
            <a:off x="10566287" y="8986188"/>
            <a:ext cx="2916442" cy="8617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>
              <a:defRPr sz="200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sz="2800" kern="0" dirty="0">
                <a:solidFill>
                  <a:schemeClr val="bg1"/>
                </a:solidFill>
              </a:rPr>
              <a:t>Sumar dos números</a:t>
            </a:r>
            <a:endParaRPr lang="es-MX" sz="4000" kern="0" dirty="0">
              <a:solidFill>
                <a:schemeClr val="bg1"/>
              </a:solidFill>
              <a:ea typeface="Consolas"/>
              <a:sym typeface="Consolas"/>
            </a:endParaRPr>
          </a:p>
        </p:txBody>
      </p:sp>
      <p:pic>
        <p:nvPicPr>
          <p:cNvPr id="3" name="Imagen 3" descr="Logotipo, Icono&#10;&#10;Descripción generada automáticamente">
            <a:extLst>
              <a:ext uri="{FF2B5EF4-FFF2-40B4-BE49-F238E27FC236}">
                <a16:creationId xmlns:a16="http://schemas.microsoft.com/office/drawing/2014/main" id="{7CD50AA7-F00F-F1CB-2433-9CAD585387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085964" y="6894277"/>
            <a:ext cx="1885481" cy="1885950"/>
          </a:xfrm>
          <a:prstGeom prst="rect">
            <a:avLst/>
          </a:prstGeom>
        </p:spPr>
      </p:pic>
      <p:pic>
        <p:nvPicPr>
          <p:cNvPr id="4" name="Imagen 6">
            <a:extLst>
              <a:ext uri="{FF2B5EF4-FFF2-40B4-BE49-F238E27FC236}">
                <a16:creationId xmlns:a16="http://schemas.microsoft.com/office/drawing/2014/main" id="{FDFD8243-5049-13D4-FEF1-E0398D5C97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316080" y="8081627"/>
            <a:ext cx="1123670" cy="1123950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90762D1A-4881-0D03-4F2D-7246F98851BB}"/>
              </a:ext>
            </a:extLst>
          </p:cNvPr>
          <p:cNvSpPr/>
          <p:nvPr/>
        </p:nvSpPr>
        <p:spPr>
          <a:xfrm>
            <a:off x="15694869" y="9344104"/>
            <a:ext cx="3402445" cy="712463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>
            <a:defPPr>
              <a:defRPr lang="es-C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0070C0"/>
                </a:solidFill>
              </a:rPr>
              <a:t>https://www.youtube.com/watch?v=FS9u9cIGf3o</a:t>
            </a:r>
          </a:p>
        </p:txBody>
      </p:sp>
    </p:spTree>
    <p:extLst>
      <p:ext uri="{BB962C8B-B14F-4D97-AF65-F5344CB8AC3E}">
        <p14:creationId xmlns:p14="http://schemas.microsoft.com/office/powerpoint/2010/main" val="3058709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79673B82-DDAB-4884-1589-E84E967281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4040" y="1258411"/>
            <a:ext cx="5896610" cy="1477328"/>
          </a:xfrm>
        </p:spPr>
        <p:txBody>
          <a:bodyPr/>
          <a:lstStyle/>
          <a:p>
            <a:r>
              <a:rPr lang="es-CL" dirty="0"/>
              <a:t>Ejemplo de Tipos de Algoritmo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F9B6754-A448-E103-0CB3-0B36A00C11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91069" y="4283075"/>
            <a:ext cx="11466782" cy="4052263"/>
          </a:xfrm>
        </p:spPr>
        <p:txBody>
          <a:bodyPr/>
          <a:lstStyle/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s-MX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Tener claridad del problema o caso.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s-MX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Definir un objetivo para medir la solución del problema.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s-MX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Elaborar el algoritmo de solución.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s-MX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Ejecutar pruebas con la finalidad de verificar y validar los resultados.</a:t>
            </a:r>
            <a:endParaRPr lang="es-MX" sz="3600" dirty="0">
              <a:solidFill>
                <a:schemeClr val="tx1"/>
              </a:solidFill>
              <a:latin typeface="Arial" panose="020B0604020202020204" pitchFamily="34" charset="0"/>
              <a:ea typeface="Consolas"/>
              <a:cs typeface="Arial" panose="020B0604020202020204" pitchFamily="34" charset="0"/>
              <a:sym typeface="Consolas"/>
            </a:endParaRPr>
          </a:p>
        </p:txBody>
      </p:sp>
      <p:sp>
        <p:nvSpPr>
          <p:cNvPr id="5" name="Marcador de texto 23">
            <a:extLst>
              <a:ext uri="{FF2B5EF4-FFF2-40B4-BE49-F238E27FC236}">
                <a16:creationId xmlns:a16="http://schemas.microsoft.com/office/drawing/2014/main" id="{AECF58D5-FFB8-3447-ED0A-B67B8F2CEB15}"/>
              </a:ext>
            </a:extLst>
          </p:cNvPr>
          <p:cNvSpPr txBox="1">
            <a:spLocks/>
          </p:cNvSpPr>
          <p:nvPr/>
        </p:nvSpPr>
        <p:spPr>
          <a:xfrm>
            <a:off x="7080250" y="2911475"/>
            <a:ext cx="7848600" cy="123110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>
              <a:defRPr sz="5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CL" sz="4000" kern="0" dirty="0">
                <a:solidFill>
                  <a:srgbClr val="307DE1"/>
                </a:solidFill>
              </a:rPr>
              <a:t>¿Qué debo considerar para construir un Algoritmo?</a:t>
            </a:r>
          </a:p>
        </p:txBody>
      </p:sp>
      <p:pic>
        <p:nvPicPr>
          <p:cNvPr id="1026" name="Picture 2" descr="Algorithm - Free computer icons">
            <a:extLst>
              <a:ext uri="{FF2B5EF4-FFF2-40B4-BE49-F238E27FC236}">
                <a16:creationId xmlns:a16="http://schemas.microsoft.com/office/drawing/2014/main" id="{EEC85EB2-F2CC-419C-2AF1-D46509469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929" y="3632247"/>
            <a:ext cx="457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5" descr="Icono&#10;&#10;Descripción generada automáticamente">
            <a:extLst>
              <a:ext uri="{FF2B5EF4-FFF2-40B4-BE49-F238E27FC236}">
                <a16:creationId xmlns:a16="http://schemas.microsoft.com/office/drawing/2014/main" id="{77D67591-FF56-B1B2-3909-97939BB9D0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011" y="9611542"/>
            <a:ext cx="1138067" cy="1138350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CC3E28FC-BB95-331B-F7BC-DC0371EC9110}"/>
              </a:ext>
            </a:extLst>
          </p:cNvPr>
          <p:cNvSpPr/>
          <p:nvPr/>
        </p:nvSpPr>
        <p:spPr>
          <a:xfrm>
            <a:off x="2403286" y="9766772"/>
            <a:ext cx="8437783" cy="83099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>
            <a:defPPr>
              <a:defRPr lang="es-C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0070C0"/>
                </a:solidFill>
              </a:rPr>
              <a:t>https://www.yorokobu.es/hacia-la-dictadura-del-algoritmo-piensa-por-ti-elige-por-ti-decide-por-ti/</a:t>
            </a:r>
          </a:p>
        </p:txBody>
      </p:sp>
    </p:spTree>
    <p:extLst>
      <p:ext uri="{BB962C8B-B14F-4D97-AF65-F5344CB8AC3E}">
        <p14:creationId xmlns:p14="http://schemas.microsoft.com/office/powerpoint/2010/main" val="2789487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79673B82-DDAB-4884-1589-E84E967281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4040" y="1258411"/>
            <a:ext cx="5896610" cy="1477328"/>
          </a:xfrm>
        </p:spPr>
        <p:txBody>
          <a:bodyPr/>
          <a:lstStyle/>
          <a:p>
            <a:r>
              <a:rPr lang="es-CL" dirty="0"/>
              <a:t>Ejemplo de Tipos de Algoritmo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6B1E13AC-6955-6BB4-5C57-1EB219C4F503}"/>
              </a:ext>
            </a:extLst>
          </p:cNvPr>
          <p:cNvSpPr/>
          <p:nvPr/>
        </p:nvSpPr>
        <p:spPr>
          <a:xfrm>
            <a:off x="4683532" y="2911475"/>
            <a:ext cx="3574236" cy="7543800"/>
          </a:xfrm>
          <a:prstGeom prst="rect">
            <a:avLst/>
          </a:prstGeom>
          <a:solidFill>
            <a:srgbClr val="317D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Marcador de texto 1">
            <a:extLst>
              <a:ext uri="{FF2B5EF4-FFF2-40B4-BE49-F238E27FC236}">
                <a16:creationId xmlns:a16="http://schemas.microsoft.com/office/drawing/2014/main" id="{8E5D88F1-8935-2D76-265C-A526C6DD1D41}"/>
              </a:ext>
            </a:extLst>
          </p:cNvPr>
          <p:cNvSpPr txBox="1">
            <a:spLocks/>
          </p:cNvSpPr>
          <p:nvPr/>
        </p:nvSpPr>
        <p:spPr>
          <a:xfrm>
            <a:off x="4995864" y="5558423"/>
            <a:ext cx="3005299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>
              <a:defRPr sz="48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L" sz="3200" kern="0" dirty="0">
                <a:solidFill>
                  <a:schemeClr val="bg1"/>
                </a:solidFill>
              </a:rPr>
              <a:t>CUALITATIVO</a:t>
            </a:r>
          </a:p>
        </p:txBody>
      </p:sp>
      <p:sp>
        <p:nvSpPr>
          <p:cNvPr id="9" name="Marcador de texto 2">
            <a:extLst>
              <a:ext uri="{FF2B5EF4-FFF2-40B4-BE49-F238E27FC236}">
                <a16:creationId xmlns:a16="http://schemas.microsoft.com/office/drawing/2014/main" id="{8B5D0ACB-FDDC-86EB-1600-C787645FD6FE}"/>
              </a:ext>
            </a:extLst>
          </p:cNvPr>
          <p:cNvSpPr txBox="1">
            <a:spLocks/>
          </p:cNvSpPr>
          <p:nvPr/>
        </p:nvSpPr>
        <p:spPr>
          <a:xfrm>
            <a:off x="4860215" y="3485504"/>
            <a:ext cx="3276599" cy="1600438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L" sz="10400" b="1" kern="0" dirty="0">
                <a:solidFill>
                  <a:schemeClr val="bg1"/>
                </a:solidFill>
              </a:rPr>
              <a:t>ABC</a:t>
            </a:r>
          </a:p>
        </p:txBody>
      </p:sp>
      <p:pic>
        <p:nvPicPr>
          <p:cNvPr id="11" name="Gráfico 10" descr="Smart Phone con relleno sólido">
            <a:extLst>
              <a:ext uri="{FF2B5EF4-FFF2-40B4-BE49-F238E27FC236}">
                <a16:creationId xmlns:a16="http://schemas.microsoft.com/office/drawing/2014/main" id="{6AE3B038-8217-97B4-2128-0D01D51859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612822" y="6716672"/>
            <a:ext cx="1607366" cy="1607366"/>
          </a:xfrm>
          <a:prstGeom prst="rect">
            <a:avLst/>
          </a:prstGeom>
        </p:spPr>
      </p:pic>
      <p:sp>
        <p:nvSpPr>
          <p:cNvPr id="12" name="Marcador de texto 3">
            <a:extLst>
              <a:ext uri="{FF2B5EF4-FFF2-40B4-BE49-F238E27FC236}">
                <a16:creationId xmlns:a16="http://schemas.microsoft.com/office/drawing/2014/main" id="{09CD5EC4-CDFB-9F28-7F73-113C1CB8B132}"/>
              </a:ext>
            </a:extLst>
          </p:cNvPr>
          <p:cNvSpPr txBox="1">
            <a:spLocks/>
          </p:cNvSpPr>
          <p:nvPr/>
        </p:nvSpPr>
        <p:spPr>
          <a:xfrm>
            <a:off x="4958284" y="8414522"/>
            <a:ext cx="2916442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>
              <a:defRPr sz="200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sz="2800" kern="0" dirty="0">
                <a:solidFill>
                  <a:schemeClr val="bg1"/>
                </a:solidFill>
              </a:rPr>
              <a:t>Llamar por celular</a:t>
            </a:r>
            <a:endParaRPr lang="es-MX" sz="4000" kern="0" dirty="0">
              <a:solidFill>
                <a:schemeClr val="bg1"/>
              </a:solidFill>
              <a:ea typeface="Consolas"/>
              <a:sym typeface="Consolas"/>
            </a:endParaRP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D80C4FAE-53FC-2E2B-1019-1B3A9FD0AF02}"/>
              </a:ext>
            </a:extLst>
          </p:cNvPr>
          <p:cNvSpPr/>
          <p:nvPr/>
        </p:nvSpPr>
        <p:spPr>
          <a:xfrm>
            <a:off x="9207922" y="6561875"/>
            <a:ext cx="5621539" cy="29264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560"/>
              </a:spcBef>
            </a:pPr>
            <a:r>
              <a:rPr lang="es-MX" sz="3600" b="1" dirty="0">
                <a:solidFill>
                  <a:srgbClr val="307DE1"/>
                </a:solidFill>
              </a:rPr>
              <a:t>¿Cuál sería la solución?</a:t>
            </a:r>
            <a:endParaRPr lang="es-MX" sz="3600" dirty="0">
              <a:solidFill>
                <a:srgbClr val="307DE1"/>
              </a:solidFill>
            </a:endParaRPr>
          </a:p>
          <a:p>
            <a:pPr fontAlgn="base">
              <a:spcBef>
                <a:spcPts val="480"/>
              </a:spcBef>
            </a:pPr>
            <a:r>
              <a:rPr lang="es-MX" sz="3600" dirty="0"/>
              <a:t>El conjunto de pasos que soluciona el problema, previo entendimiento del mismo. </a:t>
            </a:r>
          </a:p>
        </p:txBody>
      </p:sp>
      <p:pic>
        <p:nvPicPr>
          <p:cNvPr id="16" name="Picture 8" descr="Cómo pasar tus contactos de un teléfono Android a otro">
            <a:extLst>
              <a:ext uri="{FF2B5EF4-FFF2-40B4-BE49-F238E27FC236}">
                <a16:creationId xmlns:a16="http://schemas.microsoft.com/office/drawing/2014/main" id="{11A20E28-8D46-B188-36DC-DB55B9767F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00" t="2000" r="55015" b="55948"/>
          <a:stretch/>
        </p:blipFill>
        <p:spPr bwMode="auto">
          <a:xfrm>
            <a:off x="15397242" y="2751614"/>
            <a:ext cx="3289879" cy="2677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Flow - Free business icons">
            <a:extLst>
              <a:ext uri="{FF2B5EF4-FFF2-40B4-BE49-F238E27FC236}">
                <a16:creationId xmlns:a16="http://schemas.microsoft.com/office/drawing/2014/main" id="{1C58E081-EB0B-55BF-3A22-0897432D84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8928" y="6791305"/>
            <a:ext cx="2206506" cy="2206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0F82F57F-E70E-DB6F-DC0A-C3C8CBBEEE58}"/>
              </a:ext>
            </a:extLst>
          </p:cNvPr>
          <p:cNvSpPr txBox="1"/>
          <p:nvPr/>
        </p:nvSpPr>
        <p:spPr>
          <a:xfrm>
            <a:off x="9207922" y="3051877"/>
            <a:ext cx="5906915" cy="2372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b="1" dirty="0">
                <a:solidFill>
                  <a:srgbClr val="307DE1"/>
                </a:solidFill>
              </a:rPr>
              <a:t>¿Cuál sería el problema?</a:t>
            </a:r>
            <a:endParaRPr lang="es-MX" sz="3600" dirty="0">
              <a:solidFill>
                <a:srgbClr val="307DE1"/>
              </a:solidFill>
            </a:endParaRPr>
          </a:p>
          <a:p>
            <a:pPr fontAlgn="base">
              <a:spcBef>
                <a:spcPts val="480"/>
              </a:spcBef>
            </a:pPr>
            <a:r>
              <a:rPr lang="es-MX" sz="3600" dirty="0"/>
              <a:t>Es hacer una llamada telefónica por celular a un contacto conocido.</a:t>
            </a:r>
          </a:p>
        </p:txBody>
      </p:sp>
    </p:spTree>
    <p:extLst>
      <p:ext uri="{BB962C8B-B14F-4D97-AF65-F5344CB8AC3E}">
        <p14:creationId xmlns:p14="http://schemas.microsoft.com/office/powerpoint/2010/main" val="1402215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79673B82-DDAB-4884-1589-E84E967281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4040" y="1258411"/>
            <a:ext cx="5896610" cy="1477328"/>
          </a:xfrm>
        </p:spPr>
        <p:txBody>
          <a:bodyPr/>
          <a:lstStyle/>
          <a:p>
            <a:r>
              <a:rPr lang="es-CL" dirty="0"/>
              <a:t>Ejemplo de Tipos de Algoritmo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6B1E13AC-6955-6BB4-5C57-1EB219C4F503}"/>
              </a:ext>
            </a:extLst>
          </p:cNvPr>
          <p:cNvSpPr/>
          <p:nvPr/>
        </p:nvSpPr>
        <p:spPr>
          <a:xfrm>
            <a:off x="4683532" y="2911475"/>
            <a:ext cx="3574236" cy="7543800"/>
          </a:xfrm>
          <a:prstGeom prst="rect">
            <a:avLst/>
          </a:prstGeom>
          <a:solidFill>
            <a:srgbClr val="317D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Marcador de texto 1">
            <a:extLst>
              <a:ext uri="{FF2B5EF4-FFF2-40B4-BE49-F238E27FC236}">
                <a16:creationId xmlns:a16="http://schemas.microsoft.com/office/drawing/2014/main" id="{8E5D88F1-8935-2D76-265C-A526C6DD1D41}"/>
              </a:ext>
            </a:extLst>
          </p:cNvPr>
          <p:cNvSpPr txBox="1">
            <a:spLocks/>
          </p:cNvSpPr>
          <p:nvPr/>
        </p:nvSpPr>
        <p:spPr>
          <a:xfrm>
            <a:off x="4995864" y="5558423"/>
            <a:ext cx="3005299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>
              <a:defRPr sz="48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L" sz="3200" kern="0" dirty="0">
                <a:solidFill>
                  <a:schemeClr val="bg1"/>
                </a:solidFill>
              </a:rPr>
              <a:t>CUALITATIVO</a:t>
            </a:r>
          </a:p>
        </p:txBody>
      </p:sp>
      <p:sp>
        <p:nvSpPr>
          <p:cNvPr id="9" name="Marcador de texto 2">
            <a:extLst>
              <a:ext uri="{FF2B5EF4-FFF2-40B4-BE49-F238E27FC236}">
                <a16:creationId xmlns:a16="http://schemas.microsoft.com/office/drawing/2014/main" id="{8B5D0ACB-FDDC-86EB-1600-C787645FD6FE}"/>
              </a:ext>
            </a:extLst>
          </p:cNvPr>
          <p:cNvSpPr txBox="1">
            <a:spLocks/>
          </p:cNvSpPr>
          <p:nvPr/>
        </p:nvSpPr>
        <p:spPr>
          <a:xfrm>
            <a:off x="4860215" y="3485504"/>
            <a:ext cx="3276599" cy="1600438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L" sz="10400" b="1" kern="0" dirty="0">
                <a:solidFill>
                  <a:schemeClr val="bg1"/>
                </a:solidFill>
              </a:rPr>
              <a:t>ABC</a:t>
            </a:r>
          </a:p>
        </p:txBody>
      </p:sp>
      <p:pic>
        <p:nvPicPr>
          <p:cNvPr id="11" name="Gráfico 10" descr="Smart Phone con relleno sólido">
            <a:extLst>
              <a:ext uri="{FF2B5EF4-FFF2-40B4-BE49-F238E27FC236}">
                <a16:creationId xmlns:a16="http://schemas.microsoft.com/office/drawing/2014/main" id="{6AE3B038-8217-97B4-2128-0D01D51859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612822" y="6716672"/>
            <a:ext cx="1607366" cy="1607366"/>
          </a:xfrm>
          <a:prstGeom prst="rect">
            <a:avLst/>
          </a:prstGeom>
        </p:spPr>
      </p:pic>
      <p:sp>
        <p:nvSpPr>
          <p:cNvPr id="12" name="Marcador de texto 3">
            <a:extLst>
              <a:ext uri="{FF2B5EF4-FFF2-40B4-BE49-F238E27FC236}">
                <a16:creationId xmlns:a16="http://schemas.microsoft.com/office/drawing/2014/main" id="{09CD5EC4-CDFB-9F28-7F73-113C1CB8B132}"/>
              </a:ext>
            </a:extLst>
          </p:cNvPr>
          <p:cNvSpPr txBox="1">
            <a:spLocks/>
          </p:cNvSpPr>
          <p:nvPr/>
        </p:nvSpPr>
        <p:spPr>
          <a:xfrm>
            <a:off x="4958284" y="8414522"/>
            <a:ext cx="2916442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>
              <a:defRPr sz="200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sz="2800" kern="0" dirty="0">
                <a:solidFill>
                  <a:schemeClr val="bg1"/>
                </a:solidFill>
              </a:rPr>
              <a:t>Llamar por celular</a:t>
            </a:r>
            <a:endParaRPr lang="es-MX" sz="4000" kern="0" dirty="0">
              <a:solidFill>
                <a:schemeClr val="bg1"/>
              </a:solidFill>
              <a:ea typeface="Consolas"/>
              <a:sym typeface="Consolas"/>
            </a:endParaRPr>
          </a:p>
        </p:txBody>
      </p:sp>
      <p:sp>
        <p:nvSpPr>
          <p:cNvPr id="3" name="Flecha derecha 2">
            <a:extLst>
              <a:ext uri="{FF2B5EF4-FFF2-40B4-BE49-F238E27FC236}">
                <a16:creationId xmlns:a16="http://schemas.microsoft.com/office/drawing/2014/main" id="{16714852-5EDB-A8C0-C01F-4984CEDCE191}"/>
              </a:ext>
            </a:extLst>
          </p:cNvPr>
          <p:cNvSpPr/>
          <p:nvPr/>
        </p:nvSpPr>
        <p:spPr>
          <a:xfrm>
            <a:off x="8773106" y="4904051"/>
            <a:ext cx="1877588" cy="2133600"/>
          </a:xfrm>
          <a:prstGeom prst="rightArrow">
            <a:avLst/>
          </a:prstGeom>
          <a:solidFill>
            <a:srgbClr val="307D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98EC029-E1A5-F82A-CE30-F4F8CBA5DE6A}"/>
              </a:ext>
            </a:extLst>
          </p:cNvPr>
          <p:cNvSpPr txBox="1"/>
          <p:nvPr/>
        </p:nvSpPr>
        <p:spPr>
          <a:xfrm>
            <a:off x="11271250" y="4099754"/>
            <a:ext cx="6167073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s-CL" sz="3600" dirty="0"/>
              <a:t>Tomar el celular</a:t>
            </a:r>
          </a:p>
          <a:p>
            <a:pPr marL="742950" indent="-742950">
              <a:buFont typeface="+mj-lt"/>
              <a:buAutoNum type="arabicPeriod"/>
            </a:pPr>
            <a:r>
              <a:rPr lang="es-CL" sz="3600" dirty="0"/>
              <a:t>Desbloquearlo</a:t>
            </a:r>
          </a:p>
          <a:p>
            <a:pPr marL="742950" indent="-742950">
              <a:buFont typeface="+mj-lt"/>
              <a:buAutoNum type="arabicPeriod"/>
            </a:pPr>
            <a:r>
              <a:rPr lang="es-CL" sz="3600" dirty="0"/>
              <a:t>Seleccionar agenda</a:t>
            </a:r>
          </a:p>
          <a:p>
            <a:pPr marL="742950" indent="-742950">
              <a:buFont typeface="+mj-lt"/>
              <a:buAutoNum type="arabicPeriod"/>
            </a:pPr>
            <a:r>
              <a:rPr lang="es-CL" sz="3600" dirty="0"/>
              <a:t>Buscar número telefónico</a:t>
            </a:r>
          </a:p>
          <a:p>
            <a:pPr marL="742950" indent="-742950">
              <a:buFont typeface="+mj-lt"/>
              <a:buAutoNum type="arabicPeriod"/>
            </a:pPr>
            <a:r>
              <a:rPr lang="es-CL" sz="3600" dirty="0"/>
              <a:t>Seleccionar el contacto</a:t>
            </a:r>
          </a:p>
          <a:p>
            <a:pPr marL="742950" indent="-742950">
              <a:buFont typeface="+mj-lt"/>
              <a:buAutoNum type="arabicPeriod"/>
            </a:pPr>
            <a:r>
              <a:rPr lang="es-CL" sz="3600" dirty="0"/>
              <a:t>Marcar</a:t>
            </a:r>
          </a:p>
          <a:p>
            <a:pPr marL="742950" indent="-742950">
              <a:buFont typeface="+mj-lt"/>
              <a:buAutoNum type="arabicPeriod"/>
            </a:pPr>
            <a:r>
              <a:rPr lang="es-CL" sz="3600" dirty="0"/>
              <a:t>Hablar</a:t>
            </a:r>
          </a:p>
          <a:p>
            <a:pPr marL="742950" indent="-742950">
              <a:buFont typeface="+mj-lt"/>
              <a:buAutoNum type="arabicPeriod"/>
            </a:pPr>
            <a:r>
              <a:rPr lang="es-CL" sz="3600" dirty="0"/>
              <a:t>Cortar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073321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79673B82-DDAB-4884-1589-E84E967281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4040" y="1258411"/>
            <a:ext cx="5896610" cy="1477328"/>
          </a:xfrm>
        </p:spPr>
        <p:txBody>
          <a:bodyPr/>
          <a:lstStyle/>
          <a:p>
            <a:r>
              <a:rPr lang="es-CL" dirty="0"/>
              <a:t>Ejemplo de Tipos de Algoritmo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6B1E13AC-6955-6BB4-5C57-1EB219C4F503}"/>
              </a:ext>
            </a:extLst>
          </p:cNvPr>
          <p:cNvSpPr/>
          <p:nvPr/>
        </p:nvSpPr>
        <p:spPr>
          <a:xfrm>
            <a:off x="4683532" y="2911475"/>
            <a:ext cx="3574236" cy="7543800"/>
          </a:xfrm>
          <a:prstGeom prst="rect">
            <a:avLst/>
          </a:prstGeom>
          <a:solidFill>
            <a:srgbClr val="317D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Marcador de texto 1">
            <a:extLst>
              <a:ext uri="{FF2B5EF4-FFF2-40B4-BE49-F238E27FC236}">
                <a16:creationId xmlns:a16="http://schemas.microsoft.com/office/drawing/2014/main" id="{8E5D88F1-8935-2D76-265C-A526C6DD1D41}"/>
              </a:ext>
            </a:extLst>
          </p:cNvPr>
          <p:cNvSpPr txBox="1">
            <a:spLocks/>
          </p:cNvSpPr>
          <p:nvPr/>
        </p:nvSpPr>
        <p:spPr>
          <a:xfrm>
            <a:off x="4958284" y="5556261"/>
            <a:ext cx="3257496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>
              <a:defRPr sz="48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L" sz="3200" kern="0" dirty="0">
                <a:solidFill>
                  <a:schemeClr val="bg1"/>
                </a:solidFill>
              </a:rPr>
              <a:t>CUANTITATIVO</a:t>
            </a:r>
          </a:p>
        </p:txBody>
      </p:sp>
      <p:sp>
        <p:nvSpPr>
          <p:cNvPr id="9" name="Marcador de texto 2">
            <a:extLst>
              <a:ext uri="{FF2B5EF4-FFF2-40B4-BE49-F238E27FC236}">
                <a16:creationId xmlns:a16="http://schemas.microsoft.com/office/drawing/2014/main" id="{8B5D0ACB-FDDC-86EB-1600-C787645FD6FE}"/>
              </a:ext>
            </a:extLst>
          </p:cNvPr>
          <p:cNvSpPr txBox="1">
            <a:spLocks/>
          </p:cNvSpPr>
          <p:nvPr/>
        </p:nvSpPr>
        <p:spPr>
          <a:xfrm>
            <a:off x="4860215" y="3485504"/>
            <a:ext cx="3276599" cy="1600438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L" sz="10400" b="1" kern="0" dirty="0">
                <a:solidFill>
                  <a:schemeClr val="bg1"/>
                </a:solidFill>
              </a:rPr>
              <a:t>123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D80C4FAE-53FC-2E2B-1019-1B3A9FD0AF02}"/>
              </a:ext>
            </a:extLst>
          </p:cNvPr>
          <p:cNvSpPr/>
          <p:nvPr/>
        </p:nvSpPr>
        <p:spPr>
          <a:xfrm>
            <a:off x="9207922" y="5675380"/>
            <a:ext cx="562153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560"/>
              </a:spcBef>
            </a:pPr>
            <a:r>
              <a:rPr lang="es-MX" sz="3600" b="1" dirty="0">
                <a:solidFill>
                  <a:srgbClr val="307DE1"/>
                </a:solidFill>
              </a:rPr>
              <a:t>¿Cuál sería la solución?</a:t>
            </a:r>
            <a:endParaRPr lang="es-MX" sz="3600" dirty="0">
              <a:solidFill>
                <a:srgbClr val="307DE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err="1"/>
              <a:t>Inicio</a:t>
            </a: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err="1"/>
              <a:t>Declarar</a:t>
            </a:r>
            <a:r>
              <a:rPr lang="en-US" sz="3600" dirty="0"/>
              <a:t> (</a:t>
            </a:r>
            <a:r>
              <a:rPr lang="en-US" sz="3600" dirty="0" err="1"/>
              <a:t>a,b,c</a:t>
            </a:r>
            <a:r>
              <a:rPr lang="en-US" sz="3600" dirty="0"/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err="1"/>
              <a:t>Ingresar</a:t>
            </a:r>
            <a:r>
              <a:rPr lang="en-US" sz="3600" dirty="0"/>
              <a:t> (</a:t>
            </a:r>
            <a:r>
              <a:rPr lang="en-US" sz="3600" dirty="0" err="1"/>
              <a:t>a,b</a:t>
            </a:r>
            <a:r>
              <a:rPr lang="en-US" sz="3600" dirty="0"/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c= </a:t>
            </a:r>
            <a:r>
              <a:rPr lang="en-US" sz="3600" dirty="0" err="1"/>
              <a:t>a+b</a:t>
            </a: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err="1"/>
              <a:t>Mostrar</a:t>
            </a:r>
            <a:r>
              <a:rPr lang="en-US" sz="3600" dirty="0"/>
              <a:t> (c)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Fin</a:t>
            </a:r>
            <a:r>
              <a:rPr lang="es-CL" sz="3600" dirty="0"/>
              <a:t> </a:t>
            </a:r>
            <a:endParaRPr lang="en-US" sz="3600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0F82F57F-E70E-DB6F-DC0A-C3C8CBBEEE58}"/>
              </a:ext>
            </a:extLst>
          </p:cNvPr>
          <p:cNvSpPr txBox="1"/>
          <p:nvPr/>
        </p:nvSpPr>
        <p:spPr>
          <a:xfrm>
            <a:off x="9207922" y="3051877"/>
            <a:ext cx="59069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b="1" dirty="0">
                <a:solidFill>
                  <a:srgbClr val="307DE1"/>
                </a:solidFill>
              </a:rPr>
              <a:t>¿Cuál sería el problema?</a:t>
            </a:r>
            <a:endParaRPr lang="es-MX" sz="3600" dirty="0">
              <a:solidFill>
                <a:srgbClr val="307DE1"/>
              </a:solidFill>
            </a:endParaRPr>
          </a:p>
          <a:p>
            <a:r>
              <a:rPr lang="es-MX" sz="3600" dirty="0"/>
              <a:t>Encontrar los dos números que se quieren sumar.</a:t>
            </a:r>
          </a:p>
        </p:txBody>
      </p:sp>
      <p:pic>
        <p:nvPicPr>
          <p:cNvPr id="3" name="Gráfico 2" descr="Mathematics con relleno sólido">
            <a:extLst>
              <a:ext uri="{FF2B5EF4-FFF2-40B4-BE49-F238E27FC236}">
                <a16:creationId xmlns:a16="http://schemas.microsoft.com/office/drawing/2014/main" id="{1DEED743-3611-94E8-CAEE-3FF7F7AD001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759072" y="6879664"/>
            <a:ext cx="1371600" cy="1371600"/>
          </a:xfrm>
          <a:prstGeom prst="rect">
            <a:avLst/>
          </a:prstGeom>
        </p:spPr>
      </p:pic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FB465EA-30BC-05FD-35D7-2407CCD283A6}"/>
              </a:ext>
            </a:extLst>
          </p:cNvPr>
          <p:cNvSpPr txBox="1">
            <a:spLocks/>
          </p:cNvSpPr>
          <p:nvPr/>
        </p:nvSpPr>
        <p:spPr>
          <a:xfrm>
            <a:off x="5012429" y="8262603"/>
            <a:ext cx="2916442" cy="8617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>
              <a:defRPr sz="200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sz="2800" kern="0" dirty="0">
                <a:solidFill>
                  <a:schemeClr val="bg1"/>
                </a:solidFill>
              </a:rPr>
              <a:t>Sumar dos números</a:t>
            </a:r>
            <a:endParaRPr lang="es-MX" sz="4000" kern="0" dirty="0">
              <a:solidFill>
                <a:schemeClr val="bg1"/>
              </a:solidFill>
              <a:ea typeface="Consolas"/>
              <a:sym typeface="Consolas"/>
            </a:endParaRPr>
          </a:p>
        </p:txBody>
      </p:sp>
      <p:pic>
        <p:nvPicPr>
          <p:cNvPr id="5" name="Picture 2" descr="Icono Busqueda PNG Imágenes Transparentes - Pngtree">
            <a:extLst>
              <a:ext uri="{FF2B5EF4-FFF2-40B4-BE49-F238E27FC236}">
                <a16:creationId xmlns:a16="http://schemas.microsoft.com/office/drawing/2014/main" id="{6172B13E-0D86-22F4-09B5-FE720BD454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2427" y="2872274"/>
            <a:ext cx="2343150" cy="234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Algorithm icon. Algorithm flow, diagram symbol or icon. Vector #AD , #flow,  #icon, #Algorithm, #Vector, #symbol | Symbols, Algorithm, Vector">
            <a:extLst>
              <a:ext uri="{FF2B5EF4-FFF2-40B4-BE49-F238E27FC236}">
                <a16:creationId xmlns:a16="http://schemas.microsoft.com/office/drawing/2014/main" id="{061FCD17-2EEB-3AB6-FAFB-4DEE50C80D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1956" y="6048704"/>
            <a:ext cx="2964091" cy="2964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7633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62F8F3-9053-D94E-2D96-754667FD9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1990" y="8235994"/>
            <a:ext cx="6048240" cy="1661993"/>
          </a:xfrm>
        </p:spPr>
        <p:txBody>
          <a:bodyPr wrap="square" lIns="0" tIns="0" rIns="0" bIns="0" anchor="t">
            <a:spAutoFit/>
          </a:bodyPr>
          <a:lstStyle/>
          <a:p>
            <a:r>
              <a:rPr lang="es-CL" dirty="0"/>
              <a:t>CIERRE</a:t>
            </a:r>
            <a:br>
              <a:rPr lang="es-CL" dirty="0"/>
            </a:b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3706D36-6EC7-CB0F-DF5F-4D2A231556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14271" y="8170445"/>
            <a:ext cx="11193563" cy="2215991"/>
          </a:xfrm>
        </p:spPr>
        <p:txBody>
          <a:bodyPr/>
          <a:lstStyle/>
          <a:p>
            <a:r>
              <a:rPr lang="es-CL" sz="3600" dirty="0">
                <a:solidFill>
                  <a:schemeClr val="tx1"/>
                </a:solidFill>
              </a:rPr>
              <a:t>¿Cómo estuvo la clase de hoy?</a:t>
            </a:r>
          </a:p>
          <a:p>
            <a:r>
              <a:rPr lang="es-CL" sz="3600" dirty="0">
                <a:solidFill>
                  <a:schemeClr val="tx1"/>
                </a:solidFill>
              </a:rPr>
              <a:t>¿Cuál era el objetivo?</a:t>
            </a:r>
          </a:p>
          <a:p>
            <a:r>
              <a:rPr lang="es-CL" sz="3600" dirty="0">
                <a:solidFill>
                  <a:schemeClr val="tx1"/>
                </a:solidFill>
              </a:rPr>
              <a:t>¿Qué aprendimos hoy?</a:t>
            </a:r>
          </a:p>
          <a:p>
            <a:r>
              <a:rPr lang="es-CL" sz="3600" dirty="0">
                <a:solidFill>
                  <a:schemeClr val="tx1"/>
                </a:solidFill>
              </a:rPr>
              <a:t>¿Qué te resultó difícil entender?</a:t>
            </a:r>
          </a:p>
        </p:txBody>
      </p:sp>
    </p:spTree>
    <p:extLst>
      <p:ext uri="{BB962C8B-B14F-4D97-AF65-F5344CB8AC3E}">
        <p14:creationId xmlns:p14="http://schemas.microsoft.com/office/powerpoint/2010/main" val="1580051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15">
            <a:extLst>
              <a:ext uri="{FF2B5EF4-FFF2-40B4-BE49-F238E27FC236}">
                <a16:creationId xmlns:a16="http://schemas.microsoft.com/office/drawing/2014/main" id="{8F62137C-BDC9-C949-9AC3-E19A910779E2}"/>
              </a:ext>
            </a:extLst>
          </p:cNvPr>
          <p:cNvSpPr txBox="1">
            <a:spLocks/>
          </p:cNvSpPr>
          <p:nvPr/>
        </p:nvSpPr>
        <p:spPr>
          <a:xfrm>
            <a:off x="8316438" y="1122731"/>
            <a:ext cx="9225915" cy="4062202"/>
          </a:xfrm>
          <a:prstGeom prst="rect">
            <a:avLst/>
          </a:prstGeom>
        </p:spPr>
        <p:txBody>
          <a:bodyPr vert="horz" wrap="square" lIns="0" tIns="91440" rIns="0" bIns="0" rtlCol="0" anchor="t">
            <a:spAutoFit/>
          </a:bodyPr>
          <a:lstStyle>
            <a:lvl1pPr>
              <a:defRPr sz="855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720"/>
              </a:spcBef>
            </a:pPr>
            <a:r>
              <a:rPr lang="es-CL" sz="4000" kern="0" spc="5" dirty="0">
                <a:solidFill>
                  <a:srgbClr val="317DE2"/>
                </a:solidFill>
              </a:rPr>
              <a:t>OBJETIVO 1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s-MX" sz="4000" b="0" spc="5" dirty="0">
                <a:ea typeface="+mn-ea"/>
              </a:rPr>
              <a:t>Conocer la definición y el propósito de los algoritmos para el desarrollo de soluciones.</a:t>
            </a:r>
          </a:p>
          <a:p>
            <a:pPr marL="457200" indent="-279400">
              <a:lnSpc>
                <a:spcPct val="90000"/>
              </a:lnSpc>
              <a:spcBef>
                <a:spcPts val="1000"/>
              </a:spcBef>
            </a:pPr>
            <a:endParaRPr lang="es-MX" sz="3500" b="0" kern="0" spc="5" dirty="0"/>
          </a:p>
          <a:p>
            <a:pPr marL="12700">
              <a:spcBef>
                <a:spcPts val="720"/>
              </a:spcBef>
            </a:pPr>
            <a:endParaRPr lang="es-CL" sz="3500" kern="0" spc="5" dirty="0">
              <a:solidFill>
                <a:srgbClr val="9EA4A8"/>
              </a:solidFill>
            </a:endParaRPr>
          </a:p>
          <a:p>
            <a:pPr marL="46355" marR="5080">
              <a:lnSpc>
                <a:spcPct val="101499"/>
              </a:lnSpc>
              <a:spcBef>
                <a:spcPts val="345"/>
              </a:spcBef>
            </a:pPr>
            <a:endParaRPr lang="es-CL" sz="1950" b="0" kern="0" spc="10" dirty="0"/>
          </a:p>
        </p:txBody>
      </p:sp>
      <p:sp>
        <p:nvSpPr>
          <p:cNvPr id="9" name="object 16">
            <a:extLst>
              <a:ext uri="{FF2B5EF4-FFF2-40B4-BE49-F238E27FC236}">
                <a16:creationId xmlns:a16="http://schemas.microsoft.com/office/drawing/2014/main" id="{9960FC2D-3887-1646-A0CD-D2FB86584638}"/>
              </a:ext>
            </a:extLst>
          </p:cNvPr>
          <p:cNvSpPr txBox="1"/>
          <p:nvPr/>
        </p:nvSpPr>
        <p:spPr>
          <a:xfrm>
            <a:off x="8316438" y="5029103"/>
            <a:ext cx="9225915" cy="2572371"/>
          </a:xfrm>
          <a:prstGeom prst="rect">
            <a:avLst/>
          </a:prstGeom>
        </p:spPr>
        <p:txBody>
          <a:bodyPr vert="horz" wrap="square" lIns="0" tIns="91440" rIns="0" bIns="0" rtlCol="0" anchor="t">
            <a:spAutoFit/>
          </a:bodyPr>
          <a:lstStyle/>
          <a:p>
            <a:pPr marL="12700">
              <a:spcBef>
                <a:spcPts val="720"/>
              </a:spcBef>
            </a:pPr>
            <a:r>
              <a:rPr lang="es-ES" sz="4000" b="1" spc="5" dirty="0">
                <a:solidFill>
                  <a:srgbClr val="317DE2"/>
                </a:solidFill>
                <a:latin typeface="Arial"/>
                <a:cs typeface="Arial"/>
              </a:rPr>
              <a:t>OBJETIVO 2 </a:t>
            </a:r>
          </a:p>
          <a:p>
            <a:pPr marL="46355" marR="5080">
              <a:lnSpc>
                <a:spcPct val="101499"/>
              </a:lnSpc>
              <a:spcBef>
                <a:spcPts val="345"/>
              </a:spcBef>
            </a:pPr>
            <a:r>
              <a:rPr lang="es-MX" sz="4000" spc="5" dirty="0">
                <a:latin typeface="Arial"/>
                <a:cs typeface="Arial"/>
              </a:rPr>
              <a:t>Reconocer cómo los algoritmos se presentan de manera implícita y explícita en nuestra vida diaria.</a:t>
            </a:r>
            <a:endParaRPr lang="es-ES" sz="4000" spc="5" dirty="0">
              <a:latin typeface="Arial"/>
              <a:cs typeface="Arial"/>
            </a:endParaRPr>
          </a:p>
        </p:txBody>
      </p:sp>
      <p:pic>
        <p:nvPicPr>
          <p:cNvPr id="2" name="Gráfico 2" descr="Ojo con relleno sólido">
            <a:extLst>
              <a:ext uri="{FF2B5EF4-FFF2-40B4-BE49-F238E27FC236}">
                <a16:creationId xmlns:a16="http://schemas.microsoft.com/office/drawing/2014/main" id="{6E0FA942-42D5-A9C7-CC72-91F5A576CE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6973984" y="1815691"/>
            <a:ext cx="913512" cy="914400"/>
          </a:xfrm>
          <a:prstGeom prst="rect">
            <a:avLst/>
          </a:prstGeom>
        </p:spPr>
      </p:pic>
      <p:pic>
        <p:nvPicPr>
          <p:cNvPr id="7" name="Gráfico 2" descr="Ojo con relleno sólido">
            <a:extLst>
              <a:ext uri="{FF2B5EF4-FFF2-40B4-BE49-F238E27FC236}">
                <a16:creationId xmlns:a16="http://schemas.microsoft.com/office/drawing/2014/main" id="{6E0FA942-42D5-A9C7-CC72-91F5A576CE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188455" y="5155088"/>
            <a:ext cx="913512" cy="914400"/>
          </a:xfrm>
          <a:prstGeom prst="rect">
            <a:avLst/>
          </a:prstGeom>
        </p:spPr>
      </p:pic>
      <p:sp>
        <p:nvSpPr>
          <p:cNvPr id="4" name="Marcador de texto 3"/>
          <p:cNvSpPr>
            <a:spLocks noGrp="1"/>
          </p:cNvSpPr>
          <p:nvPr>
            <p:ph type="body" sz="quarter" idx="10"/>
          </p:nvPr>
        </p:nvSpPr>
        <p:spPr>
          <a:xfrm>
            <a:off x="574040" y="1258411"/>
            <a:ext cx="4343400" cy="2954655"/>
          </a:xfrm>
        </p:spPr>
        <p:txBody>
          <a:bodyPr wrap="square" lIns="0" tIns="0" rIns="0" bIns="0" anchor="t">
            <a:spAutoFit/>
          </a:bodyPr>
          <a:lstStyle/>
          <a:p>
            <a:r>
              <a:rPr lang="es-CL" dirty="0"/>
              <a:t>Objetivos de la sesión </a:t>
            </a:r>
          </a:p>
          <a:p>
            <a:r>
              <a:rPr lang="es-CL" b="0" dirty="0" smtClean="0">
                <a:solidFill>
                  <a:srgbClr val="317DE2"/>
                </a:solidFill>
              </a:rPr>
              <a:t>Mis </a:t>
            </a:r>
            <a:r>
              <a:rPr lang="es-CL" b="0" dirty="0">
                <a:solidFill>
                  <a:srgbClr val="317DE2"/>
                </a:solidFill>
              </a:rPr>
              <a:t>primeros algoritmos</a:t>
            </a:r>
          </a:p>
        </p:txBody>
      </p:sp>
    </p:spTree>
    <p:extLst>
      <p:ext uri="{BB962C8B-B14F-4D97-AF65-F5344CB8AC3E}">
        <p14:creationId xmlns:p14="http://schemas.microsoft.com/office/powerpoint/2010/main" val="2531329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D134B7D-1E89-7940-9327-8F5039B48E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4040" y="1258411"/>
            <a:ext cx="5668010" cy="1354217"/>
          </a:xfrm>
        </p:spPr>
        <p:txBody>
          <a:bodyPr wrap="square" lIns="0" tIns="0" rIns="0" bIns="0" anchor="t">
            <a:spAutoFit/>
          </a:bodyPr>
          <a:lstStyle/>
          <a:p>
            <a:r>
              <a:rPr lang="es-CL" sz="4400" dirty="0">
                <a:latin typeface="Arial"/>
                <a:cs typeface="Arial"/>
              </a:rPr>
              <a:t>El algoritmo, una mirada diferente</a:t>
            </a:r>
            <a:endParaRPr lang="es-ES" sz="4400" dirty="0"/>
          </a:p>
        </p:txBody>
      </p:sp>
      <p:pic>
        <p:nvPicPr>
          <p:cNvPr id="2" name="Imagen 3" descr="Logotipo, Icono&#10;&#10;Descripción generada automáticamente">
            <a:extLst>
              <a:ext uri="{FF2B5EF4-FFF2-40B4-BE49-F238E27FC236}">
                <a16:creationId xmlns:a16="http://schemas.microsoft.com/office/drawing/2014/main" id="{51A19AB6-7BA9-AC0B-B99F-E634E62B7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9969" y="3633856"/>
            <a:ext cx="1885976" cy="1885950"/>
          </a:xfrm>
          <a:prstGeom prst="rect">
            <a:avLst/>
          </a:prstGeom>
        </p:spPr>
      </p:pic>
      <p:pic>
        <p:nvPicPr>
          <p:cNvPr id="4" name="Imagen 5">
            <a:extLst>
              <a:ext uri="{FF2B5EF4-FFF2-40B4-BE49-F238E27FC236}">
                <a16:creationId xmlns:a16="http://schemas.microsoft.com/office/drawing/2014/main" id="{1C94A9C5-9E01-63A3-7060-9C67B7E66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8175" y="5003496"/>
            <a:ext cx="1123965" cy="1123950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BAF548D4-795A-B8E7-8869-BF44108A636A}"/>
              </a:ext>
            </a:extLst>
          </p:cNvPr>
          <p:cNvSpPr/>
          <p:nvPr/>
        </p:nvSpPr>
        <p:spPr>
          <a:xfrm>
            <a:off x="5527310" y="6646845"/>
            <a:ext cx="8106130" cy="523220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>
            <a:defPPr>
              <a:defRPr lang="es-C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2800" dirty="0">
                <a:solidFill>
                  <a:srgbClr val="0070C0"/>
                </a:solidFill>
                <a:latin typeface="Arial"/>
                <a:ea typeface="Consolas"/>
                <a:cs typeface="Calibri"/>
                <a:sym typeface="Consolas"/>
              </a:rPr>
              <a:t>https://www.youtube.com/watch?v=U3CGMyjzlvM</a:t>
            </a:r>
            <a:endParaRPr lang="es-CL" sz="2800">
              <a:solidFill>
                <a:srgbClr val="0070C0"/>
              </a:solidFill>
              <a:latin typeface="Arial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40723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D134B7D-1E89-7940-9327-8F5039B48E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4040" y="1258411"/>
            <a:ext cx="5668010" cy="1354217"/>
          </a:xfrm>
        </p:spPr>
        <p:txBody>
          <a:bodyPr wrap="square" lIns="0" tIns="0" rIns="0" bIns="0" anchor="t">
            <a:spAutoFit/>
          </a:bodyPr>
          <a:lstStyle/>
          <a:p>
            <a:r>
              <a:rPr lang="es-CL" sz="4400" dirty="0">
                <a:latin typeface="Arial"/>
                <a:cs typeface="Arial"/>
              </a:rPr>
              <a:t>¿Qué es un algoritmo cotidiano?</a:t>
            </a:r>
            <a:endParaRPr lang="es-ES" sz="4400" dirty="0"/>
          </a:p>
        </p:txBody>
      </p:sp>
      <p:pic>
        <p:nvPicPr>
          <p:cNvPr id="3" name="Imagen 5">
            <a:extLst>
              <a:ext uri="{FF2B5EF4-FFF2-40B4-BE49-F238E27FC236}">
                <a16:creationId xmlns:a16="http://schemas.microsoft.com/office/drawing/2014/main" id="{30631394-0C8B-A7CC-0E5E-D86BB6497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7849" y="2217423"/>
            <a:ext cx="11982127" cy="7958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401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/>
        <p:txBody>
          <a:bodyPr wrap="square" lIns="0" tIns="0" rIns="0" bIns="0" anchor="t">
            <a:spAutoFit/>
          </a:bodyPr>
          <a:lstStyle/>
          <a:p>
            <a:r>
              <a:rPr lang="es-CL" dirty="0">
                <a:latin typeface="Arial"/>
                <a:cs typeface="Arial"/>
              </a:rPr>
              <a:t>¿Qué es un Algoritmo?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3012AFC-C740-264F-6F91-A4860E46501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042650" y="4283075"/>
            <a:ext cx="7086600" cy="3077766"/>
          </a:xfrm>
        </p:spPr>
        <p:txBody>
          <a:bodyPr wrap="square" lIns="0" tIns="0" rIns="0" bIns="0" anchor="t">
            <a:spAutoFit/>
          </a:bodyPr>
          <a:lstStyle/>
          <a:p>
            <a:r>
              <a:rPr lang="es-MX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Conjunto finito y ordenado de pasos o instrucciones no ambiguos que tiene el propósito de dar solución a un problema</a:t>
            </a:r>
            <a:r>
              <a:rPr lang="es-MX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/>
                <a:cs typeface="Arial"/>
              </a:rPr>
              <a:t>.</a:t>
            </a:r>
            <a:endParaRPr lang="es-ES" sz="4000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</p:txBody>
      </p:sp>
      <p:pic>
        <p:nvPicPr>
          <p:cNvPr id="5" name="Imagen 5" descr="Diagrama&#10;&#10;Descripción generada automáticamente">
            <a:extLst>
              <a:ext uri="{FF2B5EF4-FFF2-40B4-BE49-F238E27FC236}">
                <a16:creationId xmlns:a16="http://schemas.microsoft.com/office/drawing/2014/main" id="{B2B5D20C-8F3E-F3F5-1215-7E8AE3729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139" y="3013415"/>
            <a:ext cx="9729214" cy="551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463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5">
            <a:extLst>
              <a:ext uri="{FF2B5EF4-FFF2-40B4-BE49-F238E27FC236}">
                <a16:creationId xmlns:a16="http://schemas.microsoft.com/office/drawing/2014/main" id="{4B136286-6BA1-8D41-97A9-9E7FF40CC893}"/>
              </a:ext>
            </a:extLst>
          </p:cNvPr>
          <p:cNvSpPr txBox="1"/>
          <p:nvPr/>
        </p:nvSpPr>
        <p:spPr>
          <a:xfrm>
            <a:off x="5876091" y="5859630"/>
            <a:ext cx="3522979" cy="1874167"/>
          </a:xfrm>
          <a:prstGeom prst="rect">
            <a:avLst/>
          </a:prstGeom>
        </p:spPr>
        <p:txBody>
          <a:bodyPr vert="horz" wrap="square" lIns="0" tIns="13970" rIns="0" bIns="0" rtlCol="0" anchor="t">
            <a:spAutoFit/>
          </a:bodyPr>
          <a:lstStyle/>
          <a:p>
            <a:pPr marL="20320" algn="ctr">
              <a:lnSpc>
                <a:spcPct val="100000"/>
              </a:lnSpc>
              <a:spcBef>
                <a:spcPts val="110"/>
              </a:spcBef>
            </a:pPr>
            <a:r>
              <a:rPr lang="es-ES" sz="4000" b="1" dirty="0">
                <a:solidFill>
                  <a:srgbClr val="317DE2"/>
                </a:solidFill>
                <a:latin typeface="Arial"/>
                <a:cs typeface="Arial"/>
              </a:rPr>
              <a:t>PRECISO</a:t>
            </a:r>
            <a:endParaRPr lang="es-ES" sz="4000" b="1" dirty="0">
              <a:latin typeface="Arial"/>
              <a:cs typeface="Arial"/>
            </a:endParaRPr>
          </a:p>
          <a:p>
            <a:pPr marL="12700" marR="5080" indent="635" algn="ctr">
              <a:lnSpc>
                <a:spcPct val="126899"/>
              </a:lnSpc>
              <a:spcBef>
                <a:spcPts val="1620"/>
              </a:spcBef>
            </a:pPr>
            <a:r>
              <a:rPr lang="es-MX" sz="2800" dirty="0">
                <a:latin typeface="Arial" panose="020B0604020202020204" pitchFamily="34" charset="0"/>
                <a:cs typeface="Arial" panose="020B0604020202020204" pitchFamily="34" charset="0"/>
              </a:rPr>
              <a:t>Los pasos a seguir y su orden.</a:t>
            </a:r>
            <a:endParaRPr sz="2400" dirty="0">
              <a:latin typeface="Arial"/>
              <a:cs typeface="Arial"/>
            </a:endParaRPr>
          </a:p>
        </p:txBody>
      </p:sp>
      <p:pic>
        <p:nvPicPr>
          <p:cNvPr id="30" name="Gráfico 30" descr="Insignia 1 con relleno sólido">
            <a:extLst>
              <a:ext uri="{FF2B5EF4-FFF2-40B4-BE49-F238E27FC236}">
                <a16:creationId xmlns:a16="http://schemas.microsoft.com/office/drawing/2014/main" id="{EF300060-4506-0457-A62A-F1744141C6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6997273" y="4240108"/>
            <a:ext cx="913512" cy="914400"/>
          </a:xfrm>
          <a:prstGeom prst="rect">
            <a:avLst/>
          </a:prstGeom>
        </p:spPr>
      </p:pic>
      <p:pic>
        <p:nvPicPr>
          <p:cNvPr id="31" name="Gráfico 31" descr="Insignia con relleno sólido">
            <a:extLst>
              <a:ext uri="{FF2B5EF4-FFF2-40B4-BE49-F238E27FC236}">
                <a16:creationId xmlns:a16="http://schemas.microsoft.com/office/drawing/2014/main" id="{4D72A247-16D5-5F57-2087-89A40D6BB1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11468771" y="4240108"/>
            <a:ext cx="913512" cy="914400"/>
          </a:xfrm>
          <a:prstGeom prst="rect">
            <a:avLst/>
          </a:prstGeom>
        </p:spPr>
      </p:pic>
      <p:pic>
        <p:nvPicPr>
          <p:cNvPr id="32" name="Gráfico 32" descr="Insignia 3 con relleno sólido">
            <a:extLst>
              <a:ext uri="{FF2B5EF4-FFF2-40B4-BE49-F238E27FC236}">
                <a16:creationId xmlns:a16="http://schemas.microsoft.com/office/drawing/2014/main" id="{4135B31B-6281-612E-5573-DE582D8B25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15940270" y="4310043"/>
            <a:ext cx="913512" cy="914400"/>
          </a:xfrm>
          <a:prstGeom prst="rect">
            <a:avLst/>
          </a:prstGeom>
        </p:spPr>
      </p:pic>
      <p:sp>
        <p:nvSpPr>
          <p:cNvPr id="7" name="Marcador de texto 6"/>
          <p:cNvSpPr>
            <a:spLocks noGrp="1"/>
          </p:cNvSpPr>
          <p:nvPr>
            <p:ph type="body" sz="quarter" idx="10"/>
          </p:nvPr>
        </p:nvSpPr>
        <p:spPr>
          <a:xfrm>
            <a:off x="574039" y="1258411"/>
            <a:ext cx="5302051" cy="1477328"/>
          </a:xfrm>
        </p:spPr>
        <p:txBody>
          <a:bodyPr/>
          <a:lstStyle/>
          <a:p>
            <a:r>
              <a:rPr lang="es-CL" dirty="0"/>
              <a:t>Características </a:t>
            </a:r>
          </a:p>
          <a:p>
            <a:r>
              <a:rPr lang="es-CL" dirty="0"/>
              <a:t>de un algoritmo</a:t>
            </a:r>
          </a:p>
        </p:txBody>
      </p:sp>
      <p:pic>
        <p:nvPicPr>
          <p:cNvPr id="2" name="Picture 2" descr="Algoritmos - Iconos gratis de computadora">
            <a:extLst>
              <a:ext uri="{FF2B5EF4-FFF2-40B4-BE49-F238E27FC236}">
                <a16:creationId xmlns:a16="http://schemas.microsoft.com/office/drawing/2014/main" id="{40359108-E354-41ED-93A2-1E3F0915AC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450" y="4197023"/>
            <a:ext cx="4082386" cy="4082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bject 5">
            <a:extLst>
              <a:ext uri="{FF2B5EF4-FFF2-40B4-BE49-F238E27FC236}">
                <a16:creationId xmlns:a16="http://schemas.microsoft.com/office/drawing/2014/main" id="{4727FCBA-3C2D-9080-9232-91508509D568}"/>
              </a:ext>
            </a:extLst>
          </p:cNvPr>
          <p:cNvSpPr txBox="1"/>
          <p:nvPr/>
        </p:nvSpPr>
        <p:spPr>
          <a:xfrm>
            <a:off x="10280650" y="5828036"/>
            <a:ext cx="3522979" cy="2968570"/>
          </a:xfrm>
          <a:prstGeom prst="rect">
            <a:avLst/>
          </a:prstGeom>
        </p:spPr>
        <p:txBody>
          <a:bodyPr vert="horz" wrap="square" lIns="0" tIns="13970" rIns="0" bIns="0" rtlCol="0" anchor="t">
            <a:spAutoFit/>
          </a:bodyPr>
          <a:lstStyle/>
          <a:p>
            <a:pPr marL="20320" algn="ctr">
              <a:lnSpc>
                <a:spcPct val="100000"/>
              </a:lnSpc>
              <a:spcBef>
                <a:spcPts val="110"/>
              </a:spcBef>
            </a:pPr>
            <a:r>
              <a:rPr lang="es-ES" sz="4000" b="1" dirty="0">
                <a:solidFill>
                  <a:srgbClr val="317DE2"/>
                </a:solidFill>
                <a:latin typeface="Arial"/>
                <a:cs typeface="Arial"/>
              </a:rPr>
              <a:t>DEFINIDO</a:t>
            </a:r>
            <a:endParaRPr lang="es-ES" sz="4000" b="1" dirty="0">
              <a:latin typeface="Arial"/>
              <a:cs typeface="Arial"/>
            </a:endParaRPr>
          </a:p>
          <a:p>
            <a:pPr marL="12065" marR="5080" indent="635" algn="ctr">
              <a:lnSpc>
                <a:spcPct val="126899"/>
              </a:lnSpc>
              <a:spcBef>
                <a:spcPts val="1620"/>
              </a:spcBef>
            </a:pPr>
            <a:r>
              <a:rPr lang="es-MX" sz="2800" dirty="0">
                <a:latin typeface="Arial" panose="020B0604020202020204" pitchFamily="34" charset="0"/>
                <a:cs typeface="Arial" panose="020B0604020202020204" pitchFamily="34" charset="0"/>
              </a:rPr>
              <a:t>Si se ejecuta por segunda vez, debe entregar el mismo resultado.</a:t>
            </a:r>
            <a:endParaRPr lang="es-MX" sz="2400" dirty="0">
              <a:latin typeface="Arial"/>
              <a:cs typeface="Arial"/>
            </a:endParaRPr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D17D5E37-B387-FA4D-4BC5-D7EF871DB86E}"/>
              </a:ext>
            </a:extLst>
          </p:cNvPr>
          <p:cNvSpPr txBox="1"/>
          <p:nvPr/>
        </p:nvSpPr>
        <p:spPr>
          <a:xfrm>
            <a:off x="15081250" y="5859629"/>
            <a:ext cx="2941819" cy="1874167"/>
          </a:xfrm>
          <a:prstGeom prst="rect">
            <a:avLst/>
          </a:prstGeom>
        </p:spPr>
        <p:txBody>
          <a:bodyPr vert="horz" wrap="square" lIns="0" tIns="13970" rIns="0" bIns="0" rtlCol="0" anchor="t">
            <a:spAutoFit/>
          </a:bodyPr>
          <a:lstStyle/>
          <a:p>
            <a:pPr marL="20320" algn="ctr">
              <a:lnSpc>
                <a:spcPct val="100000"/>
              </a:lnSpc>
              <a:spcBef>
                <a:spcPts val="110"/>
              </a:spcBef>
            </a:pPr>
            <a:r>
              <a:rPr lang="es-ES" sz="4000" b="1" dirty="0">
                <a:solidFill>
                  <a:srgbClr val="317DE2"/>
                </a:solidFill>
                <a:latin typeface="Arial"/>
                <a:cs typeface="Arial"/>
              </a:rPr>
              <a:t>FINITO</a:t>
            </a:r>
            <a:endParaRPr lang="es-ES" sz="4000" b="1" dirty="0">
              <a:latin typeface="Arial"/>
              <a:cs typeface="Arial"/>
            </a:endParaRPr>
          </a:p>
          <a:p>
            <a:pPr marL="12065" marR="5080" indent="635" algn="ctr">
              <a:lnSpc>
                <a:spcPct val="126899"/>
              </a:lnSpc>
              <a:spcBef>
                <a:spcPts val="1620"/>
              </a:spcBef>
            </a:pPr>
            <a:r>
              <a:rPr lang="es-MX" sz="2800" dirty="0">
                <a:latin typeface="Arial" panose="020B0604020202020204" pitchFamily="34" charset="0"/>
                <a:cs typeface="Arial" panose="020B0604020202020204" pitchFamily="34" charset="0"/>
              </a:rPr>
              <a:t>Que debe tener un fin.</a:t>
            </a:r>
            <a:endParaRPr lang="es-MX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17273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574040" y="1258411"/>
            <a:ext cx="4343400" cy="1477328"/>
          </a:xfrm>
        </p:spPr>
        <p:txBody>
          <a:bodyPr/>
          <a:lstStyle/>
          <a:p>
            <a:r>
              <a:rPr lang="es-CL" dirty="0"/>
              <a:t>Partes de un Algoritmo </a:t>
            </a:r>
          </a:p>
        </p:txBody>
      </p:sp>
      <p:sp>
        <p:nvSpPr>
          <p:cNvPr id="10" name="AutoShape 8" descr="data:image/png;base64,%20iVBORw0KGgoAAAANSUhEUgAAAPQAAAD1CAYAAABnc9hbAAAAAXNSR0IArs4c6QAAAARnQU1BAACxjwv8YQUAAAAJcEhZcwAADsMAAA7DAcdvqGQAAEiOSURBVHhe7X0HgB1Vvf7vzC3bN72SBiSBBJKQLAlVgoo+UIo+HxaKIvbnX0UsTywPsTxsT3iWJ4iiPhQsoIJSBRHpCekhCSEJpJBNb9v33jvn/31nZsOWmdm7u/fuvbmcLzl7Z86dO3O+8/t9p82cM2JhYWFhYWFhYWFhkU8o/9NiYLD5mBto/9Oin7COOGBMqBAZPlEkVovsjPmRFn2CzohkDons2yqyrcWPtOgHrKAHhDOHibS8Syn5gIg7U8Sp9L+w6BPcZuTdGq3l5yIVvxN5Yr//hUUfYWuU/gOF4cjPKhX/b2yOR0j48RZ9hoO8c8Yr5Zwv0tYkUv+4/4VFH2Fr6H5j/lilMmuRhUP9CIucQB/QOjZDZPEOP8KiD3D8T4s+w52HP3Fv2yKHQJ6avLXoB6yg+wnHcYfzw9uzyCEcP28t+gHrkP2GchEib7NofGtDzxAN5inz1qI/sH3ofsJx5l2itfopNqu8mK5QyNlErFfvfU0ilVFRwm5SSn/YdZfe7u9b9AFW0P1Eb4I+ZkJS3jy/StpTVtSdkUwoeWhxk2za1u7H9IAV9ABgBd1PhAmaNY+DjszbF9bIL740VhpbbOuxM6orHHn/N3fInx5rEJedlp4eaAU9AFhB9xO9Cfrdb6qV31w/XtJNVtCdEa9y5NJrtstv/3bICjoPsINieYLrQtlpLSkbugTmickbi7zACtrCooRgBW1hUUKwgi4Q2HVk/7Ekg0fRogCwed9P9DYo9s431sgd3xwvLQGDYsz0NPqRmRIdL4uBf9xRgZObK6ocec+XtsvvH8nXKPfCOK5yBE862oJsW5PCRr8GGqyg+4mBCLosoeTBRU2yelN7SdVo9EDyP/GYpPzLgippC7gHnz9BLywXaTgKZ5znOM44pOQIzdbMIddNr8Dnegi70Y/MGlbQPVCXEHFHoQ5tEVkVOi93IIKuqHbkimvr5Vf3HfRjSgvve8sQ+eV146SlMYB7XgQ9tcxxaj+mtfMNnLGLPY5MMN/cX2rddg1E3adZZ7YP3QVsruk3wMn+qFT8syKnVvhf5BzxGD3ZCwoXLIXQwcfjNpiofTcK0uuwATEbMRzhgXCuUKriy55PZg8r6MNgxu1bCMf8nkjyFGTN1Wj2QNR1dhWS4gbLkitgr1qv0V8qMIXi6YlE84lmN0tYQRtQzPvPUipxI7IEGZhGnCpH0++L2Pg0vq82h1kUIU6HbVSNv1Ni0MPRn57k72QFK+jDYo5DzHGIuaPJY0p7iFp9Bd26T8BxStRpjnQ0l8NWpbqUFruASX87K7zWBQ3+B8+AmH+IvJuFJrYf3QEj6jI06b4qkvq4yAI063KDzk8/ciCtFEIHBvfJTjNHNfqKGoV0sYZogFf0nPvueI0LemrCcZyTkQ3Te4q5AyY/k2h+fw2uClHXDTHRA0QirqSirDQDuRUNkJRYWbJogzi5zasiyvlCYdYw1NC83fEB5G6ZL+AAmKxqR010HY650XHkImzfgrg+37YqTyr58z8bZemLbbm2Z8HB2nnetDJ521nV0treMy9zf9uqbiSOfwi5PjfIdnGIZs77LhTFp12KDXCWjY88K/vXbwlQIiPcbY6jr8pklt3lxfWOEnOn/mJ2lVLOt1CWfxBZwj6ZH98dzC5NUX8FGb1fa/V9RHQZMMtG0DymEo6NxrwfU2Jo09IM3gFiHVRBa2R0+ZBq+dCiO8Sp4OMF/hdFAo0MeODT35X1dz/q3/brDO5bQQ8AC2qVSn0djvHhLETdgsx+FtunI3QZtMhG0IcRdokjHRFeNdiCLqutlssevAnNW44v+V8UCSjov3/lx7LxgSdzJugibIcUCosOae38p9buzcjq1nCvpFeoCtTmZ+OzTyOQPcBLlGIoNlAsxRpyDCvoLlhyEKXiV7MTdalWrxZHMqyge2DFgexEbWFRfLCCDgRFnfhPCPsmhOZ8iJqtLfa1SzEMvCXp9GH4KsFjbXPJR/eshznqakTSISbRKZGVfN1nSIZzplI6YrZLRZvIMxGvC+Vz0+mB9UtzhjJwbC1XKnYtsulDCFm9jC7bQbEMjuMSW0Tui4vCoENVvA0dNj+j90Ex3ayU81HXTf3Fj+gFVZVKtf0VZwofFHvo5uIdFPvyj3I6KNbtLDPHKlX2M1yKouxG3wwAPYxM+rHI8t1eXHfMe70yzz/3eBQP10GSldzjust4qycQjjPvGjR1z+EmQjFkfzuSMgafxyH9Wc28ykbQFRWOfOf/9sm9TzWKYo3mxx/poMH48NNbT6+Wz793uLQELGGchaD5o7VwZk4bpB9EgbkNv1RzsN3j0VwraFlwtFLuamwEzDBi3rp/1tr5hMiibV5cVzhO3XuQh7cHuyjjMj/XeukHvf2eUGreHTjLu/3dIkHfvCArQVc7cuV1O+QXf0XLvgTx/vOHyq3Xju3vfGggMDICwTZ6LQo6oAQ0D5nyMyj0tFAX8LlTvo2/x+86Qi+/pxxM4HaRhPzAsx//IHCnFILPx2wOCEF2iAoWHQhq0hQyh14z1uns869K4cgOHei8bTG46K2PYmFhcQTBCtrCooQQJOheRO5GtKh6XWkxm+9fEy22zn2LwyMHR3joQKdNi0FGN/GcPFEp90Fs8BZA9wGsShz+R631V0WW1vtxXRCLnXyh6+obYdKA21YsKPRtWi+7xovqCaXm/g8OuwjHsVApAr9QHODjiP9wbOfsPnRFpSOf/8Fuuf2hQ2b65MAHkYoD5M7pk5e8uVa+88lR0tIcwL33UW7E6n34bPZ2ewNv/MlohB7PL9jbVnJqRSzWfiqiwb77SgmOk8moHSLDXhB5oM2P7IZTxsRi7olIaoCLahWLJbe2tz+9zo/ogUTi5BPBcay/W2A4ELOKu276bdi5BNtDs/GIbATNVTHXbGqTV/amPYcuMkfrN8CF/I8aEZeZx5RJmk/PdEMWgm5F+D4c+WHkZC9LC/GJstRQ11XfxvbU7hlpBW3RGcibeW9CPt8AZ5mZrTdkI2gikSjEcreDAwo5FfKi+ywE3eQ47vuyd+KZ1UpV/ANnqutuI3sf2sIHH2Gd9zalnB+hI5G1mPsCOnxLq1uSIUzM2UJrVeZvZoEKzl23fuzDZkQPmDdnXIAS8nqEaaZLZ2FxhMAKugtmJlHan49s+S/UzsdFi7lvqzFaWAwGrKAPg2IufyuE+q0sxJyC8LdgI2yp0KzAblMphqID0xSU0GIIOYYVtMG56LOVoWZW34aYp0eL2YGY3XuxcTtEHTLa3zscR4kDg5ZkKKKlTJkS2LSIQ27zqnhyvmDgC+naz0XmfhfZcWxvYtaa9+n1VbGYc5Lr6l8hss/L+MZiIpvr07Ln4IAq+KLFyCExmTwuLpkAetmMcudqkUAaI1lVIef975fEScT9yCICMmDxj38vW59eHiBs7tvbVn3ExZDWxguRlzdCZpOyEPP92PgPkSXrBvQ62UpHvvrTPfLnx0pzPvTbFlbLVz88sr8PluR0XW4Hxhg6bWLOa8JcoXH7bmk71OTvdYYVdD/A91oderdSsVvgDOV+ZAAoZn0fRH+NyLNrTcxABF3jyGVf3iG/eaA050Nfeu5Q+fU3xkpLQ+EFTWguDVe0SCAPgp6f6Z+gX+N96MfSIul7tU5/DRkY8qhhh5gTX+gQ84ABvys3D5LSaD3fs3ykhg4+hluwtgoCpcqLOPTyMFwf8RoXNLFqv8ieGyFqvg6nm6gp5gzErCHm8EdWLQoJh0VHz3r+NQoraINtLb6ov/6qqFUafeYH8AkxL7FiLlos3gs3Rie0FDWtDqHls8vfyQpW0IdBUe+HqN1vIlsOolZ+GBn6OSvmIwHuEpEM39JfQjAPLm1Ip1uf9/azgxV0F2xuFTnwY63bL9XauUbkuRf8L/IKDqSVQigUtI5dD1E/ha2IJaaPGDAn20BjjePoW0TWcCpp1rB9j35iIKPc5VWOXPOD3Waklw9hmPGkEgC5u6423K//5ChpDRrhz/kodwfOGeI4+z4Fm5yDlHAK7pGaqw3IxSfRUrxVZOUyPy5rWEH3EwMRNMvgWJzHlWb2U9SmARxAL3+CtiBsk7sQgBPzKSpOMyzFYJ4Qs1VFQWAFbWFRQrCCtrAoIVhBW1iUEKygCwQOBpVysCgMrKALBD77zEHuUgzec90lA2iEk3iCAper4oy94kFJ5fxgYiC3rRJxJYvXtsqm7amSq83I/5jxCZk/o1xSHS/A7oQj77ZV3ST8mYuUQsBBSG8RWb7Y3yk4rKD7iQFNn6x25CPf2Ck//8sBc2ypiNp7sETkAxcMlZu/PKa/r5MtKkE7zoL3aJ35CdhVY7dzCYWUmze1/lbr5e/14woO2+QuEFIZLRm4Qyot0p4qjUAuhlPAAvtHLtLUSBJSQdPaQS19OGA/hia3YybCFgusoAsE9jU7wFqqFEIHOnMrAbB0Yk3sb3YJ+NPbO88HF1bQFhYlBCtoC4sSghV0gcDGWgdMw60EQgc6b5cA0IEIfU0y44uqg2EFXQgYN1BSzqX9SzB4nWrDtETgtIJQQDBvyiyq4quksn0wMaD50Eklv3+4UZ5d22KOLSXwVtQpMyrknedUS2t7T18/8u5Dzz9Jqcy/wbIoqjq//oi1tnKVcpa77nO/9SMLDivofmJA86GR66kUnb+oBkhzBq6FnQhZ+fMInA8dE5kccWtqZEZkCaxZHLCC7icGJGiAjlxqtXMHKNSwfrRd4CC/KFGXKn7Q4bkQQCmGMDFb5B9W0BYWJQQraAuLEoIVdJ7BLqINrwaL/MLmcT/R26DY28+ull//5zhpCHgD42sZNZWOXPa1evnTPxqPkEExznluKRMZ5e93R0VK5IF+vyc817CC7ifCBE0wU2dNTcolb66VtpQdIeqMsoSS2x86JKs2tIc9kVFkgl4w03HSb8FG4K0r13WeF3nuHn+34LCC7ieiBE14I722dg6GE1Qzd6CoBO04c9+vdexnIrGA7imNnLpb62Vv8/YLD9uHzhPosErRcW3oGfxMOiKg0JzmK3b45oDuwUz8Dnpbe8FgBd1/wC1DH9q36DdMntp87SesoPsJ1DQN+Gs7yDmH0l7eWvQHVtD9RCbjrMJHUTW3SgRNft5a9ANW0P3GopfQPPwTapTmV2vqjtZioUO2CPptIQLBPGReMk+Zt0UDJNCMiHibXQP+6KLSEFNl0W/MGweTfg7Z+FbsjCui8hF2dSvxGZYgF19BPMUyl9fcDahHcu7VWr4rshTbxQHvbkbsBmxWeDHdkb5H62WX+TsFhxX0gDG1TGToqWiE853EnN5faLCmq1BK/xfccaQf1w3uHq3VF3EoX5BeDD7QLhLbIXLgGZENRfOQhoc5U5BFpyGErMudRGvi2Sf8nYLDCrpEodS8DRD0sT0rYZrc3aj10qnevkUpwfahSxJ1QyDciFe08DseY1FqsIIuScSy6Btnc4zFkQYraAuLEoIVtIVFCcEK2sKihGBHuUsSC2qVyqyAeacEj3Lrl7WOzRFZdMiLswjHzKRILHBGnQfVLrKyaJ4YtDW0hUUkyt6gVOIepeIP4/Nvrwaz/xA+v+AfWBSwgrawiIDjqBGohU9GLT0Pe3WvBrOPeLeo7udbQVtYRIN9Fi5O7G92CfijimoVCytoC4sSghW0hUUJwQrawqKEYAVtYREN5d3qM/O1ufBwR+A+Q1FpyArawiICSjn7RNzng4NejfCyf2hRwD5YUpKwD5bkDmeOiscbp0ngMr6oER1nV3v74vX+bsFhBV2SOL1GqbaV0YIumy3ylF2Mr8RgBV0wXJvH7s5TFUrtXYX64+hgQbsvaT1iFoTPFUuKENfxT1Hd3z1SYAU9uEB+n1qOj9EiKQQ3D6J2IASnWqn0b/A5LkTQ9VrHL8VnY37SMFA47UhnvUgT+q9rsG2RLaygBxULJjiOvkzrzDnYGYaQj/znyGsMHzPwGbLGmaZg1uIzg50i9AHF11LUKyX3uG41CqbHWr14i95gBT1omFqrVO0XRWJXowZK9Kw5cw1qNQoRKxQVDdL7IOqvu+7SH2DHNsGzgBX04AD5XPdvSqmbsDnc+ma2YG/AXam1XCCyZIsXN+igRqJ0wpI536Vz1rCCHhTMHq1U/H9E4u/uvea0eBV0T3eb4zgfz2QK9crW6SPj8Zpjgm9bKZ1Ot+8VWbbBjyg4inBApOQAr0y+Dh/n25q5X0Dtl07524OOWGzI6zIZ+U0mk7kL4c5OAfvpO9EluMo/tChgBZ13zB6lVObtcI3qImqZHSHgo5WxrZmMftqPGHRonYbdZALSMh7hqE6B+4iXUebAIoEVdH6B2jl2Kj7eEVU7a06rfQ0FwzcrZJqUcu8WWXHAjygAFPtIEfOhzYuiiwa2D51XnIa+c/v3UW7ynq8f9yrg2jK0tkqOGjdc4vGY5x6vAfAVbwcbm2Xbtn2Cpqsf2x2snd1lWiffJPLMPj9y0OG920r9FJtB64oxjXdovQz2LQ5YQecPyNuTz0UNcw82Q96L1C5f/eJ75aqPXSBVVWXiuq8FRStJlCXka/91h3znxj9KU3MbBB7ohqid5Wuuu+Q7/n5BcKQJ2ja58wb2nd3L0OQOFLPWGdTM4+Rtbz1FaodUQcxwdXhwKQf8kVjMkR31++SOO5+AmFu9+B5g7aw3IU9u9iMssoQVdH4AL03Mwcd7wvrOCl2zD73/zTJl0hhJpzKmX8kaupSDRlDoWtz08/tl6yu7mQteZvSA26KU838iSw76EYUEEqnDEsr4sO8KAivovKBuBCqeK5G9gcbWOi0TJ0yQ899cJ7VDK+Hsr43bWfFYTLZt3SV33vOMNDU1hdTOhHrZdatu8ncKCqRxPz5WoZBB0CtfDWZ/Bb7bbA4sEhRV6VIiQJ7Oez1qmEdgcD+qK5RKyX9+4XL59McvlMoK9p1fG4JOVCTl2q/9Wm740T3S2NSCfAisT1A7qy+67nM3+vsWfYCtoXOOM4fCIT8aVlZqnZIpkyfKuefM8/vOYU3y4H5osYS+IpGIyZaXdshf7lsMMTfgHGGupzajec5BKIt+wAo6t4CnN7DvfHFY39lBjl/2roVywvETJdMWfguTmlFosRdl6LueRcfi8otf/11e3LQdeyGD/qLalNI/Rt+52Y+w6CP6YRqLcNQNgUP+CrK9KKi5zdp5+tTJ8suffFJOO2OmtDe3+d90Be9HL1m+QV7ZXrDbr5E4avxwqTtpatbCTibismFTvVxy5X/L4mVr8buQWZ0ia7Ued7LIX62g+wkr6Jyi7mw0Rx8NEjOhVFqu+cy75YufvViS8bi4OrgWz6AZfvmHbpC77n4Ce8VmIi3vuOhMue2WT0uMzY1ewNTHypPy9W/eId++8Y/S0sJbVUG/U2kUhv/PdZfYW1UDgG1y5wwLqyHmz/k7PcDa+bhpk03fubKmMlTMBigPHFP90TzFF0zagsusHkgkE7J+3VZ54JGlEHNU31mvd91xt/k7Fv1EWO5a9BkNC+CUbwnydDah+UDFRW85RebPmybpluCm9mFAL97AE/urxRU60pRNw4GH8cHOO+9+Spat2ISthInvCeWidv5uSFMbZ6nDDxeWi0wtCw69pSboNww8J88d9fuLY8G/7Qjm90WDLMxi0TsWlivVwEc83+RHdAFr5xNmHCM/ueGj8rqFs6W9KXpFHTa5r/jI/8jv//SkL6LiAR+Aeefbz5Bf3vypXpvcybKErFmzRT78qZ/Ik88sBxf4fyDUKq2rThd5rNGP6ITZVSLxMx3HmYGrdxtF1ExAs+tW3i3yBJ9UCcDUMscZdqWIy5G47qVtAvm7IZNp+IfICyEroM6f7jjuG7BB4Xb+PQzDgii9PpNZ/jc/ruCwNXQOEIs1nAXjcp2wHqAAYrGYnHfOXDltwfGSDhkIKzWY2hnc775/sTz73AuICa2dcZj6NsQc8tL0dA3OdSlOdQPCd7oG57v47VdFGsf7BwegqkJr9/qev2VQ33dd9wMiQ4b4B/eA4+i5OPYbPX/rBdd13uMfWhSwgh4w6hKuq76IjZCqNC0zjpskF55/isQrkug7Z9f59KYYelMNiyl0pKk3sO+85vnNct+DiyWdbobAw1zN5frhf8FGyEnLWROiaczfq4puIYmAGtyJWCDNpV1qcBxXW+32e3NONBsyETrIsCSqxHHdf499xptQNLCCHiBQ+aKZrc/0d7uAjh+LJeSNC+fKmafOlHRTlrUzXJv+XwGXKcZgtBmhabbEMxlXHnpkmTzx9FrEhDa1UTs7qJ3PC2hqdwZHEL3CJCCgm+5wIwTmOzTVu/ymc8C5ORkkDOb9z2HXxx+zcmrRIKRWscgOdeiD6UeRjej/9cxLPrN9wvFT5OYf/LucceaJofedu4O1+J/ueVpWrdmMsxaZiZC2WTMny9svPM0fie+JZDIuq1A7//vVN0PQYX1n/tZdpHXluej/8nnpEMwbh8vcgKLzXUZXXcBz6L1oOqNQfW6ZF9cdc4YqFd+JjYCb3yyZMvehUPkofr/Vi+sKOx/6NYRYbM7bXDf+W2z28Fivdnbkox84T350w0ck1ZKC9VmqZwfOwOLgWDGCg2HxRHAr14FHsXn9o5/eJ1d9gbeUY9gPcjOHfWf0Pyf/UeQPEbWcFXRfQEYW/cLMJMT8eWyEtCczMm3qeLn0XQuN2fsiZiJZFjeLHhRjYNrCEI/H5fkXtsof7n4Se5kQMTMu8yxE+li0mDsQOn2RiPrOx4B+j+/t9MmSRyxWeQEMPcff7QKvdk7K2Whmn3b6DEm19v1tLpw/nE67RRmYtiBQu6lUWh5/6nl58umViAl7xFOltY6j1n3zHj8iAjFcjK/GEb6HKyAo9GOi+sAEjwn6LYPTSz+IzSQV8LuOYN7yUTQoqtLlyMHMpFIV/8DGad5+V3A1kmlTJ8hvfna1nDxvmqTaC7YK7aCCM6rWrNsqH/rEj+XpRash8CBB0+X04yj00IReWu/FRWFhtUjTv6CwmIvQpWTEOdCN142uG/u1yOIdfnQ3LCx3nEOfYRHsRxwGyl3Y0V3juqP/KvJAyKt1581yHOd8bJBMt4JDaaUyqzOZpX/yIwoOK+h+wHHmvhu+xA5irRfzKlg7s9l55eVvkJtv+pS0N7AgL32wae1mXPnFb/4uH/s0pzKXhfWdUTsL+pyL/kBB+JEWOYJtcvcZU8sg5k9go4eYPWiZMnGUfOyD54m0oWamT5d4oG45ALhp80755W8eQWTYQBjjMk8gj57GthVzHhCU6xYRQO18GQT9A2TdsO4tMNQ8qJ0d82jkL27+lDQcYhfL/7KEwZHtTEbLXXc/LR+96gaIudz/pjuclNbu+0SW3OFHWOQYVtB9wtQypYY8hI2zvP2uYHO7srJc3n7+KTLt6HGSCRk8KjXwfnRjc4vc+9ASWbd+CwQddEuLrqYf0Tr+QZFnX/biLHINK+g+wHHq3gvRcuH8Ed1r5w6YWM1BsKIa/BwkJEPETLB21h8Qec5OkcwjrKCzhnkq7H445hvDxGwRBg7V6Ie0Lv+YyBOcR2mRJ9hBsazh8hbV0d62Rd+gUTvL76yY8w8r6CwRi/Etg6GjPRahMLXz30Uy//T2LfIJK+gs4TgxTuotzlX7ihpuu9bOXcX0UvRShhV0lkilnluNGporUzTi03aiewWHZ8wjm39GDf2AibLIO+ygWB9QWTl/bEtL+lNw1AvhpHwJeLHmH9PFifdhBTanLXH9rnwUTLi2WQGRUyL/qXXieyLP8sFui0GAFXSfMRn96BHzoYmJ2CmqBeJ8QKSxCqX012Fe9PuDoHdrrb6Cfi2fS82xD3BmksMZVLvx+ZzIkiwmYFjkClbQJQql6l7E36k9K2GaXG/Qesk0b9+ilGD70CWJOi56Fz5p2XxnjrEoMVhBlyQ4h7g3ZHOMxZEGK2gLixKCFbSFRQnBCtrCooRgBW1hUUKwgrawKCFYQVtYlBCsoC0sSghW0BYWJQQraAuLEoIVdEkinsVTYNkcY3GkYbAnZ/B6dkJIfgGhzqxSqnwlyuujgydnuC9p3TpbZA1fsm7tkV/QAINWeA6SMaeWidSMEEkMFUlFTRqwGDBifBdTjVKZP0DQR4UI+hWtYxfjuwaJfNm5xcCRSMPnD4g07BXZkOULwvuPQRD01FqRoefBec5TSh+LS1YgctBKrNcgkLeaa+megLwOeTOmpmM9j+85b9nW0PkD8la3aK02YvN+kQMIG0LeoZUb5NmYM5MiyQ8qFfs++mxwrkFtfbzG0f1dyt1hK+bBASXGkG7TOnO1SPvP0NXp++tIs0SeBT13slKyCGIe3buDWViUMliApndpLQtElm324nKPPBfT8cnoQ1gxW1gYDVAL1ET+kE9B49zuGNvEtrDoALVATeRPd3muoS0sLAYT+exDo7Coe4dSzu/Dm9wKX/AlrKUILvGrIwpMy93fKTFEcXfA2n2nyJK7sBMmigGhgILmpd1NIP8ytsNeWXgEQ6G/pGaAn7/fGeSu1yNs93dKCSCsxiNMj+C+FmGXt19K0BnwmwLXPyaYe0kLOgZymetFMjeIpEronVEOLMmHNSouAvcfRHD/Ar67TSSNY90SETW5x0HYuVyp2LeQD358Zxin/qRIy93eQzClwp1ItILTp8H9mgjuJS3oq0EOgi5FzHunUvHfBRuW3F2+K/lWP6LEcPKVsPvPw7mn3yWyFH5RiqijoL9fKEFDdAVFMb55IhdgQdkbt1J+BLY3bsybEqqZu6CgPl1oQVtYWOQQVtAWFiUEK2gLixKCFbSFRQnBCtrCooRgBW1hUUKwgrawKCHkWdBuLzfPdV5urhcBNLgHPfvXCb19fyQjK+4lyr83n+5NEwNDjgV9Lc63MO6tITZ3LCImefGhwDEzh4ucWuH97ohuMXTmzmeZJ/rxIdBHiZw4RmRyeelwJxdyIrcoMG+YR8yrUuFOH6Yv06cjAU1QGx3cqZncIRdP6+AcdUhYHGQySGxmHDhORvQcpfTp+IyYoOBu0lqewPYK7HCixg6R1pexvU9kTQqfxV6K+9xbRogk4aQxOKkm95OUEnI/LoL7i1qrp/D9Muxvxme9SDu4l4H7kjQOOEK4t8HuySnYhd0N97me3Z1p4dz1C7A7uS/3uGe2g/tWkYq9Rw73mXwiDNzLyZ0i5oQM+LycCe4hkzMM97W+3eHzLrjHYPfYFpF0TuzOK/QXKFmmgtQIinge0vFGkJmPRJ4Ip4Sh2bJgiEofL8+JVvxM8eHX9Vq7z+LUjyIOn3EQ/Zc2keuKrWnuc6/kiix1SCu4a3DXM+Hc4E7OpJM1dxoSTq6eQZ6Be2yxyH4YewMLtSLlPgzcM+DsvB7cT0U8Cq9EP7i3g7taA+7grB9BXiwRaS5S7qxNH0TNmobP61OQPHB38CnTwR2EsuXOSpmhDdyd1SjcwF2Be2ypyF74fP+58+z9AJsLVah546+DMc9BxHkgBCN3CDiKUBiYlA6y6TRIgqD+G+IeF6leKfJYK48qPMi9FoWWeyaM+SZE/MurjtzBv6/ozN04+N/A/yGc70mRRnDP//Kv2YHcq2cjnWeg8H4zuII/C7CB2p28+WkKtgdRqMPuDlpuh1YXD/eF6E40grt+HdL6JvB/I/w/B9w7+Kco4vtRsD0M/4fPN63tD3eerQ9gCfXAKCT+bUqlL0NC2LxAfNDMkoGggyQzy10MknegNLtdZMYekT/k+mJZ4mKUwNvQtG5/J4x5CdJ42qtp7I8xw9DB3TjJM3Du38LA4H8cmqOF5P4CuDvvUSr2bnyiRmY688XdnPdpFGqwefL3IhMKzH3tSLQ6L0Hl9R6kj60SxOeaO8FWi/H5J7SO/xr58WeRc3f3pYXaB0HPTMbj5XMzGfkwCMGosUo4mv9dPkGSaeSc/q3jqJ9lMjXofwx2bT21LB4fMj+TUR9CZsOocbRGBsO/DHfW2OCe/nkmMxRN8sHmPrk8Fht6quvGPwAbkDsSNWjcUWs5d8Ri+pZ0+iCapYNdWy8E94bTXVd/EDaAz8ehl8HgjopfMs3wtd/GYvLTdLp1WbZL/zLXssDCasfRl7iufBMZfC4i/OZ1NqAW/c3OMEVJNuUJf+zgQGcWSuwFjpNKaj1yhchONlEGAeSurnBddR3SgCYmV1cZTO4K1YEzG60UclfgjmboYHGfXeU41R/R2vkKXAVNTFZNQYSCkAvuDvJazdFag3sZumHT14lsztua1l1B7u7/g899Cel4PdKBRA+W3XkdBY2pueB+iuMkWsD9xWy4ZyHouiFoZn4cG19HyTEpK1LIBf4jK7q/iilxUOgwqBji2WLht/7tyFd59kbWYXP/LGRtrchw9C9359m4dUMcp+1qiOmruPaE3rl7hvS4u8HckXg03cDdO1d23Hk+cncXot/OPvwikb155n5cjVLlcGb5MtxkXF+5Gyka7hoBnOlppNg/7qPx52zYAv49frlIfZ5r6pnVSsW/gXR9Htce66UhCp25+z7v27wnd/8Y/DVlRK+I8zbgQmgQ9h6/qjfuvZzxzGEizZ9QisRUlUl1KJBYCJlpdJKOxJJKKoePleqxI6V8aI1UDKuVRFWFpFrapHX/IWk90CAN9Xukec8ucVNtkkGdo106O8/VG1HNo3+K/iWcbcUBPzLHOHOYUi2fxXWuAiN0L7LlriSejEn58DFSM36UVAypkXLDvVxSza3Ssu+QtB0E9+27sb1b0u0p8KehaV/yjuLO7/gam8z/ap1BAbtqvxefa8wC9xhr5X/HNVGAZMGd7YgEuSekYvgow70M3CuGg3sluDe1Gru3+Nxb9+0E94y47fx9ttxdNEPVjVpXfE/kiTxxnzMUhSbFjK4la8ko+Gl3tMRwpJMok8qRo6VmnOfzxu4VZeDeIi2+zzfugM/v2yEZ8Hbb3T5w103I5++IVP4winvEWWZBzInP4GJw6mijQlggpWC4uAydMkXGzz9BxtWdIEMmjYWBkxB3HGQTKKkcOG4GZNJw4jREnJKGbbulfuka2f7MKtn38kvS3tQmOkNhRxE0YGfmVq0TXxB5Zp8XlSvMHwHn+QLS8EnsJLPhnqyKy5DJR8tRC2bJuJNnSO2EsRIrS8DQccNfxeLgBc4QcAbcXeTBoW07ZfsScF+0Wg6Qe2O7X6j1ZlyXTe6b0XJAN2DJHhOdM9SNRAviWmx8hC4azZ1C1pKsTsLuR8v4BSfK+LqZ4D4GBRt4G+60ewd32hyhLQXuO6T+ubXyyqJVcnAz7Z42tRfE5J89CCZf2nHdHyBt3xJZvNdE5wynDlcqhfPKlQisV0NhuKPFlawqk+HkfirsPm+m1EwYBd4J5JxvdzRVdMaFxWB38E+joj24BdyXPC/bFz8Pu7+Mgj5b7ppNFBRmqf8OK8xDPOdcCHjXx+BY38chOCbEqCCl8W2iwpHRM46XWZdfKCNnHi3JmkoYuRLNLgoYv+Vx/PDP4/CySLty8H1GS3tziynF9qzZJCt/fa/sWr0WBm5nC8W7fCAYz1UW3R9qPQaifiBHzTC+j6v8s14pzYv0xj0mo0+YAe5vlZEzjpUy8E5UVwRwh/A95uAO0SLQ0O3gzWC43/YX2bVmHfIiA+74UTR3HOBer3UbRJ2rdyXNTCpVBjE713gXj+KOArwK3GceL7MvvwB2PwbOXWGCV3AzeWTNc8BZyZ3Jxh9yd8E91dgibY3NsmftRll1G+z+/Fq04MjdOy4YJh5+zdZZK5w7V9zPLVNqJ8TsfALXgJijuKOUr0rK6FkzZPalsDu4s/WZrCR3z678ucedKWYhzY1XubeDd3sDuK95CdzvkV1rYfcW+Eiv3EFd66tFRv8kyOeDfgmp1fEhkd/j66FRxNhPGDJ5gsx570Uy6XVz0bwaYhzZhSFNP4k+1wtIVtjXMiVZBs7dLFueWC7Lb/2T7Nu4RXTatEX9o7vDENyPgucLrlt1q8hjAx12hyHrLsDlftE7dyVDJ0+Uk97vcS8bUg3uMXCHGX0h9woamNxRMrvkDgNvfnyprPjF3bL/JXLHOXrhDsdGK2LqHQO/rcPbMxveg4IMtZ9C6yya+7CjJ8kccJ/8unmmADfc0VphAZ01dzi3g0Kd3NsONsqWx5fJcnA/sHlrNtwP4DLvRwvlL9gZIPeFccdpuhJCgaB74+7I8GMnyUlXvl0mnXkShF0JG9LuSAK481+vMNwdcPfE3bLvoOG+4v/uRmtlG7h7xwTjMHcuNvgIdrwBCR/dmxU4+qSpMOqPsXlsGDEQN33kyWctkLOv+xiaWrNMyUxH9kqnLEh1Bo5nAcBfxcvLZOgxE+ToN54iDa/slkOv7BQ3jVI7nGAFOE2Kx1MrXLd+mx/ZH+ACc2aD+3dRpoU8uudzL3NkCri/4RufkDHzjjd9xH5z7yj8cPk4+lvDj50oR79hgTRu3yMHt9WDO0rtCO74aorInqUiO7nGd3+BCyRO9lolvXGPydGvP0XecP0nZczs6SbNh7mzIOsLfLvz8szDYVMnIV/rTB/70HZyh4BCuTvl6BpMRU31LLjv9CP7AxWPjzwNlRAHPpGX4dzj5UmZcvYCeeO3PiWjTpxqfNVUXiiQ+mz3w9xR26NFN/y4KTLpjDnSWL8XPr8dQo/irsBdjhcZ86jIji5N726C5oi2fFmp2EVhxJiQOJqZJ77rrXLqVZdL9biRnkH9xA0UpnZDapMw8JSFJ4tOZWTPupdMn5vxwYiNRYbXiBz7D5EtzX5kH8F+s75GqfgF3Qq9VwHuiYq4nHjJhXLq1ZdL5aghxo654m4EAY5lKBwnoebLwKh7120AdzhMKPf4OPxBF2nMEzBuP7mfNAp5CLvHz43kXpmQEy+7QE7/zPukvLba85Ac271sSJVMOP0kOLT43HH+QO68unl2Hj488SmR7S1efF9x5iit01/Dud7gnTMAhnu5zLn0fDn9c1eYbhWPzKnPAxxAnDB/luG8d/1G+H4Yd8K8zB9t5KNg91dHvjsLGr8cewZK6R9GEeMo7oKPXiInfeDtaGpVmdozH2CJqOIxM8BWPqRWti1aiaZIlGNrlFiprSC3hDteXNZAN2P8OV7tHO7QTpmSUz7xPpnzvgskjv6SqZXyAHLnIOL4eTOlbOgQeWXRioiuhynJ58CUq+DUq01E3wDuE/4Vp0YNFWF31Mynfub9Mgf9ZSeZyF0h1g107hhqvnFzj4dwquWVJeSOdIVyd+qw8SS4v2gi+gZwH3kFTo0+aciIlOGekNM+c4XMvuIC45MdAsw1eN4E/GrcvBmSSJbL9mWr4GNR3BXnTjyMgpwTmgw6CXrhUG+EjzOEgkCBuTLz4vNlNhyafQf2ffIKP99GzzhaUs1tsms1bBaal+i8i4sSawRK6919vKUxf4w3suuEzI7yuJ/47gtl1qVvNbciclUzhYKOhH7WiKkTJdOaBvcXEBdWmHHAKZNEaf04CrSDfmSWqJuolPsfyL+QV9fAI5Crsy+9UGZf9hYzcs205RXkHo+brlca3HevWedzD+JP7roahdLfIepGPzJLnIDuRexqtExCZoaRuwPu58vcKy7kXthhOYPp1qDAHHrsBPh8Svas7bB7EHf0xRXHeqbfL7LZPEHYUSrh6EOz8YFUh6XYRRt/gcyCUcuHDcm/mDtBw7FP/ujF6LOfzD0vsgfY1+STXJWvx05waRsMcE+fhM/wprbPffZ7LzBNwnzVTt1hjFtWJidd+TaZfCYK44j0gfJb8Yczf/rCncfiN/xt+Ll5baaBaWGaBgPMY+Y185x5H82dtjM2DPL6MIB7JWdLwWfCzq2Nz9H36IODBWqLGqPWornTFtQstetx91O5sArEPudt94TWKamdMF7mXHGRDEep6fKhlcEEHRvNsNP/40qpHT8Gu2EEHZDK/Cvqk8l+RBaoGwHuHzucFd2A/pXUHjVO6mDU2vGjvL78IIKOXTG0VhZcdZnUGO5h1ze3hS4XOZV96ixx6jjvN+HceU1em2kYrIKsA8xr5rnJe9ggmjttWDfCj8gC9BH6Cn2mJ+hj9DX6HH0PEf43gwNqjFqj5qg9ajAMnnYXVnHbt2TzVPw5H6n2druBw/JTz3udjJkzXdItObrd20ewZuBtsZOuvAi9nbDMNSPC53LE1o/IAjFwd1DKBTsr70jO+LdzZDibvoMs5g6wxK4ePxIl9vnmNlcwmH6Fmqp1JjdMVDRwDI/lb8K4K3NNXnswW2SdwTxn3tMG5hHKQDD9tCFtmS04qk9fCeEOH6Ov0ecGq1XSHdQaNUftUYPBMGmDdo2GKeiLY46TeUuYD7BkGHXcVJly9slmmL5Q5HBh81jh5LPny6gZ0026gkGP5yAR56/2Bs7vdd/g7/SA4T7jOJl4Zp03CDbINVQHmOfJinJzz3c00hPOneVz4lTUvFlw5zE8Nqx2TplrmfvMuHah7M48Z97TBrRFOHeCtqRNewN9wwwkBjq9Z/fpxtfoc4jwvxlcMM+pOWqPGgznzvv51DC0LLIsjt+dh5/7X3YCvuCja7yFYmrntkFuancDH9rgM7KzL0dNZR6pCQJH/+Q0kbYJfkQEqiqUypwTzt2RqeeeIcOnT0QTKMqR8g/eTageP1qOf8cbw8ZjAbZQ3LNFWri2VS9oGe4dG1ZDibkWr5mvOxnZgnlPG9AWtEmwwGh32rKqwo+IQNsEz0eCfYi+RR+jr9HnCglqjtqjBqnFMO6ehpfFkTs16Hdw+LsntGTQfh8nY06aHpGRgwhcnyOAo048VqrGsE8VlNlMo66D0cZ7+1FIwPGdQMN63I+SETOOMc/mFqxl4sOU1mUJGXnc0VIz7ijshzX/XS4+MNLfiQCP4bE9YfrOuAavxWsWA3fagLagTWibnmAaaUvatDfQN+gjAXaHT9G36GP0NUT43xQIuD61Rw1Si8HcCWq4ZgRU6izEXkgzJSNDp4yXkccfI5nBHggLAUtM3jKbeDpaTIELLNAAsSEgyNtvUX1Jcp+HY0Oap2kZCQcaOnmcmUhRDGBNWTV6uIybdzz2wrjHK8GJ/WjwCwW+4zE8Nshh0+YavFaha+cO0Aa0BW0SzJ2gLWnTSO7sksE36CPB3Olb5rZsgWvnDlB71CC1SE2GABp2FjpoepzpR3QFSwaVlOFTJ5mpcHzmtBjAm+/lQ6plfN0J3PMie4DxGoqfNdTbD8LkJJpoZ8BV/P1OwM+VisuI6ZOlehy4F4lhmY7KUcNk9KxpSGC4z8Kmp4gcZ0Y9g3FclXdMCHBuXoPXKibutAVtQtsEm55dDtp0ctKPCAB9gr4R7jv0LfpYvh4g6SuoPWqQWqQmw1oN1DK8QsM7egKtcqkYNkSGHT2h4K2OLkBi+KRS7UROzUSmh5PjrasIpx4Zwd2VstqhuMYYM+mgaDIA6eCUvJoJoyVZWYvdILGZtB4rUh0xOGS+C3xWn+fkuXkNXquYuNMWtAltQxsFgzalbUPBwizwtqbp1sCn6Fv0saLhDjAp1CI1SW0GQ0+jU0/x97rBewyt3Nx/LI5m12GAHecaV44ehp0wp1Zon8QiBkjKoFQFwwZljmtK6LIaPkRSXNw5GSBRUS6VI9n4CHNqxdVVImopfsdjgoBWAM7Na/BaxQTagjahbYK5G7vDprRtGOgT9I1gu9On6FvFJGaC3KlFajI47YSeAkGrkEEEDpknJVlbWTRNjw4wr5npXBEighz7SBFO3cbCLJS7md9a7c0gKyqAfKK83DxHz3QGw0VJF3rjEuB3PCYI2pyb1yg+p+ZiChXGNuHcaVPaNgz0CfpGENCdg0/Rt4qMuscdWqQmmc5gqOEkHtIshaAry9G8CW/WFg6soZNoftRgO7SWgtU5zh+GNAdHQrlzgYZkNWroYnNqpId2Ka9hLRWaNvDKRDi1+S6UO8/NaxQjd9qEtgnnTpvStmGgT9A3guAan6JvReRtQUDu1CLtEpG2Khg2fHSFE9AVb1UXFzeTHoWOEBdFiACMGjqbwYeO4O4Y/kUHGJZPcHHSQASySXjoMTy3eSKtyARNGJ/kLdRQhNvUQ+hMBwP6FH2rKH0eWoz2Se/mcpO/1wPp1nazVAr5FRWQHj5s0NbAyTWhiWsViUd0gOM0WQh3Je3NrSYY4xYTkJ50a5uxSwT3FrhmhEua70LmD4M7zs1rFJvhaYsOu0Rwh02NbUNgfCJkbXNlfMo8RFR8ZvftEnX7WDexNAuZbgfHaWmTtkPIn8gSsQCgU7e1S/P+Q9zx4nqCao94vItr6gpPEAAlKa751AifL0Kn5lTS1oORhRl4JSIKM/NdKHeem9coxsKMNqFtorkb24aBPhEyzVIZnzJPRBYbd2iQWvTmUoSm7SCV+oq33R2eoNsPNhWdYZkaLn/btq8BW0GFDY9wd8F2ETNJGtn5rg/OHDhOUzMcp/i409HSEBvtEpx2gm/xbI4ozPgdjwkCuOPcvEaxObUpzGAT2iaYu4mDTY1tQ0CfoG8E/R6igU/Rt4qLucfd2CVa0K9ADeoFf6cbWFJzDeWdXj+6mIC+XRvXeD6wD6kMI+dsRvMqYsL7qDQ4rvd3ugEl9b4D0rRrf/H1o5Gclv0HpWkvV7ANK8ycjaiFIwozfsdjgrg55ty8RmjWFgi0BW1C24QnjjalbcNAn6Bv9AR9iT5F3yq28QNqkFqkJiO4v+Aopdf4e12glIOmR4PsXb/ZrEZZLDUV09HW0CQ7lq/DHlqOgelSsId6SaQ6QtCSViq21t/uAnLX6RbZt2EzDHyoaETNdLTtb5DdazZhrz3UJoh/EdwjBF3d5h3TE9452801eK1i4k5b0Ca0DW0UBN+mEYKubvR8I4CX4Z4xvkUfC8vfwQbTQQ1Si9RkOHe9xnHdtqf9/QDE5MBL22XPuk1m4fBiAMfxWg40yCuLnsdeWJr4vKLGAVEvdnss47oZvpfX3+8OR/asfUkOvvSKWQ6nGMA5sQ079sjOFWxYhKVJafBa2gv3Vu+YsClrcXMNXit8Hu7ggjagLWgT2iYYCpanTR+LGD9gvtA3wp5pjRvfoo9Fj6YPHqg9apBapCbDQC0jxbEVyIiQ18nE5ODWetn9/Eb0yYuDHB97a9qxT3atZE8hiBwFqrfizxazGw44cwrKyISsPxZHbbBF9m/chhwtjpKaNUjDtp2oPTdgJ4y7i76x7o07wGN4bBC3mLkGr8VrFgVgA9qCNgkvzGhL2rTXm044CX0kmDt9iz4W/ojl4ILaowapxWC7E9RwbAVUmmgHub/5sV3Aqr296aBsf3aVNO5Eac03iRYQpsl5sFE23P84sjqF9AUZxMQ9A05k3wuqOYz9oP+bLjBdjtYG2fr0CmncsbcIuDvSvHu/vPyP58RNswsUVMCSh/soDJvFIok8hscGc+c1eC1es9A1FfOeNqAtaJNw7rQlbdobjG/AR4K4o7sG36KP0dcK3eUw3KE9apBaDOZOUMOJdny7JOM4sdvx05DiKCHbcLJNf1/k1dKF5Ke17H1xs6z908PYCXuqU7ta01GXZbHw/FHNOOVd4dzL5KWHnzGZGT74NkjA5XevelFe/Os/sBM270LzgaL7YNMs3vW1ZJ93bNjoT5m5Fq9ZeOrK2IC2COeuyB22PCqLtcmXbfd8JHB2C5A0PkZfK+jgGPKdmqP2qEFqMRhKexqGlrHH5aL+jo9AAbBEaG86IC89skgOvLy9YP1Jlpx8e9+qX98rOhNVO7ubkA3LvP3ewNfHuE+JpF/xftsVvEa6zWsRHNpWD+6FqaU5wtmE/uzaPz0imRQHhEK50wPRNw59HrYzOM6AY/mbYO68Fq/JaxfqTgfznHlPG9AW4dxpQ9oy21cC0UfoK8Hc6WP0Nfpc8DXzD2qNmqP2qMHw2tnd7mlYXP+IxlYk+qYgch7K5JWnV6LEfkxSzXCowTYukpXJpOXlRxcjPANi4SUV/vwFfAJHr4PhHFBK3xLFffM/l8jGB5+WTEsbuA+ucelMbltKXvo7uT+LVIa1TJguhVK6uQ+vA+Kx/E0wJ16L1+S1mYbBdmzmNfOceU8bRNTOSBtt6PTh1cLGR+Arwa0z+hh9jT5H3wvJoryBGqPWqDlqL5o7tdtoBkH9Kmd3RuthL6MEuBwH8Mn3LqAhuSzNvhe3StXI4TJ82qTBmyeMazMvt4HUY9fdZF4LE+xYjMvsRLvrOyLP855WlqhPaT1uF055MXZ6TFjwrpWR3Ws3Cl+TysXfw9d2yjHQ3FKulpcfXyJPfftW1JgUVVBhatK4S+vMteDOYeAswZfGj26EGC7CxXpO1jDctexc/oIMmzpRhk3mjFRcf5C4c4HATWhmP/vD30imjU+uhbWQNLjL50WWZjFu0gFyH5MB9zfjYpzpEgi+8nUUV66ZNNbPj/yDYxZsNm+49wlZestdkm7lmEkYd3eP1q0fF1ljulmdjqprdZxmpNjhQvU9Uk5H4oDEgZfrZcikcWYSuBksyaNxKSZeY9eqDfL4N34qzXv2RhAza7P8UqTiNpGtUQ+8BmB0C/oqqPbVWdgJ5J5pa5J9G1+R4cdMkpqjRuedOy7K/1K/Yp08CTE3796N/dCWCW/I/0ik9o8im/vI/fiDSqXg0Op07PQoLQz39mbZs26zjJjB9cy4XFl+Hbsjb+shpmduvE2ad+5EOsJaJuJClN9DYXa/yM6Ip+OCcMxupTJjsMFlnwO4s9vRJnue3ySjT5wm1WNH5pm5x52DAdueWi7P/e8d0rizPoK7Anf5L63H/01kg+lqdFLHBtTSYzfigHMQjeKop7Ny6ZfWA7vl0JZdZmV/82LvfNyfpjPTqMC2Z1bKoh/cLnteeBHRYQ7NY/Vq5MP1Iov41EUfsRO19PBtcN6FvXE/uHW3VA4fKkPA3Rv5zrGofe4869Ynl8uSn/xe9r6wHtFhTS7DfaXW7jdEnuHtuj6CBcBYODYF7YRwj4H7Xjm4eZdUooVWi9oqL7cxoRY2NfkOsy1PLJMlP/0DuL+A64cs+2a4Z1Zo3f5lkdX9eAMlC/5x6HIpvj0Ewg7i7oD7Pjmwqd4Imj7f4Zs5Be2OVi/XId/82BJZdgu4r6fdQ2Z6Gu4uuGu0TJ443NXoVt19pCkW24hma+ZCXCFQPRRV065XZPfql81KjFzd35t0nRvwNgEzjMReRJNj8Q9+DTFHOTTLTLdZKfe7Wi+7y4vrD3YhU25CbaW5Rnko98Yd22TXmpckUea99pYrQ8IWOdH1Ye5t7bLhL4/L4h/fDodeF2FUjzuM+lWRZQ94cf3BDohhbArc3wRHCeEeB/etxu7JigoZdsxR5oV6uebOZ5VfvOcfsvimO2Tfeoq5Rw+wEzIt4P4fIisfF7nOj+sr6rc5zhg6MArzMO68bQafX7VRElVV4D7BDFjlhDvOQe58r3q6qUVe+PPfZclNv0NrkBVYyJR1AxetytintD5/ichjh1PRTdCPIX+moaZKIRed+Uhtt+89sAnQdmi/7Fi+XtoamqViSI1UjBxmDGKayf5x2aKjad1h1H3rX5Y1v3/IlNBNu9jUDBOzAZoa+rfV1Ynvtbf395WiBB3iOHJH85NvNAzjnpC2g/ulfuk6STW3mjdjcjE975Ze/7nz5d/c5pNQ5L7sZ3dKk2lmh9VOBnzE8RciZf+LtswAuBNTNqP5yfY03xEVWAWReyu5L1lrpvHxJfdV4E67DYy7d7k9azfJ6t89IMtu/aPfxQgryAiHzeufoJvxM5H3RzwV1zuqqyduaG93JyBFs7Abwp0ttAOy/bk1KHBTUjG0xtjd8B4Ad+Yde2571myUlbffJyv/725p3rsnG+4/dN2qW0V+1eUR3wCnZRNsyGqR5HFobkyFY4cSzLS3mqdq9q7bYh6Yrx4xXMqHVpuE8skek2gTcDz/Hd5HIBnz6TmDE3fk4LYdsu6uh83tghfvfdQsXxrezCYUb708rbX6cnv7ksOv1Ow/+Aa/0XwEjdyPxWcE9zbZuXydGShs3ncQTdFhxshgZPi8yrUbd5MvPnd+iX2Wzge37JC1d4L7b+6TDfc/lg139psfBfdr0c0YyIvufbBAOGoD0jQD5+U6cyHcY5KG3XcsWyP7N7wiLfsOGceuGFZrKqvDPE3AfgT3ju0DW+plzZ0PGbtvfPBxcOfgX1SrT6F76D6Ishzcnw2ZNZY9vIpgPLubc0Cba60h5T1B7pm2VhTmz5un1lr3d+Pe2efN8Z32O3Pv2MYxhzbvkOf/8KCsuu1eeemRJ327R3F30qh17xNpQjej5/MGgQn3MHc29H4jEnAWqvfA2orAyfG3FU5ZKWPnHCejZk0zS8COOXGqVI0fxQPwPQjgk1sE9rxtXJ1PIvExw10rN8hOFA71y9aJm+LUwKQhHQ7ebnDRd1T/D8Se8CNzhHnzcP4bwP2MsJqa6OAei1XJmLnHyegTp8uY2VNl1AlTTX+L38N+Jg+wxQ1jUP6MRjWPsIL7zlUvyu6V6z3uaT4XUWaOC4eDgiyzGOe5SmQpn7bIIeadikvfCNvz3cOhBvC4t6EgrjTvch41G9xp+5mw+9jhZg0sUvCO8y3ewR2fjTv2yO7naXPYfvV62bnsBclkaPfyXrhTzPpJnPnT4M577jlE3ZnodvwI+QvfD1/thiujcgKLk6gy3MfMhu1pd3A3tTY58jhuAGbbcPLyoGn7btm5Grxpd4QdK14QN0O798bdIfd/wvaw+zLey+qBqF8D8/juo+/hGqcgMZGjXx5J1v5lUj1mpNSMGyW1U8ZKzaiRUoZau2xorSSryk0fqWV/g3msrmn3XlMzNWzfJY3b94AuW4105ighE0bMayFmEFsS+NjqwEHjyndxrdCuRwde5V5uhMyR4NrJ45EPaLHUVkv5sBqJV1Wgj9SGZtshcG+Qxp375OBWn3v9Hv/37JNGXgpgq0SWa536rMiKR724XGPO69E6+B420PyOXtJHaw6usgUIu4N3zfjRMmTiWMO9DF0xrlQZryoz/cNW2L31UKPhfmjzdmkAbwrbW0AkK7uze8WC7HO5L8Q7UPcmiBoFmoOWSvQSVh12V1JhXuhnuE8ai27ICNMd4fpk8YoyaW9qlTba/UCjNOzeI4deht3rd5tHOjs0kwV31MzyLPwedg8vxHsRNHEyHFp9EyXH2SgZotqABl6JzK4dDR2TeKJcnLIyiSfjohJx0ZmMZND/YrMqjWar5wx0Yg4yZJEcY1RZA0dCzbwMpVU+wdpK8SX4rKl7Hc7vyj0usUSZxJJJM2jIEXGdTku6LS1uW7ukU3RiHktDkntvBiUM9yVap1E7LX/Ki8sXTjodXYsbsBE6ntAZnnOTDz/jvt3BvQzc4rB7OmP63WxS8laQd2yf7I4f6CeRx1/IfaukO+aehYIVNbXMzI57Z7sn4Ou0e0JitHsMdk/B7u20e5tvd08b2XOPpXCNf+BKXxJ5brEfGYhszgbUHY9S6+s4/K0I6K2TQBYAUa/Z0TkQdF42w3D5rAgdBnJDPwMxw6FXLPfj8oyTZsK4ELW8CSFyhKoL8sLd/SdaJSyh+WDvIGDeLNgdNbXD+/P95E6BE+Tqhf5xl7/B7hDz8sD5+7nHnJNgdxRoiu//KhB3HqfRbNX3wu5fQVne6wNTvZY+HtgmHP03pAMp5HuBzL2E3lOFH7AEYu3jBa6oyOANDuCPf2BvYBNb7QOxn2td+SmRxf2419xf7NgtMuxBpBt5xUHCgnBHGuQWrWMoyHIx+Jct6neJTLwfok4iDf3k3pl3n7nT33ZCGDdp3fp5kVVZTAvNFXbuEDn2PqVSELMzHengsPMgc9fk/kO0fr6I1mhWA59ZCprYiVJyx2Mi45YiTcfggnxbfu5uQIdCNYPUKpTOnxBp+BlK6JDF7fKJ3Sgld6DJM34ZnJvG5QL9g8G9Cdz58MAnUSvfIrKdo0aDDI4A16OvPnYFuB8P5+YrOwaJu16Kmoncb4UNsphFlWtswTWrYPf4cvg8+tSGe6/dzoFDNYL7s57dl/3S01526IOgO1D/ksj0Ox2nCaVH7FhcnCUXSWZb9GQD1koU8lZk5H/DqKiVl60W2cfOR6GANG1Hy2D67xynnQt6kTtvkOeRu/q21jXg/gwnEnS03woBXLt+I7jfAe4HsYva2skXdxZaL8Pu12td/RmRp9nMRHyhQJ/bsQGFOeyuG5AUVGZ55b4RrYJvaD0E3YtnQtb7C8cAEzS7ynHil6Db8AGcahrShCaZcfL+nJdG42gJ+wybYNDbXDfzK/SV+zCDZjAxs9pxyi8H9yuww5feoWAbCHcN7orD/BuUcsG9GSXzC1wRrghxXI3jVF6hNSfzCJ9VyAF3c4vjRdj9l67bepvImqj14AqIOUMdJ/Y+2J0TmfhuW1ZoA7U7CnBN7j933fTtIiv73RIboKA7Y/7JSqX/FRuvRwlGomyWxZFQlmQcCfJGgwwJ0xdnbcuQxnYK0egbqn+iaX2nN4oZPK2tOHHSfKXi7wCdhUg3+5ocEWcAd3PbJ4K7BncHNb9+DE4C7ksWIf4IQt0COOK/YeNscDga3Ghvckfrz4wQd+fOlgZvbZA7A2q/GLin70J3KnIEt7jAW1q8CxIDd30WeE3BZy/cDX+fu7Rjl2NBj2od/6PI4uewPWDwYnnAaaNjMfdkrdumwUnRNHVGI1SDAAdVUBKzjyB74AhoXqgXM5nMEjSps1hh5EjAKWNiMQ3uaZ+7GoUA7qYWY1+I/aPd4I5WCLkrOPHiAT/tVByYPxbc56PvR+4cZwF3IfdybLPl1cEddo+TO5z42X5MqihGzB0fi8XqfO58ynAkuII7a3CHXShwdzlNF9zLwN0B96d3mZ9aWFhYWFhYWFhYWFhYWFgMMkT+P/7Smv+ik8wXAAAAAElFTkSuQmCC"/>
          <p:cNvSpPr>
            <a:spLocks noChangeAspect="1" noChangeArrowheads="1"/>
          </p:cNvSpPr>
          <p:nvPr/>
        </p:nvSpPr>
        <p:spPr bwMode="auto">
          <a:xfrm>
            <a:off x="212724" y="-144463"/>
            <a:ext cx="8543925" cy="8543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graphicFrame>
        <p:nvGraphicFramePr>
          <p:cNvPr id="14" name="Diagrama 13"/>
          <p:cNvGraphicFramePr/>
          <p:nvPr>
            <p:extLst>
              <p:ext uri="{D42A27DB-BD31-4B8C-83A1-F6EECF244321}">
                <p14:modId xmlns:p14="http://schemas.microsoft.com/office/powerpoint/2010/main" val="3266298850"/>
              </p:ext>
            </p:extLst>
          </p:nvPr>
        </p:nvGraphicFramePr>
        <p:xfrm>
          <a:off x="5632450" y="1951342"/>
          <a:ext cx="13402733" cy="89351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5" name="Gráfico 15" descr="Introducir con relleno sólido">
            <a:extLst>
              <a:ext uri="{FF2B5EF4-FFF2-40B4-BE49-F238E27FC236}">
                <a16:creationId xmlns:a16="http://schemas.microsoft.com/office/drawing/2014/main" id="{BCB83028-A7A3-6006-0366-B6A85D531BF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6532663" y="4100365"/>
            <a:ext cx="1563222" cy="1564742"/>
          </a:xfrm>
          <a:prstGeom prst="rect">
            <a:avLst/>
          </a:prstGeom>
        </p:spPr>
      </p:pic>
      <p:pic>
        <p:nvPicPr>
          <p:cNvPr id="16" name="Gráfico 16" descr="causa y efecto con relleno sólido">
            <a:extLst>
              <a:ext uri="{FF2B5EF4-FFF2-40B4-BE49-F238E27FC236}">
                <a16:creationId xmlns:a16="http://schemas.microsoft.com/office/drawing/2014/main" id="{4339F37E-9C2C-F001-BA9C-FDC1D6851FF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11374647" y="4100365"/>
            <a:ext cx="1681099" cy="1682733"/>
          </a:xfrm>
          <a:prstGeom prst="rect">
            <a:avLst/>
          </a:prstGeom>
        </p:spPr>
      </p:pic>
      <p:pic>
        <p:nvPicPr>
          <p:cNvPr id="17" name="Gráfico 17" descr="Salir con relleno sólido">
            <a:extLst>
              <a:ext uri="{FF2B5EF4-FFF2-40B4-BE49-F238E27FC236}">
                <a16:creationId xmlns:a16="http://schemas.microsoft.com/office/drawing/2014/main" id="{1BFC1C7C-C5F5-42A4-CC7B-C1CFD11BA8D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16300450" y="4089984"/>
            <a:ext cx="1548710" cy="1550215"/>
          </a:xfrm>
          <a:prstGeom prst="rect">
            <a:avLst/>
          </a:prstGeom>
        </p:spPr>
      </p:pic>
      <p:pic>
        <p:nvPicPr>
          <p:cNvPr id="4" name="Picture 2" descr="Algoritmo - Iconos gratis de computadora">
            <a:extLst>
              <a:ext uri="{FF2B5EF4-FFF2-40B4-BE49-F238E27FC236}">
                <a16:creationId xmlns:a16="http://schemas.microsoft.com/office/drawing/2014/main" id="{AE136764-5E09-63A7-9A82-149B82EC5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766" y="4865092"/>
            <a:ext cx="3773806" cy="3773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3017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A5A79722-68D5-E65E-49AD-46C2B2DA06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4040" y="1258411"/>
            <a:ext cx="4143376" cy="1477328"/>
          </a:xfrm>
        </p:spPr>
        <p:txBody>
          <a:bodyPr/>
          <a:lstStyle/>
          <a:p>
            <a:r>
              <a:rPr lang="es-CL" dirty="0"/>
              <a:t>Dato e Información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F128ADF-0BB6-2B42-309E-D339D7F65E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27650" y="4587875"/>
            <a:ext cx="5827981" cy="3503523"/>
          </a:xfrm>
        </p:spPr>
        <p:txBody>
          <a:bodyPr/>
          <a:lstStyle/>
          <a:p>
            <a:pPr marL="12700" lvl="0">
              <a:spcBef>
                <a:spcPts val="720"/>
              </a:spcBef>
            </a:pPr>
            <a:r>
              <a:rPr lang="es-MX" sz="3600" b="1" dirty="0">
                <a:latin typeface="Arial" panose="020B0604020202020204" pitchFamily="34" charset="0"/>
                <a:cs typeface="Arial" panose="020B0604020202020204" pitchFamily="34" charset="0"/>
              </a:rPr>
              <a:t>Dato:</a:t>
            </a:r>
            <a:r>
              <a:rPr lang="es-MX" sz="3600" dirty="0">
                <a:latin typeface="Arial" panose="020B0604020202020204" pitchFamily="34" charset="0"/>
                <a:cs typeface="Arial" panose="020B0604020202020204" pitchFamily="34" charset="0"/>
              </a:rPr>
              <a:t> Unidad mínima de información.</a:t>
            </a:r>
          </a:p>
          <a:p>
            <a:pPr marL="12700" lvl="0">
              <a:spcBef>
                <a:spcPts val="720"/>
              </a:spcBef>
            </a:pPr>
            <a:r>
              <a:rPr lang="es-MX" sz="3600" dirty="0">
                <a:latin typeface="Arial" panose="020B0604020202020204" pitchFamily="34" charset="0"/>
                <a:cs typeface="Arial" panose="020B0604020202020204" pitchFamily="34" charset="0"/>
              </a:rPr>
              <a:t>Ejemplo: edad, nombre, estado civil, entre otros.</a:t>
            </a:r>
          </a:p>
          <a:p>
            <a:pPr marL="12700" lvl="0">
              <a:spcBef>
                <a:spcPts val="720"/>
              </a:spcBef>
            </a:pPr>
            <a:r>
              <a:rPr lang="es-MX" sz="3600" dirty="0">
                <a:solidFill>
                  <a:srgbClr val="317D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Estos datos son la </a:t>
            </a:r>
            <a:r>
              <a:rPr lang="es-MX" sz="3600" b="1" dirty="0">
                <a:solidFill>
                  <a:srgbClr val="317D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entrada</a:t>
            </a:r>
            <a:r>
              <a:rPr lang="es-MX" sz="3600" dirty="0">
                <a:solidFill>
                  <a:srgbClr val="317D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un sistema.</a:t>
            </a:r>
          </a:p>
        </p:txBody>
      </p:sp>
      <p:sp>
        <p:nvSpPr>
          <p:cNvPr id="5" name="object 16">
            <a:extLst>
              <a:ext uri="{FF2B5EF4-FFF2-40B4-BE49-F238E27FC236}">
                <a16:creationId xmlns:a16="http://schemas.microsoft.com/office/drawing/2014/main" id="{D2FBFD28-D61C-59A9-32C1-F8F9260BC2BE}"/>
              </a:ext>
            </a:extLst>
          </p:cNvPr>
          <p:cNvSpPr txBox="1"/>
          <p:nvPr/>
        </p:nvSpPr>
        <p:spPr>
          <a:xfrm>
            <a:off x="12109450" y="4587875"/>
            <a:ext cx="7010400" cy="4703852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 lvl="0">
              <a:spcBef>
                <a:spcPts val="720"/>
              </a:spcBef>
            </a:pPr>
            <a:r>
              <a:rPr lang="es-MX" sz="3200" b="1" dirty="0">
                <a:latin typeface="Arial" panose="020B0604020202020204" pitchFamily="34" charset="0"/>
                <a:cs typeface="Arial" panose="020B0604020202020204" pitchFamily="34" charset="0"/>
              </a:rPr>
              <a:t>Información:</a:t>
            </a:r>
            <a:r>
              <a:rPr lang="es-MX" sz="3200" dirty="0">
                <a:latin typeface="Arial" panose="020B0604020202020204" pitchFamily="34" charset="0"/>
                <a:cs typeface="Arial" panose="020B0604020202020204" pitchFamily="34" charset="0"/>
              </a:rPr>
              <a:t> Conjunto de datos relacionados entre sí.</a:t>
            </a:r>
          </a:p>
          <a:p>
            <a:pPr marL="12700" lvl="0">
              <a:spcBef>
                <a:spcPts val="720"/>
              </a:spcBef>
            </a:pPr>
            <a:r>
              <a:rPr lang="es-MX" sz="3200" dirty="0">
                <a:latin typeface="Arial" panose="020B0604020202020204" pitchFamily="34" charset="0"/>
                <a:cs typeface="Arial" panose="020B0604020202020204" pitchFamily="34" charset="0"/>
              </a:rPr>
              <a:t>Ejemplo: Los datos de una persona, entre ellos, su nombre, RUN, dirección, fecha de nacimiento, número de celular, y otros.</a:t>
            </a:r>
          </a:p>
          <a:p>
            <a:pPr marL="12700" lvl="0">
              <a:spcBef>
                <a:spcPts val="720"/>
              </a:spcBef>
            </a:pPr>
            <a:r>
              <a:rPr lang="es-MX" sz="3200" dirty="0">
                <a:solidFill>
                  <a:srgbClr val="317D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 ingresas el RUN de una persona en un centro médico, el sistema entrega información sobre ella (</a:t>
            </a:r>
            <a:r>
              <a:rPr lang="es-MX" sz="3200" b="1" dirty="0">
                <a:solidFill>
                  <a:srgbClr val="317D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Salida</a:t>
            </a:r>
            <a:r>
              <a:rPr lang="es-MX" sz="3200" dirty="0">
                <a:solidFill>
                  <a:srgbClr val="317D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endParaRPr lang="es-MX" sz="3200" dirty="0">
              <a:solidFill>
                <a:srgbClr val="317DE2"/>
              </a:solidFill>
              <a:ea typeface="Consolas"/>
              <a:cs typeface="Consolas"/>
              <a:sym typeface="Consolas"/>
            </a:endParaRPr>
          </a:p>
        </p:txBody>
      </p:sp>
      <p:pic>
        <p:nvPicPr>
          <p:cNvPr id="6" name="Picture 2" descr="9 DIFERENCIAS entre INFORMACIÓN y DATOS | Requisitos y caracts">
            <a:extLst>
              <a:ext uri="{FF2B5EF4-FFF2-40B4-BE49-F238E27FC236}">
                <a16:creationId xmlns:a16="http://schemas.microsoft.com/office/drawing/2014/main" id="{38B03970-59AF-4807-8D8E-1711BA8ACF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5063" r="64081"/>
          <a:stretch/>
        </p:blipFill>
        <p:spPr bwMode="auto">
          <a:xfrm>
            <a:off x="6165850" y="854075"/>
            <a:ext cx="3476722" cy="3343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9 DIFERENCIAS entre INFORMACIÓN y DATOS | Requisitos y caracts">
            <a:extLst>
              <a:ext uri="{FF2B5EF4-FFF2-40B4-BE49-F238E27FC236}">
                <a16:creationId xmlns:a16="http://schemas.microsoft.com/office/drawing/2014/main" id="{FAF4F004-CBDD-8053-C3BC-658EC17F25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02" t="13269" r="27009"/>
          <a:stretch/>
        </p:blipFill>
        <p:spPr bwMode="auto">
          <a:xfrm>
            <a:off x="13481050" y="478412"/>
            <a:ext cx="3657600" cy="3718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4819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08200E24-ACB4-E5AA-478D-4C256DCDDE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4040" y="1258411"/>
            <a:ext cx="4143376" cy="1477328"/>
          </a:xfrm>
        </p:spPr>
        <p:txBody>
          <a:bodyPr/>
          <a:lstStyle/>
          <a:p>
            <a:r>
              <a:rPr lang="es-CL" dirty="0"/>
              <a:t>Tipos de Algoritmo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E0F5555B-950F-2C23-DE7C-F94578B9083D}"/>
              </a:ext>
            </a:extLst>
          </p:cNvPr>
          <p:cNvSpPr/>
          <p:nvPr/>
        </p:nvSpPr>
        <p:spPr>
          <a:xfrm>
            <a:off x="5327650" y="2413646"/>
            <a:ext cx="3574236" cy="7543800"/>
          </a:xfrm>
          <a:prstGeom prst="rect">
            <a:avLst/>
          </a:prstGeom>
          <a:solidFill>
            <a:srgbClr val="317D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" name="Marcador de texto 1">
            <a:extLst>
              <a:ext uri="{FF2B5EF4-FFF2-40B4-BE49-F238E27FC236}">
                <a16:creationId xmlns:a16="http://schemas.microsoft.com/office/drawing/2014/main" id="{5A9DC65A-3DA7-D8BD-F5F1-EE97E4A87915}"/>
              </a:ext>
            </a:extLst>
          </p:cNvPr>
          <p:cNvSpPr txBox="1">
            <a:spLocks/>
          </p:cNvSpPr>
          <p:nvPr/>
        </p:nvSpPr>
        <p:spPr>
          <a:xfrm>
            <a:off x="5639982" y="5060594"/>
            <a:ext cx="3005299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>
              <a:defRPr sz="48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L" sz="3200" kern="0" dirty="0">
                <a:solidFill>
                  <a:schemeClr val="bg1"/>
                </a:solidFill>
              </a:rPr>
              <a:t>CUALITATIVO</a:t>
            </a:r>
          </a:p>
        </p:txBody>
      </p:sp>
      <p:sp>
        <p:nvSpPr>
          <p:cNvPr id="12" name="Marcador de texto 2">
            <a:extLst>
              <a:ext uri="{FF2B5EF4-FFF2-40B4-BE49-F238E27FC236}">
                <a16:creationId xmlns:a16="http://schemas.microsoft.com/office/drawing/2014/main" id="{1872264C-26E6-27ED-33E1-F71E710D3693}"/>
              </a:ext>
            </a:extLst>
          </p:cNvPr>
          <p:cNvSpPr txBox="1">
            <a:spLocks/>
          </p:cNvSpPr>
          <p:nvPr/>
        </p:nvSpPr>
        <p:spPr>
          <a:xfrm>
            <a:off x="5504333" y="2987675"/>
            <a:ext cx="3276599" cy="1600438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L" sz="10400" b="1" kern="0" dirty="0">
                <a:solidFill>
                  <a:schemeClr val="bg1"/>
                </a:solidFill>
              </a:rPr>
              <a:t>ABC</a:t>
            </a:r>
          </a:p>
        </p:txBody>
      </p:sp>
      <p:sp>
        <p:nvSpPr>
          <p:cNvPr id="13" name="Marcador de texto 3">
            <a:extLst>
              <a:ext uri="{FF2B5EF4-FFF2-40B4-BE49-F238E27FC236}">
                <a16:creationId xmlns:a16="http://schemas.microsoft.com/office/drawing/2014/main" id="{80358353-490B-6E8E-04D4-BC16C8C6EC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602402" y="5916416"/>
            <a:ext cx="2916442" cy="1231106"/>
          </a:xfrm>
        </p:spPr>
        <p:txBody>
          <a:bodyPr/>
          <a:lstStyle/>
          <a:p>
            <a:pPr algn="ctr"/>
            <a:r>
              <a:rPr lang="es-MX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Estos Algoritmos son aquellos en los que se describen los pasos de forma escrita.</a:t>
            </a:r>
            <a:endParaRPr lang="es-MX" sz="3200" dirty="0">
              <a:solidFill>
                <a:schemeClr val="bg1"/>
              </a:solidFill>
              <a:latin typeface="Arial" panose="020B0604020202020204" pitchFamily="34" charset="0"/>
              <a:ea typeface="Consolas"/>
              <a:cs typeface="Arial" panose="020B0604020202020204" pitchFamily="34" charset="0"/>
              <a:sym typeface="Consolas"/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C430103C-E51C-FAA7-F959-2350F941E1AF}"/>
              </a:ext>
            </a:extLst>
          </p:cNvPr>
          <p:cNvSpPr/>
          <p:nvPr/>
        </p:nvSpPr>
        <p:spPr>
          <a:xfrm>
            <a:off x="10211612" y="2413646"/>
            <a:ext cx="3574237" cy="7543800"/>
          </a:xfrm>
          <a:prstGeom prst="rect">
            <a:avLst/>
          </a:prstGeom>
          <a:solidFill>
            <a:srgbClr val="317D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5" name="Marcador de texto 1">
            <a:extLst>
              <a:ext uri="{FF2B5EF4-FFF2-40B4-BE49-F238E27FC236}">
                <a16:creationId xmlns:a16="http://schemas.microsoft.com/office/drawing/2014/main" id="{4CC886D4-2529-F805-B48B-6209DB65F191}"/>
              </a:ext>
            </a:extLst>
          </p:cNvPr>
          <p:cNvSpPr txBox="1">
            <a:spLocks/>
          </p:cNvSpPr>
          <p:nvPr/>
        </p:nvSpPr>
        <p:spPr>
          <a:xfrm>
            <a:off x="10406855" y="5060594"/>
            <a:ext cx="314095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>
              <a:defRPr sz="48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L" sz="3200" kern="0" dirty="0">
                <a:solidFill>
                  <a:schemeClr val="bg1"/>
                </a:solidFill>
              </a:rPr>
              <a:t>CUANTITATIVO</a:t>
            </a:r>
          </a:p>
        </p:txBody>
      </p:sp>
      <p:sp>
        <p:nvSpPr>
          <p:cNvPr id="16" name="Marcador de texto 2">
            <a:extLst>
              <a:ext uri="{FF2B5EF4-FFF2-40B4-BE49-F238E27FC236}">
                <a16:creationId xmlns:a16="http://schemas.microsoft.com/office/drawing/2014/main" id="{04AFE54F-C1F2-6F56-A64B-8F42B09BB23B}"/>
              </a:ext>
            </a:extLst>
          </p:cNvPr>
          <p:cNvSpPr txBox="1">
            <a:spLocks/>
          </p:cNvSpPr>
          <p:nvPr/>
        </p:nvSpPr>
        <p:spPr>
          <a:xfrm>
            <a:off x="10271206" y="2987675"/>
            <a:ext cx="3276599" cy="1600438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L" sz="10400" b="1" kern="0" dirty="0">
                <a:solidFill>
                  <a:schemeClr val="bg1"/>
                </a:solidFill>
              </a:rPr>
              <a:t>123</a:t>
            </a:r>
          </a:p>
        </p:txBody>
      </p:sp>
      <p:sp>
        <p:nvSpPr>
          <p:cNvPr id="17" name="Marcador de texto 3">
            <a:extLst>
              <a:ext uri="{FF2B5EF4-FFF2-40B4-BE49-F238E27FC236}">
                <a16:creationId xmlns:a16="http://schemas.microsoft.com/office/drawing/2014/main" id="{B9F2EA58-18FA-0079-06B3-890CD31C3132}"/>
              </a:ext>
            </a:extLst>
          </p:cNvPr>
          <p:cNvSpPr txBox="1">
            <a:spLocks/>
          </p:cNvSpPr>
          <p:nvPr/>
        </p:nvSpPr>
        <p:spPr>
          <a:xfrm>
            <a:off x="10540509" y="5916416"/>
            <a:ext cx="2916442" cy="153888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>
              <a:defRPr sz="200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kern="0" dirty="0">
                <a:solidFill>
                  <a:schemeClr val="bg1"/>
                </a:solidFill>
              </a:rPr>
              <a:t>Estos algoritmos son aquellos que utilizan cálculos matemáticos para definir los pasos del proceso.</a:t>
            </a:r>
          </a:p>
        </p:txBody>
      </p:sp>
    </p:spTree>
    <p:extLst>
      <p:ext uri="{BB962C8B-B14F-4D97-AF65-F5344CB8AC3E}">
        <p14:creationId xmlns:p14="http://schemas.microsoft.com/office/powerpoint/2010/main" val="2978431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E9A3AE23414AD41A4F4D6368514CED2" ma:contentTypeVersion="10" ma:contentTypeDescription="Crear nuevo documento." ma:contentTypeScope="" ma:versionID="2dd237b076ed786e886761a949e5c350">
  <xsd:schema xmlns:xsd="http://www.w3.org/2001/XMLSchema" xmlns:xs="http://www.w3.org/2001/XMLSchema" xmlns:p="http://schemas.microsoft.com/office/2006/metadata/properties" xmlns:ns2="dbb86751-ad4c-49ff-a33d-b7314027950b" xmlns:ns3="4215e297-5d6e-42b1-b795-55976a17412c" targetNamespace="http://schemas.microsoft.com/office/2006/metadata/properties" ma:root="true" ma:fieldsID="ae535734e24d927b2e6284f552ec1861" ns2:_="" ns3:_="">
    <xsd:import namespace="dbb86751-ad4c-49ff-a33d-b7314027950b"/>
    <xsd:import namespace="4215e297-5d6e-42b1-b795-55976a17412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b86751-ad4c-49ff-a33d-b731402795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15e297-5d6e-42b1-b795-55976a17412c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00A64F5-C04B-4FDE-9289-FEC6D6F8A495}">
  <ds:schemaRefs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purl.org/dc/elements/1.1/"/>
    <ds:schemaRef ds:uri="http://www.w3.org/XML/1998/namespace"/>
    <ds:schemaRef ds:uri="http://purl.org/dc/dcmitype/"/>
    <ds:schemaRef ds:uri="dbb86751-ad4c-49ff-a33d-b7314027950b"/>
    <ds:schemaRef ds:uri="http://schemas.openxmlformats.org/package/2006/metadata/core-properties"/>
    <ds:schemaRef ds:uri="4215e297-5d6e-42b1-b795-55976a17412c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A583F0A7-7662-4660-B058-12D1EAB18B2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A43623B-99D2-476C-A621-5A63EC03C3E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bb86751-ad4c-49ff-a33d-b7314027950b"/>
    <ds:schemaRef ds:uri="4215e297-5d6e-42b1-b795-55976a17412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1269</TotalTime>
  <Words>542</Words>
  <Application>Microsoft Office PowerPoint</Application>
  <PresentationFormat>Personalizado</PresentationFormat>
  <Paragraphs>100</Paragraphs>
  <Slides>15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0" baseType="lpstr">
      <vt:lpstr>Arial</vt:lpstr>
      <vt:lpstr>Arial Narrow</vt:lpstr>
      <vt:lpstr>Calibri</vt:lpstr>
      <vt:lpstr>Consolas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CIERRE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03</dc:title>
  <cp:lastModifiedBy>Alicia Zambrano B.</cp:lastModifiedBy>
  <cp:revision>197</cp:revision>
  <dcterms:created xsi:type="dcterms:W3CDTF">2021-04-02T01:36:00Z</dcterms:created>
  <dcterms:modified xsi:type="dcterms:W3CDTF">2022-12-14T20:22:08Z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2021-03-30T00:00:00Z</vt:filetime>
  </property>
  <property fmtid="{D5CDD505-2E9C-101B-9397-08002B2CF9AE}" pid="3" name="Creator">
    <vt:lpwstr>Adobe Illustrator 25.2 (Macintosh)</vt:lpwstr>
  </property>
  <property fmtid="{D5CDD505-2E9C-101B-9397-08002B2CF9AE}" pid="4" name="LastSaved">
    <vt:filetime>2021-04-02T00:00:00Z</vt:filetime>
  </property>
  <property fmtid="{D5CDD505-2E9C-101B-9397-08002B2CF9AE}" pid="5" name="ContentTypeId">
    <vt:lpwstr>0x0101004E9A3AE23414AD41A4F4D6368514CED2</vt:lpwstr>
  </property>
</Properties>
</file>