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37" r:id="rId5"/>
    <p:sldId id="274" r:id="rId6"/>
    <p:sldId id="271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276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08" r:id="rId36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D1C2D-062F-B0D6-8FA0-F6F322175532}" v="6" dt="2022-11-10T22:39:20.427"/>
    <p1510:client id="{46EC9B45-92AC-03FB-37B7-9D3B15C78D08}" v="20" dt="2022-10-28T13:41:23.188"/>
    <p1510:client id="{9527984F-3DCD-14D3-FA6E-C873184316B7}" v="56" dt="2022-10-27T21:01:52.335"/>
    <p1510:client id="{A9EFD341-2B86-41A2-F65D-637AC336D89D}" v="90" dt="2022-11-10T21:54:39.119"/>
    <p1510:client id="{C46A421E-72D5-6E3A-365A-5D4111AFDEDC}" v="11" dt="2022-10-28T11:03:11.282"/>
    <p1510:client id="{D115B267-FF82-F6C7-6838-161A7813CC38}" v="22" dt="2022-10-28T15:42:11.330"/>
    <p1510:client id="{D64C36E8-69F2-D9F6-4336-7E24EC7EDB54}" v="2" dt="2022-11-11T15:21:11.2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7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Zambrano B." userId="S::azambranob@duoc.cl::eaca8ede-10c1-4fdb-aeec-ecec6b688727" providerId="AD" clId="Web-{9527984F-3DCD-14D3-FA6E-C873184316B7}"/>
    <pc:docChg chg="modSld">
      <pc:chgData name="Alicia Zambrano B." userId="S::azambranob@duoc.cl::eaca8ede-10c1-4fdb-aeec-ecec6b688727" providerId="AD" clId="Web-{9527984F-3DCD-14D3-FA6E-C873184316B7}" dt="2022-10-27T21:01:52.335" v="33" actId="1076"/>
      <pc:docMkLst>
        <pc:docMk/>
      </pc:docMkLst>
      <pc:sldChg chg="modSp">
        <pc:chgData name="Alicia Zambrano B." userId="S::azambranob@duoc.cl::eaca8ede-10c1-4fdb-aeec-ecec6b688727" providerId="AD" clId="Web-{9527984F-3DCD-14D3-FA6E-C873184316B7}" dt="2022-10-27T20:57:31.552" v="1" actId="1076"/>
        <pc:sldMkLst>
          <pc:docMk/>
          <pc:sldMk cId="3940723885" sldId="271"/>
        </pc:sldMkLst>
        <pc:picChg chg="mod">
          <ac:chgData name="Alicia Zambrano B." userId="S::azambranob@duoc.cl::eaca8ede-10c1-4fdb-aeec-ecec6b688727" providerId="AD" clId="Web-{9527984F-3DCD-14D3-FA6E-C873184316B7}" dt="2022-10-27T20:57:31.552" v="1" actId="1076"/>
          <ac:picMkLst>
            <pc:docMk/>
            <pc:sldMk cId="3940723885" sldId="271"/>
            <ac:picMk id="3074" creationId="{9FB3D671-D0A1-5E43-0F32-744098F04B29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0:57:21.254" v="0" actId="20577"/>
        <pc:sldMkLst>
          <pc:docMk/>
          <pc:sldMk cId="2531329642" sldId="274"/>
        </pc:sldMkLst>
        <pc:spChg chg="mod">
          <ac:chgData name="Alicia Zambrano B." userId="S::azambranob@duoc.cl::eaca8ede-10c1-4fdb-aeec-ecec6b688727" providerId="AD" clId="Web-{9527984F-3DCD-14D3-FA6E-C873184316B7}" dt="2022-10-27T20:57:21.254" v="0" actId="20577"/>
          <ac:spMkLst>
            <pc:docMk/>
            <pc:sldMk cId="2531329642" sldId="274"/>
            <ac:spMk id="4" creationId="{00000000-0000-0000-0000-000000000000}"/>
          </ac:spMkLst>
        </pc:spChg>
      </pc:sldChg>
      <pc:sldChg chg="modSp">
        <pc:chgData name="Alicia Zambrano B." userId="S::azambranob@duoc.cl::eaca8ede-10c1-4fdb-aeec-ecec6b688727" providerId="AD" clId="Web-{9527984F-3DCD-14D3-FA6E-C873184316B7}" dt="2022-10-27T21:00:25.501" v="22" actId="20577"/>
        <pc:sldMkLst>
          <pc:docMk/>
          <pc:sldMk cId="1313017540" sldId="276"/>
        </pc:sldMkLst>
        <pc:spChg chg="mod">
          <ac:chgData name="Alicia Zambrano B." userId="S::azambranob@duoc.cl::eaca8ede-10c1-4fdb-aeec-ecec6b688727" providerId="AD" clId="Web-{9527984F-3DCD-14D3-FA6E-C873184316B7}" dt="2022-10-27T21:00:06.265" v="18" actId="20577"/>
          <ac:spMkLst>
            <pc:docMk/>
            <pc:sldMk cId="1313017540" sldId="276"/>
            <ac:spMk id="13" creationId="{6D9F2482-8163-C0C7-9066-F8BFBE6BF9B3}"/>
          </ac:spMkLst>
        </pc:spChg>
        <pc:spChg chg="mod">
          <ac:chgData name="Alicia Zambrano B." userId="S::azambranob@duoc.cl::eaca8ede-10c1-4fdb-aeec-ecec6b688727" providerId="AD" clId="Web-{9527984F-3DCD-14D3-FA6E-C873184316B7}" dt="2022-10-27T21:00:25.501" v="22" actId="20577"/>
          <ac:spMkLst>
            <pc:docMk/>
            <pc:sldMk cId="1313017540" sldId="276"/>
            <ac:spMk id="18" creationId="{A19BA79E-5CAE-024D-44FD-9E24F7C6FE63}"/>
          </ac:spMkLst>
        </pc:spChg>
      </pc:sldChg>
      <pc:sldChg chg="modSp">
        <pc:chgData name="Alicia Zambrano B." userId="S::azambranob@duoc.cl::eaca8ede-10c1-4fdb-aeec-ecec6b688727" providerId="AD" clId="Web-{9527984F-3DCD-14D3-FA6E-C873184316B7}" dt="2022-10-27T20:57:59.757" v="5" actId="1076"/>
        <pc:sldMkLst>
          <pc:docMk/>
          <pc:sldMk cId="4293861899" sldId="310"/>
        </pc:sldMkLst>
        <pc:picChg chg="mod">
          <ac:chgData name="Alicia Zambrano B." userId="S::azambranob@duoc.cl::eaca8ede-10c1-4fdb-aeec-ecec6b688727" providerId="AD" clId="Web-{9527984F-3DCD-14D3-FA6E-C873184316B7}" dt="2022-10-27T20:57:54.866" v="3" actId="1076"/>
          <ac:picMkLst>
            <pc:docMk/>
            <pc:sldMk cId="4293861899" sldId="310"/>
            <ac:picMk id="14" creationId="{FD618FB9-82A4-720B-8C15-A7137C635437}"/>
          </ac:picMkLst>
        </pc:picChg>
        <pc:picChg chg="mod">
          <ac:chgData name="Alicia Zambrano B." userId="S::azambranob@duoc.cl::eaca8ede-10c1-4fdb-aeec-ecec6b688727" providerId="AD" clId="Web-{9527984F-3DCD-14D3-FA6E-C873184316B7}" dt="2022-10-27T20:57:59.757" v="5" actId="1076"/>
          <ac:picMkLst>
            <pc:docMk/>
            <pc:sldMk cId="4293861899" sldId="310"/>
            <ac:picMk id="15" creationId="{398E65F0-3C38-FB79-7C44-7457FCC7DD1B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0:58:15.242" v="7" actId="20577"/>
        <pc:sldMkLst>
          <pc:docMk/>
          <pc:sldMk cId="440622366" sldId="312"/>
        </pc:sldMkLst>
        <pc:spChg chg="mod">
          <ac:chgData name="Alicia Zambrano B." userId="S::azambranob@duoc.cl::eaca8ede-10c1-4fdb-aeec-ecec6b688727" providerId="AD" clId="Web-{9527984F-3DCD-14D3-FA6E-C873184316B7}" dt="2022-10-27T20:58:15.242" v="7" actId="20577"/>
          <ac:spMkLst>
            <pc:docMk/>
            <pc:sldMk cId="440622366" sldId="312"/>
            <ac:spMk id="3" creationId="{44BB5FCB-C207-578F-0A7B-1B9AAB98FC05}"/>
          </ac:spMkLst>
        </pc:spChg>
      </pc:sldChg>
      <pc:sldChg chg="modSp">
        <pc:chgData name="Alicia Zambrano B." userId="S::azambranob@duoc.cl::eaca8ede-10c1-4fdb-aeec-ecec6b688727" providerId="AD" clId="Web-{9527984F-3DCD-14D3-FA6E-C873184316B7}" dt="2022-10-27T20:58:23.867" v="8" actId="14100"/>
        <pc:sldMkLst>
          <pc:docMk/>
          <pc:sldMk cId="1593887211" sldId="313"/>
        </pc:sldMkLst>
        <pc:picChg chg="mod">
          <ac:chgData name="Alicia Zambrano B." userId="S::azambranob@duoc.cl::eaca8ede-10c1-4fdb-aeec-ecec6b688727" providerId="AD" clId="Web-{9527984F-3DCD-14D3-FA6E-C873184316B7}" dt="2022-10-27T20:58:23.867" v="8" actId="14100"/>
          <ac:picMkLst>
            <pc:docMk/>
            <pc:sldMk cId="1593887211" sldId="313"/>
            <ac:picMk id="7" creationId="{B1B1849D-EC36-E39D-D37D-F065F57CA645}"/>
          </ac:picMkLst>
        </pc:picChg>
      </pc:sldChg>
      <pc:sldChg chg="delSp modSp">
        <pc:chgData name="Alicia Zambrano B." userId="S::azambranob@duoc.cl::eaca8ede-10c1-4fdb-aeec-ecec6b688727" providerId="AD" clId="Web-{9527984F-3DCD-14D3-FA6E-C873184316B7}" dt="2022-10-27T20:59:24.247" v="10"/>
        <pc:sldMkLst>
          <pc:docMk/>
          <pc:sldMk cId="2858859562" sldId="316"/>
        </pc:sldMkLst>
        <pc:picChg chg="del mod">
          <ac:chgData name="Alicia Zambrano B." userId="S::azambranob@duoc.cl::eaca8ede-10c1-4fdb-aeec-ecec6b688727" providerId="AD" clId="Web-{9527984F-3DCD-14D3-FA6E-C873184316B7}" dt="2022-10-27T20:59:24.247" v="10"/>
          <ac:picMkLst>
            <pc:docMk/>
            <pc:sldMk cId="2858859562" sldId="316"/>
            <ac:picMk id="11266" creationId="{8430E670-36C9-7323-BBC5-1AF7062076CB}"/>
          </ac:picMkLst>
        </pc:picChg>
      </pc:sldChg>
      <pc:sldChg chg="delSp">
        <pc:chgData name="Alicia Zambrano B." userId="S::azambranob@duoc.cl::eaca8ede-10c1-4fdb-aeec-ecec6b688727" providerId="AD" clId="Web-{9527984F-3DCD-14D3-FA6E-C873184316B7}" dt="2022-10-27T20:59:26.309" v="11"/>
        <pc:sldMkLst>
          <pc:docMk/>
          <pc:sldMk cId="2928134978" sldId="317"/>
        </pc:sldMkLst>
        <pc:picChg chg="del">
          <ac:chgData name="Alicia Zambrano B." userId="S::azambranob@duoc.cl::eaca8ede-10c1-4fdb-aeec-ecec6b688727" providerId="AD" clId="Web-{9527984F-3DCD-14D3-FA6E-C873184316B7}" dt="2022-10-27T20:59:26.309" v="11"/>
          <ac:picMkLst>
            <pc:docMk/>
            <pc:sldMk cId="2928134978" sldId="317"/>
            <ac:picMk id="11266" creationId="{8430E670-36C9-7323-BBC5-1AF7062076CB}"/>
          </ac:picMkLst>
        </pc:picChg>
      </pc:sldChg>
      <pc:sldChg chg="delSp">
        <pc:chgData name="Alicia Zambrano B." userId="S::azambranob@duoc.cl::eaca8ede-10c1-4fdb-aeec-ecec6b688727" providerId="AD" clId="Web-{9527984F-3DCD-14D3-FA6E-C873184316B7}" dt="2022-10-27T20:59:28.028" v="12"/>
        <pc:sldMkLst>
          <pc:docMk/>
          <pc:sldMk cId="1366373339" sldId="318"/>
        </pc:sldMkLst>
        <pc:picChg chg="del">
          <ac:chgData name="Alicia Zambrano B." userId="S::azambranob@duoc.cl::eaca8ede-10c1-4fdb-aeec-ecec6b688727" providerId="AD" clId="Web-{9527984F-3DCD-14D3-FA6E-C873184316B7}" dt="2022-10-27T20:59:28.028" v="12"/>
          <ac:picMkLst>
            <pc:docMk/>
            <pc:sldMk cId="1366373339" sldId="318"/>
            <ac:picMk id="11266" creationId="{8430E670-36C9-7323-BBC5-1AF7062076CB}"/>
          </ac:picMkLst>
        </pc:picChg>
      </pc:sldChg>
      <pc:sldChg chg="delSp">
        <pc:chgData name="Alicia Zambrano B." userId="S::azambranob@duoc.cl::eaca8ede-10c1-4fdb-aeec-ecec6b688727" providerId="AD" clId="Web-{9527984F-3DCD-14D3-FA6E-C873184316B7}" dt="2022-10-27T20:59:30.513" v="13"/>
        <pc:sldMkLst>
          <pc:docMk/>
          <pc:sldMk cId="2413966809" sldId="319"/>
        </pc:sldMkLst>
        <pc:picChg chg="del">
          <ac:chgData name="Alicia Zambrano B." userId="S::azambranob@duoc.cl::eaca8ede-10c1-4fdb-aeec-ecec6b688727" providerId="AD" clId="Web-{9527984F-3DCD-14D3-FA6E-C873184316B7}" dt="2022-10-27T20:59:30.513" v="13"/>
          <ac:picMkLst>
            <pc:docMk/>
            <pc:sldMk cId="2413966809" sldId="319"/>
            <ac:picMk id="11266" creationId="{8430E670-36C9-7323-BBC5-1AF7062076CB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0:59:47.248" v="17" actId="20577"/>
        <pc:sldMkLst>
          <pc:docMk/>
          <pc:sldMk cId="834756420" sldId="320"/>
        </pc:sldMkLst>
        <pc:spChg chg="mod">
          <ac:chgData name="Alicia Zambrano B." userId="S::azambranob@duoc.cl::eaca8ede-10c1-4fdb-aeec-ecec6b688727" providerId="AD" clId="Web-{9527984F-3DCD-14D3-FA6E-C873184316B7}" dt="2022-10-27T20:59:47.248" v="17" actId="20577"/>
          <ac:spMkLst>
            <pc:docMk/>
            <pc:sldMk cId="834756420" sldId="320"/>
            <ac:spMk id="3" creationId="{FF75FA0A-D02C-8D32-0C1D-959E693D2416}"/>
          </ac:spMkLst>
        </pc:spChg>
      </pc:sldChg>
      <pc:sldChg chg="modSp">
        <pc:chgData name="Alicia Zambrano B." userId="S::azambranob@duoc.cl::eaca8ede-10c1-4fdb-aeec-ecec6b688727" providerId="AD" clId="Web-{9527984F-3DCD-14D3-FA6E-C873184316B7}" dt="2022-10-27T21:00:49.471" v="25" actId="1076"/>
        <pc:sldMkLst>
          <pc:docMk/>
          <pc:sldMk cId="733938578" sldId="322"/>
        </pc:sldMkLst>
        <pc:spChg chg="mod">
          <ac:chgData name="Alicia Zambrano B." userId="S::azambranob@duoc.cl::eaca8ede-10c1-4fdb-aeec-ecec6b688727" providerId="AD" clId="Web-{9527984F-3DCD-14D3-FA6E-C873184316B7}" dt="2022-10-27T21:00:49.471" v="25" actId="1076"/>
          <ac:spMkLst>
            <pc:docMk/>
            <pc:sldMk cId="733938578" sldId="322"/>
            <ac:spMk id="4" creationId="{BC38A4B5-AC6A-3EB2-6002-7C3405474F9A}"/>
          </ac:spMkLst>
        </pc:spChg>
        <pc:picChg chg="mod">
          <ac:chgData name="Alicia Zambrano B." userId="S::azambranob@duoc.cl::eaca8ede-10c1-4fdb-aeec-ecec6b688727" providerId="AD" clId="Web-{9527984F-3DCD-14D3-FA6E-C873184316B7}" dt="2022-10-27T21:00:37.376" v="23" actId="14100"/>
          <ac:picMkLst>
            <pc:docMk/>
            <pc:sldMk cId="733938578" sldId="322"/>
            <ac:picMk id="5" creationId="{79DBDD1F-5827-FC74-832B-8881C4BCEF22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1:01:07.363" v="26" actId="20577"/>
        <pc:sldMkLst>
          <pc:docMk/>
          <pc:sldMk cId="1626688155" sldId="325"/>
        </pc:sldMkLst>
        <pc:spChg chg="mod">
          <ac:chgData name="Alicia Zambrano B." userId="S::azambranob@duoc.cl::eaca8ede-10c1-4fdb-aeec-ecec6b688727" providerId="AD" clId="Web-{9527984F-3DCD-14D3-FA6E-C873184316B7}" dt="2022-10-27T21:01:07.363" v="26" actId="20577"/>
          <ac:spMkLst>
            <pc:docMk/>
            <pc:sldMk cId="1626688155" sldId="325"/>
            <ac:spMk id="4" creationId="{BC38A4B5-AC6A-3EB2-6002-7C3405474F9A}"/>
          </ac:spMkLst>
        </pc:spChg>
      </pc:sldChg>
      <pc:sldChg chg="modSp">
        <pc:chgData name="Alicia Zambrano B." userId="S::azambranob@duoc.cl::eaca8ede-10c1-4fdb-aeec-ecec6b688727" providerId="AD" clId="Web-{9527984F-3DCD-14D3-FA6E-C873184316B7}" dt="2022-10-27T21:01:17.863" v="27" actId="20577"/>
        <pc:sldMkLst>
          <pc:docMk/>
          <pc:sldMk cId="635100679" sldId="326"/>
        </pc:sldMkLst>
        <pc:spChg chg="mod">
          <ac:chgData name="Alicia Zambrano B." userId="S::azambranob@duoc.cl::eaca8ede-10c1-4fdb-aeec-ecec6b688727" providerId="AD" clId="Web-{9527984F-3DCD-14D3-FA6E-C873184316B7}" dt="2022-10-27T21:01:17.863" v="27" actId="20577"/>
          <ac:spMkLst>
            <pc:docMk/>
            <pc:sldMk cId="635100679" sldId="326"/>
            <ac:spMk id="4" creationId="{BC38A4B5-AC6A-3EB2-6002-7C3405474F9A}"/>
          </ac:spMkLst>
        </pc:spChg>
      </pc:sldChg>
      <pc:sldChg chg="modSp">
        <pc:chgData name="Alicia Zambrano B." userId="S::azambranob@duoc.cl::eaca8ede-10c1-4fdb-aeec-ecec6b688727" providerId="AD" clId="Web-{9527984F-3DCD-14D3-FA6E-C873184316B7}" dt="2022-10-27T21:01:24.286" v="28" actId="1076"/>
        <pc:sldMkLst>
          <pc:docMk/>
          <pc:sldMk cId="4199947552" sldId="327"/>
        </pc:sldMkLst>
        <pc:picChg chg="mod">
          <ac:chgData name="Alicia Zambrano B." userId="S::azambranob@duoc.cl::eaca8ede-10c1-4fdb-aeec-ecec6b688727" providerId="AD" clId="Web-{9527984F-3DCD-14D3-FA6E-C873184316B7}" dt="2022-10-27T21:01:24.286" v="28" actId="1076"/>
          <ac:picMkLst>
            <pc:docMk/>
            <pc:sldMk cId="4199947552" sldId="327"/>
            <ac:picMk id="23554" creationId="{43BDFBFE-9B58-A82C-F62E-A74EC28B0715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1:01:28.567" v="29" actId="1076"/>
        <pc:sldMkLst>
          <pc:docMk/>
          <pc:sldMk cId="3698696186" sldId="328"/>
        </pc:sldMkLst>
        <pc:picChg chg="mod">
          <ac:chgData name="Alicia Zambrano B." userId="S::azambranob@duoc.cl::eaca8ede-10c1-4fdb-aeec-ecec6b688727" providerId="AD" clId="Web-{9527984F-3DCD-14D3-FA6E-C873184316B7}" dt="2022-10-27T21:01:28.567" v="29" actId="1076"/>
          <ac:picMkLst>
            <pc:docMk/>
            <pc:sldMk cId="3698696186" sldId="328"/>
            <ac:picMk id="23554" creationId="{43BDFBFE-9B58-A82C-F62E-A74EC28B0715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1:01:32.583" v="30" actId="1076"/>
        <pc:sldMkLst>
          <pc:docMk/>
          <pc:sldMk cId="1437086456" sldId="330"/>
        </pc:sldMkLst>
        <pc:picChg chg="mod">
          <ac:chgData name="Alicia Zambrano B." userId="S::azambranob@duoc.cl::eaca8ede-10c1-4fdb-aeec-ecec6b688727" providerId="AD" clId="Web-{9527984F-3DCD-14D3-FA6E-C873184316B7}" dt="2022-10-27T21:01:32.583" v="30" actId="1076"/>
          <ac:picMkLst>
            <pc:docMk/>
            <pc:sldMk cId="1437086456" sldId="330"/>
            <ac:picMk id="5" creationId="{FB5D3D20-4101-F023-418D-4ADD9EBB0F48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1:01:37.443" v="31" actId="1076"/>
        <pc:sldMkLst>
          <pc:docMk/>
          <pc:sldMk cId="3299333624" sldId="331"/>
        </pc:sldMkLst>
        <pc:picChg chg="mod">
          <ac:chgData name="Alicia Zambrano B." userId="S::azambranob@duoc.cl::eaca8ede-10c1-4fdb-aeec-ecec6b688727" providerId="AD" clId="Web-{9527984F-3DCD-14D3-FA6E-C873184316B7}" dt="2022-10-27T21:01:37.443" v="31" actId="1076"/>
          <ac:picMkLst>
            <pc:docMk/>
            <pc:sldMk cId="3299333624" sldId="331"/>
            <ac:picMk id="26626" creationId="{769B057F-78BB-216F-28AE-D29AB4CEA48C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1:01:42.131" v="32" actId="1076"/>
        <pc:sldMkLst>
          <pc:docMk/>
          <pc:sldMk cId="4065440526" sldId="332"/>
        </pc:sldMkLst>
        <pc:picChg chg="mod">
          <ac:chgData name="Alicia Zambrano B." userId="S::azambranob@duoc.cl::eaca8ede-10c1-4fdb-aeec-ecec6b688727" providerId="AD" clId="Web-{9527984F-3DCD-14D3-FA6E-C873184316B7}" dt="2022-10-27T21:01:42.131" v="32" actId="1076"/>
          <ac:picMkLst>
            <pc:docMk/>
            <pc:sldMk cId="4065440526" sldId="332"/>
            <ac:picMk id="26626" creationId="{769B057F-78BB-216F-28AE-D29AB4CEA48C}"/>
          </ac:picMkLst>
        </pc:picChg>
      </pc:sldChg>
      <pc:sldChg chg="modSp">
        <pc:chgData name="Alicia Zambrano B." userId="S::azambranob@duoc.cl::eaca8ede-10c1-4fdb-aeec-ecec6b688727" providerId="AD" clId="Web-{9527984F-3DCD-14D3-FA6E-C873184316B7}" dt="2022-10-27T21:01:52.335" v="33" actId="1076"/>
        <pc:sldMkLst>
          <pc:docMk/>
          <pc:sldMk cId="791434134" sldId="334"/>
        </pc:sldMkLst>
        <pc:picChg chg="mod">
          <ac:chgData name="Alicia Zambrano B." userId="S::azambranob@duoc.cl::eaca8ede-10c1-4fdb-aeec-ecec6b688727" providerId="AD" clId="Web-{9527984F-3DCD-14D3-FA6E-C873184316B7}" dt="2022-10-27T21:01:52.335" v="33" actId="1076"/>
          <ac:picMkLst>
            <pc:docMk/>
            <pc:sldMk cId="791434134" sldId="334"/>
            <ac:picMk id="5" creationId="{FB5D3D20-4101-F023-418D-4ADD9EBB0F48}"/>
          </ac:picMkLst>
        </pc:picChg>
      </pc:sldChg>
    </pc:docChg>
  </pc:docChgLst>
  <pc:docChgLst>
    <pc:chgData name="Paula andrea Quercia Garces" userId="S::p.quercia@profesor.duoc.cl::1cd33289-c6c9-4ae2-86a9-e11350f8a041" providerId="AD" clId="Web-{D115B267-FF82-F6C7-6838-161A7813CC38}"/>
    <pc:docChg chg="modSld">
      <pc:chgData name="Paula andrea Quercia Garces" userId="S::p.quercia@profesor.duoc.cl::1cd33289-c6c9-4ae2-86a9-e11350f8a041" providerId="AD" clId="Web-{D115B267-FF82-F6C7-6838-161A7813CC38}" dt="2022-10-28T15:42:10.892" v="15" actId="20577"/>
      <pc:docMkLst>
        <pc:docMk/>
      </pc:docMkLst>
      <pc:sldChg chg="addSp delSp modSp">
        <pc:chgData name="Paula andrea Quercia Garces" userId="S::p.quercia@profesor.duoc.cl::1cd33289-c6c9-4ae2-86a9-e11350f8a041" providerId="AD" clId="Web-{D115B267-FF82-F6C7-6838-161A7813CC38}" dt="2022-10-28T15:41:25.438" v="8"/>
        <pc:sldMkLst>
          <pc:docMk/>
          <pc:sldMk cId="4122261599" sldId="267"/>
        </pc:sldMkLst>
        <pc:spChg chg="add">
          <ac:chgData name="Paula andrea Quercia Garces" userId="S::p.quercia@profesor.duoc.cl::1cd33289-c6c9-4ae2-86a9-e11350f8a041" providerId="AD" clId="Web-{D115B267-FF82-F6C7-6838-161A7813CC38}" dt="2022-10-28T15:41:25.438" v="8"/>
          <ac:spMkLst>
            <pc:docMk/>
            <pc:sldMk cId="4122261599" sldId="267"/>
            <ac:spMk id="6" creationId="{5BC01C7A-4DE5-72B1-7F30-D1CC9CAAA524}"/>
          </ac:spMkLst>
        </pc:spChg>
        <pc:picChg chg="add del mod">
          <ac:chgData name="Paula andrea Quercia Garces" userId="S::p.quercia@profesor.duoc.cl::1cd33289-c6c9-4ae2-86a9-e11350f8a041" providerId="AD" clId="Web-{D115B267-FF82-F6C7-6838-161A7813CC38}" dt="2022-10-28T15:41:06.671" v="5"/>
          <ac:picMkLst>
            <pc:docMk/>
            <pc:sldMk cId="4122261599" sldId="267"/>
            <ac:picMk id="4" creationId="{4DE30608-577F-ADDD-CE79-DAEE09125CED}"/>
          </ac:picMkLst>
        </pc:picChg>
        <pc:picChg chg="add del mod">
          <ac:chgData name="Paula andrea Quercia Garces" userId="S::p.quercia@profesor.duoc.cl::1cd33289-c6c9-4ae2-86a9-e11350f8a041" providerId="AD" clId="Web-{D115B267-FF82-F6C7-6838-161A7813CC38}" dt="2022-10-28T15:41:16.156" v="7"/>
          <ac:picMkLst>
            <pc:docMk/>
            <pc:sldMk cId="4122261599" sldId="267"/>
            <ac:picMk id="5" creationId="{582A4800-3689-E316-CFF0-09CE1F3ADEC0}"/>
          </ac:picMkLst>
        </pc:picChg>
      </pc:sldChg>
      <pc:sldChg chg="modSp">
        <pc:chgData name="Paula andrea Quercia Garces" userId="S::p.quercia@profesor.duoc.cl::1cd33289-c6c9-4ae2-86a9-e11350f8a041" providerId="AD" clId="Web-{D115B267-FF82-F6C7-6838-161A7813CC38}" dt="2022-10-28T15:42:10.892" v="15" actId="20577"/>
        <pc:sldMkLst>
          <pc:docMk/>
          <pc:sldMk cId="2531329642" sldId="274"/>
        </pc:sldMkLst>
        <pc:spChg chg="mod">
          <ac:chgData name="Paula andrea Quercia Garces" userId="S::p.quercia@profesor.duoc.cl::1cd33289-c6c9-4ae2-86a9-e11350f8a041" providerId="AD" clId="Web-{D115B267-FF82-F6C7-6838-161A7813CC38}" dt="2022-10-28T15:42:10.892" v="15" actId="20577"/>
          <ac:spMkLst>
            <pc:docMk/>
            <pc:sldMk cId="2531329642" sldId="274"/>
            <ac:spMk id="4" creationId="{00000000-0000-0000-0000-000000000000}"/>
          </ac:spMkLst>
        </pc:spChg>
      </pc:sldChg>
      <pc:sldChg chg="addSp delSp modSp">
        <pc:chgData name="Paula andrea Quercia Garces" userId="S::p.quercia@profesor.duoc.cl::1cd33289-c6c9-4ae2-86a9-e11350f8a041" providerId="AD" clId="Web-{D115B267-FF82-F6C7-6838-161A7813CC38}" dt="2022-10-28T15:40:44.093" v="3" actId="1076"/>
        <pc:sldMkLst>
          <pc:docMk/>
          <pc:sldMk cId="4266796653" sldId="335"/>
        </pc:sldMkLst>
        <pc:picChg chg="del">
          <ac:chgData name="Paula andrea Quercia Garces" userId="S::p.quercia@profesor.duoc.cl::1cd33289-c6c9-4ae2-86a9-e11350f8a041" providerId="AD" clId="Web-{D115B267-FF82-F6C7-6838-161A7813CC38}" dt="2022-10-28T15:40:37.171" v="1"/>
          <ac:picMkLst>
            <pc:docMk/>
            <pc:sldMk cId="4266796653" sldId="335"/>
            <ac:picMk id="3" creationId="{CA9DAA8E-E524-527A-ADC7-890DB19C904B}"/>
          </ac:picMkLst>
        </pc:picChg>
        <pc:picChg chg="add mod">
          <ac:chgData name="Paula andrea Quercia Garces" userId="S::p.quercia@profesor.duoc.cl::1cd33289-c6c9-4ae2-86a9-e11350f8a041" providerId="AD" clId="Web-{D115B267-FF82-F6C7-6838-161A7813CC38}" dt="2022-10-28T15:40:44.093" v="3" actId="1076"/>
          <ac:picMkLst>
            <pc:docMk/>
            <pc:sldMk cId="4266796653" sldId="335"/>
            <ac:picMk id="5" creationId="{68EC5AC8-CC49-63F1-823D-99C8C845E4A3}"/>
          </ac:picMkLst>
        </pc:picChg>
      </pc:sldChg>
    </pc:docChg>
  </pc:docChgLst>
  <pc:docChgLst>
    <pc:chgData name="Paula andrea Quercia Garces" userId="S::p.quercia@profesor.duoc.cl::1cd33289-c6c9-4ae2-86a9-e11350f8a041" providerId="AD" clId="Web-{46EC9B45-92AC-03FB-37B7-9D3B15C78D08}"/>
    <pc:docChg chg="modSld">
      <pc:chgData name="Paula andrea Quercia Garces" userId="S::p.quercia@profesor.duoc.cl::1cd33289-c6c9-4ae2-86a9-e11350f8a041" providerId="AD" clId="Web-{46EC9B45-92AC-03FB-37B7-9D3B15C78D08}" dt="2022-10-28T13:41:23.188" v="10" actId="1076"/>
      <pc:docMkLst>
        <pc:docMk/>
      </pc:docMkLst>
      <pc:sldChg chg="modSp">
        <pc:chgData name="Paula andrea Quercia Garces" userId="S::p.quercia@profesor.duoc.cl::1cd33289-c6c9-4ae2-86a9-e11350f8a041" providerId="AD" clId="Web-{46EC9B45-92AC-03FB-37B7-9D3B15C78D08}" dt="2022-10-28T13:41:06.766" v="9" actId="20577"/>
        <pc:sldMkLst>
          <pc:docMk/>
          <pc:sldMk cId="2531329642" sldId="274"/>
        </pc:sldMkLst>
        <pc:spChg chg="mod">
          <ac:chgData name="Paula andrea Quercia Garces" userId="S::p.quercia@profesor.duoc.cl::1cd33289-c6c9-4ae2-86a9-e11350f8a041" providerId="AD" clId="Web-{46EC9B45-92AC-03FB-37B7-9D3B15C78D08}" dt="2022-10-28T13:41:06.766" v="9" actId="20577"/>
          <ac:spMkLst>
            <pc:docMk/>
            <pc:sldMk cId="2531329642" sldId="274"/>
            <ac:spMk id="4" creationId="{00000000-0000-0000-0000-000000000000}"/>
          </ac:spMkLst>
        </pc:spChg>
      </pc:sldChg>
      <pc:sldChg chg="modSp">
        <pc:chgData name="Paula andrea Quercia Garces" userId="S::p.quercia@profesor.duoc.cl::1cd33289-c6c9-4ae2-86a9-e11350f8a041" providerId="AD" clId="Web-{46EC9B45-92AC-03FB-37B7-9D3B15C78D08}" dt="2022-10-28T13:41:23.188" v="10" actId="1076"/>
        <pc:sldMkLst>
          <pc:docMk/>
          <pc:sldMk cId="4002468434" sldId="309"/>
        </pc:sldMkLst>
        <pc:picChg chg="mod">
          <ac:chgData name="Paula andrea Quercia Garces" userId="S::p.quercia@profesor.duoc.cl::1cd33289-c6c9-4ae2-86a9-e11350f8a041" providerId="AD" clId="Web-{46EC9B45-92AC-03FB-37B7-9D3B15C78D08}" dt="2022-10-28T13:41:23.188" v="10" actId="1076"/>
          <ac:picMkLst>
            <pc:docMk/>
            <pc:sldMk cId="4002468434" sldId="309"/>
            <ac:picMk id="3074" creationId="{9FB3D671-D0A1-5E43-0F32-744098F04B29}"/>
          </ac:picMkLst>
        </pc:picChg>
      </pc:sldChg>
    </pc:docChg>
  </pc:docChgLst>
  <pc:docChgLst>
    <pc:chgData name="Paula andrea Quercia Garces" userId="S::p.quercia@profesor.duoc.cl::1cd33289-c6c9-4ae2-86a9-e11350f8a041" providerId="AD" clId="Web-{A9EFD341-2B86-41A2-F65D-637AC336D89D}"/>
    <pc:docChg chg="modSld">
      <pc:chgData name="Paula andrea Quercia Garces" userId="S::p.quercia@profesor.duoc.cl::1cd33289-c6c9-4ae2-86a9-e11350f8a041" providerId="AD" clId="Web-{A9EFD341-2B86-41A2-F65D-637AC336D89D}" dt="2022-11-10T21:54:39.119" v="72" actId="1076"/>
      <pc:docMkLst>
        <pc:docMk/>
      </pc:docMkLst>
      <pc:sldChg chg="addSp modSp">
        <pc:chgData name="Paula andrea Quercia Garces" userId="S::p.quercia@profesor.duoc.cl::1cd33289-c6c9-4ae2-86a9-e11350f8a041" providerId="AD" clId="Web-{A9EFD341-2B86-41A2-F65D-637AC336D89D}" dt="2022-11-10T21:47:43.528" v="7" actId="1076"/>
        <pc:sldMkLst>
          <pc:docMk/>
          <pc:sldMk cId="4002468434" sldId="309"/>
        </pc:sldMkLst>
        <pc:spChg chg="add mod">
          <ac:chgData name="Paula andrea Quercia Garces" userId="S::p.quercia@profesor.duoc.cl::1cd33289-c6c9-4ae2-86a9-e11350f8a041" providerId="AD" clId="Web-{A9EFD341-2B86-41A2-F65D-637AC336D89D}" dt="2022-11-10T21:47:43.528" v="7" actId="1076"/>
          <ac:spMkLst>
            <pc:docMk/>
            <pc:sldMk cId="4002468434" sldId="309"/>
            <ac:spMk id="6" creationId="{55761433-FAA9-2CFE-D795-B30ECF701140}"/>
          </ac:spMkLst>
        </pc:spChg>
        <pc:picChg chg="add mod">
          <ac:chgData name="Paula andrea Quercia Garces" userId="S::p.quercia@profesor.duoc.cl::1cd33289-c6c9-4ae2-86a9-e11350f8a041" providerId="AD" clId="Web-{A9EFD341-2B86-41A2-F65D-637AC336D89D}" dt="2022-11-10T21:47:23.934" v="1" actId="1076"/>
          <ac:picMkLst>
            <pc:docMk/>
            <pc:sldMk cId="4002468434" sldId="309"/>
            <ac:picMk id="3" creationId="{3E395E71-446D-245E-AFB7-04F2926349F2}"/>
          </ac:picMkLst>
        </pc:picChg>
      </pc:sldChg>
      <pc:sldChg chg="addSp modSp">
        <pc:chgData name="Paula andrea Quercia Garces" userId="S::p.quercia@profesor.duoc.cl::1cd33289-c6c9-4ae2-86a9-e11350f8a041" providerId="AD" clId="Web-{A9EFD341-2B86-41A2-F65D-637AC336D89D}" dt="2022-11-10T21:54:39.119" v="72" actId="1076"/>
        <pc:sldMkLst>
          <pc:docMk/>
          <pc:sldMk cId="733938578" sldId="322"/>
        </pc:sldMkLst>
        <pc:spChg chg="add mod">
          <ac:chgData name="Paula andrea Quercia Garces" userId="S::p.quercia@profesor.duoc.cl::1cd33289-c6c9-4ae2-86a9-e11350f8a041" providerId="AD" clId="Web-{A9EFD341-2B86-41A2-F65D-637AC336D89D}" dt="2022-11-10T21:54:39.119" v="72" actId="1076"/>
          <ac:spMkLst>
            <pc:docMk/>
            <pc:sldMk cId="733938578" sldId="322"/>
            <ac:spMk id="7" creationId="{CD636A4F-2528-7C78-5EC8-EC0FD9B5208A}"/>
          </ac:spMkLst>
        </pc:spChg>
        <pc:picChg chg="add mod">
          <ac:chgData name="Paula andrea Quercia Garces" userId="S::p.quercia@profesor.duoc.cl::1cd33289-c6c9-4ae2-86a9-e11350f8a041" providerId="AD" clId="Web-{A9EFD341-2B86-41A2-F65D-637AC336D89D}" dt="2022-11-10T21:49:05.312" v="18" actId="1076"/>
          <ac:picMkLst>
            <pc:docMk/>
            <pc:sldMk cId="733938578" sldId="322"/>
            <ac:picMk id="3" creationId="{49A915E0-8571-7CEC-39B6-3782E6D2170C}"/>
          </ac:picMkLst>
        </pc:picChg>
        <pc:picChg chg="add mod ord">
          <ac:chgData name="Paula andrea Quercia Garces" userId="S::p.quercia@profesor.duoc.cl::1cd33289-c6c9-4ae2-86a9-e11350f8a041" providerId="AD" clId="Web-{A9EFD341-2B86-41A2-F65D-637AC336D89D}" dt="2022-11-10T21:49:03.515" v="17"/>
          <ac:picMkLst>
            <pc:docMk/>
            <pc:sldMk cId="733938578" sldId="322"/>
            <ac:picMk id="6" creationId="{284ED5B2-0388-CF6B-CE8C-806DF8457D70}"/>
          </ac:picMkLst>
        </pc:picChg>
      </pc:sldChg>
      <pc:sldChg chg="modSp">
        <pc:chgData name="Paula andrea Quercia Garces" userId="S::p.quercia@profesor.duoc.cl::1cd33289-c6c9-4ae2-86a9-e11350f8a041" providerId="AD" clId="Web-{A9EFD341-2B86-41A2-F65D-637AC336D89D}" dt="2022-11-10T21:50:28.330" v="32" actId="1076"/>
        <pc:sldMkLst>
          <pc:docMk/>
          <pc:sldMk cId="4199947552" sldId="327"/>
        </pc:sldMkLst>
        <pc:picChg chg="mod">
          <ac:chgData name="Paula andrea Quercia Garces" userId="S::p.quercia@profesor.duoc.cl::1cd33289-c6c9-4ae2-86a9-e11350f8a041" providerId="AD" clId="Web-{A9EFD341-2B86-41A2-F65D-637AC336D89D}" dt="2022-11-10T21:50:28.330" v="32" actId="1076"/>
          <ac:picMkLst>
            <pc:docMk/>
            <pc:sldMk cId="4199947552" sldId="327"/>
            <ac:picMk id="23554" creationId="{43BDFBFE-9B58-A82C-F62E-A74EC28B0715}"/>
          </ac:picMkLst>
        </pc:picChg>
      </pc:sldChg>
      <pc:sldChg chg="addSp modSp">
        <pc:chgData name="Paula andrea Quercia Garces" userId="S::p.quercia@profesor.duoc.cl::1cd33289-c6c9-4ae2-86a9-e11350f8a041" providerId="AD" clId="Web-{A9EFD341-2B86-41A2-F65D-637AC336D89D}" dt="2022-11-10T21:51:24.769" v="43" actId="14100"/>
        <pc:sldMkLst>
          <pc:docMk/>
          <pc:sldMk cId="2760066471" sldId="329"/>
        </pc:sldMkLst>
        <pc:spChg chg="add mod">
          <ac:chgData name="Paula andrea Quercia Garces" userId="S::p.quercia@profesor.duoc.cl::1cd33289-c6c9-4ae2-86a9-e11350f8a041" providerId="AD" clId="Web-{A9EFD341-2B86-41A2-F65D-637AC336D89D}" dt="2022-11-10T21:51:24.769" v="43" actId="14100"/>
          <ac:spMkLst>
            <pc:docMk/>
            <pc:sldMk cId="2760066471" sldId="329"/>
            <ac:spMk id="4" creationId="{EE927F5E-D6A2-6A5A-FC08-E35437D0EC46}"/>
          </ac:spMkLst>
        </pc:spChg>
        <pc:picChg chg="add mod">
          <ac:chgData name="Paula andrea Quercia Garces" userId="S::p.quercia@profesor.duoc.cl::1cd33289-c6c9-4ae2-86a9-e11350f8a041" providerId="AD" clId="Web-{A9EFD341-2B86-41A2-F65D-637AC336D89D}" dt="2022-11-10T21:51:21.347" v="41" actId="1076"/>
          <ac:picMkLst>
            <pc:docMk/>
            <pc:sldMk cId="2760066471" sldId="329"/>
            <ac:picMk id="3" creationId="{C57E0896-5772-FC23-E3D2-2698857A9F2F}"/>
          </ac:picMkLst>
        </pc:picChg>
        <pc:picChg chg="mod">
          <ac:chgData name="Paula andrea Quercia Garces" userId="S::p.quercia@profesor.duoc.cl::1cd33289-c6c9-4ae2-86a9-e11350f8a041" providerId="AD" clId="Web-{A9EFD341-2B86-41A2-F65D-637AC336D89D}" dt="2022-11-10T21:51:16.066" v="38" actId="1076"/>
          <ac:picMkLst>
            <pc:docMk/>
            <pc:sldMk cId="2760066471" sldId="329"/>
            <ac:picMk id="5" creationId="{01A0B12A-D191-4ECE-ED05-36777C5E7C6E}"/>
          </ac:picMkLst>
        </pc:picChg>
        <pc:picChg chg="mod">
          <ac:chgData name="Paula andrea Quercia Garces" userId="S::p.quercia@profesor.duoc.cl::1cd33289-c6c9-4ae2-86a9-e11350f8a041" providerId="AD" clId="Web-{A9EFD341-2B86-41A2-F65D-637AC336D89D}" dt="2022-11-10T21:51:17.394" v="39" actId="1076"/>
          <ac:picMkLst>
            <pc:docMk/>
            <pc:sldMk cId="2760066471" sldId="329"/>
            <ac:picMk id="23554" creationId="{43BDFBFE-9B58-A82C-F62E-A74EC28B0715}"/>
          </ac:picMkLst>
        </pc:picChg>
      </pc:sldChg>
      <pc:sldChg chg="addSp modSp">
        <pc:chgData name="Paula andrea Quercia Garces" userId="S::p.quercia@profesor.duoc.cl::1cd33289-c6c9-4ae2-86a9-e11350f8a041" providerId="AD" clId="Web-{A9EFD341-2B86-41A2-F65D-637AC336D89D}" dt="2022-11-10T21:52:45.428" v="60" actId="1076"/>
        <pc:sldMkLst>
          <pc:docMk/>
          <pc:sldMk cId="1137464643" sldId="333"/>
        </pc:sldMkLst>
        <pc:spChg chg="add mod">
          <ac:chgData name="Paula andrea Quercia Garces" userId="S::p.quercia@profesor.duoc.cl::1cd33289-c6c9-4ae2-86a9-e11350f8a041" providerId="AD" clId="Web-{A9EFD341-2B86-41A2-F65D-637AC336D89D}" dt="2022-11-10T21:52:45.428" v="60" actId="1076"/>
          <ac:spMkLst>
            <pc:docMk/>
            <pc:sldMk cId="1137464643" sldId="333"/>
            <ac:spMk id="9" creationId="{546292AB-CD20-A706-A903-FA518F32C2C6}"/>
          </ac:spMkLst>
        </pc:spChg>
        <pc:picChg chg="add mod">
          <ac:chgData name="Paula andrea Quercia Garces" userId="S::p.quercia@profesor.duoc.cl::1cd33289-c6c9-4ae2-86a9-e11350f8a041" providerId="AD" clId="Web-{A9EFD341-2B86-41A2-F65D-637AC336D89D}" dt="2022-11-10T21:52:15.349" v="53" actId="14100"/>
          <ac:picMkLst>
            <pc:docMk/>
            <pc:sldMk cId="1137464643" sldId="333"/>
            <ac:picMk id="4" creationId="{249B3254-CA3C-C480-E02B-C5F5D890B509}"/>
          </ac:picMkLst>
        </pc:picChg>
        <pc:picChg chg="add mod ord">
          <ac:chgData name="Paula andrea Quercia Garces" userId="S::p.quercia@profesor.duoc.cl::1cd33289-c6c9-4ae2-86a9-e11350f8a041" providerId="AD" clId="Web-{A9EFD341-2B86-41A2-F65D-637AC336D89D}" dt="2022-11-10T21:52:13.302" v="51" actId="1076"/>
          <ac:picMkLst>
            <pc:docMk/>
            <pc:sldMk cId="1137464643" sldId="333"/>
            <ac:picMk id="8" creationId="{6D5FDCB0-86FD-EC05-96E3-80C7A73086D9}"/>
          </ac:picMkLst>
        </pc:picChg>
      </pc:sldChg>
      <pc:sldChg chg="addSp modSp">
        <pc:chgData name="Paula andrea Quercia Garces" userId="S::p.quercia@profesor.duoc.cl::1cd33289-c6c9-4ae2-86a9-e11350f8a041" providerId="AD" clId="Web-{A9EFD341-2B86-41A2-F65D-637AC336D89D}" dt="2022-11-10T21:53:34.195" v="70" actId="1076"/>
        <pc:sldMkLst>
          <pc:docMk/>
          <pc:sldMk cId="4095765261" sldId="336"/>
        </pc:sldMkLst>
        <pc:spChg chg="add mod">
          <ac:chgData name="Paula andrea Quercia Garces" userId="S::p.quercia@profesor.duoc.cl::1cd33289-c6c9-4ae2-86a9-e11350f8a041" providerId="AD" clId="Web-{A9EFD341-2B86-41A2-F65D-637AC336D89D}" dt="2022-11-10T21:53:34.195" v="70" actId="1076"/>
          <ac:spMkLst>
            <pc:docMk/>
            <pc:sldMk cId="4095765261" sldId="336"/>
            <ac:spMk id="7" creationId="{C09BED1C-6FC9-7BB3-CD1A-44EE7F5489A3}"/>
          </ac:spMkLst>
        </pc:spChg>
        <pc:picChg chg="add mod">
          <ac:chgData name="Paula andrea Quercia Garces" userId="S::p.quercia@profesor.duoc.cl::1cd33289-c6c9-4ae2-86a9-e11350f8a041" providerId="AD" clId="Web-{A9EFD341-2B86-41A2-F65D-637AC336D89D}" dt="2022-11-10T21:53:12.538" v="63" actId="1076"/>
          <ac:picMkLst>
            <pc:docMk/>
            <pc:sldMk cId="4095765261" sldId="336"/>
            <ac:picMk id="4" creationId="{D205A3EB-523B-AEDF-E429-5C633EEF083A}"/>
          </ac:picMkLst>
        </pc:picChg>
        <pc:picChg chg="add mod">
          <ac:chgData name="Paula andrea Quercia Garces" userId="S::p.quercia@profesor.duoc.cl::1cd33289-c6c9-4ae2-86a9-e11350f8a041" providerId="AD" clId="Web-{A9EFD341-2B86-41A2-F65D-637AC336D89D}" dt="2022-11-10T21:53:12.554" v="64" actId="1076"/>
          <ac:picMkLst>
            <pc:docMk/>
            <pc:sldMk cId="4095765261" sldId="336"/>
            <ac:picMk id="6" creationId="{FD712D8C-41F3-8443-490A-4BECF637C6AE}"/>
          </ac:picMkLst>
        </pc:picChg>
      </pc:sldChg>
    </pc:docChg>
  </pc:docChgLst>
  <pc:docChgLst>
    <pc:chgData name="Paula andrea Quercia Garces" userId="S::p.quercia@profesor.duoc.cl::1cd33289-c6c9-4ae2-86a9-e11350f8a041" providerId="AD" clId="Web-{086D1C2D-062F-B0D6-8FA0-F6F322175532}"/>
    <pc:docChg chg="addSld delSld modSld">
      <pc:chgData name="Paula andrea Quercia Garces" userId="S::p.quercia@profesor.duoc.cl::1cd33289-c6c9-4ae2-86a9-e11350f8a041" providerId="AD" clId="Web-{086D1C2D-062F-B0D6-8FA0-F6F322175532}" dt="2022-11-10T22:39:20.427" v="2"/>
      <pc:docMkLst>
        <pc:docMk/>
      </pc:docMkLst>
      <pc:sldChg chg="del">
        <pc:chgData name="Paula andrea Quercia Garces" userId="S::p.quercia@profesor.duoc.cl::1cd33289-c6c9-4ae2-86a9-e11350f8a041" providerId="AD" clId="Web-{086D1C2D-062F-B0D6-8FA0-F6F322175532}" dt="2022-11-10T22:39:20.427" v="2"/>
        <pc:sldMkLst>
          <pc:docMk/>
          <pc:sldMk cId="4122261599" sldId="267"/>
        </pc:sldMkLst>
      </pc:sldChg>
      <pc:sldChg chg="modSp add">
        <pc:chgData name="Paula andrea Quercia Garces" userId="S::p.quercia@profesor.duoc.cl::1cd33289-c6c9-4ae2-86a9-e11350f8a041" providerId="AD" clId="Web-{086D1C2D-062F-B0D6-8FA0-F6F322175532}" dt="2022-11-10T22:39:17.912" v="1" actId="20577"/>
        <pc:sldMkLst>
          <pc:docMk/>
          <pc:sldMk cId="882363671" sldId="337"/>
        </pc:sldMkLst>
        <pc:spChg chg="mod">
          <ac:chgData name="Paula andrea Quercia Garces" userId="S::p.quercia@profesor.duoc.cl::1cd33289-c6c9-4ae2-86a9-e11350f8a041" providerId="AD" clId="Web-{086D1C2D-062F-B0D6-8FA0-F6F322175532}" dt="2022-11-10T22:39:17.912" v="1" actId="20577"/>
          <ac:spMkLst>
            <pc:docMk/>
            <pc:sldMk cId="882363671" sldId="337"/>
            <ac:spMk id="4" creationId="{2BAB9267-BCDC-C68D-BEFB-9F71BA5E8820}"/>
          </ac:spMkLst>
        </pc:spChg>
      </pc:sldChg>
      <pc:sldMasterChg chg="addSldLayout">
        <pc:chgData name="Paula andrea Quercia Garces" userId="S::p.quercia@profesor.duoc.cl::1cd33289-c6c9-4ae2-86a9-e11350f8a041" providerId="AD" clId="Web-{086D1C2D-062F-B0D6-8FA0-F6F322175532}" dt="2022-11-10T22:39:11.349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086D1C2D-062F-B0D6-8FA0-F6F322175532}" dt="2022-11-10T22:39:11.349" v="0"/>
          <pc:sldLayoutMkLst>
            <pc:docMk/>
            <pc:sldMasterMk cId="0" sldId="2147483648"/>
            <pc:sldLayoutMk cId="2385111544" sldId="2147483669"/>
          </pc:sldLayoutMkLst>
        </pc:sldLayoutChg>
      </pc:sldMasterChg>
    </pc:docChg>
  </pc:docChgLst>
  <pc:docChgLst>
    <pc:chgData name="Paula andrea Quercia Garces" userId="S::p.quercia@profesor.duoc.cl::1cd33289-c6c9-4ae2-86a9-e11350f8a041" providerId="AD" clId="Web-{C46A421E-72D5-6E3A-365A-5D4111AFDEDC}"/>
    <pc:docChg chg="modSld">
      <pc:chgData name="Paula andrea Quercia Garces" userId="S::p.quercia@profesor.duoc.cl::1cd33289-c6c9-4ae2-86a9-e11350f8a041" providerId="AD" clId="Web-{C46A421E-72D5-6E3A-365A-5D4111AFDEDC}" dt="2022-10-28T11:03:11.282" v="8" actId="1076"/>
      <pc:docMkLst>
        <pc:docMk/>
      </pc:docMkLst>
      <pc:sldChg chg="addSp delSp modSp">
        <pc:chgData name="Paula andrea Quercia Garces" userId="S::p.quercia@profesor.duoc.cl::1cd33289-c6c9-4ae2-86a9-e11350f8a041" providerId="AD" clId="Web-{C46A421E-72D5-6E3A-365A-5D4111AFDEDC}" dt="2022-10-28T11:03:11.282" v="8" actId="1076"/>
        <pc:sldMkLst>
          <pc:docMk/>
          <pc:sldMk cId="1580051956" sldId="308"/>
        </pc:sldMkLst>
        <pc:spChg chg="del">
          <ac:chgData name="Paula andrea Quercia Garces" userId="S::p.quercia@profesor.duoc.cl::1cd33289-c6c9-4ae2-86a9-e11350f8a041" providerId="AD" clId="Web-{C46A421E-72D5-6E3A-365A-5D4111AFDEDC}" dt="2022-10-28T10:49:55.744" v="0"/>
          <ac:spMkLst>
            <pc:docMk/>
            <pc:sldMk cId="1580051956" sldId="308"/>
            <ac:spMk id="2" creationId="{3F62F8F3-9053-D94E-2D96-754667FD9C55}"/>
          </ac:spMkLst>
        </pc:spChg>
        <pc:spChg chg="mod">
          <ac:chgData name="Paula andrea Quercia Garces" userId="S::p.quercia@profesor.duoc.cl::1cd33289-c6c9-4ae2-86a9-e11350f8a041" providerId="AD" clId="Web-{C46A421E-72D5-6E3A-365A-5D4111AFDEDC}" dt="2022-10-28T10:50:33.276" v="5" actId="20577"/>
          <ac:spMkLst>
            <pc:docMk/>
            <pc:sldMk cId="1580051956" sldId="308"/>
            <ac:spMk id="3" creationId="{53706D36-6EC7-CB0F-DF5F-4D2A231556E2}"/>
          </ac:spMkLst>
        </pc:spChg>
        <pc:spChg chg="add del mod">
          <ac:chgData name="Paula andrea Quercia Garces" userId="S::p.quercia@profesor.duoc.cl::1cd33289-c6c9-4ae2-86a9-e11350f8a041" providerId="AD" clId="Web-{C46A421E-72D5-6E3A-365A-5D4111AFDEDC}" dt="2022-10-28T10:50:05.681" v="2"/>
          <ac:spMkLst>
            <pc:docMk/>
            <pc:sldMk cId="1580051956" sldId="308"/>
            <ac:spMk id="5" creationId="{DC68325E-83A7-8FB3-D924-549ADF1918FA}"/>
          </ac:spMkLst>
        </pc:spChg>
        <pc:picChg chg="add del">
          <ac:chgData name="Paula andrea Quercia Garces" userId="S::p.quercia@profesor.duoc.cl::1cd33289-c6c9-4ae2-86a9-e11350f8a041" providerId="AD" clId="Web-{C46A421E-72D5-6E3A-365A-5D4111AFDEDC}" dt="2022-10-28T11:03:06.532" v="6"/>
          <ac:picMkLst>
            <pc:docMk/>
            <pc:sldMk cId="1580051956" sldId="308"/>
            <ac:picMk id="6" creationId="{3C9A04FD-CD44-5A0A-A691-DC94493D07AB}"/>
          </ac:picMkLst>
        </pc:picChg>
        <pc:picChg chg="add mod">
          <ac:chgData name="Paula andrea Quercia Garces" userId="S::p.quercia@profesor.duoc.cl::1cd33289-c6c9-4ae2-86a9-e11350f8a041" providerId="AD" clId="Web-{C46A421E-72D5-6E3A-365A-5D4111AFDEDC}" dt="2022-10-28T11:03:11.282" v="8" actId="1076"/>
          <ac:picMkLst>
            <pc:docMk/>
            <pc:sldMk cId="1580051956" sldId="308"/>
            <ac:picMk id="7" creationId="{2D3E2C4C-C862-362C-6F8C-D5E003DE0377}"/>
          </ac:picMkLst>
        </pc:picChg>
      </pc:sldChg>
    </pc:docChg>
  </pc:docChgLst>
  <pc:docChgLst>
    <pc:chgData name="Alicia Zambrano B." userId="S::azambranob@duoc.cl::eaca8ede-10c1-4fdb-aeec-ecec6b688727" providerId="AD" clId="Web-{D64C36E8-69F2-D9F6-4336-7E24EC7EDB54}"/>
    <pc:docChg chg="modSld">
      <pc:chgData name="Alicia Zambrano B." userId="S::azambranob@duoc.cl::eaca8ede-10c1-4fdb-aeec-ecec6b688727" providerId="AD" clId="Web-{D64C36E8-69F2-D9F6-4336-7E24EC7EDB54}" dt="2022-11-11T15:21:11.237" v="1" actId="1076"/>
      <pc:docMkLst>
        <pc:docMk/>
      </pc:docMkLst>
      <pc:sldChg chg="modSp">
        <pc:chgData name="Alicia Zambrano B." userId="S::azambranob@duoc.cl::eaca8ede-10c1-4fdb-aeec-ecec6b688727" providerId="AD" clId="Web-{D64C36E8-69F2-D9F6-4336-7E24EC7EDB54}" dt="2022-11-11T15:21:11.237" v="1" actId="1076"/>
        <pc:sldMkLst>
          <pc:docMk/>
          <pc:sldMk cId="1313017540" sldId="276"/>
        </pc:sldMkLst>
        <pc:picChg chg="mod">
          <ac:chgData name="Alicia Zambrano B." userId="S::azambranob@duoc.cl::eaca8ede-10c1-4fdb-aeec-ecec6b688727" providerId="AD" clId="Web-{D64C36E8-69F2-D9F6-4336-7E24EC7EDB54}" dt="2022-11-11T15:21:11.237" v="1" actId="1076"/>
          <ac:picMkLst>
            <pc:docMk/>
            <pc:sldMk cId="1313017540" sldId="276"/>
            <ac:picMk id="15362" creationId="{48474E16-C655-C2B4-613B-08134734C1B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SUBTITULO: LOREN IPSUM</a:t>
            </a:r>
            <a:endParaRPr lang="es-CL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TÍTULO: LOREM IPSUM</a:t>
            </a:r>
            <a:endParaRPr lang="es-CL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>
                <a:latin typeface="Arial"/>
                <a:cs typeface="Arial"/>
              </a:rPr>
              <a:t>Lorem ipsum </a:t>
            </a:r>
            <a:r>
              <a:rPr lang="es-CL" sz="3200" b="0" spc="5">
                <a:latin typeface="Arial"/>
                <a:cs typeface="Arial"/>
              </a:rPr>
              <a:t>dolor sit </a:t>
            </a:r>
            <a:r>
              <a:rPr lang="es-CL" sz="3200" b="0" spc="10">
                <a:latin typeface="Arial"/>
                <a:cs typeface="Arial"/>
              </a:rPr>
              <a:t>amet, consectetuer </a:t>
            </a:r>
            <a:r>
              <a:rPr lang="es-CL" sz="3200" b="0" spc="5">
                <a:latin typeface="Arial"/>
                <a:cs typeface="Arial"/>
              </a:rPr>
              <a:t>adipiscing </a:t>
            </a:r>
            <a:r>
              <a:rPr lang="es-CL" sz="3200" b="0">
                <a:latin typeface="Arial"/>
                <a:cs typeface="Arial"/>
              </a:rPr>
              <a:t>elit</a:t>
            </a:r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01</a:t>
            </a:r>
            <a:endParaRPr lang="es-CL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02</a:t>
            </a:r>
            <a:endParaRPr lang="es-CL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03</a:t>
            </a:r>
            <a:endParaRPr lang="es-CL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</a:t>
            </a:r>
            <a:endParaRPr lang="es-CL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04</a:t>
            </a:r>
            <a:endParaRPr lang="es-CL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>
                <a:latin typeface="Arial"/>
                <a:cs typeface="Arial"/>
              </a:rPr>
              <a:t>Lorem ipsum </a:t>
            </a:r>
            <a:r>
              <a:rPr lang="es-CL" sz="1800" b="0" spc="5">
                <a:latin typeface="Arial"/>
                <a:cs typeface="Arial"/>
              </a:rPr>
              <a:t>dolor sit </a:t>
            </a:r>
            <a:r>
              <a:rPr lang="es-CL" sz="1800" b="0" spc="10">
                <a:latin typeface="Arial"/>
                <a:cs typeface="Arial"/>
              </a:rPr>
              <a:t>amet, consectetuer </a:t>
            </a:r>
            <a:r>
              <a:rPr lang="es-CL" sz="1800" b="0" spc="5">
                <a:latin typeface="Arial"/>
                <a:cs typeface="Arial"/>
              </a:rPr>
              <a:t>adipiscing </a:t>
            </a:r>
            <a:r>
              <a:rPr lang="es-CL" sz="1800" b="0">
                <a:latin typeface="Arial"/>
                <a:cs typeface="Arial"/>
              </a:rPr>
              <a:t>elit</a:t>
            </a:r>
            <a:endParaRPr lang="es-CL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 LOREM IPSUM</a:t>
            </a:r>
            <a:endParaRPr lang="es-CL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ut </a:t>
            </a:r>
            <a:r>
              <a:rPr lang="es-ES" err="1"/>
              <a:t>wisi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ad </a:t>
            </a:r>
            <a:r>
              <a:rPr lang="es-ES" err="1"/>
              <a:t>minim</a:t>
            </a:r>
            <a:r>
              <a:rPr lang="es-ES"/>
              <a:t> </a:t>
            </a:r>
            <a:r>
              <a:rPr lang="es-ES" err="1"/>
              <a:t>mannt</a:t>
            </a:r>
            <a:r>
              <a:rPr lang="es-ES"/>
              <a:t>  </a:t>
            </a:r>
            <a:r>
              <a:rPr lang="es-ES" err="1"/>
              <a:t>veniam</a:t>
            </a:r>
            <a:r>
              <a:rPr lang="es-ES"/>
              <a:t>,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nostrud</a:t>
            </a:r>
            <a:r>
              <a:rPr lang="es-ES"/>
              <a:t> </a:t>
            </a:r>
            <a:r>
              <a:rPr lang="es-ES" err="1"/>
              <a:t>exerci</a:t>
            </a:r>
            <a:r>
              <a:rPr lang="es-ES"/>
              <a:t>  </a:t>
            </a:r>
            <a:r>
              <a:rPr lang="es-ES" err="1"/>
              <a:t>tation</a:t>
            </a:r>
            <a:r>
              <a:rPr lang="es-ES"/>
              <a:t> </a:t>
            </a:r>
            <a:r>
              <a:rPr lang="es-ES" err="1"/>
              <a:t>ulla</a:t>
            </a:r>
            <a:r>
              <a:rPr lang="es-ES"/>
              <a:t> </a:t>
            </a:r>
            <a:r>
              <a:rPr lang="es-ES" err="1"/>
              <a:t>mcorper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 lo</a:t>
            </a:r>
          </a:p>
          <a:p>
            <a:endParaRPr lang="es-ES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ut </a:t>
            </a:r>
            <a:r>
              <a:rPr lang="es-ES" err="1"/>
              <a:t>wisi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ad </a:t>
            </a:r>
            <a:r>
              <a:rPr lang="es-ES" err="1"/>
              <a:t>minim</a:t>
            </a:r>
            <a:r>
              <a:rPr lang="es-ES"/>
              <a:t> </a:t>
            </a:r>
            <a:r>
              <a:rPr lang="es-ES" err="1"/>
              <a:t>mannt</a:t>
            </a:r>
            <a:r>
              <a:rPr lang="es-ES"/>
              <a:t>  </a:t>
            </a:r>
            <a:r>
              <a:rPr lang="es-ES" err="1"/>
              <a:t>veniam</a:t>
            </a:r>
            <a:r>
              <a:rPr lang="es-ES"/>
              <a:t>,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nostrud</a:t>
            </a:r>
            <a:r>
              <a:rPr lang="es-ES"/>
              <a:t> </a:t>
            </a:r>
            <a:r>
              <a:rPr lang="es-ES" err="1"/>
              <a:t>exerci</a:t>
            </a:r>
            <a:r>
              <a:rPr lang="es-ES"/>
              <a:t>  </a:t>
            </a:r>
            <a:r>
              <a:rPr lang="es-ES" err="1"/>
              <a:t>tation</a:t>
            </a:r>
            <a:r>
              <a:rPr lang="es-ES"/>
              <a:t> </a:t>
            </a:r>
            <a:r>
              <a:rPr lang="es-ES" err="1"/>
              <a:t>ulla</a:t>
            </a:r>
            <a:r>
              <a:rPr lang="es-ES"/>
              <a:t> </a:t>
            </a:r>
            <a:r>
              <a:rPr lang="es-ES" err="1"/>
              <a:t>mcorper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 lo</a:t>
            </a:r>
          </a:p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TEXTO LOREM IPSUM</a:t>
            </a:r>
            <a:endParaRPr lang="es-CL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ut </a:t>
            </a:r>
            <a:r>
              <a:rPr lang="es-ES" err="1"/>
              <a:t>wisi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ad </a:t>
            </a:r>
            <a:r>
              <a:rPr lang="es-ES" err="1"/>
              <a:t>minim</a:t>
            </a:r>
            <a:r>
              <a:rPr lang="es-ES"/>
              <a:t> </a:t>
            </a:r>
            <a:r>
              <a:rPr lang="es-ES" err="1"/>
              <a:t>mannt</a:t>
            </a:r>
            <a:r>
              <a:rPr lang="es-ES"/>
              <a:t>  </a:t>
            </a:r>
            <a:r>
              <a:rPr lang="es-ES" err="1"/>
              <a:t>veniam</a:t>
            </a:r>
            <a:r>
              <a:rPr lang="es-ES"/>
              <a:t>,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nostrud</a:t>
            </a:r>
            <a:r>
              <a:rPr lang="es-ES"/>
              <a:t> </a:t>
            </a:r>
            <a:r>
              <a:rPr lang="es-ES" err="1"/>
              <a:t>exerci</a:t>
            </a:r>
            <a:r>
              <a:rPr lang="es-ES"/>
              <a:t>  </a:t>
            </a:r>
            <a:r>
              <a:rPr lang="es-ES" err="1"/>
              <a:t>tation</a:t>
            </a:r>
            <a:r>
              <a:rPr lang="es-ES"/>
              <a:t> </a:t>
            </a:r>
            <a:r>
              <a:rPr lang="es-ES" err="1"/>
              <a:t>ulla</a:t>
            </a:r>
            <a:r>
              <a:rPr lang="es-ES"/>
              <a:t> </a:t>
            </a:r>
            <a:r>
              <a:rPr lang="es-ES" err="1"/>
              <a:t>mcorper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 lo</a:t>
            </a:r>
          </a:p>
          <a:p>
            <a:endParaRPr lang="es-ES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ut </a:t>
            </a:r>
            <a:r>
              <a:rPr lang="es-ES" err="1"/>
              <a:t>wisi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ad </a:t>
            </a:r>
            <a:r>
              <a:rPr lang="es-ES" err="1"/>
              <a:t>minim</a:t>
            </a:r>
            <a:r>
              <a:rPr lang="es-ES"/>
              <a:t> </a:t>
            </a:r>
            <a:r>
              <a:rPr lang="es-ES" err="1"/>
              <a:t>mannt</a:t>
            </a:r>
            <a:r>
              <a:rPr lang="es-ES"/>
              <a:t>  </a:t>
            </a:r>
            <a:r>
              <a:rPr lang="es-ES" err="1"/>
              <a:t>veniam</a:t>
            </a:r>
            <a:r>
              <a:rPr lang="es-ES"/>
              <a:t>, </a:t>
            </a:r>
            <a:r>
              <a:rPr lang="es-ES" err="1"/>
              <a:t>quis</a:t>
            </a:r>
            <a:r>
              <a:rPr lang="es-ES"/>
              <a:t> </a:t>
            </a:r>
            <a:r>
              <a:rPr lang="es-ES" err="1"/>
              <a:t>nostrud</a:t>
            </a:r>
            <a:r>
              <a:rPr lang="es-ES"/>
              <a:t> </a:t>
            </a:r>
            <a:r>
              <a:rPr lang="es-ES" err="1"/>
              <a:t>exerci</a:t>
            </a:r>
            <a:r>
              <a:rPr lang="es-ES"/>
              <a:t>  </a:t>
            </a:r>
            <a:r>
              <a:rPr lang="es-ES" err="1"/>
              <a:t>tation</a:t>
            </a:r>
            <a:r>
              <a:rPr lang="es-ES"/>
              <a:t> </a:t>
            </a:r>
            <a:r>
              <a:rPr lang="es-ES" err="1"/>
              <a:t>ulla</a:t>
            </a:r>
            <a:r>
              <a:rPr lang="es-ES"/>
              <a:t> </a:t>
            </a:r>
            <a:r>
              <a:rPr lang="es-ES" err="1"/>
              <a:t>mcorper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 lo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LOREM IPSUM</a:t>
            </a:r>
            <a:endParaRPr lang="es-CL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6" r:id="rId3"/>
    <p:sldLayoutId id="2147483662" r:id="rId4"/>
    <p:sldLayoutId id="2147483668" r:id="rId5"/>
    <p:sldLayoutId id="2147483663" r:id="rId6"/>
    <p:sldLayoutId id="2147483664" r:id="rId7"/>
    <p:sldLayoutId id="2147483665" r:id="rId8"/>
    <p:sldLayoutId id="2147483667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5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youtu.be/8gpgkbpdIc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559675"/>
            <a:ext cx="9906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1</a:t>
            </a:r>
          </a:p>
        </p:txBody>
      </p:sp>
    </p:spTree>
    <p:extLst>
      <p:ext uri="{BB962C8B-B14F-4D97-AF65-F5344CB8AC3E}">
        <p14:creationId xmlns:p14="http://schemas.microsoft.com/office/powerpoint/2010/main" val="88236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35E288-5B46-CA28-C529-D6E373780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477328"/>
          </a:xfrm>
        </p:spPr>
        <p:txBody>
          <a:bodyPr/>
          <a:lstStyle/>
          <a:p>
            <a:r>
              <a:rPr lang="es-CL"/>
              <a:t>Variable y Constante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B734B-8975-9740-DFB4-F3ABACFCA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1068" y="2269133"/>
            <a:ext cx="12685915" cy="4924425"/>
          </a:xfrm>
        </p:spPr>
        <p:txBody>
          <a:bodyPr/>
          <a:lstStyle/>
          <a:p>
            <a:r>
              <a:rPr lang="es-MX" sz="4000" b="1">
                <a:solidFill>
                  <a:srgbClr val="317DE2"/>
                </a:solidFill>
              </a:rPr>
              <a:t>Constante:</a:t>
            </a:r>
          </a:p>
          <a:p>
            <a:r>
              <a:rPr lang="es-MX" sz="4000"/>
              <a:t>Es aquella que recibe un valor y que no cambia durante la ejecución de un algoritmo o programa.</a:t>
            </a:r>
          </a:p>
          <a:p>
            <a:endParaRPr lang="es-MX" sz="4000">
              <a:solidFill>
                <a:srgbClr val="C00000"/>
              </a:solidFill>
            </a:endParaRPr>
          </a:p>
          <a:p>
            <a:r>
              <a:rPr lang="es-MX" sz="4000">
                <a:solidFill>
                  <a:srgbClr val="317DE2"/>
                </a:solidFill>
              </a:rPr>
              <a:t>Ejemplo:</a:t>
            </a:r>
            <a:r>
              <a:rPr lang="es-MX" sz="400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s-MX" sz="4000"/>
              <a:t>Pi= 3,1416</a:t>
            </a:r>
          </a:p>
          <a:p>
            <a:endParaRPr lang="es-MX" sz="4000"/>
          </a:p>
          <a:p>
            <a:r>
              <a:rPr lang="es-MX" sz="4000"/>
              <a:t>El valor de PI, siempre será 3,1416</a:t>
            </a:r>
          </a:p>
        </p:txBody>
      </p:sp>
      <p:pic>
        <p:nvPicPr>
          <p:cNvPr id="9218" name="Picture 2" descr="Variable independiente - Iconos gratis de computadora">
            <a:extLst>
              <a:ext uri="{FF2B5EF4-FFF2-40B4-BE49-F238E27FC236}">
                <a16:creationId xmlns:a16="http://schemas.microsoft.com/office/drawing/2014/main" id="{189920BF-DFE6-4855-2043-CF87FE5A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670550"/>
            <a:ext cx="5003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6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35E288-5B46-CA28-C529-D6E373780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738664"/>
          </a:xfrm>
        </p:spPr>
        <p:txBody>
          <a:bodyPr/>
          <a:lstStyle/>
          <a:p>
            <a:r>
              <a:rPr lang="es-CL"/>
              <a:t>Instrucciones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B734B-8975-9740-DFB4-F3ABACFCA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1068" y="2269133"/>
            <a:ext cx="12685915" cy="3077766"/>
          </a:xfrm>
        </p:spPr>
        <p:txBody>
          <a:bodyPr/>
          <a:lstStyle/>
          <a:p>
            <a:r>
              <a:rPr lang="es-MX" sz="4000">
                <a:solidFill>
                  <a:srgbClr val="000000"/>
                </a:solidFill>
              </a:rPr>
              <a:t>Son acciones básicas que permiten la transformación de los datos de entrada en información valiosa y útil para quién la utilizará (usuario).</a:t>
            </a:r>
            <a:endParaRPr lang="es-MX" sz="4000"/>
          </a:p>
          <a:p>
            <a:r>
              <a:rPr lang="es-MX" sz="4000"/>
              <a:t/>
            </a:r>
            <a:br>
              <a:rPr lang="es-MX" sz="4000"/>
            </a:br>
            <a:r>
              <a:rPr lang="es-MX" sz="4000" b="1">
                <a:solidFill>
                  <a:srgbClr val="317DE2"/>
                </a:solidFill>
              </a:rPr>
              <a:t>Tipos de instrucciones: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C1F2F4D-B516-8942-05BE-10EBAC220F3E}"/>
              </a:ext>
            </a:extLst>
          </p:cNvPr>
          <p:cNvSpPr txBox="1"/>
          <p:nvPr/>
        </p:nvSpPr>
        <p:spPr>
          <a:xfrm>
            <a:off x="6550795" y="7791252"/>
            <a:ext cx="3522979" cy="9220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2950" b="1">
                <a:solidFill>
                  <a:srgbClr val="317DE2"/>
                </a:solidFill>
                <a:latin typeface="Arial"/>
                <a:cs typeface="Arial"/>
              </a:rPr>
              <a:t>Instrucciones de Entrada</a:t>
            </a:r>
            <a:endParaRPr sz="2950">
              <a:solidFill>
                <a:srgbClr val="317DE2"/>
              </a:solidFill>
              <a:latin typeface="Arial"/>
              <a:cs typeface="Arial"/>
            </a:endParaRPr>
          </a:p>
        </p:txBody>
      </p:sp>
      <p:pic>
        <p:nvPicPr>
          <p:cNvPr id="13" name="Gráfico 12" descr="Enter con relleno sólido">
            <a:extLst>
              <a:ext uri="{FF2B5EF4-FFF2-40B4-BE49-F238E27FC236}">
                <a16:creationId xmlns:a16="http://schemas.microsoft.com/office/drawing/2014/main" id="{3ED87FD9-1B9D-0D8C-FB1D-E49D1D13C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97884" y="5962452"/>
            <a:ext cx="1828800" cy="1828800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E82FD14B-8428-DD89-51C0-92FA16F16128}"/>
              </a:ext>
            </a:extLst>
          </p:cNvPr>
          <p:cNvSpPr txBox="1"/>
          <p:nvPr/>
        </p:nvSpPr>
        <p:spPr>
          <a:xfrm>
            <a:off x="10577363" y="7791252"/>
            <a:ext cx="3522979" cy="9220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2950" b="1">
                <a:solidFill>
                  <a:srgbClr val="317DE2"/>
                </a:solidFill>
                <a:latin typeface="Arial"/>
                <a:cs typeface="Arial"/>
              </a:rPr>
              <a:t>Instrucciones de Salida</a:t>
            </a:r>
            <a:endParaRPr sz="2950">
              <a:solidFill>
                <a:srgbClr val="317DE2"/>
              </a:solidFill>
              <a:latin typeface="Arial"/>
              <a:cs typeface="Arial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6B4EC3F-381A-2110-210D-CC6AF45A8EA9}"/>
              </a:ext>
            </a:extLst>
          </p:cNvPr>
          <p:cNvSpPr txBox="1"/>
          <p:nvPr/>
        </p:nvSpPr>
        <p:spPr>
          <a:xfrm>
            <a:off x="15149363" y="7791252"/>
            <a:ext cx="3522979" cy="9220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2950" b="1">
                <a:solidFill>
                  <a:srgbClr val="317DE2"/>
                </a:solidFill>
                <a:latin typeface="Arial"/>
                <a:cs typeface="Arial"/>
              </a:rPr>
              <a:t>Instrucciones de Asignación</a:t>
            </a:r>
            <a:endParaRPr sz="2950">
              <a:solidFill>
                <a:srgbClr val="317DE2"/>
              </a:solidFill>
              <a:latin typeface="Arial"/>
              <a:cs typeface="Arial"/>
            </a:endParaRPr>
          </a:p>
        </p:txBody>
      </p:sp>
      <p:pic>
        <p:nvPicPr>
          <p:cNvPr id="18" name="Gráfico 17" descr="Exit con relleno sólido">
            <a:extLst>
              <a:ext uri="{FF2B5EF4-FFF2-40B4-BE49-F238E27FC236}">
                <a16:creationId xmlns:a16="http://schemas.microsoft.com/office/drawing/2014/main" id="{7F216AFA-737A-E565-D486-66D2CB43E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530062" y="5966295"/>
            <a:ext cx="1828801" cy="1828801"/>
          </a:xfrm>
          <a:prstGeom prst="rect">
            <a:avLst/>
          </a:prstGeom>
        </p:spPr>
      </p:pic>
      <p:pic>
        <p:nvPicPr>
          <p:cNvPr id="20" name="Gráfico 19" descr="Good Inventory con relleno sólido">
            <a:extLst>
              <a:ext uri="{FF2B5EF4-FFF2-40B4-BE49-F238E27FC236}">
                <a16:creationId xmlns:a16="http://schemas.microsoft.com/office/drawing/2014/main" id="{FDBB48DA-DF4D-81DD-7418-3717CF2B5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662241" y="5733852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35E288-5B46-CA28-C529-D6E373780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477328"/>
          </a:xfrm>
        </p:spPr>
        <p:txBody>
          <a:bodyPr/>
          <a:lstStyle/>
          <a:p>
            <a:r>
              <a:rPr lang="es-CL"/>
              <a:t>Instrucciones de entrada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B734B-8975-9740-DFB4-F3ABACFCA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4146" y="1258411"/>
            <a:ext cx="12685915" cy="9294852"/>
          </a:xfrm>
        </p:spPr>
        <p:txBody>
          <a:bodyPr/>
          <a:lstStyle/>
          <a:p>
            <a:r>
              <a:rPr lang="es-MX" sz="4000">
                <a:solidFill>
                  <a:srgbClr val="000000"/>
                </a:solidFill>
              </a:rPr>
              <a:t>Son aquellas que se utilizan para ingresar los datos de entrada al </a:t>
            </a:r>
            <a:r>
              <a:rPr lang="es-MX" sz="4400">
                <a:solidFill>
                  <a:srgbClr val="000000"/>
                </a:solidFill>
              </a:rPr>
              <a:t>algoritmo</a:t>
            </a:r>
            <a:r>
              <a:rPr lang="es-MX" sz="4000">
                <a:solidFill>
                  <a:srgbClr val="000000"/>
                </a:solidFill>
              </a:rPr>
              <a:t>.</a:t>
            </a:r>
            <a:endParaRPr lang="es-MX" sz="4000"/>
          </a:p>
          <a:p>
            <a:r>
              <a:rPr lang="es-MX" sz="4000"/>
              <a:t/>
            </a:r>
            <a:br>
              <a:rPr lang="es-MX" sz="4000"/>
            </a:br>
            <a:r>
              <a:rPr lang="es-MX" sz="4000" b="1">
                <a:solidFill>
                  <a:srgbClr val="000000"/>
                </a:solidFill>
              </a:rPr>
              <a:t>Sintaxis</a:t>
            </a:r>
            <a:r>
              <a:rPr lang="es-MX" sz="4000">
                <a:solidFill>
                  <a:srgbClr val="000000"/>
                </a:solidFill>
              </a:rPr>
              <a:t>: </a:t>
            </a:r>
          </a:p>
          <a:p>
            <a:r>
              <a:rPr lang="es-MX" sz="4000" b="1">
                <a:solidFill>
                  <a:srgbClr val="317DE2"/>
                </a:solidFill>
              </a:rPr>
              <a:t>	Leer nombre_variable</a:t>
            </a:r>
          </a:p>
          <a:p>
            <a:r>
              <a:rPr lang="es-MX" sz="4000"/>
              <a:t/>
            </a:r>
            <a:br>
              <a:rPr lang="es-MX" sz="4000"/>
            </a:br>
            <a:r>
              <a:rPr lang="es-MX" sz="4000" b="1"/>
              <a:t>Ejemplo</a:t>
            </a:r>
            <a:r>
              <a:rPr lang="es-MX" sz="4000"/>
              <a:t>:</a:t>
            </a:r>
          </a:p>
          <a:p>
            <a:r>
              <a:rPr lang="es-MX" sz="4000"/>
              <a:t>	</a:t>
            </a:r>
            <a:r>
              <a:rPr lang="es-MX" sz="4000">
                <a:solidFill>
                  <a:srgbClr val="317DE2"/>
                </a:solidFill>
              </a:rPr>
              <a:t>Leer A</a:t>
            </a:r>
          </a:p>
          <a:p>
            <a:r>
              <a:rPr lang="es-MX" sz="4000">
                <a:solidFill>
                  <a:srgbClr val="317DE2"/>
                </a:solidFill>
              </a:rPr>
              <a:t>	Leer B</a:t>
            </a:r>
          </a:p>
          <a:p>
            <a:r>
              <a:rPr lang="es-MX" sz="4000">
                <a:solidFill>
                  <a:srgbClr val="317DE2"/>
                </a:solidFill>
              </a:rPr>
              <a:t>	Leer C</a:t>
            </a:r>
          </a:p>
          <a:p>
            <a:r>
              <a:rPr lang="es-MX" sz="4000">
                <a:solidFill>
                  <a:srgbClr val="000000"/>
                </a:solidFill>
              </a:rPr>
              <a:t/>
            </a:r>
            <a:br>
              <a:rPr lang="es-MX" sz="4000">
                <a:solidFill>
                  <a:srgbClr val="000000"/>
                </a:solidFill>
              </a:rPr>
            </a:br>
            <a:r>
              <a:rPr lang="es-MX" sz="4000">
                <a:solidFill>
                  <a:schemeClr val="tx1"/>
                </a:solidFill>
              </a:rPr>
              <a:t>Si damos valores a las variables, sería:</a:t>
            </a:r>
          </a:p>
          <a:p>
            <a:r>
              <a:rPr lang="es-MX" sz="4000">
                <a:solidFill>
                  <a:srgbClr val="317DE2"/>
                </a:solidFill>
              </a:rPr>
              <a:t>	A = 5	</a:t>
            </a:r>
          </a:p>
          <a:p>
            <a:r>
              <a:rPr lang="es-MX" sz="4000">
                <a:solidFill>
                  <a:srgbClr val="317DE2"/>
                </a:solidFill>
              </a:rPr>
              <a:t>	B = 6	</a:t>
            </a:r>
          </a:p>
          <a:p>
            <a:r>
              <a:rPr lang="es-MX" sz="4000">
                <a:solidFill>
                  <a:srgbClr val="317DE2"/>
                </a:solidFill>
              </a:rPr>
              <a:t>	C = 8</a:t>
            </a:r>
            <a:endParaRPr lang="en-US" sz="4000">
              <a:solidFill>
                <a:srgbClr val="317DE2"/>
              </a:solidFill>
            </a:endParaRPr>
          </a:p>
        </p:txBody>
      </p:sp>
      <p:pic>
        <p:nvPicPr>
          <p:cNvPr id="9" name="Gráfico 8" descr="Enter con relleno sólido">
            <a:extLst>
              <a:ext uri="{FF2B5EF4-FFF2-40B4-BE49-F238E27FC236}">
                <a16:creationId xmlns:a16="http://schemas.microsoft.com/office/drawing/2014/main" id="{E556255F-25A8-B103-DF9F-C8F432E7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79650" y="339658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35E288-5B46-CA28-C529-D6E373780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477328"/>
          </a:xfrm>
        </p:spPr>
        <p:txBody>
          <a:bodyPr/>
          <a:lstStyle/>
          <a:p>
            <a:r>
              <a:rPr lang="es-CL"/>
              <a:t>Instrucciones de salida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B734B-8975-9740-DFB4-F3ABACFCA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4146" y="1258411"/>
            <a:ext cx="12685915" cy="6771084"/>
          </a:xfrm>
        </p:spPr>
        <p:txBody>
          <a:bodyPr/>
          <a:lstStyle/>
          <a:p>
            <a:r>
              <a:rPr lang="es-MX" sz="4000">
                <a:solidFill>
                  <a:srgbClr val="000000"/>
                </a:solidFill>
              </a:rPr>
              <a:t>Son aquellas que entregan los resultados del proceso del algoritmo y mostrar algún texto.</a:t>
            </a:r>
            <a:endParaRPr lang="es-MX" sz="4000"/>
          </a:p>
          <a:p>
            <a:r>
              <a:rPr lang="es-MX" sz="4000"/>
              <a:t/>
            </a:r>
            <a:br>
              <a:rPr lang="es-MX" sz="4000"/>
            </a:br>
            <a:r>
              <a:rPr lang="es-MX" sz="4000" b="1">
                <a:solidFill>
                  <a:srgbClr val="000000"/>
                </a:solidFill>
              </a:rPr>
              <a:t>Sintaxis</a:t>
            </a:r>
            <a:r>
              <a:rPr lang="es-MX" sz="4000">
                <a:solidFill>
                  <a:srgbClr val="000000"/>
                </a:solidFill>
              </a:rPr>
              <a:t>: </a:t>
            </a:r>
          </a:p>
          <a:p>
            <a:r>
              <a:rPr lang="es-MX" sz="4000" b="1">
                <a:solidFill>
                  <a:srgbClr val="000000"/>
                </a:solidFill>
              </a:rPr>
              <a:t>	Imprimir </a:t>
            </a:r>
            <a:r>
              <a:rPr lang="es-MX" sz="4000" b="1">
                <a:solidFill>
                  <a:srgbClr val="317DE2"/>
                </a:solidFill>
              </a:rPr>
              <a:t>nombre_variable o texto</a:t>
            </a:r>
          </a:p>
          <a:p>
            <a:r>
              <a:rPr lang="es-MX" sz="4000" b="1">
                <a:solidFill>
                  <a:srgbClr val="0070C0"/>
                </a:solidFill>
              </a:rPr>
              <a:t>	</a:t>
            </a:r>
            <a:r>
              <a:rPr lang="es-MX" sz="4000" b="1"/>
              <a:t>Mostrar</a:t>
            </a:r>
            <a:r>
              <a:rPr lang="es-MX" sz="4000" b="1">
                <a:solidFill>
                  <a:srgbClr val="0070C0"/>
                </a:solidFill>
              </a:rPr>
              <a:t> </a:t>
            </a:r>
            <a:r>
              <a:rPr lang="es-MX" sz="4000" b="1">
                <a:solidFill>
                  <a:srgbClr val="317DE2"/>
                </a:solidFill>
              </a:rPr>
              <a:t>nombre_variable o texto</a:t>
            </a:r>
          </a:p>
          <a:p>
            <a:endParaRPr lang="es-MX" sz="4000" b="1">
              <a:solidFill>
                <a:srgbClr val="0070C0"/>
              </a:solidFill>
            </a:endParaRPr>
          </a:p>
          <a:p>
            <a:r>
              <a:rPr lang="es-MX" sz="4000"/>
              <a:t/>
            </a:r>
            <a:br>
              <a:rPr lang="es-MX" sz="4000"/>
            </a:br>
            <a:r>
              <a:rPr lang="es-MX" sz="4000"/>
              <a:t>Ejemplo:</a:t>
            </a:r>
          </a:p>
          <a:p>
            <a:r>
              <a:rPr lang="es-MX" sz="4000"/>
              <a:t>	Imprimir </a:t>
            </a:r>
            <a:r>
              <a:rPr lang="es-MX" sz="4000">
                <a:solidFill>
                  <a:srgbClr val="317DE2"/>
                </a:solidFill>
              </a:rPr>
              <a:t>“El valor de A es: “, A</a:t>
            </a:r>
          </a:p>
          <a:p>
            <a:r>
              <a:rPr lang="es-MX" sz="4000">
                <a:solidFill>
                  <a:srgbClr val="0070C0"/>
                </a:solidFill>
              </a:rPr>
              <a:t>	</a:t>
            </a:r>
            <a:r>
              <a:rPr lang="es-MX" sz="4000"/>
              <a:t>Mostrar</a:t>
            </a:r>
            <a:r>
              <a:rPr lang="es-MX" sz="4000">
                <a:solidFill>
                  <a:srgbClr val="0070C0"/>
                </a:solidFill>
              </a:rPr>
              <a:t> </a:t>
            </a:r>
            <a:r>
              <a:rPr lang="es-MX" sz="4000">
                <a:solidFill>
                  <a:srgbClr val="317DE2"/>
                </a:solidFill>
              </a:rPr>
              <a:t>“Mi nombre es ……”</a:t>
            </a:r>
          </a:p>
        </p:txBody>
      </p:sp>
      <p:pic>
        <p:nvPicPr>
          <p:cNvPr id="5" name="Gráfico 4" descr="Exit con relleno sólido">
            <a:extLst>
              <a:ext uri="{FF2B5EF4-FFF2-40B4-BE49-F238E27FC236}">
                <a16:creationId xmlns:a16="http://schemas.microsoft.com/office/drawing/2014/main" id="{B0D94473-D0F1-A447-984D-606E06368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55850" y="339658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7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35E288-5B46-CA28-C529-D6E373780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477328"/>
          </a:xfrm>
        </p:spPr>
        <p:txBody>
          <a:bodyPr/>
          <a:lstStyle/>
          <a:p>
            <a:r>
              <a:rPr lang="es-CL"/>
              <a:t>Instrucciones de asignación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B734B-8975-9740-DFB4-F3ABACFCA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4146" y="1258411"/>
            <a:ext cx="12685915" cy="6771084"/>
          </a:xfrm>
        </p:spPr>
        <p:txBody>
          <a:bodyPr/>
          <a:lstStyle/>
          <a:p>
            <a:r>
              <a:rPr lang="es-MX" sz="4000">
                <a:solidFill>
                  <a:srgbClr val="000000"/>
                </a:solidFill>
              </a:rPr>
              <a:t>Son aquellas que permiten que una variable tenga un valor determinado.</a:t>
            </a:r>
            <a:endParaRPr lang="es-MX" sz="4000"/>
          </a:p>
          <a:p>
            <a:r>
              <a:rPr lang="es-MX" sz="4000"/>
              <a:t/>
            </a:r>
            <a:br>
              <a:rPr lang="es-MX" sz="4000"/>
            </a:br>
            <a:r>
              <a:rPr lang="es-MX" sz="4000" b="1">
                <a:solidFill>
                  <a:srgbClr val="000000"/>
                </a:solidFill>
              </a:rPr>
              <a:t>Sintaxis</a:t>
            </a:r>
            <a:r>
              <a:rPr lang="es-MX" sz="4000">
                <a:solidFill>
                  <a:srgbClr val="000000"/>
                </a:solidFill>
              </a:rPr>
              <a:t>: </a:t>
            </a:r>
          </a:p>
          <a:p>
            <a:r>
              <a:rPr lang="es-MX" sz="4000" b="1">
                <a:solidFill>
                  <a:srgbClr val="000000"/>
                </a:solidFill>
              </a:rPr>
              <a:t>	</a:t>
            </a:r>
            <a:r>
              <a:rPr lang="es-MX" sz="4000" b="1"/>
              <a:t>nombre_variable</a:t>
            </a:r>
            <a:r>
              <a:rPr lang="es-MX" sz="4000" b="1">
                <a:solidFill>
                  <a:srgbClr val="0070C0"/>
                </a:solidFill>
              </a:rPr>
              <a:t> </a:t>
            </a:r>
            <a:r>
              <a:rPr lang="es-MX" sz="4000" b="1">
                <a:solidFill>
                  <a:srgbClr val="317DE2"/>
                </a:solidFill>
              </a:rPr>
              <a:t>= expresión o valor</a:t>
            </a:r>
          </a:p>
          <a:p>
            <a:endParaRPr lang="es-MX" sz="4000" b="1">
              <a:solidFill>
                <a:srgbClr val="0070C0"/>
              </a:solidFill>
            </a:endParaRPr>
          </a:p>
          <a:p>
            <a:r>
              <a:rPr lang="es-MX" sz="4000"/>
              <a:t/>
            </a:r>
            <a:br>
              <a:rPr lang="es-MX" sz="4000"/>
            </a:br>
            <a:r>
              <a:rPr lang="es-MX" sz="4000"/>
              <a:t>Ejemplo:</a:t>
            </a:r>
          </a:p>
          <a:p>
            <a:r>
              <a:rPr lang="es-MX" sz="4000"/>
              <a:t>	A = 5</a:t>
            </a:r>
          </a:p>
          <a:p>
            <a:r>
              <a:rPr lang="es-MX" sz="4000">
                <a:solidFill>
                  <a:srgbClr val="0070C0"/>
                </a:solidFill>
              </a:rPr>
              <a:t>	</a:t>
            </a:r>
            <a:r>
              <a:rPr lang="es-MX" sz="4000"/>
              <a:t>Total =</a:t>
            </a:r>
            <a:r>
              <a:rPr lang="es-MX" sz="4000">
                <a:solidFill>
                  <a:srgbClr val="317DE2"/>
                </a:solidFill>
              </a:rPr>
              <a:t> A * 3</a:t>
            </a:r>
          </a:p>
          <a:p>
            <a:r>
              <a:rPr lang="es-MX" sz="4000">
                <a:solidFill>
                  <a:srgbClr val="0070C0"/>
                </a:solidFill>
              </a:rPr>
              <a:t>	</a:t>
            </a:r>
            <a:r>
              <a:rPr lang="es-MX" sz="4000"/>
              <a:t>Nombre =</a:t>
            </a:r>
            <a:r>
              <a:rPr lang="es-MX" sz="4000">
                <a:solidFill>
                  <a:srgbClr val="317DE2"/>
                </a:solidFill>
              </a:rPr>
              <a:t> “Ines”</a:t>
            </a:r>
          </a:p>
        </p:txBody>
      </p:sp>
      <p:pic>
        <p:nvPicPr>
          <p:cNvPr id="3" name="Gráfico 2" descr="Good Inventory con relleno sólido">
            <a:extLst>
              <a:ext uri="{FF2B5EF4-FFF2-40B4-BE49-F238E27FC236}">
                <a16:creationId xmlns:a16="http://schemas.microsoft.com/office/drawing/2014/main" id="{BBCDE69C-23EE-65E3-FC13-B4C7D61C6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27250" y="3597275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6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2E0874-5B80-8BC9-8BD8-14380B340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738664"/>
          </a:xfrm>
        </p:spPr>
        <p:txBody>
          <a:bodyPr/>
          <a:lstStyle/>
          <a:p>
            <a:r>
              <a:rPr lang="es-CL"/>
              <a:t>Actividad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5FA0A-D02C-8D32-0C1D-959E693D24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39" y="2454275"/>
            <a:ext cx="4143376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2400"/>
              <a:t>Mostrar su nombre y apellido por pantalla.</a:t>
            </a:r>
          </a:p>
          <a:p>
            <a:endParaRPr lang="es-CL"/>
          </a:p>
          <a:p>
            <a:r>
              <a:rPr lang="es-CL" sz="2400">
                <a:solidFill>
                  <a:schemeClr val="tx1"/>
                </a:solidFill>
                <a:latin typeface="Arial"/>
                <a:cs typeface="Arial"/>
              </a:rPr>
              <a:t>Analiza </a:t>
            </a:r>
            <a:r>
              <a:rPr lang="es-CL">
                <a:solidFill>
                  <a:schemeClr val="tx1"/>
                </a:solidFill>
                <a:latin typeface="Arial"/>
                <a:cs typeface="Arial"/>
              </a:rPr>
              <a:t>, </a:t>
            </a:r>
            <a:r>
              <a:rPr lang="es-CL" sz="2400">
                <a:solidFill>
                  <a:schemeClr val="tx1"/>
                </a:solidFill>
                <a:latin typeface="Arial"/>
                <a:cs typeface="Arial"/>
              </a:rPr>
              <a:t>cuáles son las características de este programa</a:t>
            </a: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4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2E770E-D958-2406-0CC6-DC608D2B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0" y="3224856"/>
            <a:ext cx="13974908" cy="4150963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1A245EA2-41F5-32D1-77F2-61550CA6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81" y="5919827"/>
            <a:ext cx="4393169" cy="43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5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Tipos de Datos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B668A2-11A8-BECB-447E-3D7F6A9C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625475"/>
            <a:ext cx="8229600" cy="3604846"/>
          </a:xfrm>
          <a:prstGeom prst="rect">
            <a:avLst/>
          </a:prstGeom>
        </p:spPr>
      </p:pic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6723EC55-6294-DF55-7CD3-E7F2238D5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8934" y="6467104"/>
            <a:ext cx="3657600" cy="1661993"/>
          </a:xfrm>
        </p:spPr>
        <p:txBody>
          <a:bodyPr/>
          <a:lstStyle/>
          <a:p>
            <a:r>
              <a:rPr lang="es-CL" sz="3600"/>
              <a:t>Estos pueden ser </a:t>
            </a:r>
            <a:r>
              <a:rPr lang="es-CL" sz="3600" b="1">
                <a:solidFill>
                  <a:srgbClr val="0070C0"/>
                </a:solidFill>
              </a:rPr>
              <a:t>Entero (3) o Real (3.5)</a:t>
            </a:r>
            <a:endParaRPr lang="es-CL" sz="360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3A7ABB0-7E70-4AE0-F6BC-75AB49FE7B6D}"/>
              </a:ext>
            </a:extLst>
          </p:cNvPr>
          <p:cNvSpPr txBox="1"/>
          <p:nvPr/>
        </p:nvSpPr>
        <p:spPr>
          <a:xfrm>
            <a:off x="2540334" y="5248548"/>
            <a:ext cx="352297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>
                <a:solidFill>
                  <a:srgbClr val="317DE2"/>
                </a:solidFill>
                <a:latin typeface="Arial"/>
                <a:cs typeface="Arial"/>
              </a:rPr>
              <a:t>NUMÉRICO</a:t>
            </a:r>
            <a:endParaRPr sz="4000">
              <a:solidFill>
                <a:srgbClr val="317DE2"/>
              </a:solidFill>
              <a:latin typeface="Arial"/>
              <a:cs typeface="Arial"/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2686CB13-0628-D328-F3BA-81BEDFCDF837}"/>
              </a:ext>
            </a:extLst>
          </p:cNvPr>
          <p:cNvSpPr txBox="1">
            <a:spLocks/>
          </p:cNvSpPr>
          <p:nvPr/>
        </p:nvSpPr>
        <p:spPr>
          <a:xfrm>
            <a:off x="8694756" y="6467104"/>
            <a:ext cx="36576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4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600"/>
              <a:t>que puede tomar sólo un valor </a:t>
            </a:r>
            <a:r>
              <a:rPr lang="es-CL" sz="3600" b="1">
                <a:solidFill>
                  <a:srgbClr val="0070C0"/>
                </a:solidFill>
              </a:rPr>
              <a:t>Verdadero (V) o Falso (F)</a:t>
            </a:r>
            <a:endParaRPr lang="es-CL" sz="3600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A6C16BC-A056-36D4-F58C-8755C43AD2A1}"/>
              </a:ext>
            </a:extLst>
          </p:cNvPr>
          <p:cNvSpPr txBox="1"/>
          <p:nvPr/>
        </p:nvSpPr>
        <p:spPr>
          <a:xfrm>
            <a:off x="8466156" y="5248548"/>
            <a:ext cx="3522979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>
                <a:solidFill>
                  <a:srgbClr val="317DE2"/>
                </a:solidFill>
                <a:latin typeface="Arial"/>
                <a:cs typeface="Arial"/>
              </a:rPr>
              <a:t>LÓGICO O BOOLEANO</a:t>
            </a:r>
            <a:endParaRPr sz="4000">
              <a:solidFill>
                <a:srgbClr val="317DE2"/>
              </a:solidFill>
              <a:latin typeface="Arial"/>
              <a:cs typeface="Arial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6D9F2482-8163-C0C7-9066-F8BFBE6BF9B3}"/>
              </a:ext>
            </a:extLst>
          </p:cNvPr>
          <p:cNvSpPr txBox="1">
            <a:spLocks/>
          </p:cNvSpPr>
          <p:nvPr/>
        </p:nvSpPr>
        <p:spPr>
          <a:xfrm>
            <a:off x="14319250" y="6467104"/>
            <a:ext cx="3657600" cy="27699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algn="l">
              <a:defRPr sz="24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600">
                <a:latin typeface="Arial"/>
                <a:cs typeface="Arial"/>
              </a:rPr>
              <a:t>Puede ser </a:t>
            </a:r>
            <a:r>
              <a:rPr lang="es-CL" sz="3600" b="1">
                <a:solidFill>
                  <a:srgbClr val="0070C0"/>
                </a:solidFill>
                <a:latin typeface="Arial"/>
                <a:cs typeface="Arial"/>
              </a:rPr>
              <a:t>un caracter ‘A’ o una cadena de caracteres “Hola”</a:t>
            </a:r>
            <a:endParaRPr lang="es-CL" sz="3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A19BA79E-5CAE-024D-44FD-9E24F7C6FE63}"/>
              </a:ext>
            </a:extLst>
          </p:cNvPr>
          <p:cNvSpPr txBox="1"/>
          <p:nvPr/>
        </p:nvSpPr>
        <p:spPr>
          <a:xfrm>
            <a:off x="14090650" y="5248548"/>
            <a:ext cx="3522979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>
                <a:solidFill>
                  <a:srgbClr val="317DE2"/>
                </a:solidFill>
                <a:latin typeface="Arial"/>
                <a:cs typeface="Arial"/>
              </a:rPr>
              <a:t>CARACTER</a:t>
            </a:r>
            <a:endParaRPr sz="4000">
              <a:solidFill>
                <a:srgbClr val="317DE2"/>
              </a:solidFill>
              <a:latin typeface="Arial"/>
              <a:cs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8474E16-C655-C2B4-613B-08134734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" y="8142603"/>
            <a:ext cx="3178479" cy="317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Tipos de Datos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8474E16-C655-C2B4-613B-08134734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447724"/>
            <a:ext cx="3178479" cy="317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47403" y="1565502"/>
            <a:ext cx="5895975" cy="1758199"/>
          </a:xfrm>
        </p:spPr>
        <p:txBody>
          <a:bodyPr/>
          <a:lstStyle/>
          <a:p>
            <a:r>
              <a:rPr lang="es-CL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DBDD1F-5827-FC74-832B-8881C4BCEF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6332" b="6422"/>
          <a:stretch/>
        </p:blipFill>
        <p:spPr>
          <a:xfrm>
            <a:off x="7652896" y="2542691"/>
            <a:ext cx="11390754" cy="553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284ED5B2-0388-CF6B-CE8C-806DF8457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882" y="9047279"/>
            <a:ext cx="1393600" cy="1393581"/>
          </a:xfrm>
          <a:prstGeom prst="rect">
            <a:avLst/>
          </a:prstGeom>
        </p:spPr>
      </p:pic>
      <p:pic>
        <p:nvPicPr>
          <p:cNvPr id="3" name="Imagen 5">
            <a:extLst>
              <a:ext uri="{FF2B5EF4-FFF2-40B4-BE49-F238E27FC236}">
                <a16:creationId xmlns:a16="http://schemas.microsoft.com/office/drawing/2014/main" id="{49A915E0-8571-7CEC-39B6-3782E6D2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287" y="9646521"/>
            <a:ext cx="1123965" cy="11334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D636A4F-2528-7C78-5EC8-EC0FD9B5208A}"/>
              </a:ext>
            </a:extLst>
          </p:cNvPr>
          <p:cNvSpPr/>
          <p:nvPr/>
        </p:nvSpPr>
        <p:spPr>
          <a:xfrm>
            <a:off x="6536626" y="9369134"/>
            <a:ext cx="3043060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Video Declarar variables: https://www.youtube.com/watch?v=RUTnI6xEbpQ</a:t>
            </a:r>
            <a:endParaRPr lang="en-US" sz="200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93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Expresiones Aritméticas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5895975" cy="2154436"/>
          </a:xfrm>
        </p:spPr>
        <p:txBody>
          <a:bodyPr/>
          <a:lstStyle/>
          <a:p>
            <a:r>
              <a:rPr lang="es-CL" sz="2800" b="1">
                <a:solidFill>
                  <a:schemeClr val="tx1"/>
                </a:solidFill>
              </a:rPr>
              <a:t>Jerarquía de los operadores aritméticos</a:t>
            </a:r>
            <a:r>
              <a:rPr lang="es-CL" sz="2800">
                <a:solidFill>
                  <a:schemeClr val="tx1"/>
                </a:solidFill>
              </a:rPr>
              <a:t>: </a:t>
            </a:r>
          </a:p>
          <a:p>
            <a:r>
              <a:rPr lang="es-CL" sz="2800">
                <a:solidFill>
                  <a:schemeClr val="tx1"/>
                </a:solidFill>
              </a:rPr>
              <a:t>Es la misma que se utiliza en una expresión algebraica, considerando primero siempre los paréntesis.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2DA9DCF-BCC2-23E9-8F1D-D12C7CC1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7" y="6476980"/>
            <a:ext cx="3342064" cy="33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1BE534-DBB0-4BAE-FF57-4E7642F9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793" y="544815"/>
            <a:ext cx="4488513" cy="4381848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88BA5B5-2D71-7126-280B-F0000FB8E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35346"/>
              </p:ext>
            </p:extLst>
          </p:nvPr>
        </p:nvGraphicFramePr>
        <p:xfrm>
          <a:off x="7801443" y="5273675"/>
          <a:ext cx="9851401" cy="3627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5823">
                  <a:extLst>
                    <a:ext uri="{9D8B030D-6E8A-4147-A177-3AD203B41FA5}">
                      <a16:colId xmlns:a16="http://schemas.microsoft.com/office/drawing/2014/main" val="184967530"/>
                    </a:ext>
                  </a:extLst>
                </a:gridCol>
                <a:gridCol w="3212178">
                  <a:extLst>
                    <a:ext uri="{9D8B030D-6E8A-4147-A177-3AD203B41FA5}">
                      <a16:colId xmlns:a16="http://schemas.microsoft.com/office/drawing/2014/main" val="27571577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24610564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3573263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s-CL" sz="2800"/>
                        <a:t>Operador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Función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Operación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Resultado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093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2800"/>
                        <a:t>+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Sumar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10</a:t>
                      </a:r>
                      <a:r>
                        <a:rPr lang="es-CL" sz="2800" baseline="0"/>
                        <a:t> + 2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12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201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2800"/>
                        <a:t>-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Restar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10 - 2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8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61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2800"/>
                        <a:t>*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Multiplicar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10 * 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20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580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2800"/>
                        <a:t>/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Dividir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10 / 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5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224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chemeClr val="dk1"/>
                          </a:solidFill>
                          <a:effectLst/>
                        </a:rPr>
                        <a:t>^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Exponenciación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10 </a:t>
                      </a:r>
                      <a:r>
                        <a:rPr lang="en-US" sz="2800" b="0">
                          <a:solidFill>
                            <a:schemeClr val="dk1"/>
                          </a:solidFill>
                          <a:effectLst/>
                        </a:rPr>
                        <a:t>^ 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100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495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CL" sz="2800"/>
                        <a:t>Mod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Resto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10</a:t>
                      </a:r>
                      <a:r>
                        <a:rPr lang="es-CL" sz="2800" baseline="0"/>
                        <a:t> mod 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/>
                        <a:t>0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0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Expresiones Aritméticas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7325082"/>
          </a:xfrm>
        </p:spPr>
        <p:txBody>
          <a:bodyPr/>
          <a:lstStyle/>
          <a:p>
            <a:r>
              <a:rPr lang="es-CL" sz="3600" b="1">
                <a:solidFill>
                  <a:srgbClr val="0070C0"/>
                </a:solidFill>
              </a:rPr>
              <a:t>Ejercicio: </a:t>
            </a:r>
          </a:p>
          <a:p>
            <a:r>
              <a:rPr lang="es-CL" sz="3600"/>
              <a:t>¿Cuál es el valor para C?, consideren la siguiente expresión aritmética:</a:t>
            </a:r>
          </a:p>
          <a:p>
            <a:endParaRPr lang="es-CL" sz="3600" b="1"/>
          </a:p>
          <a:p>
            <a:r>
              <a:rPr lang="es-CL" sz="3600" b="1"/>
              <a:t>        </a:t>
            </a:r>
          </a:p>
          <a:p>
            <a:endParaRPr lang="es-CL" sz="3600" b="1"/>
          </a:p>
          <a:p>
            <a:r>
              <a:rPr lang="es-CL" sz="8000" b="1"/>
              <a:t>(5 + 6 * 3) – (7/2)</a:t>
            </a:r>
            <a:endParaRPr lang="es-CL" sz="5400" b="1"/>
          </a:p>
          <a:p>
            <a:endParaRPr lang="es-CL" sz="3600" b="1"/>
          </a:p>
          <a:p>
            <a:endParaRPr lang="es-CL" sz="3600" b="1"/>
          </a:p>
          <a:p>
            <a:endParaRPr lang="es-CL" sz="3600" b="1"/>
          </a:p>
          <a:p>
            <a:r>
              <a:rPr lang="es-CL" sz="3600"/>
              <a:t>Desarrolla el ejercicio en </a:t>
            </a:r>
            <a:r>
              <a:rPr lang="es-CL" sz="3600" err="1"/>
              <a:t>Pseint</a:t>
            </a:r>
            <a:r>
              <a:rPr lang="es-CL" sz="3600"/>
              <a:t> y comparte el resultados con tus compañeros.</a:t>
            </a:r>
            <a:endParaRPr lang="es-MX" sz="36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0" y="6378641"/>
            <a:ext cx="4393169" cy="43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249812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>
                <a:solidFill>
                  <a:srgbClr val="317DE2"/>
                </a:solidFill>
              </a:rPr>
              <a:t>OBJETIVO 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MX" sz="4000" b="0" spc="5">
                <a:ea typeface="+mn-ea"/>
              </a:rPr>
              <a:t>Conocer la definición y el propósito de los pseudocódigos para el desarrollo de soluciones.</a:t>
            </a:r>
            <a:endParaRPr lang="es-CL" sz="1950" b="0" kern="0" spc="1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5029103"/>
            <a:ext cx="9225915" cy="194412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12700">
              <a:spcBef>
                <a:spcPts val="720"/>
              </a:spcBef>
            </a:pPr>
            <a:r>
              <a:rPr lang="es-ES" sz="4000" b="1" spc="5">
                <a:solidFill>
                  <a:srgbClr val="317DE2"/>
                </a:solidFill>
                <a:latin typeface="Arial"/>
                <a:cs typeface="Arial"/>
              </a:rPr>
              <a:t>OBJETIVO 2 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spc="5">
                <a:latin typeface="Arial"/>
                <a:cs typeface="Arial"/>
                <a:sym typeface="Consolas"/>
              </a:rPr>
              <a:t>Utilizar el software Pseint para resolver algoritmos básicos.</a:t>
            </a:r>
            <a:endParaRPr lang="es-MX" sz="4000" spc="5">
              <a:latin typeface="Arial"/>
              <a:cs typeface="Arial"/>
            </a:endParaRPr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73984" y="1815691"/>
            <a:ext cx="913512" cy="914400"/>
          </a:xfrm>
          <a:prstGeom prst="rect">
            <a:avLst/>
          </a:prstGeom>
        </p:spPr>
      </p:pic>
      <p:pic>
        <p:nvPicPr>
          <p:cNvPr id="7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88455" y="5155088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295465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Objetivos de la sesión</a:t>
            </a:r>
          </a:p>
          <a:p>
            <a:r>
              <a:rPr lang="es-CL" b="0" dirty="0" smtClean="0">
                <a:solidFill>
                  <a:srgbClr val="317DE2"/>
                </a:solidFill>
                <a:latin typeface="Arial"/>
                <a:cs typeface="Arial"/>
              </a:rPr>
              <a:t>Conociendo </a:t>
            </a:r>
            <a:r>
              <a:rPr lang="es-CL" b="0" dirty="0">
                <a:solidFill>
                  <a:srgbClr val="317DE2"/>
                </a:solidFill>
                <a:latin typeface="Arial"/>
                <a:cs typeface="Arial"/>
              </a:rPr>
              <a:t>el Pseudocódigo</a:t>
            </a:r>
            <a:endParaRPr lang="es-CL" dirty="0">
              <a:solidFill>
                <a:srgbClr val="317D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Expresiones Relacionales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5895975" cy="2585323"/>
          </a:xfrm>
        </p:spPr>
        <p:txBody>
          <a:bodyPr wrap="square" lIns="0" tIns="0" rIns="0" bIns="0" anchor="t">
            <a:spAutoFit/>
          </a:bodyPr>
          <a:lstStyle/>
          <a:p>
            <a:pPr marL="0" indent="0">
              <a:buNone/>
            </a:pPr>
            <a:r>
              <a:rPr lang="es-CL" sz="2800"/>
              <a:t>Las expresiones relacionales comparan dos datos y entregan un valor: </a:t>
            </a:r>
            <a:r>
              <a:rPr lang="es-CL" sz="2800" b="1">
                <a:solidFill>
                  <a:schemeClr val="tx1"/>
                </a:solidFill>
              </a:rPr>
              <a:t>Verdadero o Falso. </a:t>
            </a:r>
          </a:p>
          <a:p>
            <a:pPr marL="0" indent="0">
              <a:buNone/>
            </a:pPr>
            <a:endParaRPr lang="es-CL" sz="2800"/>
          </a:p>
          <a:p>
            <a:pPr marL="0" indent="0">
              <a:buNone/>
            </a:pPr>
            <a:r>
              <a:rPr lang="es-CL" sz="2800">
                <a:latin typeface="Arial"/>
                <a:cs typeface="Arial"/>
              </a:rPr>
              <a:t>Estos datos deben ser del mismo tipo numérico, lógico o de caracter.</a:t>
            </a:r>
            <a:endParaRPr lang="es-MX" sz="2800">
              <a:latin typeface="Arial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09FC28-F706-F0F3-FF96-A96F588F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0" y="930275"/>
            <a:ext cx="5895974" cy="7117451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6C942BFD-B8FE-7DDE-74F0-E175E95D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0" y="6416675"/>
            <a:ext cx="4530260" cy="45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8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/>
              <a:t>Expresiones Relacionales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5895975" cy="2585323"/>
          </a:xfrm>
        </p:spPr>
        <p:txBody>
          <a:bodyPr wrap="square" lIns="0" tIns="0" rIns="0" bIns="0" anchor="t">
            <a:spAutoFit/>
          </a:bodyPr>
          <a:lstStyle/>
          <a:p>
            <a:pPr marL="0" indent="0">
              <a:buNone/>
            </a:pPr>
            <a:r>
              <a:rPr lang="es-CL" sz="2800"/>
              <a:t>Las expresiones relacionales comparan dos datos y entregan un valor: </a:t>
            </a:r>
            <a:r>
              <a:rPr lang="es-CL" sz="2800" b="1">
                <a:solidFill>
                  <a:schemeClr val="tx1"/>
                </a:solidFill>
              </a:rPr>
              <a:t>Verdadero o Falso. </a:t>
            </a:r>
          </a:p>
          <a:p>
            <a:pPr marL="0" indent="0">
              <a:buNone/>
            </a:pPr>
            <a:endParaRPr lang="es-CL" sz="2800"/>
          </a:p>
          <a:p>
            <a:pPr marL="0" indent="0">
              <a:buNone/>
            </a:pPr>
            <a:r>
              <a:rPr lang="es-CL" sz="2800">
                <a:latin typeface="Arial"/>
                <a:cs typeface="Arial"/>
              </a:rPr>
              <a:t>Estos datos deben ser del mismo tipo numérico, lógico o de caracter.</a:t>
            </a:r>
            <a:endParaRPr lang="es-MX" sz="2800">
              <a:latin typeface="Arial"/>
              <a:cs typeface="Arial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EC5A5-1A00-ABBA-7D6D-154C1715D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0850" y="2301875"/>
            <a:ext cx="11658600" cy="6093976"/>
          </a:xfrm>
        </p:spPr>
        <p:txBody>
          <a:bodyPr/>
          <a:lstStyle/>
          <a:p>
            <a:pPr marL="0" indent="0">
              <a:buNone/>
            </a:pPr>
            <a:r>
              <a:rPr lang="es-CL" sz="3600"/>
              <a:t>Para ejecutar estos operadores, se requiere comparar dos datos numéricos</a:t>
            </a:r>
          </a:p>
          <a:p>
            <a:pPr marL="0" indent="0">
              <a:buNone/>
            </a:pPr>
            <a:endParaRPr lang="es-CL" sz="3600"/>
          </a:p>
          <a:p>
            <a:pPr marL="0" indent="0">
              <a:buNone/>
            </a:pPr>
            <a:r>
              <a:rPr lang="es-CL" sz="3600" b="1">
                <a:solidFill>
                  <a:srgbClr val="0070C0"/>
                </a:solidFill>
              </a:rPr>
              <a:t>Ejemplo: </a:t>
            </a:r>
          </a:p>
          <a:p>
            <a:pPr marL="0" indent="0">
              <a:buNone/>
            </a:pPr>
            <a:endParaRPr lang="es-CL" sz="3600" b="1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s-CL" sz="3600" b="1"/>
              <a:t>54  &gt;= 39</a:t>
            </a:r>
            <a:r>
              <a:rPr lang="es-CL" sz="3600"/>
              <a:t>, retorna valor verdadero. </a:t>
            </a:r>
          </a:p>
          <a:p>
            <a:pPr marL="0" indent="0">
              <a:buNone/>
            </a:pPr>
            <a:endParaRPr lang="es-MX" sz="3600"/>
          </a:p>
          <a:p>
            <a:pPr marL="0" indent="0">
              <a:buNone/>
            </a:pPr>
            <a:r>
              <a:rPr lang="es-CL" sz="3600" b="1"/>
              <a:t>2. Edad = 25</a:t>
            </a:r>
          </a:p>
          <a:p>
            <a:pPr marL="0" indent="0">
              <a:buNone/>
            </a:pPr>
            <a:r>
              <a:rPr lang="es-CL" sz="3600" b="1"/>
              <a:t>	edad &gt;= 39</a:t>
            </a:r>
            <a:r>
              <a:rPr lang="es-CL" sz="3600"/>
              <a:t>, en este caso el resultados será verdadero.</a:t>
            </a:r>
          </a:p>
          <a:p>
            <a:pPr marL="0" indent="0">
              <a:buNone/>
            </a:pPr>
            <a:endParaRPr lang="es-CL" sz="3600"/>
          </a:p>
          <a:p>
            <a:endParaRPr lang="es-CL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C942BFD-B8FE-7DDE-74F0-E175E95D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0" y="6416675"/>
            <a:ext cx="4530260" cy="45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0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ABAF9441-3B93-69F9-8E13-975D7D052647}"/>
              </a:ext>
            </a:extLst>
          </p:cNvPr>
          <p:cNvSpPr/>
          <p:nvPr/>
        </p:nvSpPr>
        <p:spPr>
          <a:xfrm>
            <a:off x="10414568" y="1989160"/>
            <a:ext cx="3896458" cy="3896458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58BCF06-671C-4C06-7075-7A353A6A8AE8}"/>
              </a:ext>
            </a:extLst>
          </p:cNvPr>
          <p:cNvSpPr/>
          <p:nvPr/>
        </p:nvSpPr>
        <p:spPr>
          <a:xfrm>
            <a:off x="12402903" y="3970360"/>
            <a:ext cx="3896458" cy="3896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B4771CF-1E69-A609-D484-25B217F9E487}"/>
              </a:ext>
            </a:extLst>
          </p:cNvPr>
          <p:cNvSpPr/>
          <p:nvPr/>
        </p:nvSpPr>
        <p:spPr>
          <a:xfrm>
            <a:off x="12424544" y="3970360"/>
            <a:ext cx="1915258" cy="19152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896610" cy="1477328"/>
          </a:xfrm>
        </p:spPr>
        <p:txBody>
          <a:bodyPr/>
          <a:lstStyle/>
          <a:p>
            <a:r>
              <a:rPr lang="es-CL"/>
              <a:t>Expresiones Lógicas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5895975" cy="3200876"/>
          </a:xfrm>
        </p:spPr>
        <p:txBody>
          <a:bodyPr/>
          <a:lstStyle/>
          <a:p>
            <a:pPr marL="0" indent="0">
              <a:buNone/>
            </a:pPr>
            <a:r>
              <a:rPr lang="es-CL" sz="2800"/>
              <a:t>Estas expresiones entregan un único valor, el cual puede ser verdadero o falso.</a:t>
            </a:r>
          </a:p>
          <a:p>
            <a:pPr marL="0" indent="0">
              <a:buNone/>
            </a:pPr>
            <a:endParaRPr lang="es-CL" sz="2800"/>
          </a:p>
          <a:p>
            <a:pPr marL="0" indent="0">
              <a:buNone/>
            </a:pPr>
            <a:r>
              <a:rPr lang="es-CL" sz="2800"/>
              <a:t>Los operadores lógicos, funcionan dependiendo de los valores que se relacionan y son </a:t>
            </a:r>
            <a:r>
              <a:rPr lang="es-CL" sz="4000" b="1" err="1">
                <a:solidFill>
                  <a:srgbClr val="0070C0"/>
                </a:solidFill>
              </a:rPr>
              <a:t>not</a:t>
            </a:r>
            <a:r>
              <a:rPr lang="es-CL" sz="4000">
                <a:solidFill>
                  <a:srgbClr val="0070C0"/>
                </a:solidFill>
              </a:rPr>
              <a:t>, </a:t>
            </a:r>
            <a:r>
              <a:rPr lang="es-CL" sz="4000" b="1">
                <a:solidFill>
                  <a:srgbClr val="0070C0"/>
                </a:solidFill>
              </a:rPr>
              <a:t>and</a:t>
            </a:r>
            <a:r>
              <a:rPr lang="es-CL" sz="4000">
                <a:solidFill>
                  <a:srgbClr val="0070C0"/>
                </a:solidFill>
              </a:rPr>
              <a:t> </a:t>
            </a:r>
            <a:r>
              <a:rPr lang="es-CL" sz="2800"/>
              <a:t>y</a:t>
            </a:r>
            <a:r>
              <a:rPr lang="es-CL" sz="4000">
                <a:solidFill>
                  <a:srgbClr val="0070C0"/>
                </a:solidFill>
              </a:rPr>
              <a:t> </a:t>
            </a:r>
            <a:r>
              <a:rPr lang="es-CL" sz="4000" b="1" err="1">
                <a:solidFill>
                  <a:srgbClr val="0070C0"/>
                </a:solidFill>
              </a:rPr>
              <a:t>or</a:t>
            </a:r>
            <a:r>
              <a:rPr lang="es-CL" sz="2800"/>
              <a:t>.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3BDFBFE-9B58-A82C-F62E-A74EC28B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86" y="6735022"/>
            <a:ext cx="44704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7EF1AE4-A90D-F66A-41A8-95C16BA098A8}"/>
              </a:ext>
            </a:extLst>
          </p:cNvPr>
          <p:cNvSpPr txBox="1"/>
          <p:nvPr/>
        </p:nvSpPr>
        <p:spPr>
          <a:xfrm>
            <a:off x="10733637" y="2144612"/>
            <a:ext cx="925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E4E7E1-0765-50D6-092B-EBE7107B292D}"/>
              </a:ext>
            </a:extLst>
          </p:cNvPr>
          <p:cNvSpPr txBox="1"/>
          <p:nvPr/>
        </p:nvSpPr>
        <p:spPr>
          <a:xfrm>
            <a:off x="15169691" y="6509920"/>
            <a:ext cx="925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ED0070-AE00-A71B-9241-715AE1646214}"/>
              </a:ext>
            </a:extLst>
          </p:cNvPr>
          <p:cNvSpPr txBox="1"/>
          <p:nvPr/>
        </p:nvSpPr>
        <p:spPr>
          <a:xfrm>
            <a:off x="12726957" y="4612394"/>
            <a:ext cx="13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3600" b="1">
                <a:solidFill>
                  <a:schemeClr val="bg1"/>
                </a:solidFill>
              </a:rPr>
              <a:t>A y B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5217C1-718D-7C43-4761-D395D6143385}"/>
              </a:ext>
            </a:extLst>
          </p:cNvPr>
          <p:cNvSpPr txBox="1"/>
          <p:nvPr/>
        </p:nvSpPr>
        <p:spPr>
          <a:xfrm>
            <a:off x="16905837" y="1278297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b="1"/>
              <a:t>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D0E6D5A-877C-BFCE-B0AD-F70332A7EECF}"/>
              </a:ext>
            </a:extLst>
          </p:cNvPr>
          <p:cNvCxnSpPr>
            <a:cxnSpLocks/>
          </p:cNvCxnSpPr>
          <p:nvPr/>
        </p:nvCxnSpPr>
        <p:spPr>
          <a:xfrm flipH="1">
            <a:off x="14391237" y="1989160"/>
            <a:ext cx="2514600" cy="609600"/>
          </a:xfrm>
          <a:prstGeom prst="straightConnector1">
            <a:avLst/>
          </a:prstGeom>
          <a:ln w="76200">
            <a:solidFill>
              <a:srgbClr val="317D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3329D3-3786-A267-934D-B83AC67474D2}"/>
              </a:ext>
            </a:extLst>
          </p:cNvPr>
          <p:cNvCxnSpPr>
            <a:cxnSpLocks/>
          </p:cNvCxnSpPr>
          <p:nvPr/>
        </p:nvCxnSpPr>
        <p:spPr>
          <a:xfrm flipH="1">
            <a:off x="14311026" y="1989160"/>
            <a:ext cx="2594811" cy="1892968"/>
          </a:xfrm>
          <a:prstGeom prst="straightConnector1">
            <a:avLst/>
          </a:prstGeom>
          <a:ln w="76200">
            <a:solidFill>
              <a:srgbClr val="317D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AD911C6-5CB5-8B36-6547-A7EE9492799D}"/>
              </a:ext>
            </a:extLst>
          </p:cNvPr>
          <p:cNvCxnSpPr>
            <a:cxnSpLocks/>
          </p:cNvCxnSpPr>
          <p:nvPr/>
        </p:nvCxnSpPr>
        <p:spPr>
          <a:xfrm flipH="1">
            <a:off x="15578353" y="1989160"/>
            <a:ext cx="1327484" cy="1957137"/>
          </a:xfrm>
          <a:prstGeom prst="straightConnector1">
            <a:avLst/>
          </a:prstGeom>
          <a:ln w="76200">
            <a:solidFill>
              <a:srgbClr val="317D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1DC5FE6-7B7C-3BC3-8030-3D35BFFD3D16}"/>
              </a:ext>
            </a:extLst>
          </p:cNvPr>
          <p:cNvSpPr txBox="1"/>
          <p:nvPr/>
        </p:nvSpPr>
        <p:spPr>
          <a:xfrm>
            <a:off x="10065755" y="701836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b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8794B19-67F1-430D-D0F8-3D3698AE7A74}"/>
              </a:ext>
            </a:extLst>
          </p:cNvPr>
          <p:cNvCxnSpPr>
            <a:cxnSpLocks/>
          </p:cNvCxnSpPr>
          <p:nvPr/>
        </p:nvCxnSpPr>
        <p:spPr>
          <a:xfrm flipV="1">
            <a:off x="10733637" y="5951560"/>
            <a:ext cx="1591733" cy="1220079"/>
          </a:xfrm>
          <a:prstGeom prst="straightConnector1">
            <a:avLst/>
          </a:prstGeom>
          <a:ln w="76200">
            <a:solidFill>
              <a:srgbClr val="317D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4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/>
              <a:t>Expresiones Lógicas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1679E42-9F4F-3456-B421-E8444C95B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6450" y="2378075"/>
            <a:ext cx="12057955" cy="5047536"/>
          </a:xfrm>
        </p:spPr>
        <p:txBody>
          <a:bodyPr/>
          <a:lstStyle/>
          <a:p>
            <a:pPr marL="0" indent="0" algn="just">
              <a:buNone/>
            </a:pPr>
            <a:r>
              <a:rPr lang="es-CL" sz="4800" b="1">
                <a:solidFill>
                  <a:srgbClr val="317DE2"/>
                </a:solidFill>
              </a:rPr>
              <a:t>Ejemplo:</a:t>
            </a:r>
          </a:p>
          <a:p>
            <a:pPr marL="0" indent="0" algn="just">
              <a:buNone/>
            </a:pPr>
            <a:endParaRPr lang="es-CL" sz="4800" b="1">
              <a:solidFill>
                <a:srgbClr val="317DE2"/>
              </a:solidFill>
            </a:endParaRPr>
          </a:p>
          <a:p>
            <a:pPr algn="just"/>
            <a:r>
              <a:rPr lang="es-CL" sz="4800"/>
              <a:t>A = 4 y B = 3</a:t>
            </a:r>
          </a:p>
          <a:p>
            <a:pPr algn="just"/>
            <a:endParaRPr lang="es-CL" sz="4800"/>
          </a:p>
          <a:p>
            <a:pPr marL="0" indent="0" algn="just">
              <a:buNone/>
            </a:pPr>
            <a:r>
              <a:rPr lang="es-CL" sz="4400">
                <a:solidFill>
                  <a:schemeClr val="tx1"/>
                </a:solidFill>
              </a:rPr>
              <a:t>Entonces…</a:t>
            </a:r>
          </a:p>
          <a:p>
            <a:pPr marL="0" indent="0" algn="just">
              <a:buNone/>
            </a:pPr>
            <a:endParaRPr lang="es-CL" sz="4400">
              <a:solidFill>
                <a:srgbClr val="C00000"/>
              </a:solidFill>
            </a:endParaRPr>
          </a:p>
          <a:p>
            <a:pPr algn="just"/>
            <a:r>
              <a:rPr lang="es-CL" sz="4800"/>
              <a:t>A &gt; B, por lo que el resultado es </a:t>
            </a:r>
            <a:r>
              <a:rPr lang="es-CL" sz="4800" b="1"/>
              <a:t>verdadero</a:t>
            </a:r>
            <a:r>
              <a:rPr lang="es-CL" sz="4800"/>
              <a:t>.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3BDFBFE-9B58-A82C-F62E-A74EC28B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9" y="3199583"/>
            <a:ext cx="44704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69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/>
              <a:t>Expresiones Lógicas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3BDFBFE-9B58-A82C-F62E-A74EC28B0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5" y="6717434"/>
            <a:ext cx="44704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A0B12A-D191-4ECE-ED05-36777C5E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68" y="435212"/>
            <a:ext cx="9144000" cy="10654420"/>
          </a:xfrm>
          <a:prstGeom prst="rect">
            <a:avLst/>
          </a:prstGeom>
        </p:spPr>
      </p:pic>
      <p:pic>
        <p:nvPicPr>
          <p:cNvPr id="3" name="Imagen 3" descr="Icono&#10;&#10;Descripción generada automáticamente">
            <a:extLst>
              <a:ext uri="{FF2B5EF4-FFF2-40B4-BE49-F238E27FC236}">
                <a16:creationId xmlns:a16="http://schemas.microsoft.com/office/drawing/2014/main" id="{C57E0896-5772-FC23-E3D2-2698857A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10" y="9738752"/>
            <a:ext cx="1143015" cy="1143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E927F5E-D6A2-6A5A-FC08-E35437D0EC46}"/>
              </a:ext>
            </a:extLst>
          </p:cNvPr>
          <p:cNvSpPr/>
          <p:nvPr/>
        </p:nvSpPr>
        <p:spPr>
          <a:xfrm>
            <a:off x="4191778" y="9601547"/>
            <a:ext cx="361807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Referencia: </a:t>
            </a:r>
          </a:p>
          <a:p>
            <a:r>
              <a:rPr lang="en-US" dirty="0">
                <a:solidFill>
                  <a:srgbClr val="0070C0"/>
                </a:solidFill>
              </a:rPr>
              <a:t>http://icapetillos.blogspot.com/2015/03/logica-de-programacion-7-expresiones.html</a:t>
            </a:r>
          </a:p>
        </p:txBody>
      </p:sp>
    </p:spTree>
    <p:extLst>
      <p:ext uri="{BB962C8B-B14F-4D97-AF65-F5344CB8AC3E}">
        <p14:creationId xmlns:p14="http://schemas.microsoft.com/office/powerpoint/2010/main" val="276006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Expresiones Lógicas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5909310"/>
          </a:xfrm>
        </p:spPr>
        <p:txBody>
          <a:bodyPr/>
          <a:lstStyle/>
          <a:p>
            <a:r>
              <a:rPr lang="es-CL" sz="3600" b="1">
                <a:solidFill>
                  <a:srgbClr val="0070C0"/>
                </a:solidFill>
              </a:rPr>
              <a:t>Ejercicio: </a:t>
            </a:r>
          </a:p>
          <a:p>
            <a:pPr marL="0" indent="0">
              <a:buNone/>
            </a:pPr>
            <a:r>
              <a:rPr lang="es-CL" sz="3600"/>
              <a:t>Ejercitemos con estas expresiones lógicas en </a:t>
            </a:r>
            <a:r>
              <a:rPr lang="es-CL" sz="3600" err="1"/>
              <a:t>Pseint</a:t>
            </a:r>
            <a:r>
              <a:rPr lang="es-CL" sz="3600"/>
              <a:t>:</a:t>
            </a:r>
          </a:p>
          <a:p>
            <a:pPr marL="0" indent="0">
              <a:buNone/>
            </a:pPr>
            <a:endParaRPr lang="es-CL" sz="3600"/>
          </a:p>
          <a:p>
            <a:pPr marL="1219200" indent="-857250">
              <a:buFont typeface="Arial" panose="020B0604020202020204" pitchFamily="34" charset="0"/>
              <a:buChar char="•"/>
            </a:pPr>
            <a:r>
              <a:rPr lang="es-CL" sz="6000"/>
              <a:t>(1 &lt; 5) </a:t>
            </a:r>
            <a:r>
              <a:rPr lang="es-CL" sz="6000" b="1"/>
              <a:t>and</a:t>
            </a:r>
            <a:r>
              <a:rPr lang="es-CL" sz="6000"/>
              <a:t> (5 &lt; 10)</a:t>
            </a:r>
          </a:p>
          <a:p>
            <a:pPr marL="1219200" indent="-857250">
              <a:buFont typeface="Arial" panose="020B0604020202020204" pitchFamily="34" charset="0"/>
              <a:buChar char="•"/>
            </a:pPr>
            <a:r>
              <a:rPr lang="es-CL" sz="6000"/>
              <a:t> (5 &gt; 10) </a:t>
            </a:r>
            <a:r>
              <a:rPr lang="es-CL" sz="6000" b="1" err="1"/>
              <a:t>or</a:t>
            </a:r>
            <a:r>
              <a:rPr lang="es-CL" sz="6000"/>
              <a:t> ('A' &lt; 'B')</a:t>
            </a:r>
            <a:endParaRPr lang="es-MX" sz="6000"/>
          </a:p>
          <a:p>
            <a:pPr marL="1219200" indent="-857250">
              <a:buFont typeface="Arial" panose="020B0604020202020204" pitchFamily="34" charset="0"/>
              <a:buChar char="•"/>
            </a:pPr>
            <a:r>
              <a:rPr lang="es-CL" sz="6000" b="1" err="1"/>
              <a:t>not</a:t>
            </a:r>
            <a:r>
              <a:rPr lang="es-CL" sz="6000"/>
              <a:t> (4 &gt; 6)</a:t>
            </a:r>
          </a:p>
          <a:p>
            <a:pPr marL="1219200" indent="-857250">
              <a:buFont typeface="Arial" panose="020B0604020202020204" pitchFamily="34" charset="0"/>
              <a:buChar char="•"/>
            </a:pPr>
            <a:r>
              <a:rPr lang="es-CL" sz="6000"/>
              <a:t>(1 &gt; 4) </a:t>
            </a:r>
            <a:r>
              <a:rPr lang="es-CL" sz="6000" b="1"/>
              <a:t>and</a:t>
            </a:r>
            <a:r>
              <a:rPr lang="es-CL" sz="6000"/>
              <a:t> (4 &lt; 7 + 2)</a:t>
            </a:r>
            <a:endParaRPr lang="es-MX" sz="6000"/>
          </a:p>
          <a:p>
            <a:pPr marL="0" indent="0">
              <a:buNone/>
            </a:pPr>
            <a:endParaRPr lang="es-MX" sz="36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4" y="3247482"/>
            <a:ext cx="4393169" cy="43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86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Contador y Acumulador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6647974"/>
          </a:xfrm>
        </p:spPr>
        <p:txBody>
          <a:bodyPr/>
          <a:lstStyle/>
          <a:p>
            <a:pPr marL="0" indent="0" algn="just">
              <a:buNone/>
            </a:pPr>
            <a:r>
              <a:rPr lang="es-CL" sz="3600" b="1">
                <a:solidFill>
                  <a:srgbClr val="317DE2"/>
                </a:solidFill>
              </a:rPr>
              <a:t>Contador</a:t>
            </a:r>
          </a:p>
          <a:p>
            <a:pPr marL="0" indent="0" algn="just">
              <a:buNone/>
            </a:pPr>
            <a:r>
              <a:rPr lang="es-CL" sz="3600"/>
              <a:t>Son variables que aumentan o disminuyen su valor en base a una constante.</a:t>
            </a:r>
          </a:p>
          <a:p>
            <a:pPr marL="0" indent="0" algn="just">
              <a:buNone/>
            </a:pPr>
            <a:endParaRPr lang="es-CL" sz="3600"/>
          </a:p>
          <a:p>
            <a:pPr marL="0" indent="0" algn="just">
              <a:buNone/>
            </a:pPr>
            <a:r>
              <a:rPr lang="es-CL" sz="3600">
                <a:solidFill>
                  <a:srgbClr val="317DE2"/>
                </a:solidFill>
              </a:rPr>
              <a:t>Sintaxis:</a:t>
            </a:r>
          </a:p>
          <a:p>
            <a:pPr marL="0" indent="0" algn="just">
              <a:buNone/>
            </a:pPr>
            <a:r>
              <a:rPr lang="es-CL" sz="3600">
                <a:solidFill>
                  <a:srgbClr val="C00000"/>
                </a:solidFill>
              </a:rPr>
              <a:t>	</a:t>
            </a:r>
            <a:r>
              <a:rPr lang="es-CL" sz="3600" err="1">
                <a:solidFill>
                  <a:schemeClr val="tx1"/>
                </a:solidFill>
              </a:rPr>
              <a:t>nombre_variable</a:t>
            </a:r>
            <a:r>
              <a:rPr lang="es-CL" sz="3600">
                <a:solidFill>
                  <a:schemeClr val="tx1"/>
                </a:solidFill>
              </a:rPr>
              <a:t>= </a:t>
            </a:r>
            <a:r>
              <a:rPr lang="es-CL" sz="3600" err="1">
                <a:solidFill>
                  <a:schemeClr val="tx1"/>
                </a:solidFill>
              </a:rPr>
              <a:t>nombre_variable</a:t>
            </a:r>
            <a:r>
              <a:rPr lang="es-CL" sz="3600">
                <a:solidFill>
                  <a:schemeClr val="tx1"/>
                </a:solidFill>
              </a:rPr>
              <a:t> + constante</a:t>
            </a:r>
          </a:p>
          <a:p>
            <a:pPr marL="0" indent="0" algn="just">
              <a:buNone/>
            </a:pPr>
            <a:endParaRPr lang="es-CL" sz="360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CL" sz="3600">
                <a:solidFill>
                  <a:srgbClr val="317DE2"/>
                </a:solidFill>
              </a:rPr>
              <a:t>Ejemplo:</a:t>
            </a:r>
          </a:p>
          <a:p>
            <a:pPr marL="0" indent="0" algn="just">
              <a:buNone/>
            </a:pPr>
            <a:r>
              <a:rPr lang="es-MX" sz="3600">
                <a:solidFill>
                  <a:schemeClr val="tx1"/>
                </a:solidFill>
              </a:rPr>
              <a:t>	contador=contador + 1</a:t>
            </a:r>
          </a:p>
          <a:p>
            <a:pPr marL="0" indent="0" algn="just">
              <a:buNone/>
            </a:pPr>
            <a:endParaRPr lang="es-MX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3600">
                <a:solidFill>
                  <a:srgbClr val="317DE2"/>
                </a:solidFill>
              </a:rPr>
              <a:t>La variable contador aumentará siempre de uno en uno.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769B057F-78BB-216F-28AE-D29AB4CEA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6" y="3582677"/>
            <a:ext cx="4713315" cy="47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3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Contador y Acumulador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4650" y="1976855"/>
            <a:ext cx="10954128" cy="7201972"/>
          </a:xfrm>
        </p:spPr>
        <p:txBody>
          <a:bodyPr/>
          <a:lstStyle/>
          <a:p>
            <a:pPr marL="0" indent="0">
              <a:buNone/>
            </a:pPr>
            <a:r>
              <a:rPr lang="es-CL" sz="3600" b="1">
                <a:solidFill>
                  <a:srgbClr val="317DE2"/>
                </a:solidFill>
              </a:rPr>
              <a:t>Acumulador</a:t>
            </a:r>
          </a:p>
          <a:p>
            <a:pPr marL="0" indent="0">
              <a:buNone/>
            </a:pPr>
            <a:r>
              <a:rPr lang="es-CL" sz="3600"/>
              <a:t>Son variables que aumentan o disminuyen su valor en base a una variable.</a:t>
            </a:r>
          </a:p>
          <a:p>
            <a:pPr marL="0" indent="0">
              <a:buNone/>
            </a:pPr>
            <a:endParaRPr lang="es-CL" sz="3600"/>
          </a:p>
          <a:p>
            <a:pPr marL="0" indent="0">
              <a:buNone/>
            </a:pPr>
            <a:r>
              <a:rPr lang="es-CL" sz="3600">
                <a:solidFill>
                  <a:srgbClr val="317DE2"/>
                </a:solidFill>
              </a:rPr>
              <a:t>Sintaxis:</a:t>
            </a:r>
          </a:p>
          <a:p>
            <a:pPr marL="0" indent="0">
              <a:buNone/>
            </a:pPr>
            <a:r>
              <a:rPr lang="es-CL" sz="3600">
                <a:solidFill>
                  <a:srgbClr val="C00000"/>
                </a:solidFill>
              </a:rPr>
              <a:t>	</a:t>
            </a:r>
            <a:r>
              <a:rPr lang="es-CL" sz="3600" err="1">
                <a:solidFill>
                  <a:schemeClr val="tx1"/>
                </a:solidFill>
              </a:rPr>
              <a:t>nombre_variable</a:t>
            </a:r>
            <a:r>
              <a:rPr lang="es-CL" sz="3600">
                <a:solidFill>
                  <a:schemeClr val="tx1"/>
                </a:solidFill>
              </a:rPr>
              <a:t>= </a:t>
            </a:r>
            <a:r>
              <a:rPr lang="es-CL" sz="3600" err="1">
                <a:solidFill>
                  <a:schemeClr val="tx1"/>
                </a:solidFill>
              </a:rPr>
              <a:t>nombre_variable</a:t>
            </a:r>
            <a:r>
              <a:rPr lang="es-CL" sz="3600">
                <a:solidFill>
                  <a:schemeClr val="tx1"/>
                </a:solidFill>
              </a:rPr>
              <a:t> + variable</a:t>
            </a:r>
          </a:p>
          <a:p>
            <a:pPr marL="0" indent="0">
              <a:buNone/>
            </a:pPr>
            <a:endParaRPr lang="es-CL" sz="36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CL" sz="3600">
                <a:solidFill>
                  <a:srgbClr val="317DE2"/>
                </a:solidFill>
              </a:rPr>
              <a:t>Ejemplo:</a:t>
            </a:r>
          </a:p>
          <a:p>
            <a:pPr marL="0" indent="0">
              <a:buNone/>
            </a:pPr>
            <a:r>
              <a:rPr lang="es-CL" sz="3600">
                <a:solidFill>
                  <a:schemeClr val="tx1"/>
                </a:solidFill>
              </a:rPr>
              <a:t>	edad=12</a:t>
            </a:r>
          </a:p>
          <a:p>
            <a:pPr marL="0" indent="0">
              <a:buNone/>
            </a:pPr>
            <a:r>
              <a:rPr lang="es-MX" sz="3600">
                <a:solidFill>
                  <a:schemeClr val="tx1"/>
                </a:solidFill>
              </a:rPr>
              <a:t>	acumulador=acumulador + edad</a:t>
            </a:r>
          </a:p>
          <a:p>
            <a:pPr marL="0" indent="0">
              <a:buNone/>
            </a:pPr>
            <a:endParaRPr lang="es-MX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3600">
                <a:solidFill>
                  <a:srgbClr val="317DE2"/>
                </a:solidFill>
              </a:rPr>
              <a:t>La variable acumulador aumentará dependiendo del valor de edad.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769B057F-78BB-216F-28AE-D29AB4CEA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2" y="3299314"/>
            <a:ext cx="4713315" cy="47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40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6D5FDCB0-86FD-EC05-96E3-80C7A730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27" y="9213876"/>
            <a:ext cx="1325425" cy="1325407"/>
          </a:xfrm>
          <a:prstGeom prst="rect">
            <a:avLst/>
          </a:prstGeom>
        </p:spPr>
      </p:pic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/>
              <a:t>Sentencias de Control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3A1AF8-2864-B55B-4E22-0A44A8FF7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3761" y="908982"/>
            <a:ext cx="12685915" cy="2215991"/>
          </a:xfrm>
        </p:spPr>
        <p:txBody>
          <a:bodyPr/>
          <a:lstStyle/>
          <a:p>
            <a:r>
              <a:rPr lang="es-MX" sz="3600"/>
              <a:t>Esta sentencia permite que la ejecución de un algoritmo pueda tomar diferentes caminos, es decir pueden entregar distintos resultados, lo cual depende de la o las  condiciones definidas en el algoritmo. 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D76FBE-F94C-B689-77EC-63C5E57B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5524007"/>
            <a:ext cx="4408527" cy="28953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3C6015-05CF-4F84-F2F0-1F1C1E6F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389" y="5186804"/>
            <a:ext cx="3257290" cy="39805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3FA210-13A8-A374-2B46-5200AF99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9984" y="5186804"/>
            <a:ext cx="3868032" cy="4772835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88DAA5B6-9868-E702-5352-03005DC8D88F}"/>
              </a:ext>
            </a:extLst>
          </p:cNvPr>
          <p:cNvSpPr txBox="1"/>
          <p:nvPr/>
        </p:nvSpPr>
        <p:spPr>
          <a:xfrm>
            <a:off x="1289050" y="3699795"/>
            <a:ext cx="3522979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>
                <a:solidFill>
                  <a:srgbClr val="317DE2"/>
                </a:solidFill>
                <a:latin typeface="Arial"/>
                <a:cs typeface="Arial"/>
              </a:rPr>
              <a:t>ESTRUCTURA SIMPLE</a:t>
            </a:r>
            <a:endParaRPr sz="4000">
              <a:solidFill>
                <a:srgbClr val="317DE2"/>
              </a:solidFill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AB0A6A-AA65-EF73-92F2-E2193FB4F836}"/>
              </a:ext>
            </a:extLst>
          </p:cNvPr>
          <p:cNvSpPr txBox="1"/>
          <p:nvPr/>
        </p:nvSpPr>
        <p:spPr>
          <a:xfrm>
            <a:off x="7689850" y="3699795"/>
            <a:ext cx="3522979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>
                <a:solidFill>
                  <a:srgbClr val="317DE2"/>
                </a:solidFill>
                <a:latin typeface="Arial"/>
                <a:cs typeface="Arial"/>
              </a:rPr>
              <a:t>ESTRUCTURA COMPUESTA</a:t>
            </a:r>
            <a:endParaRPr sz="4000">
              <a:solidFill>
                <a:srgbClr val="317DE2"/>
              </a:solidFill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864A00FC-DEBA-377B-0AC5-E3E2BECEB91B}"/>
              </a:ext>
            </a:extLst>
          </p:cNvPr>
          <p:cNvSpPr txBox="1"/>
          <p:nvPr/>
        </p:nvSpPr>
        <p:spPr>
          <a:xfrm>
            <a:off x="14796503" y="3699795"/>
            <a:ext cx="3522979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>
                <a:solidFill>
                  <a:srgbClr val="317DE2"/>
                </a:solidFill>
                <a:latin typeface="Arial"/>
                <a:cs typeface="Arial"/>
              </a:rPr>
              <a:t>ESTRUCTURA ANIDADA</a:t>
            </a:r>
            <a:endParaRPr sz="4000">
              <a:solidFill>
                <a:srgbClr val="317DE2"/>
              </a:solidFill>
              <a:latin typeface="Arial"/>
              <a:cs typeface="Arial"/>
            </a:endParaRPr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249B3254-CA3C-C480-E02B-C5F5D890B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796" y="9964567"/>
            <a:ext cx="798240" cy="81337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46292AB-CD20-A706-A903-FA518F32C2C6}"/>
              </a:ext>
            </a:extLst>
          </p:cNvPr>
          <p:cNvSpPr/>
          <p:nvPr/>
        </p:nvSpPr>
        <p:spPr>
          <a:xfrm>
            <a:off x="2323664" y="9522894"/>
            <a:ext cx="4450128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Video Referencia: https://www.youtube.com/watch?v=vhIJMZ0b2E8</a:t>
            </a:r>
            <a:endParaRPr lang="en-US" sz="200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464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738664"/>
          </a:xfrm>
        </p:spPr>
        <p:txBody>
          <a:bodyPr/>
          <a:lstStyle/>
          <a:p>
            <a:r>
              <a:rPr lang="es-CL"/>
              <a:t>Ejercicios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42250" y="1258411"/>
            <a:ext cx="10954128" cy="7755969"/>
          </a:xfrm>
        </p:spPr>
        <p:txBody>
          <a:bodyPr/>
          <a:lstStyle/>
          <a:p>
            <a:pPr marL="0" marR="0" lvl="0" indent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>
                <a:solidFill>
                  <a:srgbClr val="317DE2"/>
                </a:solidFill>
                <a:latin typeface="+mj-lt"/>
                <a:ea typeface="Calibri"/>
                <a:cs typeface="Calibri"/>
                <a:sym typeface="Calibri"/>
              </a:rPr>
              <a:t>Instrucciones:</a:t>
            </a:r>
            <a:r>
              <a:rPr lang="es-CL" sz="3600" b="1">
                <a:solidFill>
                  <a:srgbClr val="0070C0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s-CL" sz="360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Desarrolle los enunciados, aplicando los contenidos vistos en la clase.</a:t>
            </a:r>
          </a:p>
          <a:p>
            <a:pPr marL="0" marR="0" lvl="0" indent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L" sz="2800">
              <a:latin typeface="+mj-lt"/>
            </a:endParaRPr>
          </a:p>
          <a:p>
            <a:pPr marL="0" marR="0" lvl="0" indent="0" rtl="0">
              <a:buNone/>
            </a:pPr>
            <a:r>
              <a:rPr lang="es-CL" sz="3600" b="1">
                <a:solidFill>
                  <a:srgbClr val="317DE2"/>
                </a:solidFill>
                <a:latin typeface="+mj-lt"/>
                <a:ea typeface="Calibri"/>
                <a:cs typeface="Calibri"/>
                <a:sym typeface="Calibri"/>
              </a:rPr>
              <a:t>Ejercicio 1:</a:t>
            </a:r>
          </a:p>
          <a:p>
            <a:pPr marL="571500" marR="0" lvl="0" indent="-571500" rtl="0">
              <a:buFont typeface="Arial" panose="020B0604020202020204" pitchFamily="34" charset="0"/>
              <a:buChar char="•"/>
            </a:pPr>
            <a:r>
              <a:rPr lang="es-CL" sz="360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Ingrese un número entero por teclado e indique si es positivo o negativo.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>
              <a:solidFill>
                <a:srgbClr val="317DE2"/>
              </a:solidFill>
              <a:latin typeface="+mj-lt"/>
              <a:ea typeface="Calibri"/>
              <a:cs typeface="Calibri"/>
              <a:sym typeface="Calibri"/>
            </a:endParaRPr>
          </a:p>
          <a:p>
            <a:r>
              <a:rPr lang="es-CL" sz="3600" b="1">
                <a:solidFill>
                  <a:srgbClr val="317DE2"/>
                </a:solidFill>
                <a:latin typeface="+mj-lt"/>
                <a:ea typeface="Calibri"/>
                <a:cs typeface="Calibri"/>
                <a:sym typeface="Calibri"/>
              </a:rPr>
              <a:t>Ejercicio 2:</a:t>
            </a:r>
            <a:endParaRPr lang="es-CL" sz="3600">
              <a:solidFill>
                <a:srgbClr val="317DE2"/>
              </a:solidFill>
              <a:latin typeface="+mj-lt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CL" sz="3600">
                <a:solidFill>
                  <a:schemeClr val="dk1"/>
                </a:solidFill>
                <a:latin typeface="+mj-lt"/>
                <a:ea typeface="Calibri"/>
                <a:cs typeface="Calibri"/>
              </a:rPr>
              <a:t>Ingrese dos números enteros positivos por teclado e indique cuál de ellos es el mayor.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>
              <a:solidFill>
                <a:schemeClr val="dk1"/>
              </a:solidFill>
              <a:latin typeface="+mj-lt"/>
              <a:ea typeface="Calibri"/>
              <a:cs typeface="Calibri"/>
            </a:endParaRPr>
          </a:p>
          <a:p>
            <a:r>
              <a:rPr lang="es-CL" sz="3600" b="1">
                <a:solidFill>
                  <a:srgbClr val="317DE2"/>
                </a:solidFill>
                <a:latin typeface="+mj-lt"/>
                <a:ea typeface="Calibri"/>
                <a:cs typeface="Calibri"/>
                <a:sym typeface="Calibri"/>
              </a:rPr>
              <a:t>Ejercicio 3:</a:t>
            </a:r>
            <a:endParaRPr lang="es-CL" sz="3600">
              <a:solidFill>
                <a:srgbClr val="317DE2"/>
              </a:solidFill>
              <a:latin typeface="+mj-lt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s-CL" sz="3600">
                <a:solidFill>
                  <a:schemeClr val="dk1"/>
                </a:solidFill>
                <a:latin typeface="+mj-lt"/>
                <a:ea typeface="Calibri"/>
                <a:cs typeface="Calibri"/>
              </a:rPr>
              <a:t>Ingrese tres números enteros por teclado, súmelos e indique si la suma es mayor a 10.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5D3D20-4101-F023-418D-4ADD9EBB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3" y="2666589"/>
            <a:ext cx="4393169" cy="43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sz="4400">
                <a:latin typeface="Arial"/>
                <a:cs typeface="Arial"/>
              </a:rPr>
              <a:t>Pseudocódigo</a:t>
            </a:r>
            <a:endParaRPr lang="es-ES" sz="440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3551E6B-BB44-7D2D-8726-B5C5B39F8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9254" y="2312307"/>
            <a:ext cx="4143376" cy="1477328"/>
          </a:xfrm>
        </p:spPr>
        <p:txBody>
          <a:bodyPr/>
          <a:lstStyle/>
          <a:p>
            <a:r>
              <a:rPr lang="es-CL" sz="2400" b="1">
                <a:solidFill>
                  <a:schemeClr val="tx1"/>
                </a:solidFill>
              </a:rPr>
              <a:t>Objetivo</a:t>
            </a:r>
            <a:r>
              <a:rPr lang="es-CL" sz="2400">
                <a:solidFill>
                  <a:schemeClr val="tx1"/>
                </a:solidFill>
              </a:rPr>
              <a:t>: Representar la solución de un algoritmo de la forma más detallada posible. </a:t>
            </a:r>
          </a:p>
          <a:p>
            <a:endParaRPr lang="es-CL" sz="2400">
              <a:solidFill>
                <a:schemeClr val="tx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931" y="2301875"/>
            <a:ext cx="12685915" cy="6093976"/>
          </a:xfrm>
        </p:spPr>
        <p:txBody>
          <a:bodyPr/>
          <a:lstStyle/>
          <a:p>
            <a:r>
              <a:rPr lang="es-CL"/>
              <a:t>Es una descripción narrativa de pasos, los cuales permiten que un algoritmo entregue solución a la problemática existente.</a:t>
            </a:r>
          </a:p>
          <a:p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  <a:p>
            <a:r>
              <a:rPr lang="es-CL"/>
              <a:t>Este algoritmo se representa en un lenguaje simple y sencillo, el cual es leído e interpretado por una persona.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720752-CCDB-CB8C-B320-89E04CCA9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12" y="3978275"/>
            <a:ext cx="9728806" cy="3303389"/>
          </a:xfrm>
          <a:prstGeom prst="rect">
            <a:avLst/>
          </a:prstGeom>
        </p:spPr>
      </p:pic>
      <p:pic>
        <p:nvPicPr>
          <p:cNvPr id="3074" name="Picture 2" descr="diseño de icono de algoritmo de programa, vector de flujo de trabajo web  5231366 Vector en Vecteezy">
            <a:extLst>
              <a:ext uri="{FF2B5EF4-FFF2-40B4-BE49-F238E27FC236}">
                <a16:creationId xmlns:a16="http://schemas.microsoft.com/office/drawing/2014/main" id="{9FB3D671-D0A1-5E43-0F32-744098F04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75"/>
          <a:stretch/>
        </p:blipFill>
        <p:spPr bwMode="auto">
          <a:xfrm>
            <a:off x="66296" y="5915589"/>
            <a:ext cx="6264275" cy="48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Diagramas de Flujos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8A4B5-AC6A-3EB2-6002-7C3405474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89250" y="3368675"/>
            <a:ext cx="10954128" cy="5741059"/>
          </a:xfrm>
        </p:spPr>
        <p:txBody>
          <a:bodyPr/>
          <a:lstStyle/>
          <a:p>
            <a:pPr marL="50800"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3600">
                <a:sym typeface="Consolas"/>
              </a:rPr>
              <a:t>Un diagrama de flujo </a:t>
            </a:r>
            <a:r>
              <a:rPr lang="es-MX" sz="3600">
                <a:solidFill>
                  <a:srgbClr val="000000"/>
                </a:solidFill>
              </a:rPr>
              <a:t>representa la esquematización gráfica de un algoritmo informático, </a:t>
            </a:r>
            <a:r>
              <a:rPr lang="es-MX" sz="3600">
                <a:sym typeface="Consolas"/>
              </a:rPr>
              <a:t>describe un proceso o sistema. Se usan ampliamente en diversos contextos, entre ellos para documentar, estudiar, planificar, mejorar y comunicar procesos que suelen ser complejos en diagramas claros y fáciles de comprender.</a:t>
            </a:r>
          </a:p>
          <a:p>
            <a:pPr marL="50800" lvl="0">
              <a:lnSpc>
                <a:spcPct val="90000"/>
              </a:lnSpc>
              <a:spcBef>
                <a:spcPts val="1000"/>
              </a:spcBef>
              <a:buSzPts val="2800"/>
            </a:pPr>
            <a:endParaRPr lang="es-MX" sz="3600">
              <a:sym typeface="Consolas"/>
            </a:endParaRPr>
          </a:p>
          <a:p>
            <a:pPr marL="5080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3600">
                <a:solidFill>
                  <a:srgbClr val="000000"/>
                </a:solidFill>
              </a:rPr>
              <a:t>Si el diagrama de flujo está completo y correcto, el paso siguiente es al lenguaje de programación, lo que será relativamente simple y directo.</a:t>
            </a: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68EC5AC8-CC49-63F1-823D-99C8C845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975" y="1141353"/>
            <a:ext cx="4012518" cy="8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287010" cy="1477328"/>
          </a:xfrm>
        </p:spPr>
        <p:txBody>
          <a:bodyPr/>
          <a:lstStyle/>
          <a:p>
            <a:r>
              <a:rPr lang="es-CL"/>
              <a:t>Diagramas de Flujos</a:t>
            </a:r>
          </a:p>
        </p:txBody>
      </p:sp>
      <p:pic>
        <p:nvPicPr>
          <p:cNvPr id="31746" name="Picture 2" descr="Diagramas de Flujo | Tecnologia Oliverio Lara">
            <a:extLst>
              <a:ext uri="{FF2B5EF4-FFF2-40B4-BE49-F238E27FC236}">
                <a16:creationId xmlns:a16="http://schemas.microsoft.com/office/drawing/2014/main" id="{5825CBE0-E984-4841-B718-495DA696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2197821"/>
            <a:ext cx="13417384" cy="809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D205A3EB-523B-AEDF-E429-5C633EEF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73" y="8729326"/>
            <a:ext cx="1325425" cy="1325407"/>
          </a:xfrm>
          <a:prstGeom prst="rect">
            <a:avLst/>
          </a:prstGeom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FD712D8C-41F3-8443-490A-4BECF637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42" y="9480017"/>
            <a:ext cx="798240" cy="81337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09BED1C-6FC9-7BB3-CD1A-44EE7F5489A3}"/>
              </a:ext>
            </a:extLst>
          </p:cNvPr>
          <p:cNvSpPr/>
          <p:nvPr/>
        </p:nvSpPr>
        <p:spPr>
          <a:xfrm>
            <a:off x="2456743" y="9183960"/>
            <a:ext cx="302568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https://www.youtube.com/watch?v=Kucgc6NpGwc</a:t>
            </a:r>
            <a:endParaRPr lang="en-US" sz="2000" dirty="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76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661993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s-CL" sz="3600" dirty="0">
                <a:solidFill>
                  <a:schemeClr val="tx1"/>
                </a:solidFill>
                <a:latin typeface="Arial"/>
                <a:cs typeface="Arial"/>
              </a:rPr>
              <a:t>¿Cumplimos el objetivo de esta sesión?</a:t>
            </a:r>
            <a:endParaRPr lang="es-ES" sz="3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es-CL" sz="3600" dirty="0">
                <a:latin typeface="Arial"/>
                <a:cs typeface="Arial"/>
              </a:rPr>
              <a:t>¿Qué debo profundizar o ejercitar?</a:t>
            </a:r>
          </a:p>
          <a:p>
            <a:pPr algn="l"/>
            <a:r>
              <a:rPr lang="es-CL" sz="3600" dirty="0">
                <a:latin typeface="Arial"/>
                <a:cs typeface="Arial"/>
              </a:rPr>
              <a:t>¿Cuál es el desafío para la siguiente sesión?</a:t>
            </a:r>
            <a:endParaRPr lang="es-CL" dirty="0">
              <a:latin typeface="Arial"/>
              <a:cs typeface="Arial"/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2D3E2C4C-C862-362C-6F8C-D5E003DE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14" y="7773934"/>
            <a:ext cx="274333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sz="4400">
                <a:latin typeface="Arial"/>
                <a:cs typeface="Arial"/>
              </a:rPr>
              <a:t>Pseudocódigo</a:t>
            </a:r>
            <a:endParaRPr lang="es-ES" sz="440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3551E6B-BB44-7D2D-8726-B5C5B39F8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9254" y="2312307"/>
            <a:ext cx="4143376" cy="1477328"/>
          </a:xfrm>
        </p:spPr>
        <p:txBody>
          <a:bodyPr/>
          <a:lstStyle/>
          <a:p>
            <a:r>
              <a:rPr lang="es-CL" sz="2400" b="1">
                <a:solidFill>
                  <a:schemeClr val="tx1"/>
                </a:solidFill>
              </a:rPr>
              <a:t>Objetivo</a:t>
            </a:r>
            <a:r>
              <a:rPr lang="es-CL" sz="2400">
                <a:solidFill>
                  <a:schemeClr val="tx1"/>
                </a:solidFill>
              </a:rPr>
              <a:t>: Representar la solución de un algoritmo de la forma más detallada posible. </a:t>
            </a:r>
          </a:p>
          <a:p>
            <a:endParaRPr lang="es-CL" sz="2400">
              <a:solidFill>
                <a:schemeClr val="tx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931" y="2301875"/>
            <a:ext cx="12685915" cy="4154984"/>
          </a:xfrm>
        </p:spPr>
        <p:txBody>
          <a:bodyPr/>
          <a:lstStyle/>
          <a:p>
            <a:r>
              <a:rPr lang="es-MX" sz="5400" b="1">
                <a:solidFill>
                  <a:srgbClr val="317DE2"/>
                </a:solidFill>
              </a:rPr>
              <a:t>Origen:</a:t>
            </a:r>
          </a:p>
          <a:p>
            <a:endParaRPr lang="es-MX" sz="3600" b="1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>
                <a:solidFill>
                  <a:schemeClr val="tx1"/>
                </a:solidFill>
              </a:rPr>
              <a:t>Seudo</a:t>
            </a:r>
            <a:r>
              <a:rPr lang="es-MX" sz="3600">
                <a:solidFill>
                  <a:schemeClr val="tx1"/>
                </a:solidFill>
              </a:rPr>
              <a:t>: Deriva del griego y se traduce como “falso”.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360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>
                <a:solidFill>
                  <a:schemeClr val="tx1"/>
                </a:solidFill>
              </a:rPr>
              <a:t>Código</a:t>
            </a:r>
            <a:r>
              <a:rPr lang="es-MX" sz="3600">
                <a:solidFill>
                  <a:schemeClr val="tx1"/>
                </a:solidFill>
              </a:rPr>
              <a:t>: También mencionado como Codex, se utilizaba para referirse a los documentos donde los romanos tenían escritas todas sus leyes.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3074" name="Picture 2" descr="diseño de icono de algoritmo de programa, vector de flujo de trabajo web  5231366 Vector en Vecteezy">
            <a:extLst>
              <a:ext uri="{FF2B5EF4-FFF2-40B4-BE49-F238E27FC236}">
                <a16:creationId xmlns:a16="http://schemas.microsoft.com/office/drawing/2014/main" id="{9FB3D671-D0A1-5E43-0F32-744098F04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75"/>
          <a:stretch/>
        </p:blipFill>
        <p:spPr bwMode="auto">
          <a:xfrm>
            <a:off x="137165" y="5823496"/>
            <a:ext cx="6264275" cy="48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5" descr="Icono&#10;&#10;Descripción generada automáticamente">
            <a:extLst>
              <a:ext uri="{FF2B5EF4-FFF2-40B4-BE49-F238E27FC236}">
                <a16:creationId xmlns:a16="http://schemas.microsoft.com/office/drawing/2014/main" id="{3E395E71-446D-245E-AFB7-04F292634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75" y="9254104"/>
            <a:ext cx="1143015" cy="1143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5761433-FAA9-2CFE-D795-B30ECF701140}"/>
              </a:ext>
            </a:extLst>
          </p:cNvPr>
          <p:cNvSpPr/>
          <p:nvPr/>
        </p:nvSpPr>
        <p:spPr>
          <a:xfrm>
            <a:off x="7660794" y="9720270"/>
            <a:ext cx="4131259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https://definicion.de/pseudocodigo/</a:t>
            </a:r>
          </a:p>
        </p:txBody>
      </p:sp>
    </p:spTree>
    <p:extLst>
      <p:ext uri="{BB962C8B-B14F-4D97-AF65-F5344CB8AC3E}">
        <p14:creationId xmlns:p14="http://schemas.microsoft.com/office/powerpoint/2010/main" val="400246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sz="4400">
                <a:latin typeface="Arial"/>
                <a:cs typeface="Arial"/>
              </a:rPr>
              <a:t>Pseudocódigo</a:t>
            </a:r>
            <a:endParaRPr lang="es-ES" sz="440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3551E6B-BB44-7D2D-8726-B5C5B39F8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9254" y="2312307"/>
            <a:ext cx="4143376" cy="1477328"/>
          </a:xfrm>
        </p:spPr>
        <p:txBody>
          <a:bodyPr/>
          <a:lstStyle/>
          <a:p>
            <a:r>
              <a:rPr lang="es-CL" sz="2400" b="1">
                <a:solidFill>
                  <a:schemeClr val="tx1"/>
                </a:solidFill>
              </a:rPr>
              <a:t>Objetivo</a:t>
            </a:r>
            <a:r>
              <a:rPr lang="es-CL" sz="2400">
                <a:solidFill>
                  <a:schemeClr val="tx1"/>
                </a:solidFill>
              </a:rPr>
              <a:t>: Representar la solución de un algoritmo de la forma más detallada posible. </a:t>
            </a:r>
          </a:p>
          <a:p>
            <a:endParaRPr lang="es-CL" sz="2400">
              <a:solidFill>
                <a:schemeClr val="tx1"/>
              </a:solidFill>
            </a:endParaRPr>
          </a:p>
        </p:txBody>
      </p:sp>
      <p:pic>
        <p:nvPicPr>
          <p:cNvPr id="5122" name="Picture 2" descr="Hablar - Iconos gratis de usuario">
            <a:extLst>
              <a:ext uri="{FF2B5EF4-FFF2-40B4-BE49-F238E27FC236}">
                <a16:creationId xmlns:a16="http://schemas.microsoft.com/office/drawing/2014/main" id="{D7A06FCF-951C-FDAF-195F-5A26B0D0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50" y="2647598"/>
            <a:ext cx="4628840" cy="46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F7C405-59CF-FDA7-CE6D-8ED9B9088732}"/>
              </a:ext>
            </a:extLst>
          </p:cNvPr>
          <p:cNvSpPr txBox="1"/>
          <p:nvPr/>
        </p:nvSpPr>
        <p:spPr>
          <a:xfrm>
            <a:off x="8016428" y="2606675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/>
              <a:t>Hola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31BD94C-DCEA-DD55-D7E4-99F56D9E0059}"/>
              </a:ext>
            </a:extLst>
          </p:cNvPr>
          <p:cNvSpPr txBox="1"/>
          <p:nvPr/>
        </p:nvSpPr>
        <p:spPr>
          <a:xfrm>
            <a:off x="4697050" y="7520206"/>
            <a:ext cx="3522979" cy="9220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2950" b="1">
                <a:solidFill>
                  <a:srgbClr val="317DE2"/>
                </a:solidFill>
                <a:latin typeface="Arial"/>
                <a:cs typeface="Arial"/>
              </a:rPr>
              <a:t>LENGUAJE NATURAL</a:t>
            </a:r>
            <a:endParaRPr sz="2950">
              <a:solidFill>
                <a:srgbClr val="317DE2"/>
              </a:solidFill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D325007-D993-91C0-D16A-AC60354D7834}"/>
              </a:ext>
            </a:extLst>
          </p:cNvPr>
          <p:cNvSpPr txBox="1"/>
          <p:nvPr/>
        </p:nvSpPr>
        <p:spPr>
          <a:xfrm>
            <a:off x="9471150" y="7747190"/>
            <a:ext cx="3522979" cy="4680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2950" b="1">
                <a:solidFill>
                  <a:srgbClr val="317DE2"/>
                </a:solidFill>
                <a:latin typeface="Arial"/>
                <a:cs typeface="Arial"/>
              </a:rPr>
              <a:t>PSEUDOCÓDIGO</a:t>
            </a:r>
            <a:endParaRPr sz="2950">
              <a:solidFill>
                <a:srgbClr val="317DE2"/>
              </a:solidFill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43A59B1D-C6E7-9232-564A-C2046096EC66}"/>
              </a:ext>
            </a:extLst>
          </p:cNvPr>
          <p:cNvSpPr txBox="1"/>
          <p:nvPr/>
        </p:nvSpPr>
        <p:spPr>
          <a:xfrm>
            <a:off x="15128238" y="7747023"/>
            <a:ext cx="3522979" cy="4680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2950" b="1">
                <a:solidFill>
                  <a:srgbClr val="317DE2"/>
                </a:solidFill>
                <a:latin typeface="Arial"/>
                <a:cs typeface="Arial"/>
              </a:rPr>
              <a:t>CÓDIGO PYTHON</a:t>
            </a:r>
            <a:endParaRPr sz="2950">
              <a:solidFill>
                <a:srgbClr val="317DE2"/>
              </a:solidFill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D618FB9-82A4-720B-8C15-A7137C635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40" t="31998" r="39881" b="50701"/>
          <a:stretch/>
        </p:blipFill>
        <p:spPr>
          <a:xfrm>
            <a:off x="9548082" y="6421336"/>
            <a:ext cx="2730860" cy="7798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8E65F0-3C38-FB79-7C44-7457FCC7D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59" t="27254" r="3776" b="55445"/>
          <a:stretch/>
        </p:blipFill>
        <p:spPr>
          <a:xfrm>
            <a:off x="14925697" y="6516745"/>
            <a:ext cx="3857711" cy="8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sz="4400">
                <a:latin typeface="Arial"/>
                <a:cs typeface="Arial"/>
              </a:rPr>
              <a:t>Pseudocódigo</a:t>
            </a:r>
            <a:endParaRPr lang="es-ES" sz="440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B5FCB-C207-578F-0A7B-1B9AAB98F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1068" y="3521075"/>
            <a:ext cx="12685915" cy="2215991"/>
          </a:xfrm>
        </p:spPr>
        <p:txBody>
          <a:bodyPr/>
          <a:lstStyle/>
          <a:p>
            <a:r>
              <a:rPr lang="es-CL" sz="3600"/>
              <a:t>El Pseudocódigo sirve para escribir programas en un computador en lenguaje natural, lo cual facilita la comprensión, prueba y posterior codificación en un lenguaje de programación específico.</a:t>
            </a:r>
            <a:endParaRPr lang="es-MX" sz="36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951C18-3C40-4A46-289A-6C195BE9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68" y="6340475"/>
            <a:ext cx="11161982" cy="3588396"/>
          </a:xfrm>
          <a:prstGeom prst="rect">
            <a:avLst/>
          </a:prstGeom>
        </p:spPr>
      </p:pic>
      <p:pic>
        <p:nvPicPr>
          <p:cNvPr id="7170" name="Picture 2" descr="Algorithm - Free computer icons">
            <a:extLst>
              <a:ext uri="{FF2B5EF4-FFF2-40B4-BE49-F238E27FC236}">
                <a16:creationId xmlns:a16="http://schemas.microsoft.com/office/drawing/2014/main" id="{53EB620C-2394-E5A9-59AE-AEC33C81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00675"/>
            <a:ext cx="5072782" cy="50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8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sz="4400">
                <a:latin typeface="Arial"/>
                <a:cs typeface="Arial"/>
              </a:rPr>
              <a:t>Pseudocódigo</a:t>
            </a:r>
            <a:endParaRPr lang="es-ES" sz="440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B5FCB-C207-578F-0A7B-1B9AAB98F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1069" y="3521075"/>
            <a:ext cx="12304982" cy="4985980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3600">
                <a:latin typeface="Arial"/>
                <a:cs typeface="Arial"/>
              </a:rPr>
              <a:t>Pongamos en práctica nuestros primeros pseudocódigos, a través de un programa llamado Pseint.</a:t>
            </a:r>
          </a:p>
          <a:p>
            <a:endParaRPr lang="es-ES" sz="3600" b="1">
              <a:solidFill>
                <a:schemeClr val="accent1"/>
              </a:solidFill>
            </a:endParaRPr>
          </a:p>
          <a:p>
            <a:r>
              <a:rPr lang="es-ES" sz="3600"/>
              <a:t>Este programa realiza la misma función de un lenguaje natural</a:t>
            </a:r>
          </a:p>
          <a:p>
            <a:endParaRPr lang="es-E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600"/>
              <a:t>    Descargar PSeInt:</a:t>
            </a:r>
            <a:r>
              <a:rPr lang="es-CL" sz="3600"/>
              <a:t> </a:t>
            </a:r>
            <a:r>
              <a:rPr lang="es-ES_tradnl" sz="3600">
                <a:hlinkClick r:id="rId2"/>
              </a:rPr>
              <a:t>https://youtu.be/8gpgkbpdIcs</a:t>
            </a:r>
            <a:endParaRPr lang="es-ES_tradnl" sz="3600"/>
          </a:p>
          <a:p>
            <a:endParaRPr lang="es-CL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>
                <a:latin typeface="Arial"/>
                <a:cs typeface="Arial"/>
              </a:rPr>
              <a:t>   </a:t>
            </a:r>
            <a:r>
              <a:rPr lang="es-ES_tradnl" sz="3600">
                <a:latin typeface="Arial"/>
                <a:cs typeface="Arial"/>
              </a:rPr>
              <a:t> Utilizar PSeInt:</a:t>
            </a:r>
            <a:r>
              <a:rPr lang="es-CL" sz="3600">
                <a:latin typeface="Arial"/>
                <a:cs typeface="Arial"/>
              </a:rPr>
              <a:t> </a:t>
            </a:r>
            <a:r>
              <a:rPr lang="es-ES_tradnl" sz="3600" u="sng">
                <a:solidFill>
                  <a:srgbClr val="0432FF"/>
                </a:solidFill>
                <a:latin typeface="Arial"/>
                <a:cs typeface="Arial"/>
              </a:rPr>
              <a:t>https://youtu.be/9Mqg1T4lPSg</a:t>
            </a:r>
            <a:endParaRPr lang="es-CL" sz="3600" u="sng">
              <a:solidFill>
                <a:srgbClr val="0432FF"/>
              </a:solidFill>
              <a:latin typeface="Arial"/>
              <a:cs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E522F5-20CF-6F8E-1FFB-95F23D24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746770"/>
            <a:ext cx="4643418" cy="45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2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>
                <a:latin typeface="Arial"/>
                <a:cs typeface="Arial"/>
              </a:rPr>
              <a:t>Estructura de </a:t>
            </a:r>
            <a:r>
              <a:rPr lang="es-CL" sz="4400" err="1">
                <a:latin typeface="Arial"/>
                <a:cs typeface="Arial"/>
              </a:rPr>
              <a:t>Pseint</a:t>
            </a:r>
            <a:endParaRPr lang="es-ES" sz="44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B1849D-EC36-E39D-D37D-F065F57CA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1" b="86431"/>
          <a:stretch/>
        </p:blipFill>
        <p:spPr>
          <a:xfrm>
            <a:off x="3194050" y="3140075"/>
            <a:ext cx="13516037" cy="49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35E288-5B46-CA28-C529-D6E373780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477328"/>
          </a:xfrm>
        </p:spPr>
        <p:txBody>
          <a:bodyPr/>
          <a:lstStyle/>
          <a:p>
            <a:r>
              <a:rPr lang="es-CL"/>
              <a:t>Variable y Constante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B734B-8975-9740-DFB4-F3ABACFCA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1068" y="2269133"/>
            <a:ext cx="12685915" cy="6771084"/>
          </a:xfrm>
        </p:spPr>
        <p:txBody>
          <a:bodyPr/>
          <a:lstStyle/>
          <a:p>
            <a:r>
              <a:rPr lang="es-MX" sz="4000" b="1">
                <a:solidFill>
                  <a:srgbClr val="317DE2"/>
                </a:solidFill>
              </a:rPr>
              <a:t>Variable:</a:t>
            </a:r>
          </a:p>
          <a:p>
            <a:r>
              <a:rPr lang="es-MX" sz="4000"/>
              <a:t>Es aquella que recibe un valor y que puede cambiar durante la ejecución de un algoritmo o programa</a:t>
            </a:r>
          </a:p>
          <a:p>
            <a:endParaRPr lang="es-MX" sz="4000">
              <a:solidFill>
                <a:srgbClr val="C00000"/>
              </a:solidFill>
            </a:endParaRPr>
          </a:p>
          <a:p>
            <a:r>
              <a:rPr lang="es-MX" sz="4000">
                <a:solidFill>
                  <a:srgbClr val="317DE2"/>
                </a:solidFill>
              </a:rPr>
              <a:t>Ejemplo:</a:t>
            </a:r>
            <a:r>
              <a:rPr lang="es-MX" sz="400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s-MX" sz="4000"/>
              <a:t>suma=0</a:t>
            </a:r>
          </a:p>
          <a:p>
            <a:pPr lvl="2"/>
            <a:r>
              <a:rPr lang="es-MX" sz="4000"/>
              <a:t>i=1</a:t>
            </a:r>
          </a:p>
          <a:p>
            <a:pPr lvl="2"/>
            <a:r>
              <a:rPr lang="es-MX" sz="4000"/>
              <a:t>suma=suma + i</a:t>
            </a:r>
          </a:p>
          <a:p>
            <a:endParaRPr lang="es-MX" sz="4000"/>
          </a:p>
          <a:p>
            <a:r>
              <a:rPr lang="es-MX" sz="4000"/>
              <a:t>El valor inicial de suma es cero, luego cambia a 1</a:t>
            </a:r>
          </a:p>
          <a:p>
            <a:endParaRPr lang="es-MX" sz="4000"/>
          </a:p>
        </p:txBody>
      </p:sp>
      <p:pic>
        <p:nvPicPr>
          <p:cNvPr id="9218" name="Picture 2" descr="Variable independiente - Iconos gratis de computadora">
            <a:extLst>
              <a:ext uri="{FF2B5EF4-FFF2-40B4-BE49-F238E27FC236}">
                <a16:creationId xmlns:a16="http://schemas.microsoft.com/office/drawing/2014/main" id="{189920BF-DFE6-4855-2043-CF87FE5A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670550"/>
            <a:ext cx="5003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0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1275</Words>
  <Application>Microsoft Office PowerPoint</Application>
  <PresentationFormat>Personalizado</PresentationFormat>
  <Paragraphs>247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Alicia Zambrano B.</cp:lastModifiedBy>
  <cp:revision>64</cp:revision>
  <dcterms:created xsi:type="dcterms:W3CDTF">2021-04-02T01:36:00Z</dcterms:created>
  <dcterms:modified xsi:type="dcterms:W3CDTF">2022-12-14T20:22:35Z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