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7" r:id="rId2"/>
    <p:sldId id="276" r:id="rId3"/>
    <p:sldId id="296" r:id="rId4"/>
    <p:sldId id="297" r:id="rId5"/>
    <p:sldId id="299" r:id="rId6"/>
    <p:sldId id="300" r:id="rId7"/>
    <p:sldId id="298" r:id="rId8"/>
    <p:sldId id="295" r:id="rId9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9"/>
  </p:normalViewPr>
  <p:slideViewPr>
    <p:cSldViewPr>
      <p:cViewPr varScale="1">
        <p:scale>
          <a:sx n="43" d="100"/>
          <a:sy n="43" d="100"/>
        </p:scale>
        <p:origin x="930" y="6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14-12-2021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14-12-2021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="" xmlns:a16="http://schemas.microsoft.com/office/drawing/2014/main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=""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=""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=""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=""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=""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=""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=""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=""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=""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=""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=""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="" xmlns:a16="http://schemas.microsoft.com/office/drawing/2014/main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="" xmlns:a16="http://schemas.microsoft.com/office/drawing/2014/main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="" xmlns:a16="http://schemas.microsoft.com/office/drawing/2014/main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="" xmlns:a16="http://schemas.microsoft.com/office/drawing/2014/main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="" xmlns:a16="http://schemas.microsoft.com/office/drawing/2014/main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=""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=""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=""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=""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=""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=""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=""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=""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=""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=""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=""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=""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=""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=""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=""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="" xmlns:a16="http://schemas.microsoft.com/office/drawing/2014/main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="" xmlns:a16="http://schemas.microsoft.com/office/drawing/2014/main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="" xmlns:a16="http://schemas.microsoft.com/office/drawing/2014/main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="" xmlns:a16="http://schemas.microsoft.com/office/drawing/2014/main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="" xmlns:a16="http://schemas.microsoft.com/office/drawing/2014/main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="" xmlns:a16="http://schemas.microsoft.com/office/drawing/2014/main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="" xmlns:a16="http://schemas.microsoft.com/office/drawing/2014/main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="" xmlns:a16="http://schemas.microsoft.com/office/drawing/2014/main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="" xmlns:a16="http://schemas.microsoft.com/office/drawing/2014/main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="" xmlns:a16="http://schemas.microsoft.com/office/drawing/2014/main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="" xmlns:a16="http://schemas.microsoft.com/office/drawing/2014/main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="" xmlns:a16="http://schemas.microsoft.com/office/drawing/2014/main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="" xmlns:a16="http://schemas.microsoft.com/office/drawing/2014/main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="" xmlns:a16="http://schemas.microsoft.com/office/drawing/2014/main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="" xmlns:a16="http://schemas.microsoft.com/office/drawing/2014/main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="" xmlns:a16="http://schemas.microsoft.com/office/drawing/2014/main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="" xmlns:a16="http://schemas.microsoft.com/office/drawing/2014/main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="" xmlns:a16="http://schemas.microsoft.com/office/drawing/2014/main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="" xmlns:a16="http://schemas.microsoft.com/office/drawing/2014/main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="" xmlns:a16="http://schemas.microsoft.com/office/drawing/2014/main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="" xmlns:a16="http://schemas.microsoft.com/office/drawing/2014/main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="" xmlns:a16="http://schemas.microsoft.com/office/drawing/2014/main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="" xmlns:a16="http://schemas.microsoft.com/office/drawing/2014/main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="" xmlns:a16="http://schemas.microsoft.com/office/drawing/2014/main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="" xmlns:a16="http://schemas.microsoft.com/office/drawing/2014/main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="" xmlns:a16="http://schemas.microsoft.com/office/drawing/2014/main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="" xmlns:a16="http://schemas.microsoft.com/office/drawing/2014/main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="" xmlns:a16="http://schemas.microsoft.com/office/drawing/2014/main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="" xmlns:a16="http://schemas.microsoft.com/office/drawing/2014/main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="" xmlns:a16="http://schemas.microsoft.com/office/drawing/2014/main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="" xmlns:a16="http://schemas.microsoft.com/office/drawing/2014/main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="" xmlns:a16="http://schemas.microsoft.com/office/drawing/2014/main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="" xmlns:a16="http://schemas.microsoft.com/office/drawing/2014/main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="" xmlns:a16="http://schemas.microsoft.com/office/drawing/2014/main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="" xmlns:a16="http://schemas.microsoft.com/office/drawing/2014/main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="" xmlns:a16="http://schemas.microsoft.com/office/drawing/2014/main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="" xmlns:a16="http://schemas.microsoft.com/office/drawing/2014/main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922AFCB8-239F-634B-87EE-F69D82B39952}"/>
              </a:ext>
            </a:extLst>
          </p:cNvPr>
          <p:cNvSpPr/>
          <p:nvPr/>
        </p:nvSpPr>
        <p:spPr>
          <a:xfrm>
            <a:off x="9290050" y="8205218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847727" y="8734370"/>
            <a:ext cx="6276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 smtClean="0">
                <a:solidFill>
                  <a:schemeClr val="bg1"/>
                </a:solidFill>
              </a:rPr>
              <a:t>Ejercicios prácticos </a:t>
            </a:r>
            <a:r>
              <a:rPr lang="es-CL" sz="4000" dirty="0" smtClean="0">
                <a:solidFill>
                  <a:schemeClr val="bg1"/>
                </a:solidFill>
              </a:rPr>
              <a:t>resueltos</a:t>
            </a:r>
            <a:endParaRPr lang="es-CL" sz="4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N° 1</a:t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2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Solución propuesta</a:t>
            </a:r>
            <a:endParaRPr lang="es-CL" kern="0" dirty="0"/>
          </a:p>
        </p:txBody>
      </p:sp>
      <p:sp>
        <p:nvSpPr>
          <p:cNvPr id="4" name="Rectángulo 3"/>
          <p:cNvSpPr/>
          <p:nvPr/>
        </p:nvSpPr>
        <p:spPr>
          <a:xfrm>
            <a:off x="2127250" y="2681678"/>
            <a:ext cx="3124200" cy="726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4000" b="1" dirty="0">
                <a:solidFill>
                  <a:srgbClr val="0070C0"/>
                </a:solidFill>
              </a:rPr>
              <a:t>Ejercicio 1: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0" y="2378075"/>
            <a:ext cx="12819380" cy="7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Solución propuesta</a:t>
            </a:r>
            <a:endParaRPr lang="es-CL" kern="0" dirty="0"/>
          </a:p>
        </p:txBody>
      </p:sp>
      <p:sp>
        <p:nvSpPr>
          <p:cNvPr id="4" name="Rectángulo 3"/>
          <p:cNvSpPr/>
          <p:nvPr/>
        </p:nvSpPr>
        <p:spPr>
          <a:xfrm>
            <a:off x="2127250" y="2681678"/>
            <a:ext cx="3124200" cy="726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4000" b="1" dirty="0">
                <a:solidFill>
                  <a:srgbClr val="0070C0"/>
                </a:solidFill>
              </a:rPr>
              <a:t>Ejercicio </a:t>
            </a:r>
            <a:r>
              <a:rPr lang="es-MX" sz="4000" b="1" dirty="0" smtClean="0">
                <a:solidFill>
                  <a:srgbClr val="0070C0"/>
                </a:solidFill>
              </a:rPr>
              <a:t>2:</a:t>
            </a:r>
            <a:endParaRPr lang="es-MX" sz="4000" b="1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0" y="2301875"/>
            <a:ext cx="11583395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Solución propuesta</a:t>
            </a:r>
            <a:endParaRPr lang="es-CL" kern="0" dirty="0"/>
          </a:p>
        </p:txBody>
      </p:sp>
      <p:sp>
        <p:nvSpPr>
          <p:cNvPr id="4" name="Rectángulo 3"/>
          <p:cNvSpPr/>
          <p:nvPr/>
        </p:nvSpPr>
        <p:spPr>
          <a:xfrm>
            <a:off x="2127250" y="2681678"/>
            <a:ext cx="3124200" cy="726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4000" b="1" dirty="0">
                <a:solidFill>
                  <a:srgbClr val="0070C0"/>
                </a:solidFill>
              </a:rPr>
              <a:t>Ejercicio </a:t>
            </a:r>
            <a:r>
              <a:rPr lang="es-MX" sz="4000" b="1" dirty="0" smtClean="0">
                <a:solidFill>
                  <a:srgbClr val="0070C0"/>
                </a:solidFill>
              </a:rPr>
              <a:t>1:</a:t>
            </a:r>
            <a:endParaRPr lang="es-MX" sz="4000" b="1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062" y="3063874"/>
            <a:ext cx="13463588" cy="718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Solución propuesta</a:t>
            </a:r>
            <a:endParaRPr lang="es-CL" kern="0" dirty="0"/>
          </a:p>
        </p:txBody>
      </p:sp>
      <p:sp>
        <p:nvSpPr>
          <p:cNvPr id="4" name="Rectángulo 3"/>
          <p:cNvSpPr/>
          <p:nvPr/>
        </p:nvSpPr>
        <p:spPr>
          <a:xfrm>
            <a:off x="2127250" y="2681678"/>
            <a:ext cx="3124200" cy="726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4000" b="1" dirty="0">
                <a:solidFill>
                  <a:srgbClr val="0070C0"/>
                </a:solidFill>
              </a:rPr>
              <a:t>Ejercicio </a:t>
            </a:r>
            <a:r>
              <a:rPr lang="es-MX" sz="4000" b="1" dirty="0" smtClean="0">
                <a:solidFill>
                  <a:srgbClr val="0070C0"/>
                </a:solidFill>
              </a:rPr>
              <a:t>2:</a:t>
            </a:r>
            <a:endParaRPr lang="es-MX" sz="4000" b="1" dirty="0">
              <a:solidFill>
                <a:srgbClr val="0070C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50" y="2301875"/>
            <a:ext cx="13411200" cy="77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Soluciones propuestas</a:t>
            </a:r>
            <a:endParaRPr lang="es-CL" kern="0" dirty="0"/>
          </a:p>
        </p:txBody>
      </p:sp>
      <p:sp>
        <p:nvSpPr>
          <p:cNvPr id="4" name="Rectángulo 3"/>
          <p:cNvSpPr/>
          <p:nvPr/>
        </p:nvSpPr>
        <p:spPr>
          <a:xfrm>
            <a:off x="3803650" y="4130675"/>
            <a:ext cx="13944600" cy="1841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4800" dirty="0" smtClean="0">
                <a:solidFill>
                  <a:srgbClr val="0070C0"/>
                </a:solidFill>
              </a:rPr>
              <a:t>Puedes proponer tus propias soluciones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4800" dirty="0" smtClean="0">
                <a:solidFill>
                  <a:srgbClr val="0070C0"/>
                </a:solidFill>
              </a:rPr>
              <a:t>Comparte tus programas con tus compañeros de curso</a:t>
            </a:r>
            <a:endParaRPr lang="es-MX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9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13423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F0AEEA-930F-4A15-A86F-8D0EAEC0167B}"/>
</file>

<file path=customXml/itemProps2.xml><?xml version="1.0" encoding="utf-8"?>
<ds:datastoreItem xmlns:ds="http://schemas.openxmlformats.org/officeDocument/2006/customXml" ds:itemID="{3CE6571A-04C1-4C7B-AA08-AB7B3D1645E5}"/>
</file>

<file path=customXml/itemProps3.xml><?xml version="1.0" encoding="utf-8"?>
<ds:datastoreItem xmlns:ds="http://schemas.openxmlformats.org/officeDocument/2006/customXml" ds:itemID="{89166C5A-BD56-412D-85DC-24CCBC8E9B8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18733</TotalTime>
  <Words>68</Words>
  <Application>Microsoft Office PowerPoint</Application>
  <PresentationFormat>Personalizado</PresentationFormat>
  <Paragraphs>25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Montserrat-Light</vt:lpstr>
      <vt:lpstr>Office Theme</vt:lpstr>
      <vt:lpstr>Presentación de PowerPoint</vt:lpstr>
      <vt:lpstr>Experiencia de Aprendizaje N° 1 Clase N°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Cuenta Microsoft</cp:lastModifiedBy>
  <cp:revision>98</cp:revision>
  <dcterms:created xsi:type="dcterms:W3CDTF">2021-04-02T01:36:00Z</dcterms:created>
  <dcterms:modified xsi:type="dcterms:W3CDTF">2021-12-14T23:59:01Z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