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42" r:id="rId5"/>
    <p:sldId id="274" r:id="rId6"/>
    <p:sldId id="330" r:id="rId7"/>
    <p:sldId id="339" r:id="rId8"/>
    <p:sldId id="331" r:id="rId9"/>
    <p:sldId id="332" r:id="rId10"/>
    <p:sldId id="333" r:id="rId11"/>
    <p:sldId id="334" r:id="rId12"/>
    <p:sldId id="335" r:id="rId13"/>
    <p:sldId id="336" r:id="rId14"/>
    <p:sldId id="340" r:id="rId15"/>
    <p:sldId id="341" r:id="rId16"/>
    <p:sldId id="308" r:id="rId17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7A2C"/>
    <a:srgbClr val="317DE2"/>
    <a:srgbClr val="9EA4A8"/>
    <a:srgbClr val="E60C7E"/>
    <a:srgbClr val="C9D11E"/>
    <a:srgbClr val="434342"/>
    <a:srgbClr val="D52155"/>
    <a:srgbClr val="D6833D"/>
    <a:srgbClr val="00A9D8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054E1B-5E71-2B6D-3F7B-F251999C2600}" v="6" dt="2022-11-10T22:39:46.717"/>
    <p1510:client id="{A9BED96F-08B5-1561-D530-575E2D84B230}" v="6" dt="2022-11-11T15:22:11.461"/>
    <p1510:client id="{BB9C0D14-454A-B222-E27A-BE91896AA288}" v="11" dt="2022-10-28T15:42:55.82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/>
    <p:restoredTop sz="94622"/>
  </p:normalViewPr>
  <p:slideViewPr>
    <p:cSldViewPr>
      <p:cViewPr varScale="1">
        <p:scale>
          <a:sx n="67" d="100"/>
          <a:sy n="67" d="100"/>
        </p:scale>
        <p:origin x="94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a andrea Quercia Garces" userId="S::p.quercia@profesor.duoc.cl::1cd33289-c6c9-4ae2-86a9-e11350f8a041" providerId="AD" clId="Web-{8A054E1B-5E71-2B6D-3F7B-F251999C2600}"/>
    <pc:docChg chg="addSld delSld modSld">
      <pc:chgData name="Paula andrea Quercia Garces" userId="S::p.quercia@profesor.duoc.cl::1cd33289-c6c9-4ae2-86a9-e11350f8a041" providerId="AD" clId="Web-{8A054E1B-5E71-2B6D-3F7B-F251999C2600}" dt="2022-11-10T22:39:46.717" v="2"/>
      <pc:docMkLst>
        <pc:docMk/>
      </pc:docMkLst>
      <pc:sldChg chg="del">
        <pc:chgData name="Paula andrea Quercia Garces" userId="S::p.quercia@profesor.duoc.cl::1cd33289-c6c9-4ae2-86a9-e11350f8a041" providerId="AD" clId="Web-{8A054E1B-5E71-2B6D-3F7B-F251999C2600}" dt="2022-11-10T22:39:46.717" v="2"/>
        <pc:sldMkLst>
          <pc:docMk/>
          <pc:sldMk cId="4122261599" sldId="267"/>
        </pc:sldMkLst>
      </pc:sldChg>
      <pc:sldChg chg="modSp add">
        <pc:chgData name="Paula andrea Quercia Garces" userId="S::p.quercia@profesor.duoc.cl::1cd33289-c6c9-4ae2-86a9-e11350f8a041" providerId="AD" clId="Web-{8A054E1B-5E71-2B6D-3F7B-F251999C2600}" dt="2022-11-10T22:39:44.842" v="1" actId="20577"/>
        <pc:sldMkLst>
          <pc:docMk/>
          <pc:sldMk cId="2204776735" sldId="342"/>
        </pc:sldMkLst>
        <pc:spChg chg="mod">
          <ac:chgData name="Paula andrea Quercia Garces" userId="S::p.quercia@profesor.duoc.cl::1cd33289-c6c9-4ae2-86a9-e11350f8a041" providerId="AD" clId="Web-{8A054E1B-5E71-2B6D-3F7B-F251999C2600}" dt="2022-11-10T22:39:44.842" v="1" actId="20577"/>
          <ac:spMkLst>
            <pc:docMk/>
            <pc:sldMk cId="2204776735" sldId="342"/>
            <ac:spMk id="4" creationId="{2BAB9267-BCDC-C68D-BEFB-9F71BA5E8820}"/>
          </ac:spMkLst>
        </pc:spChg>
      </pc:sldChg>
      <pc:sldMasterChg chg="addSldLayout">
        <pc:chgData name="Paula andrea Quercia Garces" userId="S::p.quercia@profesor.duoc.cl::1cd33289-c6c9-4ae2-86a9-e11350f8a041" providerId="AD" clId="Web-{8A054E1B-5E71-2B6D-3F7B-F251999C2600}" dt="2022-11-10T22:39:37.639" v="0"/>
        <pc:sldMasterMkLst>
          <pc:docMk/>
          <pc:sldMasterMk cId="0" sldId="2147483648"/>
        </pc:sldMasterMkLst>
        <pc:sldLayoutChg chg="add">
          <pc:chgData name="Paula andrea Quercia Garces" userId="S::p.quercia@profesor.duoc.cl::1cd33289-c6c9-4ae2-86a9-e11350f8a041" providerId="AD" clId="Web-{8A054E1B-5E71-2B6D-3F7B-F251999C2600}" dt="2022-11-10T22:39:37.639" v="0"/>
          <pc:sldLayoutMkLst>
            <pc:docMk/>
            <pc:sldMasterMk cId="0" sldId="2147483648"/>
            <pc:sldLayoutMk cId="2385111544" sldId="2147483669"/>
          </pc:sldLayoutMkLst>
        </pc:sldLayoutChg>
      </pc:sldMasterChg>
    </pc:docChg>
  </pc:docChgLst>
  <pc:docChgLst>
    <pc:chgData name="Alicia Zambrano B." userId="S::azambranob@duoc.cl::eaca8ede-10c1-4fdb-aeec-ecec6b688727" providerId="AD" clId="Web-{A9BED96F-08B5-1561-D530-575E2D84B230}"/>
    <pc:docChg chg="modSld">
      <pc:chgData name="Alicia Zambrano B." userId="S::azambranob@duoc.cl::eaca8ede-10c1-4fdb-aeec-ecec6b688727" providerId="AD" clId="Web-{A9BED96F-08B5-1561-D530-575E2D84B230}" dt="2022-11-11T15:22:09.742" v="1" actId="20577"/>
      <pc:docMkLst>
        <pc:docMk/>
      </pc:docMkLst>
      <pc:sldChg chg="modSp">
        <pc:chgData name="Alicia Zambrano B." userId="S::azambranob@duoc.cl::eaca8ede-10c1-4fdb-aeec-ecec6b688727" providerId="AD" clId="Web-{A9BED96F-08B5-1561-D530-575E2D84B230}" dt="2022-11-11T15:22:09.742" v="1" actId="20577"/>
        <pc:sldMkLst>
          <pc:docMk/>
          <pc:sldMk cId="1969793931" sldId="334"/>
        </pc:sldMkLst>
        <pc:spChg chg="mod">
          <ac:chgData name="Alicia Zambrano B." userId="S::azambranob@duoc.cl::eaca8ede-10c1-4fdb-aeec-ecec6b688727" providerId="AD" clId="Web-{A9BED96F-08B5-1561-D530-575E2D84B230}" dt="2022-11-11T15:22:09.742" v="1" actId="20577"/>
          <ac:spMkLst>
            <pc:docMk/>
            <pc:sldMk cId="1969793931" sldId="334"/>
            <ac:spMk id="12" creationId="{C20A4BFC-149F-9EF4-310C-F3249D47BEB5}"/>
          </ac:spMkLst>
        </pc:spChg>
      </pc:sldChg>
    </pc:docChg>
  </pc:docChgLst>
  <pc:docChgLst>
    <pc:chgData name="Paula andrea Quercia Garces" userId="S::p.quercia@profesor.duoc.cl::1cd33289-c6c9-4ae2-86a9-e11350f8a041" providerId="AD" clId="Web-{BB9C0D14-454A-B222-E27A-BE91896AA288}"/>
    <pc:docChg chg="modSld">
      <pc:chgData name="Paula andrea Quercia Garces" userId="S::p.quercia@profesor.duoc.cl::1cd33289-c6c9-4ae2-86a9-e11350f8a041" providerId="AD" clId="Web-{BB9C0D14-454A-B222-E27A-BE91896AA288}" dt="2022-10-28T15:42:55.829" v="6" actId="1076"/>
      <pc:docMkLst>
        <pc:docMk/>
      </pc:docMkLst>
      <pc:sldChg chg="modSp">
        <pc:chgData name="Paula andrea Quercia Garces" userId="S::p.quercia@profesor.duoc.cl::1cd33289-c6c9-4ae2-86a9-e11350f8a041" providerId="AD" clId="Web-{BB9C0D14-454A-B222-E27A-BE91896AA288}" dt="2022-10-28T15:42:55.829" v="6" actId="1076"/>
        <pc:sldMkLst>
          <pc:docMk/>
          <pc:sldMk cId="4122261599" sldId="267"/>
        </pc:sldMkLst>
        <pc:spChg chg="mod">
          <ac:chgData name="Paula andrea Quercia Garces" userId="S::p.quercia@profesor.duoc.cl::1cd33289-c6c9-4ae2-86a9-e11350f8a041" providerId="AD" clId="Web-{BB9C0D14-454A-B222-E27A-BE91896AA288}" dt="2022-10-28T15:42:55.829" v="6" actId="1076"/>
          <ac:spMkLst>
            <pc:docMk/>
            <pc:sldMk cId="4122261599" sldId="267"/>
            <ac:spMk id="4" creationId="{C31F78CB-84EF-1123-A091-BB8E55C989D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14-12-2022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D923A-1A34-1149-AAB3-BB512BA426FF}" type="datetimeFigureOut">
              <a:rPr lang="es-CL" smtClean="0"/>
              <a:t>14-12-2022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FA567-32F1-9A4A-830E-5E53246DB1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1754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" r="22418" b="23894"/>
          <a:stretch/>
        </p:blipFill>
        <p:spPr>
          <a:xfrm>
            <a:off x="0" y="0"/>
            <a:ext cx="20104100" cy="11309350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1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0B67C3A2-010D-4140-ABF4-F72A6A7F378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D2D447AF-9C93-1A41-9207-B51827B0B3A7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4">
            <a:extLst>
              <a:ext uri="{FF2B5EF4-FFF2-40B4-BE49-F238E27FC236}">
                <a16:creationId xmlns:a16="http://schemas.microsoft.com/office/drawing/2014/main" id="{3185B5ED-2353-7F43-98D6-FB917C139291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886CB714-3245-7648-B161-D646B4D8D54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6">
              <a:extLst>
                <a:ext uri="{FF2B5EF4-FFF2-40B4-BE49-F238E27FC236}">
                  <a16:creationId xmlns:a16="http://schemas.microsoft.com/office/drawing/2014/main" id="{70D7E7E3-B924-4C4F-B481-828638FCF065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BEBF0785-D638-6446-9E71-B794CEB230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0" y="828729"/>
            <a:ext cx="6647329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6699250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40" y="1258411"/>
            <a:ext cx="5896610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4" y="2911475"/>
            <a:ext cx="5895975" cy="1477328"/>
          </a:xfrm>
        </p:spPr>
        <p:txBody>
          <a:bodyPr/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89B0BC78-4CB7-2CDC-6DC0-5EF494D544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1068" y="2911475"/>
            <a:ext cx="12685915" cy="1661993"/>
          </a:xfrm>
        </p:spPr>
        <p:txBody>
          <a:bodyPr/>
          <a:lstStyle>
            <a:lvl1pPr algn="l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1" y="828729"/>
            <a:ext cx="48704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5022850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39" y="1258411"/>
            <a:ext cx="4296411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3521075"/>
            <a:ext cx="4143376" cy="1846659"/>
          </a:xfrm>
        </p:spPr>
        <p:txBody>
          <a:bodyPr/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89B0BC78-4CB7-2CDC-6DC0-5EF494D544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1068" y="3521075"/>
            <a:ext cx="12685915" cy="1661993"/>
          </a:xfrm>
        </p:spPr>
        <p:txBody>
          <a:bodyPr/>
          <a:lstStyle>
            <a:lvl1pPr algn="l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77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0C62AA-7E37-6845-8D8A-ED2B4A209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7378258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8B4706A3-2EB4-0941-8713-118E1EE44C32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1D44F9E2-5379-7E4A-83D8-2FDE2AFAFEF9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>
            <a:extLst>
              <a:ext uri="{FF2B5EF4-FFF2-40B4-BE49-F238E27FC236}">
                <a16:creationId xmlns:a16="http://schemas.microsoft.com/office/drawing/2014/main" id="{0360ECE7-3B5A-AA42-B97A-B717880F7FD0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8" name="object 5">
              <a:extLst>
                <a:ext uri="{FF2B5EF4-FFF2-40B4-BE49-F238E27FC236}">
                  <a16:creationId xmlns:a16="http://schemas.microsoft.com/office/drawing/2014/main" id="{A6298163-CFF5-EA4A-8794-9DB6E054DA1C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6">
              <a:extLst>
                <a:ext uri="{FF2B5EF4-FFF2-40B4-BE49-F238E27FC236}">
                  <a16:creationId xmlns:a16="http://schemas.microsoft.com/office/drawing/2014/main" id="{93ED0631-D4B8-9245-AED9-7FFC3DF8BF8D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753FB46B-300A-F44F-AAAA-E67F66AD1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41" name="Título 10">
            <a:extLst>
              <a:ext uri="{FF2B5EF4-FFF2-40B4-BE49-F238E27FC236}">
                <a16:creationId xmlns:a16="http://schemas.microsoft.com/office/drawing/2014/main" id="{01AF9639-B5F6-6546-8B77-C66957275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9205323-AC03-D74A-AEE3-E3B4BB450B70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texto 3">
            <a:extLst>
              <a:ext uri="{FF2B5EF4-FFF2-40B4-BE49-F238E27FC236}">
                <a16:creationId xmlns:a16="http://schemas.microsoft.com/office/drawing/2014/main" id="{35C72942-F7B7-3241-84D0-E36AF6C7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323C78-91D7-DE47-86DA-6F7685E6C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196"/>
            <a:ext cx="20104100" cy="7520510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1A05C437-F6E2-1346-92B2-6EC80A6C890F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A8637DA-970F-8F4E-A3B3-DC09DAE3D0BE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F0E47495-3EF8-A445-9410-936564B2BEE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0FBC0564-595F-864D-91F5-A9613FFC17D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D3F1EA37-869B-F94C-A100-2DFE634B7A5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9B30EE24-9E48-634A-8BF4-69FBC5B32A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574A0C90-EC12-A749-A679-577788283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529161-8AB8-9849-AF32-382A75BC8A61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E7FE815C-E26B-4E4E-9B6D-5856DACC3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
Segundo nivel
Tercer nivel
Cuarto nivel
Quinto nivel</a:t>
            </a:r>
            <a:endParaRPr lang="es-C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EDDDB6-8A33-B649-92A5-034576D1E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104101" cy="7407276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28E4DF60-7B12-FD4B-90A0-0B344A39F3F6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88B3FA9D-6E32-D446-872B-B566CA9B4E2C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04E82F0A-B9A8-3A48-86F4-2B5B63326C4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DA35104B-1A00-8E4E-889B-46A2606AAAAA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921D8664-4A1C-F34E-B69D-E9E24BED913B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C5F7328-7DFD-E94A-9B11-C8A589E6CF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D40EA9E4-5463-DC4D-BD9C-81232BE20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AD04499-509E-2A4D-98D9-A2DFD8D7033E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9BEBCE5B-EF0F-114A-A1F5-52C2B2AF2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247C45-E6C5-3C47-96BC-8BE72FCCA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225"/>
            <a:ext cx="20112123" cy="7534688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F78E44EE-DD0C-4C42-A7F4-42B18335018E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55E93BB-BE18-F943-991A-1E2AE95C52FD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4D6FAB23-9ACA-B945-B817-394B4203D153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363A06F-D3F9-6D48-958F-B2A0ABCD81C6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E1A65BEB-C502-354A-9DF6-26D7E82604B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44EDDD6-797D-0C4A-ADDD-F94E27007C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7140EAB5-7829-CB43-936B-557CE795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449199B-DCF6-1A40-8D03-DB7D15F657CF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0AD29CB1-6305-974E-AD7B-98DA797B8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1" r:id="rId2"/>
    <p:sldLayoutId id="2147483666" r:id="rId3"/>
    <p:sldLayoutId id="2147483662" r:id="rId4"/>
    <p:sldLayoutId id="2147483668" r:id="rId5"/>
    <p:sldLayoutId id="2147483663" r:id="rId6"/>
    <p:sldLayoutId id="2147483664" r:id="rId7"/>
    <p:sldLayoutId id="2147483665" r:id="rId8"/>
    <p:sldLayoutId id="2147483667" r:id="rId9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s-CL" dirty="0">
                <a:latin typeface="Arial"/>
                <a:cs typeface="Arial"/>
              </a:rPr>
              <a:t>PGY1121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8050" y="4283075"/>
            <a:ext cx="11429999" cy="1846659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PROGRAMACIÓN DE ALGORITMOS 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BAB9267-BCDC-C68D-BEFB-9F71BA5E8820}"/>
              </a:ext>
            </a:extLst>
          </p:cNvPr>
          <p:cNvSpPr txBox="1"/>
          <p:nvPr/>
        </p:nvSpPr>
        <p:spPr>
          <a:xfrm>
            <a:off x="5145499" y="7559675"/>
            <a:ext cx="99060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L" sz="4800" dirty="0">
                <a:solidFill>
                  <a:schemeClr val="bg1"/>
                </a:solidFill>
              </a:rPr>
              <a:t>Experiencia de Aprendizaje 1</a:t>
            </a:r>
          </a:p>
        </p:txBody>
      </p:sp>
    </p:spTree>
    <p:extLst>
      <p:ext uri="{BB962C8B-B14F-4D97-AF65-F5344CB8AC3E}">
        <p14:creationId xmlns:p14="http://schemas.microsoft.com/office/powerpoint/2010/main" val="2204776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5287010" cy="1477328"/>
          </a:xfrm>
        </p:spPr>
        <p:txBody>
          <a:bodyPr/>
          <a:lstStyle/>
          <a:p>
            <a:r>
              <a:rPr lang="es-CL" sz="4800" dirty="0">
                <a:latin typeface="Arial"/>
                <a:cs typeface="Arial"/>
              </a:rPr>
              <a:t>Sentencias de Repetición</a:t>
            </a:r>
            <a:endParaRPr lang="es-ES" sz="4800" dirty="0"/>
          </a:p>
        </p:txBody>
      </p:sp>
      <p:sp>
        <p:nvSpPr>
          <p:cNvPr id="10" name="AutoShape 8" descr="data:image/png;base64,%20iVBORw0KGgoAAAANSUhEUgAAAPQAAAD1CAYAAABnc9hbAAAAAXNSR0IArs4c6QAAAARnQU1BAACxjwv8YQUAAAAJcEhZcwAADsMAAA7DAcdvqGQAAEiOSURBVHhe7X0HgB1Vvf7vzC3bN72SBiSBBJKQLAlVgoo+UIo+HxaKIvbnX0UsTywPsTxsT3iWJ4iiPhQsoIJSBRHpCekhCSEJpJBNb9v33jvn/31nZsOWmdm7u/fuvbmcLzl7Z86dO3O+8/t9p82cM2JhYWFhYWFhYWFhkU8o/9NiYLD5mBto/9Oin7COOGBMqBAZPlEkVovsjPmRFn2CzohkDons2yqyrcWPtOgHrKAHhDOHibS8Syn5gIg7U8Sp9L+w6BPcZuTdGq3l5yIVvxN5Yr//hUUfYWuU/gOF4cjPKhX/b2yOR0j48RZ9hoO8c8Yr5Zwv0tYkUv+4/4VFH2Fr6H5j/lilMmuRhUP9CIucQB/QOjZDZPEOP8KiD3D8T4s+w52HP3Fv2yKHQJ6avLXoB6yg+wnHcYfzw9uzyCEcP28t+gHrkP2GchEib7NofGtDzxAN5inz1qI/sH3ofsJx5l2itfopNqu8mK5QyNlErFfvfU0ilVFRwm5SSn/YdZfe7u9b9AFW0P1Eb4I+ZkJS3jy/StpTVtSdkUwoeWhxk2za1u7H9IAV9ABgBd1PhAmaNY+DjszbF9bIL740VhpbbOuxM6orHHn/N3fInx5rEJedlp4eaAU9AFhB9xO9Cfrdb6qV31w/XtJNVtCdEa9y5NJrtstv/3bICjoPsINieYLrQtlpLSkbugTmickbi7zACtrCooRgBW1hUUKwgi4Q2HVk/7Ekg0fRogCwed9P9DYo9s431sgd3xwvLQGDYsz0NPqRmRIdL4uBf9xRgZObK6ocec+XtsvvH8nXKPfCOK5yBE862oJsW5PCRr8GGqyg+4mBCLosoeTBRU2yelN7SdVo9EDyP/GYpPzLgippC7gHnz9BLywXaTgKZ5znOM44pOQIzdbMIddNr8Dnegi70Y/MGlbQPVCXEHFHoQ5tEVkVOi93IIKuqHbkimvr5Vf3HfRjSgvve8sQ+eV146SlMYB7XgQ9tcxxaj+mtfMNnLGLPY5MMN/cX2rddg1E3adZZ7YP3QVsruk3wMn+qFT8syKnVvhf5BzxGD3ZCwoXLIXQwcfjNpiofTcK0uuwATEbMRzhgXCuUKriy55PZg8r6MNgxu1bCMf8nkjyFGTN1Wj2QNR1dhWS4gbLkitgr1qv0V8qMIXi6YlE84lmN0tYQRtQzPvPUipxI7IEGZhGnCpH0++L2Pg0vq82h1kUIU6HbVSNv1Ni0MPRn57k72QFK+jDYo5DzHGIuaPJY0p7iFp9Bd26T8BxStRpjnQ0l8NWpbqUFruASX87K7zWBQ3+B8+AmH+IvJuFJrYf3QEj6jI06b4qkvq4yAI063KDzk8/ciCtFEIHBvfJTjNHNfqKGoV0sYZogFf0nPvueI0LemrCcZyTkQ3Te4q5AyY/k2h+fw2uClHXDTHRA0QirqSirDQDuRUNkJRYWbJogzi5zasiyvlCYdYw1NC83fEB5G6ZL+AAmKxqR010HY650XHkImzfgrg+37YqTyr58z8bZemLbbm2Z8HB2nnetDJ521nV0treMy9zf9uqbiSOfwi5PjfIdnGIZs77LhTFp12KDXCWjY88K/vXbwlQIiPcbY6jr8pklt3lxfWOEnOn/mJ2lVLOt1CWfxBZwj6ZH98dzC5NUX8FGb1fa/V9RHQZMMtG0DymEo6NxrwfU2Jo09IM3gFiHVRBa2R0+ZBq+dCiO8Sp4OMF/hdFAo0MeODT35X1dz/q3/brDO5bQQ8AC2qVSn0djvHhLETdgsx+FtunI3QZtMhG0IcRdokjHRFeNdiCLqutlssevAnNW44v+V8UCSjov3/lx7LxgSdzJugibIcUCosOae38p9buzcjq1nCvpFeoCtTmZ+OzTyOQPcBLlGIoNlAsxRpyDCvoLlhyEKXiV7MTdalWrxZHMqyge2DFgexEbWFRfLCCDgRFnfhPCPsmhOZ8iJqtLfa1SzEMvCXp9GH4KsFjbXPJR/eshznqakTSISbRKZGVfN1nSIZzplI6YrZLRZvIMxGvC+Vz0+mB9UtzhjJwbC1XKnYtsulDCFm9jC7bQbEMjuMSW0Tui4vCoENVvA0dNj+j90Ex3ayU81HXTf3Fj+gFVZVKtf0VZwofFHvo5uIdFPvyj3I6KNbtLDPHKlX2M1yKouxG3wwAPYxM+rHI8t1eXHfMe70yzz/3eBQP10GSldzjust4qycQjjPvGjR1z+EmQjFkfzuSMgafxyH9Wc28ykbQFRWOfOf/9sm9TzWKYo3mxx/poMH48NNbT6+Wz793uLQELGGchaD5o7VwZk4bpB9EgbkNv1RzsN3j0VwraFlwtFLuamwEzDBi3rp/1tr5hMiibV5cVzhO3XuQh7cHuyjjMj/XeukHvf2eUGreHTjLu/3dIkHfvCArQVc7cuV1O+QXf0XLvgTx/vOHyq3Xju3vfGggMDICwTZ6LQo6oAQ0D5nyMyj0tFAX8LlTvo2/x+86Qi+/pxxM4HaRhPzAsx//IHCnFILPx2wOCEF2iAoWHQhq0hQyh14z1uns869K4cgOHei8bTG46K2PYmFhcQTBCtrCooQQJOheRO5GtKh6XWkxm+9fEy22zn2LwyMHR3joQKdNi0FGN/GcPFEp90Fs8BZA9wGsShz+R631V0WW1vtxXRCLnXyh6+obYdKA21YsKPRtWi+7xovqCaXm/g8OuwjHsVApAr9QHODjiP9wbOfsPnRFpSOf/8Fuuf2hQ2b65MAHkYoD5M7pk5e8uVa+88lR0tIcwL33UW7E6n34bPZ2ewNv/MlohB7PL9jbVnJqRSzWfiqiwb77SgmOk8moHSLDXhB5oM2P7IZTxsRi7olIaoCLahWLJbe2tz+9zo/ogUTi5BPBcay/W2A4ELOKu276bdi5BNtDs/GIbATNVTHXbGqTV/amPYcuMkfrN8CF/I8aEZeZx5RJmk/PdEMWgm5F+D4c+WHkZC9LC/GJstRQ11XfxvbU7hlpBW3RGcibeW9CPt8AZ5mZrTdkI2gikSjEcreDAwo5FfKi+ywE3eQ47vuyd+KZ1UpV/ANnqutuI3sf2sIHH2Gd9zalnB+hI5G1mPsCOnxLq1uSIUzM2UJrVeZvZoEKzl23fuzDZkQPmDdnXIAS8nqEaaZLZ2FxhMAKugtmJlHan49s+S/UzsdFi7lvqzFaWAwGrKAPg2IufyuE+q0sxJyC8LdgI2yp0KzAblMphqID0xSU0GIIOYYVtMG56LOVoWZW34aYp0eL2YGY3XuxcTtEHTLa3zscR4kDg5ZkKKKlTJkS2LSIQ27zqnhyvmDgC+naz0XmfhfZcWxvYtaa9+n1VbGYc5Lr6l8hss/L+MZiIpvr07Ln4IAq+KLFyCExmTwuLpkAetmMcudqkUAaI1lVIef975fEScT9yCICMmDxj38vW59eHiBs7tvbVn3ExZDWxguRlzdCZpOyEPP92PgPkSXrBvQ62UpHvvrTPfLnx0pzPvTbFlbLVz88sr8PluR0XW4Hxhg6bWLOa8JcoXH7bmk71OTvdYYVdD/A91oderdSsVvgDOV+ZAAoZn0fRH+NyLNrTcxABF3jyGVf3iG/eaA050Nfeu5Q+fU3xkpLQ+EFTWguDVe0SCAPgp6f6Z+gX+N96MfSIul7tU5/DRkY8qhhh5gTX+gQ84ABvys3D5LSaD3fs3ykhg4+hluwtgoCpcqLOPTyMFwf8RoXNLFqv8ieGyFqvg6nm6gp5gzErCHm8EdWLQoJh0VHz3r+NQoraINtLb6ov/6qqFUafeYH8AkxL7FiLlos3gs3Rie0FDWtDqHls8vfyQpW0IdBUe+HqN1vIlsOolZ+GBn6OSvmIwHuEpEM39JfQjAPLm1Ip1uf9/azgxV0F2xuFTnwY63bL9XauUbkuRf8L/IKDqSVQigUtI5dD1E/ha2IJaaPGDAn20BjjePoW0TWcCpp1rB9j35iIKPc5VWOXPOD3Waklw9hmPGkEgC5u6423K//5ChpDRrhz/kodwfOGeI4+z4Fm5yDlHAK7pGaqw3IxSfRUrxVZOUyPy5rWEH3EwMRNMvgWJzHlWb2U9SmARxAL3+CtiBsk7sQgBPzKSpOMyzFYJ4Qs1VFQWAFbWFRQrCCtrAoIVhBW1iUEKygCwQOBpVysCgMrKALBD77zEHuUgzec90lA2iEk3iCAper4oy94kFJ5fxgYiC3rRJxJYvXtsqm7amSq83I/5jxCZk/o1xSHS/A7oQj77ZV3ST8mYuUQsBBSG8RWb7Y3yk4rKD7iQFNn6x25CPf2Ck//8sBc2ypiNp7sETkAxcMlZu/PKa/r5MtKkE7zoL3aJ35CdhVY7dzCYWUmze1/lbr5e/14woO2+QuEFIZLRm4Qyot0p4qjUAuhlPAAvtHLtLUSBJSQdPaQS19OGA/hia3YybCFgusoAsE9jU7wFqqFEIHOnMrAbB0Yk3sb3YJ+NPbO88HF1bQFhYlBCtoC4sSghV0gcDGWgdMw60EQgc6b5cA0IEIfU0y44uqg2EFXQgYN1BSzqX9SzB4nWrDtETgtIJQQDBvyiyq4quksn0wMaD50Eklv3+4UZ5d22KOLSXwVtQpMyrknedUS2t7T18/8u5Dzz9Jqcy/wbIoqjq//oi1tnKVcpa77nO/9SMLDivofmJA86GR66kUnb+oBkhzBq6FnQhZ+fMInA8dE5kccWtqZEZkCaxZHLCC7icGJGiAjlxqtXMHKNSwfrRd4CC/KFGXKn7Q4bkQQCmGMDFb5B9W0BYWJQQraAuLEoIVdJ7BLqINrwaL/MLmcT/R26DY28+ull//5zhpCHgD42sZNZWOXPa1evnTPxqPkEExznluKRMZ5e93R0VK5IF+vyc817CC7ifCBE0wU2dNTcolb66VtpQdIeqMsoSS2x86JKs2tIc9kVFkgl4w03HSb8FG4K0r13WeF3nuHn+34LCC7ieiBE14I722dg6GE1Qzd6CoBO04c9+vdexnIrGA7imNnLpb62Vv8/YLD9uHzhPosErRcW3oGfxMOiKg0JzmK3b45oDuwUz8Dnpbe8FgBd1/wC1DH9q36DdMntp87SesoPsJ1DQN+Gs7yDmH0l7eWvQHVtD9RCbjrMJHUTW3SgRNft5a9ANW0P3GopfQPPwTapTmV2vqjtZioUO2CPptIQLBPGReMk+Zt0UDJNCMiHibXQP+6KLSEFNl0W/MGweTfg7Z+FbsjCui8hF2dSvxGZYgF19BPMUyl9fcDahHcu7VWr4rshTbxQHvbkbsBmxWeDHdkb5H62WX+TsFhxX0gDG1TGToqWiE853EnN5faLCmq1BK/xfccaQf1w3uHq3VF3EoX5BeDD7QLhLbIXLgGZENRfOQhoc5U5BFpyGErMudRGvi2Sf8nYLDCrpEodS8DRD0sT0rYZrc3aj10qnevkUpwfahSxJ1QyDciFe08DseY1FqsIIuScSy6Btnc4zFkQYraAuLEoIVtIVFCcEK2sKihGBHuUsSC2qVyqyAeacEj3Lrl7WOzRFZdMiLswjHzKRILHBGnQfVLrKyaJ4YtDW0hUUkyt6gVOIepeIP4/Nvrwaz/xA+v+AfWBSwgrawiIDjqBGohU9GLT0Pe3WvBrOPeLeo7udbQVtYRIN9Fi5O7G92CfijimoVCytoC4sSghW0hUUJwQrawqKEYAVtYREN5d3qM/O1ufBwR+A+Q1FpyArawiICSjn7RNzng4NejfCyf2hRwD5YUpKwD5bkDmeOiscbp0ngMr6oER1nV3v74vX+bsFhBV2SOL1GqbaV0YIumy3ylF2Mr8RgBV0wXJvH7s5TFUrtXYX64+hgQbsvaT1iFoTPFUuKENfxT1Hd3z1SYAU9uEB+n1qOj9EiKQQ3D6J2IASnWqn0b/A5LkTQ9VrHL8VnY37SMFA47UhnvUgT+q9rsG2RLaygBxULJjiOvkzrzDnYGYaQj/znyGsMHzPwGbLGmaZg1uIzg50i9AHF11LUKyX3uG41CqbHWr14i95gBT1omFqrVO0XRWJXowZK9Kw5cw1qNQoRKxQVDdL7IOqvu+7SH2DHNsGzgBX04AD5XPdvSqmbsDnc+ma2YG/AXam1XCCyZIsXN+igRqJ0wpI536Vz1rCCHhTMHq1U/H9E4u/uvea0eBV0T3eb4zgfz2QK9crW6SPj8Zpjgm9bKZ1Ot+8VWbbBjyg4inBApOQAr0y+Dh/n25q5X0Dtl07524OOWGzI6zIZ+U0mk7kL4c5OAfvpO9EluMo/tChgBZ13zB6lVObtcI3qImqZHSHgo5WxrZmMftqPGHRonYbdZALSMh7hqE6B+4iXUebAIoEVdH6B2jl2Kj7eEVU7a06rfQ0FwzcrZJqUcu8WWXHAjygAFPtIEfOhzYuiiwa2D51XnIa+c/v3UW7ynq8f9yrg2jK0tkqOGjdc4vGY5x6vAfAVbwcbm2Xbtn2Cpqsf2x2snd1lWiffJPLMPj9y0OG920r9FJtB64oxjXdovQz2LQ5YQecPyNuTz0UNcw82Q96L1C5f/eJ75aqPXSBVVWXiuq8FRStJlCXka/91h3znxj9KU3MbBB7ohqid5Wuuu+Q7/n5BcKQJ2ja58wb2nd3L0OQOFLPWGdTM4+Rtbz1FaodUQcxwdXhwKQf8kVjMkR31++SOO5+AmFu9+B5g7aw3IU9u9iMssoQVdH4AL03Mwcd7wvrOCl2zD73/zTJl0hhJpzKmX8kaupSDRlDoWtz08/tl6yu7mQteZvSA26KU838iSw76EYUEEqnDEsr4sO8KAivovKBuBCqeK5G9gcbWOi0TJ0yQ899cJ7VDK+Hsr43bWfFYTLZt3SV33vOMNDU1hdTOhHrZdatu8ncKCqRxPz5WoZBB0CtfDWZ/Bb7bbA4sEhRV6VIiQJ7Oez1qmEdgcD+qK5RKyX9+4XL59McvlMoK9p1fG4JOVCTl2q/9Wm740T3S2NSCfAisT1A7qy+67nM3+vsWfYCtoXOOM4fCIT8aVlZqnZIpkyfKuefM8/vOYU3y4H5osYS+IpGIyZaXdshf7lsMMTfgHGGupzajec5BKIt+wAo6t4CnN7DvfHFY39lBjl/2roVywvETJdMWfguTmlFosRdl6LueRcfi8otf/11e3LQdeyGD/qLalNI/Rt+52Y+w6CP6YRqLcNQNgUP+CrK9KKi5zdp5+tTJ8suffFJOO2OmtDe3+d90Be9HL1m+QV7ZXrDbr5E4avxwqTtpatbCTibismFTvVxy5X/L4mVr8buQWZ0ia7Ued7LIX62g+wkr6Jyi7mw0Rx8NEjOhVFqu+cy75YufvViS8bi4OrgWz6AZfvmHbpC77n4Ce8VmIi3vuOhMue2WT0uMzY1ewNTHypPy9W/eId++8Y/S0sJbVUG/U2kUhv/PdZfYW1UDgG1y5wwLqyHmz/k7PcDa+bhpk03fubKmMlTMBigPHFP90TzFF0zagsusHkgkE7J+3VZ54JGlEHNU31mvd91xt/k7Fv1EWO5a9BkNC+CUbwnydDah+UDFRW85RebPmybpluCm9mFAL97AE/urxRU60pRNw4GH8cHOO+9+Spat2ISthInvCeWidv5uSFMbZ6nDDxeWi0wtCw69pSboNww8J88d9fuLY8G/7Qjm90WDLMxi0TsWlivVwEc83+RHdAFr5xNmHCM/ueGj8rqFs6W9KXpFHTa5r/jI/8jv//SkL6LiAR+Aeefbz5Bf3vypXpvcybKErFmzRT78qZ/Ik88sBxf4fyDUKq2rThd5rNGP6ITZVSLxMx3HmYGrdxtF1ExAs+tW3i3yBJ9UCcDUMscZdqWIy5G47qVtAvm7IZNp+IfICyEroM6f7jjuG7BB4Xb+PQzDgii9PpNZ/jc/ruCwNXQOEIs1nAXjcp2wHqAAYrGYnHfOXDltwfGSDhkIKzWY2hnc775/sTz73AuICa2dcZj6NsQc8tL0dA3OdSlOdQPCd7oG57v47VdFGsf7BwegqkJr9/qev2VQ33dd9wMiQ4b4B/eA4+i5OPYbPX/rBdd13uMfWhSwgh4w6hKuq76IjZCqNC0zjpskF55/isQrkug7Z9f59KYYelMNiyl0pKk3sO+85vnNct+DiyWdbobAw1zN5frhf8FGyEnLWROiaczfq4puIYmAGtyJWCDNpV1qcBxXW+32e3NONBsyETrIsCSqxHHdf499xptQNLCCHiBQ+aKZrc/0d7uAjh+LJeSNC+fKmafOlHRTlrUzXJv+XwGXKcZgtBmhabbEMxlXHnpkmTzx9FrEhDa1UTs7qJ3PC2hqdwZHEL3CJCCgm+5wIwTmOzTVu/ymc8C5ORkkDOb9z2HXxx+zcmrRIKRWscgOdeiD6UeRjej/9cxLPrN9wvFT5OYf/LucceaJofedu4O1+J/ueVpWrdmMsxaZiZC2WTMny9svPM0fie+JZDIuq1A7//vVN0PQYX1n/tZdpHXluej/8nnpEMwbh8vcgKLzXUZXXcBz6L1oOqNQfW6ZF9cdc4YqFd+JjYCb3yyZMvehUPkofr/Vi+sKOx/6NYRYbM7bXDf+W2z28Fivdnbkox84T350w0ck1ZKC9VmqZwfOwOLgWDGCg2HxRHAr14FHsXn9o5/eJ1d9gbeUY9gPcjOHfWf0Pyf/UeQPEbWcFXRfQEYW/cLMJMT8eWyEtCczMm3qeLn0XQuN2fsiZiJZFjeLHhRjYNrCEI/H5fkXtsof7n4Se5kQMTMu8yxE+li0mDsQOn2RiPrOx4B+j+/t9MmSRyxWeQEMPcff7QKvdk7K2Whmn3b6DEm19v1tLpw/nE67RRmYtiBQu6lUWh5/6nl58umViAl7xFOltY6j1n3zHj8iAjFcjK/GEb6HKyAo9GOi+sAEjwn6LYPTSz+IzSQV8LuOYN7yUTQoqtLlyMHMpFIV/8DGad5+V3A1kmlTJ8hvfna1nDxvmqTaC7YK7aCCM6rWrNsqH/rEj+XpRash8CBB0+X04yj00IReWu/FRWFhtUjTv6CwmIvQpWTEOdCN142uG/u1yOIdfnQ3LCx3nEOfYRHsRxwGyl3Y0V3juqP/KvJAyKt1581yHOd8bJBMt4JDaaUyqzOZpX/yIwoOK+h+wHHmvhu+xA5irRfzKlg7s9l55eVvkJtv+pS0N7AgL32wae1mXPnFb/4uH/s0pzKXhfWdUTsL+pyL/kBB+JEWOYJtcvcZU8sg5k9go4eYPWiZMnGUfOyD54m0oWamT5d4oG45ALhp80755W8eQWTYQBjjMk8gj57GthVzHhCU6xYRQO18GQT9A2TdsO4tMNQ8qJ0d82jkL27+lDQcYhfL/7KEwZHtTEbLXXc/LR+96gaIudz/pjuclNbu+0SW3OFHWOQYVtB9wtQypYY8hI2zvP2uYHO7srJc3n7+KTLt6HGSCRk8KjXwfnRjc4vc+9ASWbd+CwQddEuLrqYf0Tr+QZFnX/biLHINK+g+wHHq3gvRcuH8Ed1r5w6YWM1BsKIa/BwkJEPETLB21h8Qec5OkcwjrKCzhnkq7H445hvDxGwRBg7V6Ie0Lv+YyBOcR2mRJ9hBsazh8hbV0d62Rd+gUTvL76yY8w8r6CwRi/Etg6GjPRahMLXz30Uy//T2LfIJK+gs4TgxTuotzlX7ihpuu9bOXcX0UvRShhV0lkilnluNGporUzTi03aiewWHZ8wjm39GDf2AibLIO+ygWB9QWTl/bEtL+lNw1AvhpHwJeLHmH9PFifdhBTanLXH9rnwUTLi2WQGRUyL/qXXieyLP8sFui0GAFXSfMRn96BHzoYmJ2CmqBeJ8QKSxCqX012Fe9PuDoHdrrb6Cfi2fS82xD3BmksMZVLvx+ZzIkiwmYFjkClbQJQql6l7E36k9K2GaXG/Qesk0b9+ilGD70CWJOi56Fz5p2XxnjrEoMVhBlyQ4h7g3ZHOMxZEGK2gLixKCFbSFRQnBCtrCooRgBW1hUUKwgrawKCFYQVtYlBCsoC0sSghW0BYWJQQraAuLEoIVdEkinsVTYNkcY3GkYbAnZ/B6dkJIfgGhzqxSqnwlyuujgydnuC9p3TpbZA1fsm7tkV/QAINWeA6SMaeWidSMEEkMFUlFTRqwGDBifBdTjVKZP0DQR4UI+hWtYxfjuwaJfNm5xcCRSMPnD4g07BXZkOULwvuPQRD01FqRoefBec5TSh+LS1YgctBKrNcgkLeaa+megLwOeTOmpmM9j+85b9nW0PkD8la3aK02YvN+kQMIG0LeoZUb5NmYM5MiyQ8qFfs++mxwrkFtfbzG0f1dyt1hK+bBASXGkG7TOnO1SPvP0NXp++tIs0SeBT13slKyCGIe3buDWViUMliApndpLQtElm324nKPPBfT8cnoQ1gxW1gYDVAL1ET+kE9B49zuGNvEtrDoALVATeRPd3muoS0sLAYT+exDo7Coe4dSzu/Dm9wKX/AlrKUILvGrIwpMy93fKTFEcXfA2n2nyJK7sBMmigGhgILmpd1NIP8ytsNeWXgEQ6G/pGaAn7/fGeSu1yNs93dKCSCsxiNMj+C+FmGXt19K0BnwmwLXPyaYe0kLOgZymetFMjeIpEronVEOLMmHNSouAvcfRHD/Ar67TSSNY90SETW5x0HYuVyp2LeQD358Zxin/qRIy93eQzClwp1ItILTp8H9mgjuJS3oq0EOgi5FzHunUvHfBRuW3F2+K/lWP6LEcPKVsPvPw7mn3yWyFH5RiqijoL9fKEFDdAVFMb55IhdgQdkbt1J+BLY3bsybEqqZu6CgPl1oQVtYWOQQVtAWFiUEK2gLixKCFbSFRQnBCtrCooRgBW1hUUKwgrawKCHkWdBuLzfPdV5urhcBNLgHPfvXCb19fyQjK+4lyr83n+5NEwNDjgV9Lc63MO6tITZ3LCImefGhwDEzh4ucWuH97ohuMXTmzmeZJ/rxIdBHiZw4RmRyeelwJxdyIrcoMG+YR8yrUuFOH6Yv06cjAU1QGx3cqZncIRdP6+AcdUhYHGQySGxmHDhORvQcpfTp+IyYoOBu0lqewPYK7HCixg6R1pexvU9kTQqfxV6K+9xbRogk4aQxOKkm95OUEnI/LoL7i1qrp/D9Muxvxme9SDu4l4H7kjQOOEK4t8HuySnYhd0N97me3Z1p4dz1C7A7uS/3uGe2g/tWkYq9Rw73mXwiDNzLyZ0i5oQM+LycCe4hkzMM97W+3eHzLrjHYPfYFpF0TuzOK/QXKFmmgtQIinge0vFGkJmPRJ4Ip4Sh2bJgiEofL8+JVvxM8eHX9Vq7z+LUjyIOn3EQ/Zc2keuKrWnuc6/kiix1SCu4a3DXM+Hc4E7OpJM1dxoSTq6eQZ6Be2yxyH4YewMLtSLlPgzcM+DsvB7cT0U8Cq9EP7i3g7taA+7grB9BXiwRaS5S7qxNH0TNmobP61OQPHB38CnTwR2EsuXOSpmhDdyd1SjcwF2Be2ypyF74fP+58+z9AJsLVah546+DMc9BxHkgBCN3CDiKUBiYlA6y6TRIgqD+G+IeF6leKfJYK48qPMi9FoWWeyaM+SZE/MurjtzBv6/ozN04+N/A/yGc70mRRnDP//Kv2YHcq2cjnWeg8H4zuII/C7CB2p28+WkKtgdRqMPuDlpuh1YXD/eF6E40grt+HdL6JvB/I/w/B9w7+Kco4vtRsD0M/4fPN63tD3eerQ9gCfXAKCT+bUqlL0NC2LxAfNDMkoGggyQzy10MknegNLtdZMYekT/k+mJZ4mKUwNvQtG5/J4x5CdJ42qtp7I8xw9DB3TjJM3Du38LA4H8cmqOF5P4CuDvvUSr2bnyiRmY688XdnPdpFGqwefL3IhMKzH3tSLQ6L0Hl9R6kj60SxOeaO8FWi/H5J7SO/xr58WeRc3f3pYXaB0HPTMbj5XMzGfkwCMGosUo4mv9dPkGSaeSc/q3jqJ9lMjXofwx2bT21LB4fMj+TUR9CZsOocbRGBsO/DHfW2OCe/nkmMxRN8sHmPrk8Fht6quvGPwAbkDsSNWjcUWs5d8Ri+pZ0+iCapYNdWy8E94bTXVd/EDaAz8ehl8HgjopfMs3wtd/GYvLTdLp1WbZL/zLXssDCasfRl7iufBMZfC4i/OZ1NqAW/c3OMEVJNuUJf+zgQGcWSuwFjpNKaj1yhchONlEGAeSurnBddR3SgCYmV1cZTO4K1YEzG60UclfgjmboYHGfXeU41R/R2vkKXAVNTFZNQYSCkAvuDvJazdFag3sZumHT14lsztua1l1B7u7/g899Cel4PdKBRA+W3XkdBY2pueB+iuMkWsD9xWy4ZyHouiFoZn4cG19HyTEpK1LIBf4jK7q/iilxUOgwqBji2WLht/7tyFd59kbWYXP/LGRtrchw9C9359m4dUMcp+1qiOmruPaE3rl7hvS4u8HckXg03cDdO1d23Hk+cncXot/OPvwikb155n5cjVLlcGb5MtxkXF+5Gyka7hoBnOlppNg/7qPx52zYAv49frlIfZ5r6pnVSsW/gXR9Htce66UhCp25+z7v27wnd/8Y/DVlRK+I8zbgQmgQ9h6/qjfuvZzxzGEizZ9QisRUlUl1KJBYCJlpdJKOxJJKKoePleqxI6V8aI1UDKuVRFWFpFrapHX/IWk90CAN9Xukec8ucVNtkkGdo106O8/VG1HNo3+K/iWcbcUBPzLHOHOYUi2fxXWuAiN0L7LlriSejEn58DFSM36UVAypkXLDvVxSza3Ssu+QtB0E9+27sb1b0u0p8KehaV/yjuLO7/gam8z/ap1BAbtqvxefa8wC9xhr5X/HNVGAZMGd7YgEuSekYvgow70M3CuGg3sluDe1Gru3+Nxb9+0E94y47fx9ttxdNEPVjVpXfE/kiTxxnzMUhSbFjK4la8ko+Gl3tMRwpJMok8qRo6VmnOfzxu4VZeDeIi2+zzfugM/v2yEZ8Hbb3T5w103I5++IVP4winvEWWZBzInP4GJw6mijQlggpWC4uAydMkXGzz9BxtWdIEMmjYWBkxB3HGQTKKkcOG4GZNJw4jREnJKGbbulfuka2f7MKtn38kvS3tQmOkNhRxE0YGfmVq0TXxB5Zp8XlSvMHwHn+QLS8EnsJLPhnqyKy5DJR8tRC2bJuJNnSO2EsRIrS8DQccNfxeLgBc4QcAbcXeTBoW07ZfsScF+0Wg6Qe2O7X6j1ZlyXTe6b0XJAN2DJHhOdM9SNRAviWmx8hC4azZ1C1pKsTsLuR8v4BSfK+LqZ4D4GBRt4G+60ewd32hyhLQXuO6T+ubXyyqJVcnAz7Z42tRfE5J89CCZf2nHdHyBt3xJZvNdE5wynDlcqhfPKlQisV0NhuKPFlawqk+HkfirsPm+m1EwYBd4J5JxvdzRVdMaFxWB38E+joj24BdyXPC/bFz8Pu7+Mgj5b7ppNFBRmqf8OK8xDPOdcCHjXx+BY38chOCbEqCCl8W2iwpHRM46XWZdfKCNnHi3JmkoYuRLNLgoYv+Vx/PDP4/CySLty8H1GS3tziynF9qzZJCt/fa/sWr0WBm5nC8W7fCAYz1UW3R9qPQaifiBHzTC+j6v8s14pzYv0xj0mo0+YAe5vlZEzjpUy8E5UVwRwh/A95uAO0SLQ0O3gzWC43/YX2bVmHfIiA+74UTR3HOBer3UbRJ2rdyXNTCpVBjE713gXj+KOArwK3GceL7MvvwB2PwbOXWGCV3AzeWTNc8BZyZ3Jxh9yd8E91dgibY3NsmftRll1G+z+/Fq04MjdOy4YJh5+zdZZK5w7V9zPLVNqJ8TsfALXgJijuKOUr0rK6FkzZPalsDu4s/WZrCR3z678ucedKWYhzY1XubeDd3sDuK95CdzvkV1rYfcW+Eiv3EFd66tFRv8kyOeDfgmp1fEhkd/j66FRxNhPGDJ5gsx570Uy6XVz0bwaYhzZhSFNP4k+1wtIVtjXMiVZBs7dLFueWC7Lb/2T7Nu4RXTatEX9o7vDENyPgucLrlt1q8hjAx12hyHrLsDlftE7dyVDJ0+Uk97vcS8bUg3uMXCHGX0h9woamNxRMrvkDgNvfnyprPjF3bL/JXLHOXrhDsdGK2LqHQO/rcPbMxveg4IMtZ9C6yya+7CjJ8kccJ/8unmmADfc0VphAZ01dzi3g0Kd3NsONsqWx5fJcnA/sHlrNtwP4DLvRwvlL9gZIPeFccdpuhJCgaB74+7I8GMnyUlXvl0mnXkShF0JG9LuSAK481+vMNwdcPfE3bLvoOG+4v/uRmtlG7h7xwTjMHcuNvgIdrwBCR/dmxU4+qSpMOqPsXlsGDEQN33kyWctkLOv+xiaWrNMyUxH9kqnLEh1Bo5nAcBfxcvLZOgxE+ToN54iDa/slkOv7BQ3jVI7nGAFOE2Kx1MrXLd+mx/ZH+ACc2aD+3dRpoU8uudzL3NkCri/4RufkDHzjjd9xH5z7yj8cPk4+lvDj50oR79hgTRu3yMHt9WDO0rtCO74aorInqUiO7nGd3+BCyRO9lolvXGPydGvP0XecP0nZczs6SbNh7mzIOsLfLvz8szDYVMnIV/rTB/70HZyh4BCuTvl6BpMRU31LLjv9CP7AxWPjzwNlRAHPpGX4dzj5UmZcvYCeeO3PiWjTpxqfNVUXiiQ+mz3w9xR26NFN/y4KTLpjDnSWL8XPr8dQo/irsBdjhcZ86jIji5N726C5oi2fFmp2EVhxJiQOJqZJ77rrXLqVZdL9biRnkH9xA0UpnZDapMw8JSFJ4tOZWTPupdMn5vxwYiNRYbXiBz7D5EtzX5kH8F+s75GqfgF3Qq9VwHuiYq4nHjJhXLq1ZdL5aghxo654m4EAY5lKBwnoebLwKh7120AdzhMKPf4OPxBF2nMEzBuP7mfNAp5CLvHz43kXpmQEy+7QE7/zPukvLba85Ac271sSJVMOP0kOLT43HH+QO68unl2Hj488SmR7S1efF9x5iit01/Dud7gnTMAhnu5zLn0fDn9c1eYbhWPzKnPAxxAnDB/luG8d/1G+H4Yd8K8zB9t5KNg91dHvjsLGr8cewZK6R9GEeMo7oKPXiInfeDtaGpVmdozH2CJqOIxM8BWPqRWti1aiaZIlGNrlFiprSC3hDteXNZAN2P8OV7tHO7QTpmSUz7xPpnzvgskjv6SqZXyAHLnIOL4eTOlbOgQeWXRioiuhynJ58CUq+DUq01E3wDuE/4Vp0YNFWF31Mynfub9Mgf9ZSeZyF0h1g107hhqvnFzj4dwquWVJeSOdIVyd+qw8SS4v2gi+gZwH3kFTo0+aciIlOGekNM+c4XMvuIC45MdAsw1eN4E/GrcvBmSSJbL9mWr4GNR3BXnTjyMgpwTmgw6CXrhUG+EjzOEgkCBuTLz4vNlNhyafQf2ffIKP99GzzhaUs1tsms1bBaal+i8i4sSawRK6919vKUxf4w3suuEzI7yuJ/47gtl1qVvNbciclUzhYKOhH7WiKkTJdOaBvcXEBdWmHHAKZNEaf04CrSDfmSWqJuolPsfyL+QV9fAI5Crsy+9UGZf9hYzcs205RXkHo+brlca3HevWedzD+JP7roahdLfIepGPzJLnIDuRexqtExCZoaRuwPu58vcKy7kXthhOYPp1qDAHHrsBPh8Svas7bB7EHf0xRXHeqbfL7LZPEHYUSrh6EOz8YFUh6XYRRt/gcyCUcuHDcm/mDtBw7FP/ujF6LOfzD0vsgfY1+STXJWvx05waRsMcE+fhM/wprbPffZ7LzBNwnzVTt1hjFtWJidd+TaZfCYK44j0gfJb8Yczf/rCncfiN/xt+Ll5baaBaWGaBgPMY+Y185x5H82dtjM2DPL6MIB7JWdLwWfCzq2Nz9H36IODBWqLGqPWornTFtQstetx91O5sArEPudt94TWKamdMF7mXHGRDEep6fKhlcEEHRvNsNP/40qpHT8Gu2EEHZDK/Cvqk8l+RBaoGwHuHzucFd2A/pXUHjVO6mDU2vGjvL78IIKOXTG0VhZcdZnUGO5h1ze3hS4XOZV96ixx6jjvN+HceU1em2kYrIKsA8xr5rnJe9ggmjttWDfCj8gC9BH6Cn2mJ+hj9DX6HH0PEf43gwNqjFqj5qg9ajAMnnYXVnHbt2TzVPw5H6n2druBw/JTz3udjJkzXdItObrd20ewZuBtsZOuvAi9nbDMNSPC53LE1o/IAjFwd1DKBTsr70jO+LdzZDibvoMs5g6wxK4ePxIl9vnmNlcwmH6Fmqp1JjdMVDRwDI/lb8K4K3NNXnswW2SdwTxn3tMG5hHKQDD9tCFtmS04qk9fCeEOH6Ov0ecGq1XSHdQaNUftUYPBMGmDdo2GKeiLY46TeUuYD7BkGHXcVJly9slmmL5Q5HBh81jh5LPny6gZ0026gkGP5yAR56/2Bs7vdd/g7/SA4T7jOJl4Zp03CDbINVQHmOfJinJzz3c00hPOneVz4lTUvFlw5zE8Nqx2TplrmfvMuHah7M48Z97TBrRFOHeCtqRNewN9wwwkBjq9Z/fpxtfoc4jwvxlcMM+pOWqPGgznzvv51DC0LLIsjt+dh5/7X3YCvuCja7yFYmrntkFuancDH9rgM7KzL0dNZR6pCQJH/+Q0kbYJfkQEqiqUypwTzt2RqeeeIcOnT0QTKMqR8g/eTageP1qOf8cbw8ZjAbZQ3LNFWri2VS9oGe4dG1ZDibkWr5mvOxnZgnlPG9AWtEmwwGh32rKqwo+IQNsEz0eCfYi+RR+jr9HnCglqjtqjBqnFMO6ehpfFkTs16Hdw+LsntGTQfh8nY06aHpGRgwhcnyOAo048VqrGsE8VlNlMo66D0cZ7+1FIwPGdQMN63I+SETOOMc/mFqxl4sOU1mUJGXnc0VIz7ijshzX/XS4+MNLfiQCP4bE9YfrOuAavxWsWA3fagLagTWibnmAaaUvatDfQN+gjAXaHT9G36GP0NUT43xQIuD61Rw1Si8HcCWq4ZgRU6izEXkgzJSNDp4yXkccfI5nBHggLAUtM3jKbeDpaTIELLNAAsSEgyNtvUX1Jcp+HY0Oap2kZCQcaOnmcmUhRDGBNWTV6uIybdzz2wrjHK8GJ/WjwCwW+4zE8Nshh0+YavFaha+cO0Aa0BW0SzJ2gLWnTSO7sksE36CPB3Olb5rZsgWvnDlB71CC1SE2GABp2FjpoepzpR3QFSwaVlOFTJ5mpcHzmtBjAm+/lQ6plfN0J3PMie4DxGoqfNdTbD8LkJJpoZ8BV/P1OwM+VisuI6ZOlehy4F4lhmY7KUcNk9KxpSGC4z8Kmp4gcZ0Y9g3FclXdMCHBuXoPXKibutAVtQtsEm55dDtp0ctKPCAB9gr4R7jv0LfpYvh4g6SuoPWqQWqQmw1oN1DK8QsM7egKtcqkYNkSGHT2h4K2OLkBi+KRS7UROzUSmh5PjrasIpx4Zwd2VstqhuMYYM+mgaDIA6eCUvJoJoyVZWYvdILGZtB4rUh0xOGS+C3xWn+fkuXkNXquYuNMWtAltQxsFgzalbUPBwizwtqbp1sCn6Fv0saLhDjAp1CI1SW0GQ0+jU0/x97rBewyt3Nx/LI5m12GAHecaV44ehp0wp1Zon8QiBkjKoFQFwwZljmtK6LIaPkRSXNw5GSBRUS6VI9n4CHNqxdVVImopfsdjgoBWAM7Na/BaxQTagjahbYK5G7vDprRtGOgT9I1gu9On6FvFJGaC3KlFajI47YSeAkGrkEEEDpknJVlbWTRNjw4wr5npXBEighz7SBFO3cbCLJS7md9a7c0gKyqAfKK83DxHz3QGw0VJF3rjEuB3PCYI2pyb1yg+p+ZiChXGNuHcaVPaNgz0CfpGENCdg0/Rt4qMuscdWqQmmc5gqOEkHtIshaAry9G8CW/WFg6soZNoftRgO7SWgtU5zh+GNAdHQrlzgYZkNWroYnNqpId2Ka9hLRWaNvDKRDi1+S6UO8/NaxQjd9qEtgnnTpvStmGgT9A3guAan6JvReRtQUDu1CLtEpG2Khg2fHSFE9AVb1UXFzeTHoWOEBdFiACMGjqbwYeO4O4Y/kUHGJZPcHHSQASySXjoMTy3eSKtyARNGJ/kLdRQhNvUQ+hMBwP6FH2rKH0eWoz2Se/mcpO/1wPp1nazVAr5FRWQHj5s0NbAyTWhiWsViUd0gOM0WQh3Je3NrSYY4xYTkJ50a5uxSwT3FrhmhEua70LmD4M7zs1rFJvhaYsOu0Rwh02NbUNgfCJkbXNlfMo8RFR8ZvftEnX7WDexNAuZbgfHaWmTtkPIn8gSsQCgU7e1S/P+Q9zx4nqCao94vItr6gpPEAAlKa751AifL0Kn5lTS1oORhRl4JSIKM/NdKHeem9coxsKMNqFtorkb24aBPhEyzVIZnzJPRBYbd2iQWvTmUoSm7SCV+oq33R2eoNsPNhWdYZkaLn/btq8BW0GFDY9wd8F2ETNJGtn5rg/OHDhOUzMcp/i409HSEBvtEpx2gm/xbI4ozPgdjwkCuOPcvEaxObUpzGAT2iaYu4mDTY1tQ0CfoG8E/R6igU/Rt4qLucfd2CVa0K9ADeoFf6cbWFJzDeWdXj+6mIC+XRvXeD6wD6kMI+dsRvMqYsL7qDQ4rvd3ugEl9b4D0rRrf/H1o5Gclv0HpWkvV7ANK8ycjaiFIwozfsdjgrg55ty8RmjWFgi0BW1C24QnjjalbcNAn6Bv9AR9iT5F3yq28QNqkFqkJiO4v+Aopdf4e12glIOmR4PsXb/ZrEZZLDUV09HW0CQ7lq/DHlqOgelSsId6SaQ6QtCSViq21t/uAnLX6RbZt2EzDHyoaETNdLTtb5DdazZhrz3UJoh/EdwjBF3d5h3TE9452801eK1i4k5b0Ca0DW0UBN+mEYKubvR8I4CX4Z4xvkUfC8vfwQbTQQ1Si9RkOHe9xnHdtqf9/QDE5MBL22XPuk1m4fBiAMfxWg40yCuLnsdeWJr4vKLGAVEvdnss47oZvpfX3+8OR/asfUkOvvSKWQ6nGMA5sQ079sjOFWxYhKVJafBa2gv3Vu+YsClrcXMNXit8Hu7ggjagLWgT2iYYCpanTR+LGD9gvtA3wp5pjRvfoo9Fj6YPHqg9apBapCbDQC0jxbEVyIiQ18nE5ODWetn9/Eb0yYuDHB97a9qxT3atZE8hiBwFqrfizxazGw44cwrKyISsPxZHbbBF9m/chhwtjpKaNUjDtp2oPTdgJ4y7i76x7o07wGN4bBC3mLkGr8VrFgVgA9qCNgkvzGhL2rTXm044CX0kmDt9iz4W/ojl4ILaowapxWC7E9RwbAVUmmgHub/5sV3Aqr296aBsf3aVNO5Eac03iRYQpsl5sFE23P84sjqF9AUZxMQ9A05k3wuqOYz9oP+bLjBdjtYG2fr0CmncsbcIuDvSvHu/vPyP58RNswsUVMCSh/soDJvFIok8hscGc+c1eC1es9A1FfOeNqAtaJNw7rQlbdobjG/AR4K4o7sG36KP0dcK3eUw3KE9apBaDOZOUMOJdny7JOM4sdvx05DiKCHbcLJNf1/k1dKF5Ke17H1xs6z908PYCXuqU7ta01GXZbHw/FHNOOVd4dzL5KWHnzGZGT74NkjA5XevelFe/Os/sBM270LzgaL7YNMs3vW1ZJ93bNjoT5m5Fq9ZeOrK2IC2COeuyB22PCqLtcmXbfd8JHB2C5A0PkZfK+jgGPKdmqP2qEFqMRhKexqGlrHH5aL+jo9AAbBEaG86IC89skgOvLy9YP1Jlpx8e9+qX98rOhNVO7ubkA3LvP3ewNfHuE+JpF/xftsVvEa6zWsRHNpWD+6FqaU5wtmE/uzaPz0imRQHhEK50wPRNw59HrYzOM6AY/mbYO68Fq/JaxfqTgfznHlPG9AW4dxpQ9oy21cC0UfoK8Hc6WP0Nfpc8DXzD2qNmqP2qMHw2tnd7mlYXP+IxlYk+qYgch7K5JWnV6LEfkxSzXCowTYukpXJpOXlRxcjPANi4SUV/vwFfAJHr4PhHFBK3xLFffM/l8jGB5+WTEsbuA+ucelMbltKXvo7uT+LVIa1TJguhVK6uQ+vA+Kx/E0wJ16L1+S1mYbBdmzmNfOceU8bRNTOSBtt6PTh1cLGR+Arwa0z+hh9jT5H3wvJoryBGqPWqDlqL5o7tdtoBkH9Kmd3RuthL6MEuBwH8Mn3LqAhuSzNvhe3StXI4TJ82qTBmyeMazMvt4HUY9fdZF4LE+xYjMvsRLvrOyLP855WlqhPaT1uF055MXZ6TFjwrpWR3Ws3Cl+TysXfw9d2yjHQ3FKulpcfXyJPfftW1JgUVVBhatK4S+vMteDOYeAswZfGj26EGC7CxXpO1jDctexc/oIMmzpRhk3mjFRcf5C4c4HATWhmP/vD30imjU+uhbWQNLjL50WWZjFu0gFyH5MB9zfjYpzpEgi+8nUUV66ZNNbPj/yDYxZsNm+49wlZestdkm7lmEkYd3eP1q0fF1ljulmdjqprdZxmpNjhQvU9Uk5H4oDEgZfrZcikcWYSuBksyaNxKSZeY9eqDfL4N34qzXv2RhAza7P8UqTiNpGtUQ+8BmB0C/oqqPbVWdgJ5J5pa5J9G1+R4cdMkpqjRuedOy7K/1K/Yp08CTE3796N/dCWCW/I/0ik9o8im/vI/fiDSqXg0Op07PQoLQz39mbZs26zjJjB9cy4XFl+Hbsjb+shpmduvE2ad+5EOsJaJuJClN9DYXa/yM6Ip+OCcMxupTJjsMFlnwO4s9vRJnue3ySjT5wm1WNH5pm5x52DAdueWi7P/e8d0rizPoK7Anf5L63H/01kg+lqdFLHBtTSYzfigHMQjeKop7Ny6ZfWA7vl0JZdZmV/82LvfNyfpjPTqMC2Z1bKoh/cLnteeBHRYQ7NY/Vq5MP1Iov41EUfsRO19PBtcN6FvXE/uHW3VA4fKkPA3Rv5zrGofe4869Ynl8uSn/xe9r6wHtFhTS7DfaXW7jdEnuHtuj6CBcBYODYF7YRwj4H7Xjm4eZdUooVWi9oqL7cxoRY2NfkOsy1PLJMlP/0DuL+A64cs+2a4Z1Zo3f5lkdX9eAMlC/5x6HIpvj0Ewg7i7oD7Pjmwqd4Imj7f4Zs5Be2OVi/XId/82BJZdgu4r6fdQ2Z6Gu4uuGu0TJ443NXoVt19pCkW24hma+ZCXCFQPRRV065XZPfql81KjFzd35t0nRvwNgEzjMReRJNj8Q9+DTFHOTTLTLdZKfe7Wi+7y4vrD3YhU25CbaW5Rnko98Yd22TXmpckUea99pYrQ8IWOdH1Ye5t7bLhL4/L4h/fDodeF2FUjzuM+lWRZQ94cf3BDohhbArc3wRHCeEeB/etxu7JigoZdsxR5oV6uebOZ5VfvOcfsvimO2Tfeoq5Rw+wEzIt4P4fIisfF7nOj+sr6rc5zhg6MArzMO68bQafX7VRElVV4D7BDFjlhDvOQe58r3q6qUVe+PPfZclNv0NrkBVYyJR1AxetytintD5/ichjh1PRTdCPIX+moaZKIRed+Uhtt+89sAnQdmi/7Fi+XtoamqViSI1UjBxmDGKayf5x2aKjad1h1H3rX5Y1v3/IlNBNu9jUDBOzAZoa+rfV1Ynvtbf395WiBB3iOHJH85NvNAzjnpC2g/ulfuk6STW3mjdjcjE975Ze/7nz5d/c5pNQ5L7sZ3dKk2lmh9VOBnzE8RciZf+LtswAuBNTNqP5yfY03xEVWAWReyu5L1lrpvHxJfdV4E67DYy7d7k9azfJ6t89IMtu/aPfxQgryAiHzeufoJvxM5H3RzwV1zuqqyduaG93JyBFs7Abwp0ttAOy/bk1KHBTUjG0xtjd8B4Ad+Yde2571myUlbffJyv/725p3rsnG+4/dN2qW0V+1eUR3wCnZRNsyGqR5HFobkyFY4cSzLS3mqdq9q7bYh6Yrx4xXMqHVpuE8skek2gTcDz/Hd5HIBnz6TmDE3fk4LYdsu6uh83tghfvfdQsXxrezCYUb708rbX6cnv7ksOv1Ow/+Aa/0XwEjdyPxWcE9zbZuXydGShs3ncQTdFhxshgZPi8yrUbd5MvPnd+iX2Wzge37JC1d4L7b+6TDfc/lg139psfBfdr0c0YyIvufbBAOGoD0jQD5+U6cyHcY5KG3XcsWyP7N7wiLfsOGceuGFZrKqvDPE3AfgT3ju0DW+plzZ0PGbtvfPBxcOfgX1SrT6F76D6Ishzcnw2ZNZY9vIpgPLubc0Cba60h5T1B7pm2VhTmz5un1lr3d+Pe2efN8Z32O3Pv2MYxhzbvkOf/8KCsuu1eeemRJ327R3F30qh17xNpQjej5/MGgQn3MHc29H4jEnAWqvfA2orAyfG3FU5ZKWPnHCejZk0zS8COOXGqVI0fxQPwPQjgk1sE9rxtXJ1PIvExw10rN8hOFA71y9aJm+LUwKQhHQ7ebnDRd1T/D8Se8CNzhHnzcP4bwP2MsJqa6OAei1XJmLnHyegTp8uY2VNl1AlTTX+L38N+Jg+wxQ1jUP6MRjWPsIL7zlUvyu6V6z3uaT4XUWaOC4eDgiyzGOe5SmQpn7bIIeadikvfCNvz3cOhBvC4t6EgrjTvch41G9xp+5mw+9jhZg0sUvCO8y3ewR2fjTv2yO7naXPYfvV62bnsBclkaPfyXrhTzPpJnPnT4M577jlE3ZnodvwI+QvfD1/thiujcgKLk6gy3MfMhu1pd3A3tTY58jhuAGbbcPLyoGn7btm5Grxpd4QdK14QN0O798bdIfd/wvaw+zLey+qBqF8D8/juo+/hGqcgMZGjXx5J1v5lUj1mpNSMGyW1U8ZKzaiRUoZau2xorSSryk0fqWV/g3msrmn3XlMzNWzfJY3b94AuW4105ighE0bMayFmEFsS+NjqwEHjyndxrdCuRwde5V5uhMyR4NrJ45EPaLHUVkv5sBqJV1Wgj9SGZtshcG+Qxp375OBWn3v9Hv/37JNGXgpgq0SWa536rMiKR724XGPO69E6+B420PyOXtJHaw6usgUIu4N3zfjRMmTiWMO9DF0xrlQZryoz/cNW2L31UKPhfmjzdmkAbwrbW0AkK7uze8WC7HO5L8Q7UPcmiBoFmoOWSvQSVh12V1JhXuhnuE8ai27ICNMd4fpk8YoyaW9qlTba/UCjNOzeI4deht3rd5tHOjs0kwV31MzyLPwedg8vxHsRNHEyHFp9EyXH2SgZotqABl6JzK4dDR2TeKJcnLIyiSfjohJx0ZmMZND/YrMqjWar5wx0Yg4yZJEcY1RZA0dCzbwMpVU+wdpK8SX4rKl7Hc7vyj0usUSZxJJJM2jIEXGdTku6LS1uW7ukU3RiHktDkntvBiUM9yVap1E7LX/Ki8sXTjodXYsbsBE6ntAZnnOTDz/jvt3BvQzc4rB7OmP63WxS8laQd2yf7I4f6CeRx1/IfaukO+aehYIVNbXMzI57Z7sn4Ou0e0JitHsMdk/B7u20e5tvd08b2XOPpXCNf+BKXxJ5brEfGYhszgbUHY9S6+s4/K0I6K2TQBYAUa/Z0TkQdF42w3D5rAgdBnJDPwMxw6FXLPfj8oyTZsK4ELW8CSFyhKoL8sLd/SdaJSyh+WDvIGDeLNgdNbXD+/P95E6BE+Tqhf5xl7/B7hDz8sD5+7nHnJNgdxRoiu//KhB3HqfRbNX3wu5fQVne6wNTvZY+HtgmHP03pAMp5HuBzL2E3lOFH7AEYu3jBa6oyOANDuCPf2BvYBNb7QOxn2td+SmRxf2419xf7NgtMuxBpBt5xUHCgnBHGuQWrWMoyHIx+Jct6neJTLwfok4iDf3k3pl3n7nT33ZCGDdp3fp5kVVZTAvNFXbuEDn2PqVSELMzHengsPMgc9fk/kO0fr6I1mhWA59ZCprYiVJyx2Mi45YiTcfggnxbfu5uQIdCNYPUKpTOnxBp+BlK6JDF7fKJ3Sgld6DJM34ZnJvG5QL9g8G9Cdz58MAnUSvfIrKdo0aDDI4A16OvPnYFuB8P5+YrOwaJu16Kmoncb4UNsphFlWtswTWrYPf4cvg8+tSGe6/dzoFDNYL7s57dl/3S01526IOgO1D/ksj0Ox2nCaVH7FhcnCUXSWZb9GQD1koU8lZk5H/DqKiVl60W2cfOR6GANG1Hy2D67xynnQt6kTtvkOeRu/q21jXg/gwnEnS03woBXLt+I7jfAe4HsYva2skXdxZaL8Pu12td/RmRp9nMRHyhQJ/bsQGFOeyuG5AUVGZ55b4RrYJvaD0E3YtnQtb7C8cAEzS7ynHil6Db8AGcahrShCaZcfL+nJdG42gJ+wybYNDbXDfzK/SV+zCDZjAxs9pxyi8H9yuww5feoWAbCHcN7orD/BuUcsG9GSXzC1wRrghxXI3jVF6hNSfzCJ9VyAF3c4vjRdj9l67bepvImqj14AqIOUMdJ/Y+2J0TmfhuW1ZoA7U7CnBN7j933fTtIiv73RIboKA7Y/7JSqX/FRuvRwlGomyWxZFQlmQcCfJGgwwJ0xdnbcuQxnYK0egbqn+iaX2nN4oZPK2tOHHSfKXi7wCdhUg3+5ocEWcAd3PbJ4K7BncHNb9+DE4C7ksWIf4IQt0COOK/YeNscDga3Ghvckfrz4wQd+fOlgZvbZA7A2q/GLin70J3KnIEt7jAW1q8CxIDd30WeE3BZy/cDX+fu7Rjl2NBj2od/6PI4uewPWDwYnnAaaNjMfdkrdumwUnRNHVGI1SDAAdVUBKzjyB74AhoXqgXM5nMEjSps1hh5EjAKWNiMQ3uaZ+7GoUA7qYWY1+I/aPd4I5WCLkrOPHiAT/tVByYPxbc56PvR+4cZwF3IfdybLPl1cEddo+TO5z42X5MqihGzB0fi8XqfO58ynAkuII7a3CHXShwdzlNF9zLwN0B96d3mZ9aWFhYWFhYWFhYWFhYWFgMMkT+P/7Smv+ik8wXAAAAAElFTkSuQmCC"/>
          <p:cNvSpPr>
            <a:spLocks noChangeAspect="1" noChangeArrowheads="1"/>
          </p:cNvSpPr>
          <p:nvPr/>
        </p:nvSpPr>
        <p:spPr bwMode="auto">
          <a:xfrm>
            <a:off x="212724" y="-144463"/>
            <a:ext cx="8543925" cy="854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B5D3D20-4101-F023-418D-4ADD9EBB0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7400255"/>
            <a:ext cx="3516935" cy="351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16">
            <a:extLst>
              <a:ext uri="{FF2B5EF4-FFF2-40B4-BE49-F238E27FC236}">
                <a16:creationId xmlns:a16="http://schemas.microsoft.com/office/drawing/2014/main" id="{B471F85E-00E6-3F33-20A2-FEB3358F0C91}"/>
              </a:ext>
            </a:extLst>
          </p:cNvPr>
          <p:cNvSpPr txBox="1"/>
          <p:nvPr/>
        </p:nvSpPr>
        <p:spPr>
          <a:xfrm>
            <a:off x="4350102" y="2352643"/>
            <a:ext cx="10058400" cy="5847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3200" b="1" dirty="0">
                <a:solidFill>
                  <a:srgbClr val="317DE2"/>
                </a:solidFill>
              </a:rPr>
              <a:t>Resultado</a:t>
            </a:r>
            <a:endParaRPr lang="es-MX" sz="3600" b="1" dirty="0">
              <a:solidFill>
                <a:srgbClr val="317DE2"/>
              </a:solidFill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561A5AD-FED3-334C-2B34-675A6CDF0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102" y="3168040"/>
            <a:ext cx="4241800" cy="56388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EA494D0-D38A-DD7A-EF38-16C1A2C30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2502" y="2835275"/>
            <a:ext cx="4572000" cy="5638800"/>
          </a:xfrm>
          <a:prstGeom prst="rect">
            <a:avLst/>
          </a:prstGeom>
        </p:spPr>
      </p:pic>
      <p:sp>
        <p:nvSpPr>
          <p:cNvPr id="12" name="Flecha derecha 11">
            <a:extLst>
              <a:ext uri="{FF2B5EF4-FFF2-40B4-BE49-F238E27FC236}">
                <a16:creationId xmlns:a16="http://schemas.microsoft.com/office/drawing/2014/main" id="{E63D5352-7274-FBBB-9A11-8DEB879E7AAA}"/>
              </a:ext>
            </a:extLst>
          </p:cNvPr>
          <p:cNvSpPr/>
          <p:nvPr/>
        </p:nvSpPr>
        <p:spPr>
          <a:xfrm>
            <a:off x="6775450" y="4487354"/>
            <a:ext cx="4419600" cy="2362200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Presiona la tecla Enter, para desplegar la siguiente tabla</a:t>
            </a:r>
            <a:endParaRPr lang="en-US" sz="2400" b="1" dirty="0"/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B68E02BB-D7D5-474B-90E1-A29D910FB5D3}"/>
              </a:ext>
            </a:extLst>
          </p:cNvPr>
          <p:cNvSpPr/>
          <p:nvPr/>
        </p:nvSpPr>
        <p:spPr>
          <a:xfrm>
            <a:off x="14941902" y="7508907"/>
            <a:ext cx="3505200" cy="1447800"/>
          </a:xfrm>
          <a:prstGeom prst="roundRect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dirty="0"/>
              <a:t>Sigue presionando Enter, para avanzar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83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5287010" cy="1477328"/>
          </a:xfrm>
        </p:spPr>
        <p:txBody>
          <a:bodyPr/>
          <a:lstStyle/>
          <a:p>
            <a:r>
              <a:rPr lang="es-CL" sz="4800" dirty="0">
                <a:latin typeface="Arial"/>
                <a:cs typeface="Arial"/>
              </a:rPr>
              <a:t>Sentencias de Repetición</a:t>
            </a:r>
            <a:endParaRPr lang="es-ES" sz="4800" dirty="0"/>
          </a:p>
        </p:txBody>
      </p:sp>
      <p:sp>
        <p:nvSpPr>
          <p:cNvPr id="10" name="AutoShape 8" descr="data:image/png;base64,%20iVBORw0KGgoAAAANSUhEUgAAAPQAAAD1CAYAAABnc9hbAAAAAXNSR0IArs4c6QAAAARnQU1BAACxjwv8YQUAAAAJcEhZcwAADsMAAA7DAcdvqGQAAEiOSURBVHhe7X0HgB1Vvf7vzC3bN72SBiSBBJKQLAlVgoo+UIo+HxaKIvbnX0UsTywPsTxsT3iWJ4iiPhQsoIJSBRHpCekhCSEJpJBNb9v33jvn/31nZsOWmdm7u/fuvbmcLzl7Z86dO3O+8/t9p82cM2JhYWFhYWFhYWFhkU8o/9NiYLD5mBto/9Oin7COOGBMqBAZPlEkVovsjPmRFn2CzohkDons2yqyrcWPtOgHrKAHhDOHibS8Syn5gIg7U8Sp9L+w6BPcZuTdGq3l5yIVvxN5Yr//hUUfYWuU/gOF4cjPKhX/b2yOR0j48RZ9hoO8c8Yr5Zwv0tYkUv+4/4VFH2Fr6H5j/lilMmuRhUP9CIucQB/QOjZDZPEOP8KiD3D8T4s+w52HP3Fv2yKHQJ6avLXoB6yg+wnHcYfzw9uzyCEcP28t+gHrkP2GchEib7NofGtDzxAN5inz1qI/sH3ofsJx5l2itfopNqu8mK5QyNlErFfvfU0ilVFRwm5SSn/YdZfe7u9b9AFW0P1Eb4I+ZkJS3jy/StpTVtSdkUwoeWhxk2za1u7H9IAV9ABgBd1PhAmaNY+DjszbF9bIL740VhpbbOuxM6orHHn/N3fInx5rEJedlp4eaAU9AFhB9xO9Cfrdb6qV31w/XtJNVtCdEa9y5NJrtstv/3bICjoPsINieYLrQtlpLSkbugTmickbi7zACtrCooRgBW1hUUKwgi4Q2HVk/7Ekg0fRogCwed9P9DYo9s431sgd3xwvLQGDYsz0NPqRmRIdL4uBf9xRgZObK6ocec+XtsvvH8nXKPfCOK5yBE862oJsW5PCRr8GGqyg+4mBCLosoeTBRU2yelN7SdVo9EDyP/GYpPzLgippC7gHnz9BLywXaTgKZ5znOM44pOQIzdbMIddNr8Dnegi70Y/MGlbQPVCXEHFHoQ5tEVkVOi93IIKuqHbkimvr5Vf3HfRjSgvve8sQ+eV146SlMYB7XgQ9tcxxaj+mtfMNnLGLPY5MMN/cX2rddg1E3adZZ7YP3QVsruk3wMn+qFT8syKnVvhf5BzxGD3ZCwoXLIXQwcfjNpiofTcK0uuwATEbMRzhgXCuUKriy55PZg8r6MNgxu1bCMf8nkjyFGTN1Wj2QNR1dhWS4gbLkitgr1qv0V8qMIXi6YlE84lmN0tYQRtQzPvPUipxI7IEGZhGnCpH0++L2Pg0vq82h1kUIU6HbVSNv1Ni0MPRn57k72QFK+jDYo5DzHGIuaPJY0p7iFp9Bd26T8BxStRpjnQ0l8NWpbqUFruASX87K7zWBQ3+B8+AmH+IvJuFJrYf3QEj6jI06b4qkvq4yAI063KDzk8/ciCtFEIHBvfJTjNHNfqKGoV0sYZogFf0nPvueI0LemrCcZyTkQ3Te4q5AyY/k2h+fw2uClHXDTHRA0QirqSirDQDuRUNkJRYWbJogzi5zasiyvlCYdYw1NC83fEB5G6ZL+AAmKxqR010HY650XHkImzfgrg+37YqTyr58z8bZemLbbm2Z8HB2nnetDJ521nV0treMy9zf9uqbiSOfwi5PjfIdnGIZs77LhTFp12KDXCWjY88K/vXbwlQIiPcbY6jr8pklt3lxfWOEnOn/mJ2lVLOt1CWfxBZwj6ZH98dzC5NUX8FGb1fa/V9RHQZMMtG0DymEo6NxrwfU2Jo09IM3gFiHVRBa2R0+ZBq+dCiO8Sp4OMF/hdFAo0MeODT35X1dz/q3/brDO5bQQ8AC2qVSn0djvHhLETdgsx+FtunI3QZtMhG0IcRdokjHRFeNdiCLqutlssevAnNW44v+V8UCSjov3/lx7LxgSdzJugibIcUCosOae38p9buzcjq1nCvpFeoCtTmZ+OzTyOQPcBLlGIoNlAsxRpyDCvoLlhyEKXiV7MTdalWrxZHMqyge2DFgexEbWFRfLCCDgRFnfhPCPsmhOZ8iJqtLfa1SzEMvCXp9GH4KsFjbXPJR/eshznqakTSISbRKZGVfN1nSIZzplI6YrZLRZvIMxGvC+Vz0+mB9UtzhjJwbC1XKnYtsulDCFm9jC7bQbEMjuMSW0Tui4vCoENVvA0dNj+j90Ex3ayU81HXTf3Fj+gFVZVKtf0VZwofFHvo5uIdFPvyj3I6KNbtLDPHKlX2M1yKouxG3wwAPYxM+rHI8t1eXHfMe70yzz/3eBQP10GSldzjust4qycQjjPvGjR1z+EmQjFkfzuSMgafxyH9Wc28ykbQFRWOfOf/9sm9TzWKYo3mxx/poMH48NNbT6+Wz793uLQELGGchaD5o7VwZk4bpB9EgbkNv1RzsN3j0VwraFlwtFLuamwEzDBi3rp/1tr5hMiibV5cVzhO3XuQh7cHuyjjMj/XeukHvf2eUGreHTjLu/3dIkHfvCArQVc7cuV1O+QXf0XLvgTx/vOHyq3Xju3vfGggMDICwTZ6LQo6oAQ0D5nyMyj0tFAX8LlTvo2/x+86Qi+/pxxM4HaRhPzAsx//IHCnFILPx2wOCEF2iAoWHQhq0hQyh14z1uns869K4cgOHei8bTG46K2PYmFhcQTBCtrCooQQJOheRO5GtKh6XWkxm+9fEy22zn2LwyMHR3joQKdNi0FGN/GcPFEp90Fs8BZA9wGsShz+R631V0WW1vtxXRCLnXyh6+obYdKA21YsKPRtWi+7xovqCaXm/g8OuwjHsVApAr9QHODjiP9wbOfsPnRFpSOf/8Fuuf2hQ2b65MAHkYoD5M7pk5e8uVa+88lR0tIcwL33UW7E6n34bPZ2ewNv/MlohB7PL9jbVnJqRSzWfiqiwb77SgmOk8moHSLDXhB5oM2P7IZTxsRi7olIaoCLahWLJbe2tz+9zo/ogUTi5BPBcay/W2A4ELOKu276bdi5BNtDs/GIbATNVTHXbGqTV/amPYcuMkfrN8CF/I8aEZeZx5RJmk/PdEMWgm5F+D4c+WHkZC9LC/GJstRQ11XfxvbU7hlpBW3RGcibeW9CPt8AZ5mZrTdkI2gikSjEcreDAwo5FfKi+ywE3eQ47vuyd+KZ1UpV/ANnqutuI3sf2sIHH2Gd9zalnB+hI5G1mPsCOnxLq1uSIUzM2UJrVeZvZoEKzl23fuzDZkQPmDdnXIAS8nqEaaZLZ2FxhMAKugtmJlHan49s+S/UzsdFi7lvqzFaWAwGrKAPg2IufyuE+q0sxJyC8LdgI2yp0KzAblMphqID0xSU0GIIOYYVtMG56LOVoWZW34aYp0eL2YGY3XuxcTtEHTLa3zscR4kDg5ZkKKKlTJkS2LSIQ27zqnhyvmDgC+naz0XmfhfZcWxvYtaa9+n1VbGYc5Lr6l8hss/L+MZiIpvr07Ln4IAq+KLFyCExmTwuLpkAetmMcudqkUAaI1lVIef975fEScT9yCICMmDxj38vW59eHiBs7tvbVn3ExZDWxguRlzdCZpOyEPP92PgPkSXrBvQ62UpHvvrTPfLnx0pzPvTbFlbLVz88sr8PluR0XW4Hxhg6bWLOa8JcoXH7bmk71OTvdYYVdD/A91oderdSsVvgDOV+ZAAoZn0fRH+NyLNrTcxABF3jyGVf3iG/eaA050Nfeu5Q+fU3xkpLQ+EFTWguDVe0SCAPgp6f6Z+gX+N96MfSIul7tU5/DRkY8qhhh5gTX+gQ84ABvys3D5LSaD3fs3ykhg4+hluwtgoCpcqLOPTyMFwf8RoXNLFqv8ieGyFqvg6nm6gp5gzErCHm8EdWLQoJh0VHz3r+NQoraINtLb6ov/6qqFUafeYH8AkxL7FiLlos3gs3Rie0FDWtDqHls8vfyQpW0IdBUe+HqN1vIlsOolZ+GBn6OSvmIwHuEpEM39JfQjAPLm1Ip1uf9/azgxV0F2xuFTnwY63bL9XauUbkuRf8L/IKDqSVQigUtI5dD1E/ha2IJaaPGDAn20BjjePoW0TWcCpp1rB9j35iIKPc5VWOXPOD3Waklw9hmPGkEgC5u6423K//5ChpDRrhz/kodwfOGeI4+z4Fm5yDlHAK7pGaqw3IxSfRUrxVZOUyPy5rWEH3EwMRNMvgWJzHlWb2U9SmARxAL3+CtiBsk7sQgBPzKSpOMyzFYJ4Qs1VFQWAFbWFRQrCCtrAoIVhBW1iUEKygCwQOBpVysCgMrKALBD77zEHuUgzec90lA2iEk3iCAper4oy94kFJ5fxgYiC3rRJxJYvXtsqm7amSq83I/5jxCZk/o1xSHS/A7oQj77ZV3ST8mYuUQsBBSG8RWb7Y3yk4rKD7iQFNn6x25CPf2Ck//8sBc2ypiNp7sETkAxcMlZu/PKa/r5MtKkE7zoL3aJ35CdhVY7dzCYWUmze1/lbr5e/14woO2+QuEFIZLRm4Qyot0p4qjUAuhlPAAvtHLtLUSBJSQdPaQS19OGA/hia3YybCFgusoAsE9jU7wFqqFEIHOnMrAbB0Yk3sb3YJ+NPbO88HF1bQFhYlBCtoC4sSghV0gcDGWgdMw60EQgc6b5cA0IEIfU0y44uqg2EFXQgYN1BSzqX9SzB4nWrDtETgtIJQQDBvyiyq4quksn0wMaD50Eklv3+4UZ5d22KOLSXwVtQpMyrknedUS2t7T18/8u5Dzz9Jqcy/wbIoqjq//oi1tnKVcpa77nO/9SMLDivofmJA86GR66kUnb+oBkhzBq6FnQhZ+fMInA8dE5kccWtqZEZkCaxZHLCC7icGJGiAjlxqtXMHKNSwfrRd4CC/KFGXKn7Q4bkQQCmGMDFb5B9W0BYWJQQraAuLEoIVdJ7BLqINrwaL/MLmcT/R26DY28+ull//5zhpCHgD42sZNZWOXPa1evnTPxqPkEExznluKRMZ5e93R0VK5IF+vyc817CC7ifCBE0wU2dNTcolb66VtpQdIeqMsoSS2x86JKs2tIc9kVFkgl4w03HSb8FG4K0r13WeF3nuHn+34LCC7ieiBE14I722dg6GE1Qzd6CoBO04c9+vdexnIrGA7imNnLpb62Vv8/YLD9uHzhPosErRcW3oGfxMOiKg0JzmK3b45oDuwUz8Dnpbe8FgBd1/wC1DH9q36DdMntp87SesoPsJ1DQN+Gs7yDmH0l7eWvQHVtD9RCbjrMJHUTW3SgRNft5a9ANW0P3GopfQPPwTapTmV2vqjtZioUO2CPptIQLBPGReMk+Zt0UDJNCMiHibXQP+6KLSEFNl0W/MGweTfg7Z+FbsjCui8hF2dSvxGZYgF19BPMUyl9fcDahHcu7VWr4rshTbxQHvbkbsBmxWeDHdkb5H62WX+TsFhxX0gDG1TGToqWiE853EnN5faLCmq1BK/xfccaQf1w3uHq3VF3EoX5BeDD7QLhLbIXLgGZENRfOQhoc5U5BFpyGErMudRGvi2Sf8nYLDCrpEodS8DRD0sT0rYZrc3aj10qnevkUpwfahSxJ1QyDciFe08DseY1FqsIIuScSy6Btnc4zFkQYraAuLEoIVtIVFCcEK2sKihGBHuUsSC2qVyqyAeacEj3Lrl7WOzRFZdMiLswjHzKRILHBGnQfVLrKyaJ4YtDW0hUUkyt6gVOIepeIP4/Nvrwaz/xA+v+AfWBSwgrawiIDjqBGohU9GLT0Pe3WvBrOPeLeo7udbQVtYRIN9Fi5O7G92CfijimoVCytoC4sSghW0hUUJwQrawqKEYAVtYREN5d3qM/O1ufBwR+A+Q1FpyArawiICSjn7RNzng4NejfCyf2hRwD5YUpKwD5bkDmeOiscbp0ngMr6oER1nV3v74vX+bsFhBV2SOL1GqbaV0YIumy3ylF2Mr8RgBV0wXJvH7s5TFUrtXYX64+hgQbsvaT1iFoTPFUuKENfxT1Hd3z1SYAU9uEB+n1qOj9EiKQQ3D6J2IASnWqn0b/A5LkTQ9VrHL8VnY37SMFA47UhnvUgT+q9rsG2RLaygBxULJjiOvkzrzDnYGYaQj/znyGsMHzPwGbLGmaZg1uIzg50i9AHF11LUKyX3uG41CqbHWr14i95gBT1omFqrVO0XRWJXowZK9Kw5cw1qNQoRKxQVDdL7IOqvu+7SH2DHNsGzgBX04AD5XPdvSqmbsDnc+ma2YG/AXam1XCCyZIsXN+igRqJ0wpI536Vz1rCCHhTMHq1U/H9E4u/uvea0eBV0T3eb4zgfz2QK9crW6SPj8Zpjgm9bKZ1Ot+8VWbbBjyg4inBApOQAr0y+Dh/n25q5X0Dtl07524OOWGzI6zIZ+U0mk7kL4c5OAfvpO9EluMo/tChgBZ13zB6lVObtcI3qImqZHSHgo5WxrZmMftqPGHRonYbdZALSMh7hqE6B+4iXUebAIoEVdH6B2jl2Kj7eEVU7a06rfQ0FwzcrZJqUcu8WWXHAjygAFPtIEfOhzYuiiwa2D51XnIa+c/v3UW7ynq8f9yrg2jK0tkqOGjdc4vGY5x6vAfAVbwcbm2Xbtn2Cpqsf2x2snd1lWiffJPLMPj9y0OG920r9FJtB64oxjXdovQz2LQ5YQecPyNuTz0UNcw82Q96L1C5f/eJ75aqPXSBVVWXiuq8FRStJlCXka/91h3znxj9KU3MbBB7ohqid5Wuuu+Q7/n5BcKQJ2ja58wb2nd3L0OQOFLPWGdTM4+Rtbz1FaodUQcxwdXhwKQf8kVjMkR31++SOO5+AmFu9+B5g7aw3IU9u9iMssoQVdH4AL03Mwcd7wvrOCl2zD73/zTJl0hhJpzKmX8kaupSDRlDoWtz08/tl6yu7mQteZvSA26KU838iSw76EYUEEqnDEsr4sO8KAivovKBuBCqeK5G9gcbWOi0TJ0yQ899cJ7VDK+Hsr43bWfFYTLZt3SV33vOMNDU1hdTOhHrZdatu8ncKCqRxPz5WoZBB0CtfDWZ/Bb7bbA4sEhRV6VIiQJ7Oez1qmEdgcD+qK5RKyX9+4XL59McvlMoK9p1fG4JOVCTl2q/9Wm740T3S2NSCfAisT1A7qy+67nM3+vsWfYCtoXOOM4fCIT8aVlZqnZIpkyfKuefM8/vOYU3y4H5osYS+IpGIyZaXdshf7lsMMTfgHGGupzajec5BKIt+wAo6t4CnN7DvfHFY39lBjl/2roVywvETJdMWfguTmlFosRdl6LueRcfi8otf/11e3LQdeyGD/qLalNI/Rt+52Y+w6CP6YRqLcNQNgUP+CrK9KKi5zdp5+tTJ8suffFJOO2OmtDe3+d90Be9HL1m+QV7ZXrDbr5E4avxwqTtpatbCTibismFTvVxy5X/L4mVr8buQWZ0ia7Ued7LIX62g+wkr6Jyi7mw0Rx8NEjOhVFqu+cy75YufvViS8bi4OrgWz6AZfvmHbpC77n4Ce8VmIi3vuOhMue2WT0uMzY1ewNTHypPy9W/eId++8Y/S0sJbVUG/U2kUhv/PdZfYW1UDgG1y5wwLqyHmz/k7PcDa+bhpk03fubKmMlTMBigPHFP90TzFF0zagsusHkgkE7J+3VZ54JGlEHNU31mvd91xt/k7Fv1EWO5a9BkNC+CUbwnydDah+UDFRW85RebPmybpluCm9mFAL97AE/urxRU60pRNw4GH8cHOO+9+Spat2ISthInvCeWidv5uSFMbZ6nDDxeWi0wtCw69pSboNww8J88d9fuLY8G/7Qjm90WDLMxi0TsWlivVwEc83+RHdAFr5xNmHCM/ueGj8rqFs6W9KXpFHTa5r/jI/8jv//SkL6LiAR+Aeefbz5Bf3vypXpvcybKErFmzRT78qZ/Ik88sBxf4fyDUKq2rThd5rNGP6ITZVSLxMx3HmYGrdxtF1ExAs+tW3i3yBJ9UCcDUMscZdqWIy5G47qVtAvm7IZNp+IfICyEroM6f7jjuG7BB4Xb+PQzDgii9PpNZ/jc/ruCwNXQOEIs1nAXjcp2wHqAAYrGYnHfOXDltwfGSDhkIKzWY2hnc775/sTz73AuICa2dcZj6NsQc8tL0dA3OdSlOdQPCd7oG57v47VdFGsf7BwegqkJr9/qev2VQ33dd9wMiQ4b4B/eA4+i5OPYbPX/rBdd13uMfWhSwgh4w6hKuq76IjZCqNC0zjpskF55/isQrkug7Z9f59KYYelMNiyl0pKk3sO+85vnNct+DiyWdbobAw1zN5frhf8FGyEnLWROiaczfq4puIYmAGtyJWCDNpV1qcBxXW+32e3NONBsyETrIsCSqxHHdf499xptQNLCCHiBQ+aKZrc/0d7uAjh+LJeSNC+fKmafOlHRTlrUzXJv+XwGXKcZgtBmhabbEMxlXHnpkmTzx9FrEhDa1UTs7qJ3PC2hqdwZHEL3CJCCgm+5wIwTmOzTVu/ymc8C5ORkkDOb9z2HXxx+zcmrRIKRWscgOdeiD6UeRjej/9cxLPrN9wvFT5OYf/LucceaJofedu4O1+J/ueVpWrdmMsxaZiZC2WTMny9svPM0fie+JZDIuq1A7//vVN0PQYX1n/tZdpHXluej/8nnpEMwbh8vcgKLzXUZXXcBz6L1oOqNQfW6ZF9cdc4YqFd+JjYCb3yyZMvehUPkofr/Vi+sKOx/6NYRYbM7bXDf+W2z28Fivdnbkox84T350w0ck1ZKC9VmqZwfOwOLgWDGCg2HxRHAr14FHsXn9o5/eJ1d9gbeUY9gPcjOHfWf0Pyf/UeQPEbWcFXRfQEYW/cLMJMT8eWyEtCczMm3qeLn0XQuN2fsiZiJZFjeLHhRjYNrCEI/H5fkXtsof7n4Se5kQMTMu8yxE+li0mDsQOn2RiPrOx4B+j+/t9MmSRyxWeQEMPcff7QKvdk7K2Whmn3b6DEm19v1tLpw/nE67RRmYtiBQu6lUWh5/6nl58umViAl7xFOltY6j1n3zHj8iAjFcjK/GEb6HKyAo9GOi+sAEjwn6LYPTSz+IzSQV8LuOYN7yUTQoqtLlyMHMpFIV/8DGad5+V3A1kmlTJ8hvfna1nDxvmqTaC7YK7aCCM6rWrNsqH/rEj+XpRash8CBB0+X04yj00IReWu/FRWFhtUjTv6CwmIvQpWTEOdCN142uG/u1yOIdfnQ3LCx3nEOfYRHsRxwGyl3Y0V3juqP/KvJAyKt1581yHOd8bJBMt4JDaaUyqzOZpX/yIwoOK+h+wHHmvhu+xA5irRfzKlg7s9l55eVvkJtv+pS0N7AgL32wae1mXPnFb/4uH/s0pzKXhfWdUTsL+pyL/kBB+JEWOYJtcvcZU8sg5k9go4eYPWiZMnGUfOyD54m0oWamT5d4oG45ALhp80755W8eQWTYQBjjMk8gj57GthVzHhCU6xYRQO18GQT9A2TdsO4tMNQ8qJ0d82jkL27+lDQcYhfL/7KEwZHtTEbLXXc/LR+96gaIudz/pjuclNbu+0SW3OFHWOQYVtB9wtQypYY8hI2zvP2uYHO7srJc3n7+KTLt6HGSCRk8KjXwfnRjc4vc+9ASWbd+CwQddEuLrqYf0Tr+QZFnX/biLHINK+g+wHHq3gvRcuH8Ed1r5w6YWM1BsKIa/BwkJEPETLB21h8Qec5OkcwjrKCzhnkq7H445hvDxGwRBg7V6Ie0Lv+YyBOcR2mRJ9hBsazh8hbV0d62Rd+gUTvL76yY8w8r6CwRi/Etg6GjPRahMLXz30Uy//T2LfIJK+gs4TgxTuotzlX7ihpuu9bOXcX0UvRShhV0lkilnluNGporUzTi03aiewWHZ8wjm39GDf2AibLIO+ygWB9QWTl/bEtL+lNw1AvhpHwJeLHmH9PFifdhBTanLXH9rnwUTLi2WQGRUyL/qXXieyLP8sFui0GAFXSfMRn96BHzoYmJ2CmqBeJ8QKSxCqX012Fe9PuDoHdrrb6Cfi2fS82xD3BmksMZVLvx+ZzIkiwmYFjkClbQJQql6l7E36k9K2GaXG/Qesk0b9+ilGD70CWJOi56Fz5p2XxnjrEoMVhBlyQ4h7g3ZHOMxZEGK2gLixKCFbSFRQnBCtrCooRgBW1hUUKwgrawKCFYQVtYlBCsoC0sSghW0BYWJQQraAuLEoIVdEkinsVTYNkcY3GkYbAnZ/B6dkJIfgGhzqxSqnwlyuujgydnuC9p3TpbZA1fsm7tkV/QAINWeA6SMaeWidSMEEkMFUlFTRqwGDBifBdTjVKZP0DQR4UI+hWtYxfjuwaJfNm5xcCRSMPnD4g07BXZkOULwvuPQRD01FqRoefBec5TSh+LS1YgctBKrNcgkLeaa+megLwOeTOmpmM9j+85b9nW0PkD8la3aK02YvN+kQMIG0LeoZUb5NmYM5MiyQ8qFfs++mxwrkFtfbzG0f1dyt1hK+bBASXGkG7TOnO1SPvP0NXp++tIs0SeBT13slKyCGIe3buDWViUMliApndpLQtElm324nKPPBfT8cnoQ1gxW1gYDVAL1ET+kE9B49zuGNvEtrDoALVATeRPd3muoS0sLAYT+exDo7Coe4dSzu/Dm9wKX/AlrKUILvGrIwpMy93fKTFEcXfA2n2nyJK7sBMmigGhgILmpd1NIP8ytsNeWXgEQ6G/pGaAn7/fGeSu1yNs93dKCSCsxiNMj+C+FmGXt19K0BnwmwLXPyaYe0kLOgZymetFMjeIpEronVEOLMmHNSouAvcfRHD/Ar67TSSNY90SETW5x0HYuVyp2LeQD358Zxin/qRIy93eQzClwp1ItILTp8H9mgjuJS3oq0EOgi5FzHunUvHfBRuW3F2+K/lWP6LEcPKVsPvPw7mn3yWyFH5RiqijoL9fKEFDdAVFMb55IhdgQdkbt1J+BLY3bsybEqqZu6CgPl1oQVtYWOQQVtAWFiUEK2gLixKCFbSFRQnBCtrCooRgBW1hUUKwgrawKCHkWdBuLzfPdV5urhcBNLgHPfvXCb19fyQjK+4lyr83n+5NEwNDjgV9Lc63MO6tITZ3LCImefGhwDEzh4ucWuH97ohuMXTmzmeZJ/rxIdBHiZw4RmRyeelwJxdyIrcoMG+YR8yrUuFOH6Yv06cjAU1QGx3cqZncIRdP6+AcdUhYHGQySGxmHDhORvQcpfTp+IyYoOBu0lqewPYK7HCixg6R1pexvU9kTQqfxV6K+9xbRogk4aQxOKkm95OUEnI/LoL7i1qrp/D9Muxvxme9SDu4l4H7kjQOOEK4t8HuySnYhd0N97me3Z1p4dz1C7A7uS/3uGe2g/tWkYq9Rw73mXwiDNzLyZ0i5oQM+LycCe4hkzMM97W+3eHzLrjHYPfYFpF0TuzOK/QXKFmmgtQIinge0vFGkJmPRJ4Ip4Sh2bJgiEofL8+JVvxM8eHX9Vq7z+LUjyIOn3EQ/Zc2keuKrWnuc6/kiix1SCu4a3DXM+Hc4E7OpJM1dxoSTq6eQZ6Be2yxyH4YewMLtSLlPgzcM+DsvB7cT0U8Cq9EP7i3g7taA+7grB9BXiwRaS5S7qxNH0TNmobP61OQPHB38CnTwR2EsuXOSpmhDdyd1SjcwF2Be2ypyF74fP+58+z9AJsLVah546+DMc9BxHkgBCN3CDiKUBiYlA6y6TRIgqD+G+IeF6leKfJYK48qPMi9FoWWeyaM+SZE/MurjtzBv6/ozN04+N/A/yGc70mRRnDP//Kv2YHcq2cjnWeg8H4zuII/C7CB2p28+WkKtgdRqMPuDlpuh1YXD/eF6E40grt+HdL6JvB/I/w/B9w7+Kco4vtRsD0M/4fPN63tD3eerQ9gCfXAKCT+bUqlL0NC2LxAfNDMkoGggyQzy10MknegNLtdZMYekT/k+mJZ4mKUwNvQtG5/J4x5CdJ42qtp7I8xw9DB3TjJM3Du38LA4H8cmqOF5P4CuDvvUSr2bnyiRmY688XdnPdpFGqwefL3IhMKzH3tSLQ6L0Hl9R6kj60SxOeaO8FWi/H5J7SO/xr58WeRc3f3pYXaB0HPTMbj5XMzGfkwCMGosUo4mv9dPkGSaeSc/q3jqJ9lMjXofwx2bT21LB4fMj+TUR9CZsOocbRGBsO/DHfW2OCe/nkmMxRN8sHmPrk8Fht6quvGPwAbkDsSNWjcUWs5d8Ri+pZ0+iCapYNdWy8E94bTXVd/EDaAz8ehl8HgjopfMs3wtd/GYvLTdLp1WbZL/zLXssDCasfRl7iufBMZfC4i/OZ1NqAW/c3OMEVJNuUJf+zgQGcWSuwFjpNKaj1yhchONlEGAeSurnBddR3SgCYmV1cZTO4K1YEzG60UclfgjmboYHGfXeU41R/R2vkKXAVNTFZNQYSCkAvuDvJazdFag3sZumHT14lsztua1l1B7u7/g899Cel4PdKBRA+W3XkdBY2pueB+iuMkWsD9xWy4ZyHouiFoZn4cG19HyTEpK1LIBf4jK7q/iilxUOgwqBji2WLht/7tyFd59kbWYXP/LGRtrchw9C9359m4dUMcp+1qiOmruPaE3rl7hvS4u8HckXg03cDdO1d23Hk+cncXot/OPvwikb155n5cjVLlcGb5MtxkXF+5Gyka7hoBnOlppNg/7qPx52zYAv49frlIfZ5r6pnVSsW/gXR9Htce66UhCp25+z7v27wnd/8Y/DVlRK+I8zbgQmgQ9h6/qjfuvZzxzGEizZ9QisRUlUl1KJBYCJlpdJKOxJJKKoePleqxI6V8aI1UDKuVRFWFpFrapHX/IWk90CAN9Xukec8ucVNtkkGdo106O8/VG1HNo3+K/iWcbcUBPzLHOHOYUi2fxXWuAiN0L7LlriSejEn58DFSM36UVAypkXLDvVxSza3Ssu+QtB0E9+27sb1b0u0p8KehaV/yjuLO7/gam8z/ap1BAbtqvxefa8wC9xhr5X/HNVGAZMGd7YgEuSekYvgow70M3CuGg3sluDe1Gru3+Nxb9+0E94y47fx9ttxdNEPVjVpXfE/kiTxxnzMUhSbFjK4la8ko+Gl3tMRwpJMok8qRo6VmnOfzxu4VZeDeIi2+zzfugM/v2yEZ8Hbb3T5w103I5++IVP4winvEWWZBzInP4GJw6mijQlggpWC4uAydMkXGzz9BxtWdIEMmjYWBkxB3HGQTKKkcOG4GZNJw4jREnJKGbbulfuka2f7MKtn38kvS3tQmOkNhRxE0YGfmVq0TXxB5Zp8XlSvMHwHn+QLS8EnsJLPhnqyKy5DJR8tRC2bJuJNnSO2EsRIrS8DQccNfxeLgBc4QcAbcXeTBoW07ZfsScF+0Wg6Qe2O7X6j1ZlyXTe6b0XJAN2DJHhOdM9SNRAviWmx8hC4azZ1C1pKsTsLuR8v4BSfK+LqZ4D4GBRt4G+60ewd32hyhLQXuO6T+ubXyyqJVcnAz7Z42tRfE5J89CCZf2nHdHyBt3xJZvNdE5wynDlcqhfPKlQisV0NhuKPFlawqk+HkfirsPm+m1EwYBd4J5JxvdzRVdMaFxWB38E+joj24BdyXPC/bFz8Pu7+Mgj5b7ppNFBRmqf8OK8xDPOdcCHjXx+BY38chOCbEqCCl8W2iwpHRM46XWZdfKCNnHi3JmkoYuRLNLgoYv+Vx/PDP4/CySLty8H1GS3tziynF9qzZJCt/fa/sWr0WBm5nC8W7fCAYz1UW3R9qPQaifiBHzTC+j6v8s14pzYv0xj0mo0+YAe5vlZEzjpUy8E5UVwRwh/A95uAO0SLQ0O3gzWC43/YX2bVmHfIiA+74UTR3HOBer3UbRJ2rdyXNTCpVBjE713gXj+KOArwK3GceL7MvvwB2PwbOXWGCV3AzeWTNc8BZyZ3Jxh9yd8E91dgibY3NsmftRll1G+z+/Fq04MjdOy4YJh5+zdZZK5w7V9zPLVNqJ8TsfALXgJijuKOUr0rK6FkzZPalsDu4s/WZrCR3z678ucedKWYhzY1XubeDd3sDuK95CdzvkV1rYfcW+Eiv3EFd66tFRv8kyOeDfgmp1fEhkd/j66FRxNhPGDJ5gsx570Uy6XVz0bwaYhzZhSFNP4k+1wtIVtjXMiVZBs7dLFueWC7Lb/2T7Nu4RXTatEX9o7vDENyPgucLrlt1q8hjAx12hyHrLsDlftE7dyVDJ0+Uk97vcS8bUg3uMXCHGX0h9woamNxRMrvkDgNvfnyprPjF3bL/JXLHOXrhDsdGK2LqHQO/rcPbMxveg4IMtZ9C6yya+7CjJ8kccJ/8unmmADfc0VphAZ01dzi3g0Kd3NsONsqWx5fJcnA/sHlrNtwP4DLvRwvlL9gZIPeFccdpuhJCgaB74+7I8GMnyUlXvl0mnXkShF0JG9LuSAK481+vMNwdcPfE3bLvoOG+4v/uRmtlG7h7xwTjMHcuNvgIdrwBCR/dmxU4+qSpMOqPsXlsGDEQN33kyWctkLOv+xiaWrNMyUxH9kqnLEh1Bo5nAcBfxcvLZOgxE+ToN54iDa/slkOv7BQ3jVI7nGAFOE2Kx1MrXLd+mx/ZH+ACc2aD+3dRpoU8uudzL3NkCri/4RufkDHzjjd9xH5z7yj8cPk4+lvDj50oR79hgTRu3yMHt9WDO0rtCO74aorInqUiO7nGd3+BCyRO9lolvXGPydGvP0XecP0nZczs6SbNh7mzIOsLfLvz8szDYVMnIV/rTB/70HZyh4BCuTvl6BpMRU31LLjv9CP7AxWPjzwNlRAHPpGX4dzj5UmZcvYCeeO3PiWjTpxqfNVUXiiQ+mz3w9xR26NFN/y4KTLpjDnSWL8XPr8dQo/irsBdjhcZ86jIji5N726C5oi2fFmp2EVhxJiQOJqZJ77rrXLqVZdL9biRnkH9xA0UpnZDapMw8JSFJ4tOZWTPupdMn5vxwYiNRYbXiBz7D5EtzX5kH8F+s75GqfgF3Qq9VwHuiYq4nHjJhXLq1ZdL5aghxo654m4EAY5lKBwnoebLwKh7120AdzhMKPf4OPxBF2nMEzBuP7mfNAp5CLvHz43kXpmQEy+7QE7/zPukvLba85Ac271sSJVMOP0kOLT43HH+QO68unl2Hj488SmR7S1efF9x5iit01/Dud7gnTMAhnu5zLn0fDn9c1eYbhWPzKnPAxxAnDB/luG8d/1G+H4Yd8K8zB9t5KNg91dHvjsLGr8cewZK6R9GEeMo7oKPXiInfeDtaGpVmdozH2CJqOIxM8BWPqRWti1aiaZIlGNrlFiprSC3hDteXNZAN2P8OV7tHO7QTpmSUz7xPpnzvgskjv6SqZXyAHLnIOL4eTOlbOgQeWXRioiuhynJ58CUq+DUq01E3wDuE/4Vp0YNFWF31Mynfub9Mgf9ZSeZyF0h1g107hhqvnFzj4dwquWVJeSOdIVyd+qw8SS4v2gi+gZwH3kFTo0+aciIlOGekNM+c4XMvuIC45MdAsw1eN4E/GrcvBmSSJbL9mWr4GNR3BXnTjyMgpwTmgw6CXrhUG+EjzOEgkCBuTLz4vNlNhyafQf2ffIKP99GzzhaUs1tsms1bBaal+i8i4sSawRK6919vKUxf4w3suuEzI7yuJ/47gtl1qVvNbciclUzhYKOhH7WiKkTJdOaBvcXEBdWmHHAKZNEaf04CrSDfmSWqJuolPsfyL+QV9fAI5Crsy+9UGZf9hYzcs205RXkHo+brlca3HevWedzD+JP7roahdLfIepGPzJLnIDuRexqtExCZoaRuwPu58vcKy7kXthhOYPp1qDAHHrsBPh8Svas7bB7EHf0xRXHeqbfL7LZPEHYUSrh6EOz8YFUh6XYRRt/gcyCUcuHDcm/mDtBw7FP/ujF6LOfzD0vsgfY1+STXJWvx05waRsMcE+fhM/wprbPffZ7LzBNwnzVTt1hjFtWJidd+TaZfCYK44j0gfJb8Yczf/rCncfiN/xt+Ll5baaBaWGaBgPMY+Y185x5H82dtjM2DPL6MIB7JWdLwWfCzq2Nz9H36IODBWqLGqPWornTFtQstetx91O5sArEPudt94TWKamdMF7mXHGRDEep6fKhlcEEHRvNsNP/40qpHT8Gu2EEHZDK/Cvqk8l+RBaoGwHuHzucFd2A/pXUHjVO6mDU2vGjvL78IIKOXTG0VhZcdZnUGO5h1ze3hS4XOZV96ixx6jjvN+HceU1em2kYrIKsA8xr5rnJe9ggmjttWDfCj8gC9BH6Cn2mJ+hj9DX6HH0PEf43gwNqjFqj5qg9ajAMnnYXVnHbt2TzVPw5H6n2druBw/JTz3udjJkzXdItObrd20ewZuBtsZOuvAi9nbDMNSPC53LE1o/IAjFwd1DKBTsr70jO+LdzZDibvoMs5g6wxK4ePxIl9vnmNlcwmH6Fmqp1JjdMVDRwDI/lb8K4K3NNXnswW2SdwTxn3tMG5hHKQDD9tCFtmS04qk9fCeEOH6Ov0ecGq1XSHdQaNUftUYPBMGmDdo2GKeiLY46TeUuYD7BkGHXcVJly9slmmL5Q5HBh81jh5LPny6gZ0026gkGP5yAR56/2Bs7vdd/g7/SA4T7jOJl4Zp03CDbINVQHmOfJinJzz3c00hPOneVz4lTUvFlw5zE8Nqx2TplrmfvMuHah7M48Z97TBrRFOHeCtqRNewN9wwwkBjq9Z/fpxtfoc4jwvxlcMM+pOWqPGgznzvv51DC0LLIsjt+dh5/7X3YCvuCja7yFYmrntkFuancDH9rgM7KzL0dNZR6pCQJH/+Q0kbYJfkQEqiqUypwTzt2RqeeeIcOnT0QTKMqR8g/eTageP1qOf8cbw8ZjAbZQ3LNFWri2VS9oGe4dG1ZDibkWr5mvOxnZgnlPG9AWtEmwwGh32rKqwo+IQNsEz0eCfYi+RR+jr9HnCglqjtqjBqnFMO6ehpfFkTs16Hdw+LsntGTQfh8nY06aHpGRgwhcnyOAo048VqrGsE8VlNlMo66D0cZ7+1FIwPGdQMN63I+SETOOMc/mFqxl4sOU1mUJGXnc0VIz7ijshzX/XS4+MNLfiQCP4bE9YfrOuAavxWsWA3fagLagTWibnmAaaUvatDfQN+gjAXaHT9G36GP0NUT43xQIuD61Rw1Si8HcCWq4ZgRU6izEXkgzJSNDp4yXkccfI5nBHggLAUtM3jKbeDpaTIELLNAAsSEgyNtvUX1Jcp+HY0Oap2kZCQcaOnmcmUhRDGBNWTV6uIybdzz2wrjHK8GJ/WjwCwW+4zE8Nshh0+YavFaha+cO0Aa0BW0SzJ2gLWnTSO7sksE36CPB3Olb5rZsgWvnDlB71CC1SE2GABp2FjpoepzpR3QFSwaVlOFTJ5mpcHzmtBjAm+/lQ6plfN0J3PMie4DxGoqfNdTbD8LkJJpoZ8BV/P1OwM+VisuI6ZOlehy4F4lhmY7KUcNk9KxpSGC4z8Kmp4gcZ0Y9g3FclXdMCHBuXoPXKibutAVtQtsEm55dDtp0ctKPCAB9gr4R7jv0LfpYvh4g6SuoPWqQWqQmw1oN1DK8QsM7egKtcqkYNkSGHT2h4K2OLkBi+KRS7UROzUSmh5PjrasIpx4Zwd2VstqhuMYYM+mgaDIA6eCUvJoJoyVZWYvdILGZtB4rUh0xOGS+C3xWn+fkuXkNXquYuNMWtAltQxsFgzalbUPBwizwtqbp1sCn6Fv0saLhDjAp1CI1SW0GQ0+jU0/x97rBewyt3Nx/LI5m12GAHecaV44ehp0wp1Zon8QiBkjKoFQFwwZljmtK6LIaPkRSXNw5GSBRUS6VI9n4CHNqxdVVImopfsdjgoBWAM7Na/BaxQTagjahbYK5G7vDprRtGOgT9I1gu9On6FvFJGaC3KlFajI47YSeAkGrkEEEDpknJVlbWTRNjw4wr5npXBEighz7SBFO3cbCLJS7md9a7c0gKyqAfKK83DxHz3QGw0VJF3rjEuB3PCYI2pyb1yg+p+ZiChXGNuHcaVPaNgz0CfpGENCdg0/Rt4qMuscdWqQmmc5gqOEkHtIshaAry9G8CW/WFg6soZNoftRgO7SWgtU5zh+GNAdHQrlzgYZkNWroYnNqpId2Ka9hLRWaNvDKRDi1+S6UO8/NaxQjd9qEtgnnTpvStmGgT9A3guAan6JvReRtQUDu1CLtEpG2Khg2fHSFE9AVb1UXFzeTHoWOEBdFiACMGjqbwYeO4O4Y/kUHGJZPcHHSQASySXjoMTy3eSKtyARNGJ/kLdRQhNvUQ+hMBwP6FH2rKH0eWoz2Se/mcpO/1wPp1nazVAr5FRWQHj5s0NbAyTWhiWsViUd0gOM0WQh3Je3NrSYY4xYTkJ50a5uxSwT3FrhmhEua70LmD4M7zs1rFJvhaYsOu0Rwh02NbUNgfCJkbXNlfMo8RFR8ZvftEnX7WDexNAuZbgfHaWmTtkPIn8gSsQCgU7e1S/P+Q9zx4nqCao94vItr6gpPEAAlKa751AifL0Kn5lTS1oORhRl4JSIKM/NdKHeem9coxsKMNqFtorkb24aBPhEyzVIZnzJPRBYbd2iQWvTmUoSm7SCV+oq33R2eoNsPNhWdYZkaLn/btq8BW0GFDY9wd8F2ETNJGtn5rg/OHDhOUzMcp/i409HSEBvtEpx2gm/xbI4ozPgdjwkCuOPcvEaxObUpzGAT2iaYu4mDTY1tQ0CfoG8E/R6igU/Rt4qLucfd2CVa0K9ADeoFf6cbWFJzDeWdXj+6mIC+XRvXeD6wD6kMI+dsRvMqYsL7qDQ4rvd3ugEl9b4D0rRrf/H1o5Gclv0HpWkvV7ANK8ycjaiFIwozfsdjgrg55ty8RmjWFgi0BW1C24QnjjalbcNAn6Bv9AR9iT5F3yq28QNqkFqkJiO4v+Aopdf4e12glIOmR4PsXb/ZrEZZLDUV09HW0CQ7lq/DHlqOgelSsId6SaQ6QtCSViq21t/uAnLX6RbZt2EzDHyoaETNdLTtb5DdazZhrz3UJoh/EdwjBF3d5h3TE9452801eK1i4k5b0Ca0DW0UBN+mEYKubvR8I4CX4Z4xvkUfC8vfwQbTQQ1Si9RkOHe9xnHdtqf9/QDE5MBL22XPuk1m4fBiAMfxWg40yCuLnsdeWJr4vKLGAVEvdnss47oZvpfX3+8OR/asfUkOvvSKWQ6nGMA5sQ079sjOFWxYhKVJafBa2gv3Vu+YsClrcXMNXit8Hu7ggjagLWgT2iYYCpanTR+LGD9gvtA3wp5pjRvfoo9Fj6YPHqg9apBapCbDQC0jxbEVyIiQ18nE5ODWetn9/Eb0yYuDHB97a9qxT3atZE8hiBwFqrfizxazGw44cwrKyISsPxZHbbBF9m/chhwtjpKaNUjDtp2oPTdgJ4y7i76x7o07wGN4bBC3mLkGr8VrFgVgA9qCNgkvzGhL2rTXm044CX0kmDt9iz4W/ojl4ILaowapxWC7E9RwbAVUmmgHub/5sV3Aqr296aBsf3aVNO5Eac03iRYQpsl5sFE23P84sjqF9AUZxMQ9A05k3wuqOYz9oP+bLjBdjtYG2fr0CmncsbcIuDvSvHu/vPyP58RNswsUVMCSh/soDJvFIok8hscGc+c1eC1es9A1FfOeNqAtaJNw7rQlbdobjG/AR4K4o7sG36KP0dcK3eUw3KE9apBaDOZOUMOJdny7JOM4sdvx05DiKCHbcLJNf1/k1dKF5Ke17H1xs6z908PYCXuqU7ta01GXZbHw/FHNOOVd4dzL5KWHnzGZGT74NkjA5XevelFe/Os/sBM270LzgaL7YNMs3vW1ZJ93bNjoT5m5Fq9ZeOrK2IC2COeuyB22PCqLtcmXbfd8JHB2C5A0PkZfK+jgGPKdmqP2qEFqMRhKexqGlrHH5aL+jo9AAbBEaG86IC89skgOvLy9YP1Jlpx8e9+qX98rOhNVO7ubkA3LvP3ewNfHuE+JpF/xftsVvEa6zWsRHNpWD+6FqaU5wtmE/uzaPz0imRQHhEK50wPRNw59HrYzOM6AY/mbYO68Fq/JaxfqTgfznHlPG9AW4dxpQ9oy21cC0UfoK8Hc6WP0Nfpc8DXzD2qNmqP2qMHw2tnd7mlYXP+IxlYk+qYgch7K5JWnV6LEfkxSzXCowTYukpXJpOXlRxcjPANi4SUV/vwFfAJHr4PhHFBK3xLFffM/l8jGB5+WTEsbuA+ucelMbltKXvo7uT+LVIa1TJguhVK6uQ+vA+Kx/E0wJ16L1+S1mYbBdmzmNfOceU8bRNTOSBtt6PTh1cLGR+Arwa0z+hh9jT5H3wvJoryBGqPWqDlqL5o7tdtoBkH9Kmd3RuthL6MEuBwH8Mn3LqAhuSzNvhe3StXI4TJ82qTBmyeMazMvt4HUY9fdZF4LE+xYjMvsRLvrOyLP855WlqhPaT1uF055MXZ6TFjwrpWR3Ws3Cl+TysXfw9d2yjHQ3FKulpcfXyJPfftW1JgUVVBhatK4S+vMteDOYeAswZfGj26EGC7CxXpO1jDctexc/oIMmzpRhk3mjFRcf5C4c4HATWhmP/vD30imjU+uhbWQNLjL50WWZjFu0gFyH5MB9zfjYpzpEgi+8nUUV66ZNNbPj/yDYxZsNm+49wlZestdkm7lmEkYd3eP1q0fF1ljulmdjqprdZxmpNjhQvU9Uk5H4oDEgZfrZcikcWYSuBksyaNxKSZeY9eqDfL4N34qzXv2RhAza7P8UqTiNpGtUQ+8BmB0C/oqqPbVWdgJ5J5pa5J9G1+R4cdMkpqjRuedOy7K/1K/Yp08CTE3796N/dCWCW/I/0ik9o8im/vI/fiDSqXg0Op07PQoLQz39mbZs26zjJjB9cy4XFl+Hbsjb+shpmduvE2ad+5EOsJaJuJClN9DYXa/yM6Ip+OCcMxupTJjsMFlnwO4s9vRJnue3ySjT5wm1WNH5pm5x52DAdueWi7P/e8d0rizPoK7Anf5L63H/01kg+lqdFLHBtTSYzfigHMQjeKop7Ny6ZfWA7vl0JZdZmV/82LvfNyfpjPTqMC2Z1bKoh/cLnteeBHRYQ7NY/Vq5MP1Iov41EUfsRO19PBtcN6FvXE/uHW3VA4fKkPA3Rv5zrGofe4869Ynl8uSn/xe9r6wHtFhTS7DfaXW7jdEnuHtuj6CBcBYODYF7YRwj4H7Xjm4eZdUooVWi9oqL7cxoRY2NfkOsy1PLJMlP/0DuL+A64cs+2a4Z1Zo3f5lkdX9eAMlC/5x6HIpvj0Ewg7i7oD7Pjmwqd4Imj7f4Zs5Be2OVi/XId/82BJZdgu4r6fdQ2Z6Gu4uuGu0TJ443NXoVt19pCkW24hma+ZCXCFQPRRV065XZPfql81KjFzd35t0nRvwNgEzjMReRJNj8Q9+DTFHOTTLTLdZKfe7Wi+7y4vrD3YhU25CbaW5Rnko98Yd22TXmpckUea99pYrQ8IWOdH1Ye5t7bLhL4/L4h/fDodeF2FUjzuM+lWRZQ94cf3BDohhbArc3wRHCeEeB/etxu7JigoZdsxR5oV6uebOZ5VfvOcfsvimO2Tfeoq5Rw+wEzIt4P4fIisfF7nOj+sr6rc5zhg6MArzMO68bQafX7VRElVV4D7BDFjlhDvOQe58r3q6qUVe+PPfZclNv0NrkBVYyJR1AxetytintD5/ichjh1PRTdCPIX+moaZKIRed+Uhtt+89sAnQdmi/7Fi+XtoamqViSI1UjBxmDGKayf5x2aKjad1h1H3rX5Y1v3/IlNBNu9jUDBOzAZoa+rfV1Ynvtbf395WiBB3iOHJH85NvNAzjnpC2g/ulfuk6STW3mjdjcjE975Ze/7nz5d/c5pNQ5L7sZ3dKk2lmh9VOBnzE8RciZf+LtswAuBNTNqP5yfY03xEVWAWReyu5L1lrpvHxJfdV4E67DYy7d7k9azfJ6t89IMtu/aPfxQgryAiHzeufoJvxM5H3RzwV1zuqqyduaG93JyBFs7Abwp0ttAOy/bk1KHBTUjG0xtjd8B4Ad+Yde2571myUlbffJyv/725p3rsnG+4/dN2qW0V+1eUR3wCnZRNsyGqR5HFobkyFY4cSzLS3mqdq9q7bYh6Yrx4xXMqHVpuE8skek2gTcDz/Hd5HIBnz6TmDE3fk4LYdsu6uh83tghfvfdQsXxrezCYUb708rbX6cnv7ksOv1Ow/+Aa/0XwEjdyPxWcE9zbZuXydGShs3ncQTdFhxshgZPi8yrUbd5MvPnd+iX2Wzge37JC1d4L7b+6TDfc/lg139psfBfdr0c0YyIvufbBAOGoD0jQD5+U6cyHcY5KG3XcsWyP7N7wiLfsOGceuGFZrKqvDPE3AfgT3ju0DW+plzZ0PGbtvfPBxcOfgX1SrT6F76D6Ishzcnw2ZNZY9vIpgPLubc0Cba60h5T1B7pm2VhTmz5un1lr3d+Pe2efN8Z32O3Pv2MYxhzbvkOf/8KCsuu1eeemRJ327R3F30qh17xNpQjej5/MGgQn3MHc29H4jEnAWqvfA2orAyfG3FU5ZKWPnHCejZk0zS8COOXGqVI0fxQPwPQjgk1sE9rxtXJ1PIvExw10rN8hOFA71y9aJm+LUwKQhHQ7ebnDRd1T/D8Se8CNzhHnzcP4bwP2MsJqa6OAei1XJmLnHyegTp8uY2VNl1AlTTX+L38N+Jg+wxQ1jUP6MRjWPsIL7zlUvyu6V6z3uaT4XUWaOC4eDgiyzGOe5SmQpn7bIIeadikvfCNvz3cOhBvC4t6EgrjTvch41G9xp+5mw+9jhZg0sUvCO8y3ewR2fjTv2yO7naXPYfvV62bnsBclkaPfyXrhTzPpJnPnT4M577jlE3ZnodvwI+QvfD1/thiujcgKLk6gy3MfMhu1pd3A3tTY58jhuAGbbcPLyoGn7btm5Grxpd4QdK14QN0O798bdIfd/wvaw+zLey+qBqF8D8/juo+/hGqcgMZGjXx5J1v5lUj1mpNSMGyW1U8ZKzaiRUoZau2xorSSryk0fqWV/g3msrmn3XlMzNWzfJY3b94AuW4105ighE0bMayFmEFsS+NjqwEHjyndxrdCuRwde5V5uhMyR4NrJ45EPaLHUVkv5sBqJV1Wgj9SGZtshcG+Qxp375OBWn3v9Hv/37JNGXgpgq0SWa536rMiKR724XGPO69E6+B420PyOXtJHaw6usgUIu4N3zfjRMmTiWMO9DF0xrlQZryoz/cNW2L31UKPhfmjzdmkAbwrbW0AkK7uze8WC7HO5L8Q7UPcmiBoFmoOWSvQSVh12V1JhXuhnuE8ai27ICNMd4fpk8YoyaW9qlTba/UCjNOzeI4deht3rd5tHOjs0kwV31MzyLPwedg8vxHsRNHEyHFp9EyXH2SgZotqABl6JzK4dDR2TeKJcnLIyiSfjohJx0ZmMZND/YrMqjWar5wx0Yg4yZJEcY1RZA0dCzbwMpVU+wdpK8SX4rKl7Hc7vyj0usUSZxJJJM2jIEXGdTku6LS1uW7ukU3RiHktDkntvBiUM9yVap1E7LX/Ki8sXTjodXYsbsBE6ntAZnnOTDz/jvt3BvQzc4rB7OmP63WxS8laQd2yf7I4f6CeRx1/IfaukO+aehYIVNbXMzI57Z7sn4Ou0e0JitHsMdk/B7u20e5tvd08b2XOPpXCNf+BKXxJ5brEfGYhszgbUHY9S6+s4/K0I6K2TQBYAUa/Z0TkQdF42w3D5rAgdBnJDPwMxw6FXLPfj8oyTZsK4ELW8CSFyhKoL8sLd/SdaJSyh+WDvIGDeLNgdNbXD+/P95E6BE+Tqhf5xl7/B7hDz8sD5+7nHnJNgdxRoiu//KhB3HqfRbNX3wu5fQVne6wNTvZY+HtgmHP03pAMp5HuBzL2E3lOFH7AEYu3jBa6oyOANDuCPf2BvYBNb7QOxn2td+SmRxf2419xf7NgtMuxBpBt5xUHCgnBHGuQWrWMoyHIx+Jct6neJTLwfok4iDf3k3pl3n7nT33ZCGDdp3fp5kVVZTAvNFXbuEDn2PqVSELMzHengsPMgc9fk/kO0fr6I1mhWA59ZCprYiVJyx2Mi45YiTcfggnxbfu5uQIdCNYPUKpTOnxBp+BlK6JDF7fKJ3Sgld6DJM34ZnJvG5QL9g8G9Cdz58MAnUSvfIrKdo0aDDI4A16OvPnYFuB8P5+YrOwaJu16Kmoncb4UNsphFlWtswTWrYPf4cvg8+tSGe6/dzoFDNYL7s57dl/3S01526IOgO1D/ksj0Ox2nCaVH7FhcnCUXSWZb9GQD1koU8lZk5H/DqKiVl60W2cfOR6GANG1Hy2D67xynnQt6kTtvkOeRu/q21jXg/gwnEnS03woBXLt+I7jfAe4HsYva2skXdxZaL8Pu12td/RmRp9nMRHyhQJ/bsQGFOeyuG5AUVGZ55b4RrYJvaD0E3YtnQtb7C8cAEzS7ynHil6Db8AGcahrShCaZcfL+nJdG42gJ+wybYNDbXDfzK/SV+zCDZjAxs9pxyi8H9yuww5feoWAbCHcN7orD/BuUcsG9GSXzC1wRrghxXI3jVF6hNSfzCJ9VyAF3c4vjRdj9l67bepvImqj14AqIOUMdJ/Y+2J0TmfhuW1ZoA7U7CnBN7j933fTtIiv73RIboKA7Y/7JSqX/FRuvRwlGomyWxZFQlmQcCfJGgwwJ0xdnbcuQxnYK0egbqn+iaX2nN4oZPK2tOHHSfKXi7wCdhUg3+5ocEWcAd3PbJ4K7BncHNb9+DE4C7ksWIf4IQt0COOK/YeNscDga3Ghvckfrz4wQd+fOlgZvbZA7A2q/GLin70J3KnIEt7jAW1q8CxIDd30WeE3BZy/cDX+fu7Rjl2NBj2od/6PI4uewPWDwYnnAaaNjMfdkrdumwUnRNHVGI1SDAAdVUBKzjyB74AhoXqgXM5nMEjSps1hh5EjAKWNiMQ3uaZ+7GoUA7qYWY1+I/aPd4I5WCLkrOPHiAT/tVByYPxbc56PvR+4cZwF3IfdybLPl1cEddo+TO5z42X5MqihGzB0fi8XqfO58ynAkuII7a3CHXShwdzlNF9zLwN0B96d3mZ9aWFhYWFhYWFhYWFhYWFgMMkT+P/7Smv+ik8wXAAAAAElFTkSuQmCC"/>
          <p:cNvSpPr>
            <a:spLocks noChangeAspect="1" noChangeArrowheads="1"/>
          </p:cNvSpPr>
          <p:nvPr/>
        </p:nvSpPr>
        <p:spPr bwMode="auto">
          <a:xfrm>
            <a:off x="212724" y="-144463"/>
            <a:ext cx="8543925" cy="854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6BDB04F-386C-D807-2F0D-84D922B6E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39" y="8474075"/>
            <a:ext cx="2446832" cy="244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D8221461-8843-6261-33CB-E0DBC1E6FA9A}"/>
              </a:ext>
            </a:extLst>
          </p:cNvPr>
          <p:cNvSpPr txBox="1">
            <a:spLocks/>
          </p:cNvSpPr>
          <p:nvPr/>
        </p:nvSpPr>
        <p:spPr>
          <a:xfrm>
            <a:off x="6844145" y="2073275"/>
            <a:ext cx="12685915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36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kern="0">
                <a:solidFill>
                  <a:srgbClr val="317DE2"/>
                </a:solidFill>
              </a:rPr>
              <a:t>Ejemplo Sentencia Para</a:t>
            </a:r>
            <a:endParaRPr lang="es-MX" sz="4000" b="1" kern="0">
              <a:solidFill>
                <a:srgbClr val="317DE2"/>
              </a:solidFill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  <a:p>
            <a:r>
              <a:rPr lang="es-MX" kern="0">
                <a:solidFill>
                  <a:srgbClr val="000000"/>
                </a:solidFill>
              </a:rPr>
              <a:t>Ingresar un número positivo entre 3 y 6. Calcule su factorial. Mostrar resultado.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45A71B6-5151-8642-10C4-883BDB286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864" y="3902075"/>
            <a:ext cx="10896600" cy="659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57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5287010" cy="1477328"/>
          </a:xfrm>
        </p:spPr>
        <p:txBody>
          <a:bodyPr/>
          <a:lstStyle/>
          <a:p>
            <a:r>
              <a:rPr lang="es-CL" sz="4800" dirty="0">
                <a:latin typeface="Arial"/>
                <a:cs typeface="Arial"/>
              </a:rPr>
              <a:t>Sentencias de Repetición</a:t>
            </a:r>
            <a:endParaRPr lang="es-ES" sz="4800" dirty="0"/>
          </a:p>
        </p:txBody>
      </p:sp>
      <p:sp>
        <p:nvSpPr>
          <p:cNvPr id="10" name="AutoShape 8" descr="data:image/png;base64,%20iVBORw0KGgoAAAANSUhEUgAAAPQAAAD1CAYAAABnc9hbAAAAAXNSR0IArs4c6QAAAARnQU1BAACxjwv8YQUAAAAJcEhZcwAADsMAAA7DAcdvqGQAAEiOSURBVHhe7X0HgB1Vvf7vzC3bN72SBiSBBJKQLAlVgoo+UIo+HxaKIvbnX0UsTywPsTxsT3iWJ4iiPhQsoIJSBRHpCekhCSEJpJBNb9v33jvn/31nZsOWmdm7u/fuvbmcLzl7Z86dO3O+8/t9p82cM2JhYWFhYWFhYWFhkU8o/9NiYLD5mBto/9Oin7COOGBMqBAZPlEkVovsjPmRFn2CzohkDons2yqyrcWPtOgHrKAHhDOHibS8Syn5gIg7U8Sp9L+w6BPcZuTdGq3l5yIVvxN5Yr//hUUfYWuU/gOF4cjPKhX/b2yOR0j48RZ9hoO8c8Yr5Zwv0tYkUv+4/4VFH2Fr6H5j/lilMmuRhUP9CIucQB/QOjZDZPEOP8KiD3D8T4s+w52HP3Fv2yKHQJ6avLXoB6yg+wnHcYfzw9uzyCEcP28t+gHrkP2GchEib7NofGtDzxAN5inz1qI/sH3ofsJx5l2itfopNqu8mK5QyNlErFfvfU0ilVFRwm5SSn/YdZfe7u9b9AFW0P1Eb4I+ZkJS3jy/StpTVtSdkUwoeWhxk2za1u7H9IAV9ABgBd1PhAmaNY+DjszbF9bIL740VhpbbOuxM6orHHn/N3fInx5rEJedlp4eaAU9AFhB9xO9Cfrdb6qV31w/XtJNVtCdEa9y5NJrtstv/3bICjoPsINieYLrQtlpLSkbugTmickbi7zACtrCooRgBW1hUUKwgi4Q2HVk/7Ekg0fRogCwed9P9DYo9s431sgd3xwvLQGDYsz0NPqRmRIdL4uBf9xRgZObK6ocec+XtsvvH8nXKPfCOK5yBE862oJsW5PCRr8GGqyg+4mBCLosoeTBRU2yelN7SdVo9EDyP/GYpPzLgippC7gHnz9BLywXaTgKZ5znOM44pOQIzdbMIddNr8Dnegi70Y/MGlbQPVCXEHFHoQ5tEVkVOi93IIKuqHbkimvr5Vf3HfRjSgvve8sQ+eV146SlMYB7XgQ9tcxxaj+mtfMNnLGLPY5MMN/cX2rddg1E3adZZ7YP3QVsruk3wMn+qFT8syKnVvhf5BzxGD3ZCwoXLIXQwcfjNpiofTcK0uuwATEbMRzhgXCuUKriy55PZg8r6MNgxu1bCMf8nkjyFGTN1Wj2QNR1dhWS4gbLkitgr1qv0V8qMIXi6YlE84lmN0tYQRtQzPvPUipxI7IEGZhGnCpH0++L2Pg0vq82h1kUIU6HbVSNv1Ni0MPRn57k72QFK+jDYo5DzHGIuaPJY0p7iFp9Bd26T8BxStRpjnQ0l8NWpbqUFruASX87K7zWBQ3+B8+AmH+IvJuFJrYf3QEj6jI06b4qkvq4yAI063KDzk8/ciCtFEIHBvfJTjNHNfqKGoV0sYZogFf0nPvueI0LemrCcZyTkQ3Te4q5AyY/k2h+fw2uClHXDTHRA0QirqSirDQDuRUNkJRYWbJogzi5zasiyvlCYdYw1NC83fEB5G6ZL+AAmKxqR010HY650XHkImzfgrg+37YqTyr58z8bZemLbbm2Z8HB2nnetDJ521nV0treMy9zf9uqbiSOfwi5PjfIdnGIZs77LhTFp12KDXCWjY88K/vXbwlQIiPcbY6jr8pklt3lxfWOEnOn/mJ2lVLOt1CWfxBZwj6ZH98dzC5NUX8FGb1fa/V9RHQZMMtG0DymEo6NxrwfU2Jo09IM3gFiHVRBa2R0+ZBq+dCiO8Sp4OMF/hdFAo0MeODT35X1dz/q3/brDO5bQQ8AC2qVSn0djvHhLETdgsx+FtunI3QZtMhG0IcRdokjHRFeNdiCLqutlssevAnNW44v+V8UCSjov3/lx7LxgSdzJugibIcUCosOae38p9buzcjq1nCvpFeoCtTmZ+OzTyOQPcBLlGIoNlAsxRpyDCvoLlhyEKXiV7MTdalWrxZHMqyge2DFgexEbWFRfLCCDgRFnfhPCPsmhOZ8iJqtLfa1SzEMvCXp9GH4KsFjbXPJR/eshznqakTSISbRKZGVfN1nSIZzplI6YrZLRZvIMxGvC+Vz0+mB9UtzhjJwbC1XKnYtsulDCFm9jC7bQbEMjuMSW0Tui4vCoENVvA0dNj+j90Ex3ayU81HXTf3Fj+gFVZVKtf0VZwofFHvo5uIdFPvyj3I6KNbtLDPHKlX2M1yKouxG3wwAPYxM+rHI8t1eXHfMe70yzz/3eBQP10GSldzjust4qycQjjPvGjR1z+EmQjFkfzuSMgafxyH9Wc28ykbQFRWOfOf/9sm9TzWKYo3mxx/poMH48NNbT6+Wz793uLQELGGchaD5o7VwZk4bpB9EgbkNv1RzsN3j0VwraFlwtFLuamwEzDBi3rp/1tr5hMiibV5cVzhO3XuQh7cHuyjjMj/XeukHvf2eUGreHTjLu/3dIkHfvCArQVc7cuV1O+QXf0XLvgTx/vOHyq3Xju3vfGggMDICwTZ6LQo6oAQ0D5nyMyj0tFAX8LlTvo2/x+86Qi+/pxxM4HaRhPzAsx//IHCnFILPx2wOCEF2iAoWHQhq0hQyh14z1uns869K4cgOHei8bTG46K2PYmFhcQTBCtrCooQQJOheRO5GtKh6XWkxm+9fEy22zn2LwyMHR3joQKdNi0FGN/GcPFEp90Fs8BZA9wGsShz+R631V0WW1vtxXRCLnXyh6+obYdKA21YsKPRtWi+7xovqCaXm/g8OuwjHsVApAr9QHODjiP9wbOfsPnRFpSOf/8Fuuf2hQ2b65MAHkYoD5M7pk5e8uVa+88lR0tIcwL33UW7E6n34bPZ2ewNv/MlohB7PL9jbVnJqRSzWfiqiwb77SgmOk8moHSLDXhB5oM2P7IZTxsRi7olIaoCLahWLJbe2tz+9zo/ogUTi5BPBcay/W2A4ELOKu276bdi5BNtDs/GIbATNVTHXbGqTV/amPYcuMkfrN8CF/I8aEZeZx5RJmk/PdEMWgm5F+D4c+WHkZC9LC/GJstRQ11XfxvbU7hlpBW3RGcibeW9CPt8AZ5mZrTdkI2gikSjEcreDAwo5FfKi+ywE3eQ47vuyd+KZ1UpV/ANnqutuI3sf2sIHH2Gd9zalnB+hI5G1mPsCOnxLq1uSIUzM2UJrVeZvZoEKzl23fuzDZkQPmDdnXIAS8nqEaaZLZ2FxhMAKugtmJlHan49s+S/UzsdFi7lvqzFaWAwGrKAPg2IufyuE+q0sxJyC8LdgI2yp0KzAblMphqID0xSU0GIIOYYVtMG56LOVoWZW34aYp0eL2YGY3XuxcTtEHTLa3zscR4kDg5ZkKKKlTJkS2LSIQ27zqnhyvmDgC+naz0XmfhfZcWxvYtaa9+n1VbGYc5Lr6l8hss/L+MZiIpvr07Ln4IAq+KLFyCExmTwuLpkAetmMcudqkUAaI1lVIef975fEScT9yCICMmDxj38vW59eHiBs7tvbVn3ExZDWxguRlzdCZpOyEPP92PgPkSXrBvQ62UpHvvrTPfLnx0pzPvTbFlbLVz88sr8PluR0XW4Hxhg6bWLOa8JcoXH7bmk71OTvdYYVdD/A91oderdSsVvgDOV+ZAAoZn0fRH+NyLNrTcxABF3jyGVf3iG/eaA050Nfeu5Q+fU3xkpLQ+EFTWguDVe0SCAPgp6f6Z+gX+N96MfSIul7tU5/DRkY8qhhh5gTX+gQ84ABvys3D5LSaD3fs3ykhg4+hluwtgoCpcqLOPTyMFwf8RoXNLFqv8ieGyFqvg6nm6gp5gzErCHm8EdWLQoJh0VHz3r+NQoraINtLb6ov/6qqFUafeYH8AkxL7FiLlos3gs3Rie0FDWtDqHls8vfyQpW0IdBUe+HqN1vIlsOolZ+GBn6OSvmIwHuEpEM39JfQjAPLm1Ip1uf9/azgxV0F2xuFTnwY63bL9XauUbkuRf8L/IKDqSVQigUtI5dD1E/ha2IJaaPGDAn20BjjePoW0TWcCpp1rB9j35iIKPc5VWOXPOD3Waklw9hmPGkEgC5u6423K//5ChpDRrhz/kodwfOGeI4+z4Fm5yDlHAK7pGaqw3IxSfRUrxVZOUyPy5rWEH3EwMRNMvgWJzHlWb2U9SmARxAL3+CtiBsk7sQgBPzKSpOMyzFYJ4Qs1VFQWAFbWFRQrCCtrAoIVhBW1iUEKygCwQOBpVysCgMrKALBD77zEHuUgzec90lA2iEk3iCAper4oy94kFJ5fxgYiC3rRJxJYvXtsqm7amSq83I/5jxCZk/o1xSHS/A7oQj77ZV3ST8mYuUQsBBSG8RWb7Y3yk4rKD7iQFNn6x25CPf2Ck//8sBc2ypiNp7sETkAxcMlZu/PKa/r5MtKkE7zoL3aJ35CdhVY7dzCYWUmze1/lbr5e/14woO2+QuEFIZLRm4Qyot0p4qjUAuhlPAAvtHLtLUSBJSQdPaQS19OGA/hia3YybCFgusoAsE9jU7wFqqFEIHOnMrAbB0Yk3sb3YJ+NPbO88HF1bQFhYlBCtoC4sSghV0gcDGWgdMw60EQgc6b5cA0IEIfU0y44uqg2EFXQgYN1BSzqX9SzB4nWrDtETgtIJQQDBvyiyq4quksn0wMaD50Eklv3+4UZ5d22KOLSXwVtQpMyrknedUS2t7T18/8u5Dzz9Jqcy/wbIoqjq//oi1tnKVcpa77nO/9SMLDivofmJA86GR66kUnb+oBkhzBq6FnQhZ+fMInA8dE5kccWtqZEZkCaxZHLCC7icGJGiAjlxqtXMHKNSwfrRd4CC/KFGXKn7Q4bkQQCmGMDFb5B9W0BYWJQQraAuLEoIVdJ7BLqINrwaL/MLmcT/R26DY28+ull//5zhpCHgD42sZNZWOXPa1evnTPxqPkEExznluKRMZ5e93R0VK5IF+vyc817CC7ifCBE0wU2dNTcolb66VtpQdIeqMsoSS2x86JKs2tIc9kVFkgl4w03HSb8FG4K0r13WeF3nuHn+34LCC7ieiBE14I722dg6GE1Qzd6CoBO04c9+vdexnIrGA7imNnLpb62Vv8/YLD9uHzhPosErRcW3oGfxMOiKg0JzmK3b45oDuwUz8Dnpbe8FgBd1/wC1DH9q36DdMntp87SesoPsJ1DQN+Gs7yDmH0l7eWvQHVtD9RCbjrMJHUTW3SgRNft5a9ANW0P3GopfQPPwTapTmV2vqjtZioUO2CPptIQLBPGReMk+Zt0UDJNCMiHibXQP+6KLSEFNl0W/MGweTfg7Z+FbsjCui8hF2dSvxGZYgF19BPMUyl9fcDahHcu7VWr4rshTbxQHvbkbsBmxWeDHdkb5H62WX+TsFhxX0gDG1TGToqWiE853EnN5faLCmq1BK/xfccaQf1w3uHq3VF3EoX5BeDD7QLhLbIXLgGZENRfOQhoc5U5BFpyGErMudRGvi2Sf8nYLDCrpEodS8DRD0sT0rYZrc3aj10qnevkUpwfahSxJ1QyDciFe08DseY1FqsIIuScSy6Btnc4zFkQYraAuLEoIVtIVFCcEK2sKihGBHuUsSC2qVyqyAeacEj3Lrl7WOzRFZdMiLswjHzKRILHBGnQfVLrKyaJ4YtDW0hUUkyt6gVOIepeIP4/Nvrwaz/xA+v+AfWBSwgrawiIDjqBGohU9GLT0Pe3WvBrOPeLeo7udbQVtYRIN9Fi5O7G92CfijimoVCytoC4sSghW0hUUJwQrawqKEYAVtYREN5d3qM/O1ufBwR+A+Q1FpyArawiICSjn7RNzng4NejfCyf2hRwD5YUpKwD5bkDmeOiscbp0ngMr6oER1nV3v74vX+bsFhBV2SOL1GqbaV0YIumy3ylF2Mr8RgBV0wXJvH7s5TFUrtXYX64+hgQbsvaT1iFoTPFUuKENfxT1Hd3z1SYAU9uEB+n1qOj9EiKQQ3D6J2IASnWqn0b/A5LkTQ9VrHL8VnY37SMFA47UhnvUgT+q9rsG2RLaygBxULJjiOvkzrzDnYGYaQj/znyGsMHzPwGbLGmaZg1uIzg50i9AHF11LUKyX3uG41CqbHWr14i95gBT1omFqrVO0XRWJXowZK9Kw5cw1qNQoRKxQVDdL7IOqvu+7SH2DHNsGzgBX04AD5XPdvSqmbsDnc+ma2YG/AXam1XCCyZIsXN+igRqJ0wpI536Vz1rCCHhTMHq1U/H9E4u/uvea0eBV0T3eb4zgfz2QK9crW6SPj8Zpjgm9bKZ1Ot+8VWbbBjyg4inBApOQAr0y+Dh/n25q5X0Dtl07524OOWGzI6zIZ+U0mk7kL4c5OAfvpO9EluMo/tChgBZ13zB6lVObtcI3qImqZHSHgo5WxrZmMftqPGHRonYbdZALSMh7hqE6B+4iXUebAIoEVdH6B2jl2Kj7eEVU7a06rfQ0FwzcrZJqUcu8WWXHAjygAFPtIEfOhzYuiiwa2D51XnIa+c/v3UW7ynq8f9yrg2jK0tkqOGjdc4vGY5x6vAfAVbwcbm2Xbtn2Cpqsf2x2snd1lWiffJPLMPj9y0OG920r9FJtB64oxjXdovQz2LQ5YQecPyNuTz0UNcw82Q96L1C5f/eJ75aqPXSBVVWXiuq8FRStJlCXka/91h3znxj9KU3MbBB7ohqid5Wuuu+Q7/n5BcKQJ2ja58wb2nd3L0OQOFLPWGdTM4+Rtbz1FaodUQcxwdXhwKQf8kVjMkR31++SOO5+AmFu9+B5g7aw3IU9u9iMssoQVdH4AL03Mwcd7wvrOCl2zD73/zTJl0hhJpzKmX8kaupSDRlDoWtz08/tl6yu7mQteZvSA26KU838iSw76EYUEEqnDEsr4sO8KAivovKBuBCqeK5G9gcbWOi0TJ0yQ899cJ7VDK+Hsr43bWfFYTLZt3SV33vOMNDU1hdTOhHrZdatu8ncKCqRxPz5WoZBB0CtfDWZ/Bb7bbA4sEhRV6VIiQJ7Oez1qmEdgcD+qK5RKyX9+4XL59McvlMoK9p1fG4JOVCTl2q/9Wm740T3S2NSCfAisT1A7qy+67nM3+vsWfYCtoXOOM4fCIT8aVlZqnZIpkyfKuefM8/vOYU3y4H5osYS+IpGIyZaXdshf7lsMMTfgHGGupzajec5BKIt+wAo6t4CnN7DvfHFY39lBjl/2roVywvETJdMWfguTmlFosRdl6LueRcfi8otf/11e3LQdeyGD/qLalNI/Rt+52Y+w6CP6YRqLcNQNgUP+CrK9KKi5zdp5+tTJ8suffFJOO2OmtDe3+d90Be9HL1m+QV7ZXrDbr5E4avxwqTtpatbCTibismFTvVxy5X/L4mVr8buQWZ0ia7Ued7LIX62g+wkr6Jyi7mw0Rx8NEjOhVFqu+cy75YufvViS8bi4OrgWz6AZfvmHbpC77n4Ce8VmIi3vuOhMue2WT0uMzY1ewNTHypPy9W/eId++8Y/S0sJbVUG/U2kUhv/PdZfYW1UDgG1y5wwLqyHmz/k7PcDa+bhpk03fubKmMlTMBigPHFP90TzFF0zagsusHkgkE7J+3VZ54JGlEHNU31mvd91xt/k7Fv1EWO5a9BkNC+CUbwnydDah+UDFRW85RebPmybpluCm9mFAL97AE/urxRU60pRNw4GH8cHOO+9+Spat2ISthInvCeWidv5uSFMbZ6nDDxeWi0wtCw69pSboNww8J88d9fuLY8G/7Qjm90WDLMxi0TsWlivVwEc83+RHdAFr5xNmHCM/ueGj8rqFs6W9KXpFHTa5r/jI/8jv//SkL6LiAR+Aeefbz5Bf3vypXpvcybKErFmzRT78qZ/Ik88sBxf4fyDUKq2rThd5rNGP6ITZVSLxMx3HmYGrdxtF1ExAs+tW3i3yBJ9UCcDUMscZdqWIy5G47qVtAvm7IZNp+IfICyEroM6f7jjuG7BB4Xb+PQzDgii9PpNZ/jc/ruCwNXQOEIs1nAXjcp2wHqAAYrGYnHfOXDltwfGSDhkIKzWY2hnc775/sTz73AuICa2dcZj6NsQc8tL0dA3OdSlOdQPCd7oG57v47VdFGsf7BwegqkJr9/qev2VQ33dd9wMiQ4b4B/eA4+i5OPYbPX/rBdd13uMfWhSwgh4w6hKuq76IjZCqNC0zjpskF55/isQrkug7Z9f59KYYelMNiyl0pKk3sO+85vnNct+DiyWdbobAw1zN5frhf8FGyEnLWROiaczfq4puIYmAGtyJWCDNpV1qcBxXW+32e3NONBsyETrIsCSqxHHdf499xptQNLCCHiBQ+aKZrc/0d7uAjh+LJeSNC+fKmafOlHRTlrUzXJv+XwGXKcZgtBmhabbEMxlXHnpkmTzx9FrEhDa1UTs7qJ3PC2hqdwZHEL3CJCCgm+5wIwTmOzTVu/ymc8C5ORkkDOb9z2HXxx+zcmrRIKRWscgOdeiD6UeRjej/9cxLPrN9wvFT5OYf/LucceaJofedu4O1+J/ueVpWrdmMsxaZiZC2WTMny9svPM0fie+JZDIuq1A7//vVN0PQYX1n/tZdpHXluej/8nnpEMwbh8vcgKLzXUZXXcBz6L1oOqNQfW6ZF9cdc4YqFd+JjYCb3yyZMvehUPkofr/Vi+sKOx/6NYRYbM7bXDf+W2z28Fivdnbkox84T350w0ck1ZKC9VmqZwfOwOLgWDGCg2HxRHAr14FHsXn9o5/eJ1d9gbeUY9gPcjOHfWf0Pyf/UeQPEbWcFXRfQEYW/cLMJMT8eWyEtCczMm3qeLn0XQuN2fsiZiJZFjeLHhRjYNrCEI/H5fkXtsof7n4Se5kQMTMu8yxE+li0mDsQOn2RiPrOx4B+j+/t9MmSRyxWeQEMPcff7QKvdk7K2Whmn3b6DEm19v1tLpw/nE67RRmYtiBQu6lUWh5/6nl58umViAl7xFOltY6j1n3zHj8iAjFcjK/GEb6HKyAo9GOi+sAEjwn6LYPTSz+IzSQV8LuOYN7yUTQoqtLlyMHMpFIV/8DGad5+V3A1kmlTJ8hvfna1nDxvmqTaC7YK7aCCM6rWrNsqH/rEj+XpRash8CBB0+X04yj00IReWu/FRWFhtUjTv6CwmIvQpWTEOdCN142uG/u1yOIdfnQ3LCx3nEOfYRHsRxwGyl3Y0V3juqP/KvJAyKt1581yHOd8bJBMt4JDaaUyqzOZpX/yIwoOK+h+wHHmvhu+xA5irRfzKlg7s9l55eVvkJtv+pS0N7AgL32wae1mXPnFb/4uH/s0pzKXhfWdUTsL+pyL/kBB+JEWOYJtcvcZU8sg5k9go4eYPWiZMnGUfOyD54m0oWamT5d4oG45ALhp80755W8eQWTYQBjjMk8gj57GthVzHhCU6xYRQO18GQT9A2TdsO4tMNQ8qJ0d82jkL27+lDQcYhfL/7KEwZHtTEbLXXc/LR+96gaIudz/pjuclNbu+0SW3OFHWOQYVtB9wtQypYY8hI2zvP2uYHO7srJc3n7+KTLt6HGSCRk8KjXwfnRjc4vc+9ASWbd+CwQddEuLrqYf0Tr+QZFnX/biLHINK+g+wHHq3gvRcuH8Ed1r5w6YWM1BsKIa/BwkJEPETLB21h8Qec5OkcwjrKCzhnkq7H445hvDxGwRBg7V6Ie0Lv+YyBOcR2mRJ9hBsazh8hbV0d62Rd+gUTvL76yY8w8r6CwRi/Etg6GjPRahMLXz30Uy//T2LfIJK+gs4TgxTuotzlX7ihpuu9bOXcX0UvRShhV0lkilnluNGporUzTi03aiewWHZ8wjm39GDf2AibLIO+ygWB9QWTl/bEtL+lNw1AvhpHwJeLHmH9PFifdhBTanLXH9rnwUTLi2WQGRUyL/qXXieyLP8sFui0GAFXSfMRn96BHzoYmJ2CmqBeJ8QKSxCqX012Fe9PuDoHdrrb6Cfi2fS82xD3BmksMZVLvx+ZzIkiwmYFjkClbQJQql6l7E36k9K2GaXG/Qesk0b9+ilGD70CWJOi56Fz5p2XxnjrEoMVhBlyQ4h7g3ZHOMxZEGK2gLixKCFbSFRQnBCtrCooRgBW1hUUKwgrawKCFYQVtYlBCsoC0sSghW0BYWJQQraAuLEoIVdEkinsVTYNkcY3GkYbAnZ/B6dkJIfgGhzqxSqnwlyuujgydnuC9p3TpbZA1fsm7tkV/QAINWeA6SMaeWidSMEEkMFUlFTRqwGDBifBdTjVKZP0DQR4UI+hWtYxfjuwaJfNm5xcCRSMPnD4g07BXZkOULwvuPQRD01FqRoefBec5TSh+LS1YgctBKrNcgkLeaa+megLwOeTOmpmM9j+85b9nW0PkD8la3aK02YvN+kQMIG0LeoZUb5NmYM5MiyQ8qFfs++mxwrkFtfbzG0f1dyt1hK+bBASXGkG7TOnO1SPvP0NXp++tIs0SeBT13slKyCGIe3buDWViUMliApndpLQtElm324nKPPBfT8cnoQ1gxW1gYDVAL1ET+kE9B49zuGNvEtrDoALVATeRPd3muoS0sLAYT+exDo7Coe4dSzu/Dm9wKX/AlrKUILvGrIwpMy93fKTFEcXfA2n2nyJK7sBMmigGhgILmpd1NIP8ytsNeWXgEQ6G/pGaAn7/fGeSu1yNs93dKCSCsxiNMj+C+FmGXt19K0BnwmwLXPyaYe0kLOgZymetFMjeIpEronVEOLMmHNSouAvcfRHD/Ar67TSSNY90SETW5x0HYuVyp2LeQD358Zxin/qRIy93eQzClwp1ItILTp8H9mgjuJS3oq0EOgi5FzHunUvHfBRuW3F2+K/lWP6LEcPKVsPvPw7mn3yWyFH5RiqijoL9fKEFDdAVFMb55IhdgQdkbt1J+BLY3bsybEqqZu6CgPl1oQVtYWOQQVtAWFiUEK2gLixKCFbSFRQnBCtrCooRgBW1hUUKwgrawKCHkWdBuLzfPdV5urhcBNLgHPfvXCb19fyQjK+4lyr83n+5NEwNDjgV9Lc63MO6tITZ3LCImefGhwDEzh4ucWuH97ohuMXTmzmeZJ/rxIdBHiZw4RmRyeelwJxdyIrcoMG+YR8yrUuFOH6Yv06cjAU1QGx3cqZncIRdP6+AcdUhYHGQySGxmHDhORvQcpfTp+IyYoOBu0lqewPYK7HCixg6R1pexvU9kTQqfxV6K+9xbRogk4aQxOKkm95OUEnI/LoL7i1qrp/D9Muxvxme9SDu4l4H7kjQOOEK4t8HuySnYhd0N97me3Z1p4dz1C7A7uS/3uGe2g/tWkYq9Rw73mXwiDNzLyZ0i5oQM+LycCe4hkzMM97W+3eHzLrjHYPfYFpF0TuzOK/QXKFmmgtQIinge0vFGkJmPRJ4Ip4Sh2bJgiEofL8+JVvxM8eHX9Vq7z+LUjyIOn3EQ/Zc2keuKrWnuc6/kiix1SCu4a3DXM+Hc4E7OpJM1dxoSTq6eQZ6Be2yxyH4YewMLtSLlPgzcM+DsvB7cT0U8Cq9EP7i3g7taA+7grB9BXiwRaS5S7qxNH0TNmobP61OQPHB38CnTwR2EsuXOSpmhDdyd1SjcwF2Be2ypyF74fP+58+z9AJsLVah546+DMc9BxHkgBCN3CDiKUBiYlA6y6TRIgqD+G+IeF6leKfJYK48qPMi9FoWWeyaM+SZE/MurjtzBv6/ozN04+N/A/yGc70mRRnDP//Kv2YHcq2cjnWeg8H4zuII/C7CB2p28+WkKtgdRqMPuDlpuh1YXD/eF6E40grt+HdL6JvB/I/w/B9w7+Kco4vtRsD0M/4fPN63tD3eerQ9gCfXAKCT+bUqlL0NC2LxAfNDMkoGggyQzy10MknegNLtdZMYekT/k+mJZ4mKUwNvQtG5/J4x5CdJ42qtp7I8xw9DB3TjJM3Du38LA4H8cmqOF5P4CuDvvUSr2bnyiRmY688XdnPdpFGqwefL3IhMKzH3tSLQ6L0Hl9R6kj60SxOeaO8FWi/H5J7SO/xr58WeRc3f3pYXaB0HPTMbj5XMzGfkwCMGosUo4mv9dPkGSaeSc/q3jqJ9lMjXofwx2bT21LB4fMj+TUR9CZsOocbRGBsO/DHfW2OCe/nkmMxRN8sHmPrk8Fht6quvGPwAbkDsSNWjcUWs5d8Ri+pZ0+iCapYNdWy8E94bTXVd/EDaAz8ehl8HgjopfMs3wtd/GYvLTdLp1WbZL/zLXssDCasfRl7iufBMZfC4i/OZ1NqAW/c3OMEVJNuUJf+zgQGcWSuwFjpNKaj1yhchONlEGAeSurnBddR3SgCYmV1cZTO4K1YEzG60UclfgjmboYHGfXeU41R/R2vkKXAVNTFZNQYSCkAvuDvJazdFag3sZumHT14lsztua1l1B7u7/g899Cel4PdKBRA+W3XkdBY2pueB+iuMkWsD9xWy4ZyHouiFoZn4cG19HyTEpK1LIBf4jK7q/iilxUOgwqBji2WLht/7tyFd59kbWYXP/LGRtrchw9C9359m4dUMcp+1qiOmruPaE3rl7hvS4u8HckXg03cDdO1d23Hk+cncXot/OPvwikb155n5cjVLlcGb5MtxkXF+5Gyka7hoBnOlppNg/7qPx52zYAv49frlIfZ5r6pnVSsW/gXR9Htce66UhCp25+z7v27wnd/8Y/DVlRK+I8zbgQmgQ9h6/qjfuvZzxzGEizZ9QisRUlUl1KJBYCJlpdJKOxJJKKoePleqxI6V8aI1UDKuVRFWFpFrapHX/IWk90CAN9Xukec8ucVNtkkGdo106O8/VG1HNo3+K/iWcbcUBPzLHOHOYUi2fxXWuAiN0L7LlriSejEn58DFSM36UVAypkXLDvVxSza3Ssu+QtB0E9+27sb1b0u0p8KehaV/yjuLO7/gam8z/ap1BAbtqvxefa8wC9xhr5X/HNVGAZMGd7YgEuSekYvgow70M3CuGg3sluDe1Gru3+Nxb9+0E94y47fx9ttxdNEPVjVpXfE/kiTxxnzMUhSbFjK4la8ko+Gl3tMRwpJMok8qRo6VmnOfzxu4VZeDeIi2+zzfugM/v2yEZ8Hbb3T5w103I5++IVP4winvEWWZBzInP4GJw6mijQlggpWC4uAydMkXGzz9BxtWdIEMmjYWBkxB3HGQTKKkcOG4GZNJw4jREnJKGbbulfuka2f7MKtn38kvS3tQmOkNhRxE0YGfmVq0TXxB5Zp8XlSvMHwHn+QLS8EnsJLPhnqyKy5DJR8tRC2bJuJNnSO2EsRIrS8DQccNfxeLgBc4QcAbcXeTBoW07ZfsScF+0Wg6Qe2O7X6j1ZlyXTe6b0XJAN2DJHhOdM9SNRAviWmx8hC4azZ1C1pKsTsLuR8v4BSfK+LqZ4D4GBRt4G+60ewd32hyhLQXuO6T+ubXyyqJVcnAz7Z42tRfE5J89CCZf2nHdHyBt3xJZvNdE5wynDlcqhfPKlQisV0NhuKPFlawqk+HkfirsPm+m1EwYBd4J5JxvdzRVdMaFxWB38E+joj24BdyXPC/bFz8Pu7+Mgj5b7ppNFBRmqf8OK8xDPOdcCHjXx+BY38chOCbEqCCl8W2iwpHRM46XWZdfKCNnHi3JmkoYuRLNLgoYv+Vx/PDP4/CySLty8H1GS3tziynF9qzZJCt/fa/sWr0WBm5nC8W7fCAYz1UW3R9qPQaifiBHzTC+j6v8s14pzYv0xj0mo0+YAe5vlZEzjpUy8E5UVwRwh/A95uAO0SLQ0O3gzWC43/YX2bVmHfIiA+74UTR3HOBer3UbRJ2rdyXNTCpVBjE713gXj+KOArwK3GceL7MvvwB2PwbOXWGCV3AzeWTNc8BZyZ3Jxh9yd8E91dgibY3NsmftRll1G+z+/Fq04MjdOy4YJh5+zdZZK5w7V9zPLVNqJ8TsfALXgJijuKOUr0rK6FkzZPalsDu4s/WZrCR3z678ucedKWYhzY1XubeDd3sDuK95CdzvkV1rYfcW+Eiv3EFd66tFRv8kyOeDfgmp1fEhkd/j66FRxNhPGDJ5gsx570Uy6XVz0bwaYhzZhSFNP4k+1wtIVtjXMiVZBs7dLFueWC7Lb/2T7Nu4RXTatEX9o7vDENyPgucLrlt1q8hjAx12hyHrLsDlftE7dyVDJ0+Uk97vcS8bUg3uMXCHGX0h9woamNxRMrvkDgNvfnyprPjF3bL/JXLHOXrhDsdGK2LqHQO/rcPbMxveg4IMtZ9C6yya+7CjJ8kccJ/8unmmADfc0VphAZ01dzi3g0Kd3NsONsqWx5fJcnA/sHlrNtwP4DLvRwvlL9gZIPeFccdpuhJCgaB74+7I8GMnyUlXvl0mnXkShF0JG9LuSAK481+vMNwdcPfE3bLvoOG+4v/uRmtlG7h7xwTjMHcuNvgIdrwBCR/dmxU4+qSpMOqPsXlsGDEQN33kyWctkLOv+xiaWrNMyUxH9kqnLEh1Bo5nAcBfxcvLZOgxE+ToN54iDa/slkOv7BQ3jVI7nGAFOE2Kx1MrXLd+mx/ZH+ACc2aD+3dRpoU8uudzL3NkCri/4RufkDHzjjd9xH5z7yj8cPk4+lvDj50oR79hgTRu3yMHt9WDO0rtCO74aorInqUiO7nGd3+BCyRO9lolvXGPydGvP0XecP0nZczs6SbNh7mzIOsLfLvz8szDYVMnIV/rTB/70HZyh4BCuTvl6BpMRU31LLjv9CP7AxWPjzwNlRAHPpGX4dzj5UmZcvYCeeO3PiWjTpxqfNVUXiiQ+mz3w9xR26NFN/y4KTLpjDnSWL8XPr8dQo/irsBdjhcZ86jIji5N726C5oi2fFmp2EVhxJiQOJqZJ77rrXLqVZdL9biRnkH9xA0UpnZDapMw8JSFJ4tOZWTPupdMn5vxwYiNRYbXiBz7D5EtzX5kH8F+s75GqfgF3Qq9VwHuiYq4nHjJhXLq1ZdL5aghxo654m4EAY5lKBwnoebLwKh7120AdzhMKPf4OPxBF2nMEzBuP7mfNAp5CLvHz43kXpmQEy+7QE7/zPukvLba85Ac271sSJVMOP0kOLT43HH+QO68unl2Hj488SmR7S1efF9x5iit01/Dud7gnTMAhnu5zLn0fDn9c1eYbhWPzKnPAxxAnDB/luG8d/1G+H4Yd8K8zB9t5KNg91dHvjsLGr8cewZK6R9GEeMo7oKPXiInfeDtaGpVmdozH2CJqOIxM8BWPqRWti1aiaZIlGNrlFiprSC3hDteXNZAN2P8OV7tHO7QTpmSUz7xPpnzvgskjv6SqZXyAHLnIOL4eTOlbOgQeWXRioiuhynJ58CUq+DUq01E3wDuE/4Vp0YNFWF31Mynfub9Mgf9ZSeZyF0h1g107hhqvnFzj4dwquWVJeSOdIVyd+qw8SS4v2gi+gZwH3kFTo0+aciIlOGekNM+c4XMvuIC45MdAsw1eN4E/GrcvBmSSJbL9mWr4GNR3BXnTjyMgpwTmgw6CXrhUG+EjzOEgkCBuTLz4vNlNhyafQf2ffIKP99GzzhaUs1tsms1bBaal+i8i4sSawRK6919vKUxf4w3suuEzI7yuJ/47gtl1qVvNbciclUzhYKOhH7WiKkTJdOaBvcXEBdWmHHAKZNEaf04CrSDfmSWqJuolPsfyL+QV9fAI5Crsy+9UGZf9hYzcs205RXkHo+brlca3HevWedzD+JP7roahdLfIepGPzJLnIDuRexqtExCZoaRuwPu58vcKy7kXthhOYPp1qDAHHrsBPh8Svas7bB7EHf0xRXHeqbfL7LZPEHYUSrh6EOz8YFUh6XYRRt/gcyCUcuHDcm/mDtBw7FP/ujF6LOfzD0vsgfY1+STXJWvx05waRsMcE+fhM/wprbPffZ7LzBNwnzVTt1hjFtWJidd+TaZfCYK44j0gfJb8Yczf/rCncfiN/xt+Ll5baaBaWGaBgPMY+Y185x5H82dtjM2DPL6MIB7JWdLwWfCzq2Nz9H36IODBWqLGqPWornTFtQstetx91O5sArEPudt94TWKamdMF7mXHGRDEep6fKhlcEEHRvNsNP/40qpHT8Gu2EEHZDK/Cvqk8l+RBaoGwHuHzucFd2A/pXUHjVO6mDU2vGjvL78IIKOXTG0VhZcdZnUGO5h1ze3hS4XOZV96ixx6jjvN+HceU1em2kYrIKsA8xr5rnJe9ggmjttWDfCj8gC9BH6Cn2mJ+hj9DX6HH0PEf43gwNqjFqj5qg9ajAMnnYXVnHbt2TzVPw5H6n2druBw/JTz3udjJkzXdItObrd20ewZuBtsZOuvAi9nbDMNSPC53LE1o/IAjFwd1DKBTsr70jO+LdzZDibvoMs5g6wxK4ePxIl9vnmNlcwmH6Fmqp1JjdMVDRwDI/lb8K4K3NNXnswW2SdwTxn3tMG5hHKQDD9tCFtmS04qk9fCeEOH6Ov0ecGq1XSHdQaNUftUYPBMGmDdo2GKeiLY46TeUuYD7BkGHXcVJly9slmmL5Q5HBh81jh5LPny6gZ0026gkGP5yAR56/2Bs7vdd/g7/SA4T7jOJl4Zp03CDbINVQHmOfJinJzz3c00hPOneVz4lTUvFlw5zE8Nqx2TplrmfvMuHah7M48Z97TBrRFOHeCtqRNewN9wwwkBjq9Z/fpxtfoc4jwvxlcMM+pOWqPGgznzvv51DC0LLIsjt+dh5/7X3YCvuCja7yFYmrntkFuancDH9rgM7KzL0dNZR6pCQJH/+Q0kbYJfkQEqiqUypwTzt2RqeeeIcOnT0QTKMqR8g/eTageP1qOf8cbw8ZjAbZQ3LNFWri2VS9oGe4dG1ZDibkWr5mvOxnZgnlPG9AWtEmwwGh32rKqwo+IQNsEz0eCfYi+RR+jr9HnCglqjtqjBqnFMO6ehpfFkTs16Hdw+LsntGTQfh8nY06aHpGRgwhcnyOAo048VqrGsE8VlNlMo66D0cZ7+1FIwPGdQMN63I+SETOOMc/mFqxl4sOU1mUJGXnc0VIz7ijshzX/XS4+MNLfiQCP4bE9YfrOuAavxWsWA3fagLagTWibnmAaaUvatDfQN+gjAXaHT9G36GP0NUT43xQIuD61Rw1Si8HcCWq4ZgRU6izEXkgzJSNDp4yXkccfI5nBHggLAUtM3jKbeDpaTIELLNAAsSEgyNtvUX1Jcp+HY0Oap2kZCQcaOnmcmUhRDGBNWTV6uIybdzz2wrjHK8GJ/WjwCwW+4zE8Nshh0+YavFaha+cO0Aa0BW0SzJ2gLWnTSO7sksE36CPB3Olb5rZsgWvnDlB71CC1SE2GABp2FjpoepzpR3QFSwaVlOFTJ5mpcHzmtBjAm+/lQ6plfN0J3PMie4DxGoqfNdTbD8LkJJpoZ8BV/P1OwM+VisuI6ZOlehy4F4lhmY7KUcNk9KxpSGC4z8Kmp4gcZ0Y9g3FclXdMCHBuXoPXKibutAVtQtsEm55dDtp0ctKPCAB9gr4R7jv0LfpYvh4g6SuoPWqQWqQmw1oN1DK8QsM7egKtcqkYNkSGHT2h4K2OLkBi+KRS7UROzUSmh5PjrasIpx4Zwd2VstqhuMYYM+mgaDIA6eCUvJoJoyVZWYvdILGZtB4rUh0xOGS+C3xWn+fkuXkNXquYuNMWtAltQxsFgzalbUPBwizwtqbp1sCn6Fv0saLhDjAp1CI1SW0GQ0+jU0/x97rBewyt3Nx/LI5m12GAHecaV44ehp0wp1Zon8QiBkjKoFQFwwZljmtK6LIaPkRSXNw5GSBRUS6VI9n4CHNqxdVVImopfsdjgoBWAM7Na/BaxQTagjahbYK5G7vDprRtGOgT9I1gu9On6FvFJGaC3KlFajI47YSeAkGrkEEEDpknJVlbWTRNjw4wr5npXBEighz7SBFO3cbCLJS7md9a7c0gKyqAfKK83DxHz3QGw0VJF3rjEuB3PCYI2pyb1yg+p+ZiChXGNuHcaVPaNgz0CfpGENCdg0/Rt4qMuscdWqQmmc5gqOEkHtIshaAry9G8CW/WFg6soZNoftRgO7SWgtU5zh+GNAdHQrlzgYZkNWroYnNqpId2Ka9hLRWaNvDKRDi1+S6UO8/NaxQjd9qEtgnnTpvStmGgT9A3guAan6JvReRtQUDu1CLtEpG2Khg2fHSFE9AVb1UXFzeTHoWOEBdFiACMGjqbwYeO4O4Y/kUHGJZPcHHSQASySXjoMTy3eSKtyARNGJ/kLdRQhNvUQ+hMBwP6FH2rKH0eWoz2Se/mcpO/1wPp1nazVAr5FRWQHj5s0NbAyTWhiWsViUd0gOM0WQh3Je3NrSYY4xYTkJ50a5uxSwT3FrhmhEua70LmD4M7zs1rFJvhaYsOu0Rwh02NbUNgfCJkbXNlfMo8RFR8ZvftEnX7WDexNAuZbgfHaWmTtkPIn8gSsQCgU7e1S/P+Q9zx4nqCao94vItr6gpPEAAlKa751AifL0Kn5lTS1oORhRl4JSIKM/NdKHeem9coxsKMNqFtorkb24aBPhEyzVIZnzJPRBYbd2iQWvTmUoSm7SCV+oq33R2eoNsPNhWdYZkaLn/btq8BW0GFDY9wd8F2ETNJGtn5rg/OHDhOUzMcp/i409HSEBvtEpx2gm/xbI4ozPgdjwkCuOPcvEaxObUpzGAT2iaYu4mDTY1tQ0CfoG8E/R6igU/Rt4qLucfd2CVa0K9ADeoFf6cbWFJzDeWdXj+6mIC+XRvXeD6wD6kMI+dsRvMqYsL7qDQ4rvd3ugEl9b4D0rRrf/H1o5Gclv0HpWkvV7ANK8ycjaiFIwozfsdjgrg55ty8RmjWFgi0BW1C24QnjjalbcNAn6Bv9AR9iT5F3yq28QNqkFqkJiO4v+Aopdf4e12glIOmR4PsXb/ZrEZZLDUV09HW0CQ7lq/DHlqOgelSsId6SaQ6QtCSViq21t/uAnLX6RbZt2EzDHyoaETNdLTtb5DdazZhrz3UJoh/EdwjBF3d5h3TE9452801eK1i4k5b0Ca0DW0UBN+mEYKubvR8I4CX4Z4xvkUfC8vfwQbTQQ1Si9RkOHe9xnHdtqf9/QDE5MBL22XPuk1m4fBiAMfxWg40yCuLnsdeWJr4vKLGAVEvdnss47oZvpfX3+8OR/asfUkOvvSKWQ6nGMA5sQ079sjOFWxYhKVJafBa2gv3Vu+YsClrcXMNXit8Hu7ggjagLWgT2iYYCpanTR+LGD9gvtA3wp5pjRvfoo9Fj6YPHqg9apBapCbDQC0jxbEVyIiQ18nE5ODWetn9/Eb0yYuDHB97a9qxT3atZE8hiBwFqrfizxazGw44cwrKyISsPxZHbbBF9m/chhwtjpKaNUjDtp2oPTdgJ4y7i76x7o07wGN4bBC3mLkGr8VrFgVgA9qCNgkvzGhL2rTXm044CX0kmDt9iz4W/ojl4ILaowapxWC7E9RwbAVUmmgHub/5sV3Aqr296aBsf3aVNO5Eac03iRYQpsl5sFE23P84sjqF9AUZxMQ9A05k3wuqOYz9oP+bLjBdjtYG2fr0CmncsbcIuDvSvHu/vPyP58RNswsUVMCSh/soDJvFIok8hscGc+c1eC1es9A1FfOeNqAtaJNw7rQlbdobjG/AR4K4o7sG36KP0dcK3eUw3KE9apBaDOZOUMOJdny7JOM4sdvx05DiKCHbcLJNf1/k1dKF5Ke17H1xs6z908PYCXuqU7ta01GXZbHw/FHNOOVd4dzL5KWHnzGZGT74NkjA5XevelFe/Os/sBM270LzgaL7YNMs3vW1ZJ93bNjoT5m5Fq9ZeOrK2IC2COeuyB22PCqLtcmXbfd8JHB2C5A0PkZfK+jgGPKdmqP2qEFqMRhKexqGlrHH5aL+jo9AAbBEaG86IC89skgOvLy9YP1Jlpx8e9+qX98rOhNVO7ubkA3LvP3ewNfHuE+JpF/xftsVvEa6zWsRHNpWD+6FqaU5wtmE/uzaPz0imRQHhEK50wPRNw59HrYzOM6AY/mbYO68Fq/JaxfqTgfznHlPG9AW4dxpQ9oy21cC0UfoK8Hc6WP0Nfpc8DXzD2qNmqP2qMHw2tnd7mlYXP+IxlYk+qYgch7K5JWnV6LEfkxSzXCowTYukpXJpOXlRxcjPANi4SUV/vwFfAJHr4PhHFBK3xLFffM/l8jGB5+WTEsbuA+ucelMbltKXvo7uT+LVIa1TJguhVK6uQ+vA+Kx/E0wJ16L1+S1mYbBdmzmNfOceU8bRNTOSBtt6PTh1cLGR+Arwa0z+hh9jT5H3wvJoryBGqPWqDlqL5o7tdtoBkH9Kmd3RuthL6MEuBwH8Mn3LqAhuSzNvhe3StXI4TJ82qTBmyeMazMvt4HUY9fdZF4LE+xYjMvsRLvrOyLP855WlqhPaT1uF055MXZ6TFjwrpWR3Ws3Cl+TysXfw9d2yjHQ3FKulpcfXyJPfftW1JgUVVBhatK4S+vMteDOYeAswZfGj26EGC7CxXpO1jDctexc/oIMmzpRhk3mjFRcf5C4c4HATWhmP/vD30imjU+uhbWQNLjL50WWZjFu0gFyH5MB9zfjYpzpEgi+8nUUV66ZNNbPj/yDYxZsNm+49wlZestdkm7lmEkYd3eP1q0fF1ljulmdjqprdZxmpNjhQvU9Uk5H4oDEgZfrZcikcWYSuBksyaNxKSZeY9eqDfL4N34qzXv2RhAza7P8UqTiNpGtUQ+8BmB0C/oqqPbVWdgJ5J5pa5J9G1+R4cdMkpqjRuedOy7K/1K/Yp08CTE3796N/dCWCW/I/0ik9o8im/vI/fiDSqXg0Op07PQoLQz39mbZs26zjJjB9cy4XFl+Hbsjb+shpmduvE2ad+5EOsJaJuJClN9DYXa/yM6Ip+OCcMxupTJjsMFlnwO4s9vRJnue3ySjT5wm1WNH5pm5x52DAdueWi7P/e8d0rizPoK7Anf5L63H/01kg+lqdFLHBtTSYzfigHMQjeKop7Ny6ZfWA7vl0JZdZmV/82LvfNyfpjPTqMC2Z1bKoh/cLnteeBHRYQ7NY/Vq5MP1Iov41EUfsRO19PBtcN6FvXE/uHW3VA4fKkPA3Rv5zrGofe4869Ynl8uSn/xe9r6wHtFhTS7DfaXW7jdEnuHtuj6CBcBYODYF7YRwj4H7Xjm4eZdUooVWi9oqL7cxoRY2NfkOsy1PLJMlP/0DuL+A64cs+2a4Z1Zo3f5lkdX9eAMlC/5x6HIpvj0Ewg7i7oD7Pjmwqd4Imj7f4Zs5Be2OVi/XId/82BJZdgu4r6fdQ2Z6Gu4uuGu0TJ443NXoVt19pCkW24hma+ZCXCFQPRRV065XZPfql81KjFzd35t0nRvwNgEzjMReRJNj8Q9+DTFHOTTLTLdZKfe7Wi+7y4vrD3YhU25CbaW5Rnko98Yd22TXmpckUea99pYrQ8IWOdH1Ye5t7bLhL4/L4h/fDodeF2FUjzuM+lWRZQ94cf3BDohhbArc3wRHCeEeB/etxu7JigoZdsxR5oV6uebOZ5VfvOcfsvimO2Tfeoq5Rw+wEzIt4P4fIisfF7nOj+sr6rc5zhg6MArzMO68bQafX7VRElVV4D7BDFjlhDvOQe58r3q6qUVe+PPfZclNv0NrkBVYyJR1AxetytintD5/ichjh1PRTdCPIX+moaZKIRed+Uhtt+89sAnQdmi/7Fi+XtoamqViSI1UjBxmDGKayf5x2aKjad1h1H3rX5Y1v3/IlNBNu9jUDBOzAZoa+rfV1Ynvtbf395WiBB3iOHJH85NvNAzjnpC2g/ulfuk6STW3mjdjcjE975Ze/7nz5d/c5pNQ5L7sZ3dKk2lmh9VOBnzE8RciZf+LtswAuBNTNqP5yfY03xEVWAWReyu5L1lrpvHxJfdV4E67DYy7d7k9azfJ6t89IMtu/aPfxQgryAiHzeufoJvxM5H3RzwV1zuqqyduaG93JyBFs7Abwp0ttAOy/bk1KHBTUjG0xtjd8B4Ad+Yde2571myUlbffJyv/725p3rsnG+4/dN2qW0V+1eUR3wCnZRNsyGqR5HFobkyFY4cSzLS3mqdq9q7bYh6Yrx4xXMqHVpuE8skek2gTcDz/Hd5HIBnz6TmDE3fk4LYdsu6uh83tghfvfdQsXxrezCYUb708rbX6cnv7ksOv1Ow/+Aa/0XwEjdyPxWcE9zbZuXydGShs3ncQTdFhxshgZPi8yrUbd5MvPnd+iX2Wzge37JC1d4L7b+6TDfc/lg139psfBfdr0c0YyIvufbBAOGoD0jQD5+U6cyHcY5KG3XcsWyP7N7wiLfsOGceuGFZrKqvDPE3AfgT3ju0DW+plzZ0PGbtvfPBxcOfgX1SrT6F76D6Ishzcnw2ZNZY9vIpgPLubc0Cba60h5T1B7pm2VhTmz5un1lr3d+Pe2efN8Z32O3Pv2MYxhzbvkOf/8KCsuu1eeemRJ327R3F30qh17xNpQjej5/MGgQn3MHc29H4jEnAWqvfA2orAyfG3FU5ZKWPnHCejZk0zS8COOXGqVI0fxQPwPQjgk1sE9rxtXJ1PIvExw10rN8hOFA71y9aJm+LUwKQhHQ7ebnDRd1T/D8Se8CNzhHnzcP4bwP2MsJqa6OAei1XJmLnHyegTp8uY2VNl1AlTTX+L38N+Jg+wxQ1jUP6MRjWPsIL7zlUvyu6V6z3uaT4XUWaOC4eDgiyzGOe5SmQpn7bIIeadikvfCNvz3cOhBvC4t6EgrjTvch41G9xp+5mw+9jhZg0sUvCO8y3ewR2fjTv2yO7naXPYfvV62bnsBclkaPfyXrhTzPpJnPnT4M577jlE3ZnodvwI+QvfD1/thiujcgKLk6gy3MfMhu1pd3A3tTY58jhuAGbbcPLyoGn7btm5Grxpd4QdK14QN0O798bdIfd/wvaw+zLey+qBqF8D8/juo+/hGqcgMZGjXx5J1v5lUj1mpNSMGyW1U8ZKzaiRUoZau2xorSSryk0fqWV/g3msrmn3XlMzNWzfJY3b94AuW4105ighE0bMayFmEFsS+NjqwEHjyndxrdCuRwde5V5uhMyR4NrJ45EPaLHUVkv5sBqJV1Wgj9SGZtshcG+Qxp375OBWn3v9Hv/37JNGXgpgq0SWa536rMiKR724XGPO69E6+B420PyOXtJHaw6usgUIu4N3zfjRMmTiWMO9DF0xrlQZryoz/cNW2L31UKPhfmjzdmkAbwrbW0AkK7uze8WC7HO5L8Q7UPcmiBoFmoOWSvQSVh12V1JhXuhnuE8ai27ICNMd4fpk8YoyaW9qlTba/UCjNOzeI4deht3rd5tHOjs0kwV31MzyLPwedg8vxHsRNHEyHFp9EyXH2SgZotqABl6JzK4dDR2TeKJcnLIyiSfjohJx0ZmMZND/YrMqjWar5wx0Yg4yZJEcY1RZA0dCzbwMpVU+wdpK8SX4rKl7Hc7vyj0usUSZxJJJM2jIEXGdTku6LS1uW7ukU3RiHktDkntvBiUM9yVap1E7LX/Ki8sXTjodXYsbsBE6ntAZnnOTDz/jvt3BvQzc4rB7OmP63WxS8laQd2yf7I4f6CeRx1/IfaukO+aehYIVNbXMzI57Z7sn4Ou0e0JitHsMdk/B7u20e5tvd08b2XOPpXCNf+BKXxJ5brEfGYhszgbUHY9S6+s4/K0I6K2TQBYAUa/Z0TkQdF42w3D5rAgdBnJDPwMxw6FXLPfj8oyTZsK4ELW8CSFyhKoL8sLd/SdaJSyh+WDvIGDeLNgdNbXD+/P95E6BE+Tqhf5xl7/B7hDz8sD5+7nHnJNgdxRoiu//KhB3HqfRbNX3wu5fQVne6wNTvZY+HtgmHP03pAMp5HuBzL2E3lOFH7AEYu3jBa6oyOANDuCPf2BvYBNb7QOxn2td+SmRxf2419xf7NgtMuxBpBt5xUHCgnBHGuQWrWMoyHIx+Jct6neJTLwfok4iDf3k3pl3n7nT33ZCGDdp3fp5kVVZTAvNFXbuEDn2PqVSELMzHengsPMgc9fk/kO0fr6I1mhWA59ZCprYiVJyx2Mi45YiTcfggnxbfu5uQIdCNYPUKpTOnxBp+BlK6JDF7fKJ3Sgld6DJM34ZnJvG5QL9g8G9Cdz58MAnUSvfIrKdo0aDDI4A16OvPnYFuB8P5+YrOwaJu16Kmoncb4UNsphFlWtswTWrYPf4cvg8+tSGe6/dzoFDNYL7s57dl/3S01526IOgO1D/ksj0Ox2nCaVH7FhcnCUXSWZb9GQD1koU8lZk5H/DqKiVl60W2cfOR6GANG1Hy2D67xynnQt6kTtvkOeRu/q21jXg/gwnEnS03woBXLt+I7jfAe4HsYva2skXdxZaL8Pu12td/RmRp9nMRHyhQJ/bsQGFOeyuG5AUVGZ55b4RrYJvaD0E3YtnQtb7C8cAEzS7ynHil6Db8AGcahrShCaZcfL+nJdG42gJ+wybYNDbXDfzK/SV+zCDZjAxs9pxyi8H9yuww5feoWAbCHcN7orD/BuUcsG9GSXzC1wRrghxXI3jVF6hNSfzCJ9VyAF3c4vjRdj9l67bepvImqj14AqIOUMdJ/Y+2J0TmfhuW1ZoA7U7CnBN7j933fTtIiv73RIboKA7Y/7JSqX/FRuvRwlGomyWxZFQlmQcCfJGgwwJ0xdnbcuQxnYK0egbqn+iaX2nN4oZPK2tOHHSfKXi7wCdhUg3+5ocEWcAd3PbJ4K7BncHNb9+DE4C7ksWIf4IQt0COOK/YeNscDga3Ghvckfrz4wQd+fOlgZvbZA7A2q/GLin70J3KnIEt7jAW1q8CxIDd30WeE3BZy/cDX+fu7Rjl2NBj2od/6PI4uewPWDwYnnAaaNjMfdkrdumwUnRNHVGI1SDAAdVUBKzjyB74AhoXqgXM5nMEjSps1hh5EjAKWNiMQ3uaZ+7GoUA7qYWY1+I/aPd4I5WCLkrOPHiAT/tVByYPxbc56PvR+4cZwF3IfdybLPl1cEddo+TO5z42X5MqihGzB0fi8XqfO58ynAkuII7a3CHXShwdzlNF9zLwN0B96d3mZ9aWFhYWFhYWFhYWFhYWFgMMkT+P/7Smv+ik8wXAAAAAElFTkSuQmCC"/>
          <p:cNvSpPr>
            <a:spLocks noChangeAspect="1" noChangeArrowheads="1"/>
          </p:cNvSpPr>
          <p:nvPr/>
        </p:nvSpPr>
        <p:spPr bwMode="auto">
          <a:xfrm>
            <a:off x="212724" y="-144463"/>
            <a:ext cx="8543925" cy="854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6BDB04F-386C-D807-2F0D-84D922B6E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39" y="8474075"/>
            <a:ext cx="2446832" cy="244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16">
            <a:extLst>
              <a:ext uri="{FF2B5EF4-FFF2-40B4-BE49-F238E27FC236}">
                <a16:creationId xmlns:a16="http://schemas.microsoft.com/office/drawing/2014/main" id="{F78A77B9-0E45-994E-F01B-1771CC186A0E}"/>
              </a:ext>
            </a:extLst>
          </p:cNvPr>
          <p:cNvSpPr txBox="1"/>
          <p:nvPr/>
        </p:nvSpPr>
        <p:spPr>
          <a:xfrm>
            <a:off x="5537320" y="2477078"/>
            <a:ext cx="10058400" cy="5847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>
              <a:spcBef>
                <a:spcPts val="720"/>
              </a:spcBef>
            </a:pPr>
            <a:r>
              <a:rPr lang="es-MX" sz="3200" b="1" dirty="0">
                <a:solidFill>
                  <a:srgbClr val="317DE2"/>
                </a:solidFill>
              </a:rPr>
              <a:t>Respuesta Correcta</a:t>
            </a:r>
            <a:endParaRPr lang="es-MX" sz="3600" b="1" dirty="0">
              <a:solidFill>
                <a:srgbClr val="317DE2"/>
              </a:solidFill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E2848AA-ECB2-4A28-58BD-B8BFBDF00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974" y="3292475"/>
            <a:ext cx="5135496" cy="1524000"/>
          </a:xfrm>
          <a:prstGeom prst="rect">
            <a:avLst/>
          </a:prstGeom>
        </p:spPr>
      </p:pic>
      <p:sp>
        <p:nvSpPr>
          <p:cNvPr id="7" name="object 16">
            <a:extLst>
              <a:ext uri="{FF2B5EF4-FFF2-40B4-BE49-F238E27FC236}">
                <a16:creationId xmlns:a16="http://schemas.microsoft.com/office/drawing/2014/main" id="{FDADCD67-69C6-B278-2BE1-2236253311E7}"/>
              </a:ext>
            </a:extLst>
          </p:cNvPr>
          <p:cNvSpPr txBox="1"/>
          <p:nvPr/>
        </p:nvSpPr>
        <p:spPr>
          <a:xfrm>
            <a:off x="12204820" y="3469700"/>
            <a:ext cx="4324230" cy="107721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>
              <a:spcBef>
                <a:spcPts val="720"/>
              </a:spcBef>
            </a:pPr>
            <a:r>
              <a:rPr lang="es-MX" sz="3200" dirty="0">
                <a:solidFill>
                  <a:srgbClr val="317DE2"/>
                </a:solidFill>
              </a:rPr>
              <a:t>Prueba con los otros números del rango</a:t>
            </a:r>
            <a:endParaRPr lang="es-MX" sz="3600" dirty="0">
              <a:solidFill>
                <a:srgbClr val="317DE2"/>
              </a:solidFill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9" name="Flecha derecha 8">
            <a:extLst>
              <a:ext uri="{FF2B5EF4-FFF2-40B4-BE49-F238E27FC236}">
                <a16:creationId xmlns:a16="http://schemas.microsoft.com/office/drawing/2014/main" id="{AD0BAC51-9A6B-B756-50C8-C28E3BCFFB20}"/>
              </a:ext>
            </a:extLst>
          </p:cNvPr>
          <p:cNvSpPr/>
          <p:nvPr/>
        </p:nvSpPr>
        <p:spPr>
          <a:xfrm>
            <a:off x="10689470" y="3686134"/>
            <a:ext cx="791450" cy="673141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6F40DFB0-6F44-6E90-071A-44E135D9C6E4}"/>
              </a:ext>
            </a:extLst>
          </p:cNvPr>
          <p:cNvSpPr txBox="1"/>
          <p:nvPr/>
        </p:nvSpPr>
        <p:spPr>
          <a:xfrm>
            <a:off x="5537320" y="6096064"/>
            <a:ext cx="10058400" cy="5847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>
              <a:spcBef>
                <a:spcPts val="720"/>
              </a:spcBef>
            </a:pPr>
            <a:r>
              <a:rPr lang="es-MX" sz="3200" b="1" dirty="0">
                <a:solidFill>
                  <a:srgbClr val="317DE2"/>
                </a:solidFill>
              </a:rPr>
              <a:t>Respuesta Incorrecta</a:t>
            </a:r>
            <a:endParaRPr lang="es-MX" sz="3600" b="1" dirty="0">
              <a:solidFill>
                <a:srgbClr val="317DE2"/>
              </a:solidFill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477FA06-BAA4-583C-A273-B4D6422C5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250" y="6917818"/>
            <a:ext cx="5183012" cy="1556257"/>
          </a:xfrm>
          <a:prstGeom prst="rect">
            <a:avLst/>
          </a:prstGeom>
        </p:spPr>
      </p:pic>
      <p:sp>
        <p:nvSpPr>
          <p:cNvPr id="13" name="Flecha derecha 12">
            <a:extLst>
              <a:ext uri="{FF2B5EF4-FFF2-40B4-BE49-F238E27FC236}">
                <a16:creationId xmlns:a16="http://schemas.microsoft.com/office/drawing/2014/main" id="{05CAB651-E88B-22E0-FA10-5E7A9185DA33}"/>
              </a:ext>
            </a:extLst>
          </p:cNvPr>
          <p:cNvSpPr/>
          <p:nvPr/>
        </p:nvSpPr>
        <p:spPr>
          <a:xfrm>
            <a:off x="11299070" y="7496134"/>
            <a:ext cx="791450" cy="673141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85975148-6809-B3A1-17CA-AE4397F79793}"/>
              </a:ext>
            </a:extLst>
          </p:cNvPr>
          <p:cNvSpPr txBox="1"/>
          <p:nvPr/>
        </p:nvSpPr>
        <p:spPr>
          <a:xfrm>
            <a:off x="12471520" y="7483475"/>
            <a:ext cx="6781800" cy="5847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>
              <a:spcBef>
                <a:spcPts val="720"/>
              </a:spcBef>
            </a:pPr>
            <a:r>
              <a:rPr lang="es-MX" sz="3200" dirty="0">
                <a:solidFill>
                  <a:srgbClr val="317DE2"/>
                </a:solidFill>
              </a:rPr>
              <a:t>Sigue probando</a:t>
            </a:r>
            <a:endParaRPr lang="es-MX" sz="3600" dirty="0">
              <a:solidFill>
                <a:srgbClr val="317DE2"/>
              </a:solidFill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98714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706D36-6EC7-CB0F-DF5F-4D2A23155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 rtl="0" fontAlgn="base"/>
            <a:r>
              <a:rPr lang="es-CL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¿Cumplimos el objetivo de esta sesión?</a:t>
            </a:r>
            <a:r>
              <a:rPr lang="es-E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s-ES" sz="3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s-CL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¿Qué debo profundizar o ejercitar?</a:t>
            </a:r>
            <a:r>
              <a:rPr lang="es-CL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s-CL" sz="3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s-CL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¿Cuál es el desafío para la siguiente sesión?</a:t>
            </a:r>
            <a:endParaRPr lang="en-US" sz="3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1E564C8-81A3-0E81-8F8D-C78CBE1FF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50" y="7788275"/>
            <a:ext cx="28702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05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3156555"/>
            <a:ext cx="9225915" cy="2498120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720"/>
              </a:spcBef>
            </a:pPr>
            <a:r>
              <a:rPr lang="es-CL" sz="4000" kern="0" spc="5" dirty="0">
                <a:solidFill>
                  <a:srgbClr val="317DE2"/>
                </a:solidFill>
              </a:rPr>
              <a:t>OBJETIVO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ts val="2800"/>
            </a:pPr>
            <a:r>
              <a:rPr lang="es-MX" sz="4000" b="0" spc="5" dirty="0">
                <a:ea typeface="+mn-ea"/>
                <a:sym typeface="Consolas"/>
              </a:rPr>
              <a:t>Utiliza las estructuras de repetición adecuadas, según la funcionalidad requerida.</a:t>
            </a:r>
            <a:endParaRPr lang="es-MX" sz="4000" b="0" spc="5" dirty="0">
              <a:ea typeface="+mn-ea"/>
            </a:endParaRPr>
          </a:p>
        </p:txBody>
      </p:sp>
      <p:pic>
        <p:nvPicPr>
          <p:cNvPr id="2" name="Gráfico 2" descr="Ojo con relleno sólido">
            <a:extLst>
              <a:ext uri="{FF2B5EF4-FFF2-40B4-BE49-F238E27FC236}">
                <a16:creationId xmlns:a16="http://schemas.microsoft.com/office/drawing/2014/main" id="{6E0FA942-42D5-A9C7-CC72-91F5A576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73984" y="3849515"/>
            <a:ext cx="913512" cy="914400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4343400" cy="2585323"/>
          </a:xfrm>
        </p:spPr>
        <p:txBody>
          <a:bodyPr/>
          <a:lstStyle/>
          <a:p>
            <a:r>
              <a:rPr lang="es-CL" dirty="0"/>
              <a:t>Objetivos de la sesión</a:t>
            </a:r>
          </a:p>
          <a:p>
            <a:r>
              <a:rPr lang="es-CL" sz="3600" b="0" dirty="0" smtClean="0">
                <a:solidFill>
                  <a:srgbClr val="317DE2"/>
                </a:solidFill>
              </a:rPr>
              <a:t>Sentencia </a:t>
            </a:r>
            <a:r>
              <a:rPr lang="es-CL" sz="3600" b="0" dirty="0">
                <a:solidFill>
                  <a:srgbClr val="317DE2"/>
                </a:solidFill>
              </a:rPr>
              <a:t>de Repetición PARA </a:t>
            </a:r>
          </a:p>
        </p:txBody>
      </p:sp>
    </p:spTree>
    <p:extLst>
      <p:ext uri="{BB962C8B-B14F-4D97-AF65-F5344CB8AC3E}">
        <p14:creationId xmlns:p14="http://schemas.microsoft.com/office/powerpoint/2010/main" val="253132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5287010" cy="1477328"/>
          </a:xfrm>
        </p:spPr>
        <p:txBody>
          <a:bodyPr/>
          <a:lstStyle/>
          <a:p>
            <a:r>
              <a:rPr lang="es-CL" sz="4800" dirty="0">
                <a:latin typeface="Arial"/>
                <a:cs typeface="Arial"/>
              </a:rPr>
              <a:t>Sentencias de Repetición</a:t>
            </a:r>
            <a:endParaRPr lang="es-ES" sz="4800" dirty="0"/>
          </a:p>
        </p:txBody>
      </p:sp>
      <p:sp>
        <p:nvSpPr>
          <p:cNvPr id="10" name="AutoShape 8" descr="data:image/png;base64,%20iVBORw0KGgoAAAANSUhEUgAAAPQAAAD1CAYAAABnc9hbAAAAAXNSR0IArs4c6QAAAARnQU1BAACxjwv8YQUAAAAJcEhZcwAADsMAAA7DAcdvqGQAAEiOSURBVHhe7X0HgB1Vvf7vzC3bN72SBiSBBJKQLAlVgoo+UIo+HxaKIvbnX0UsTywPsTxsT3iWJ4iiPhQsoIJSBRHpCekhCSEJpJBNb9v33jvn/31nZsOWmdm7u/fuvbmcLzl7Z86dO3O+8/t9p82cM2JhYWFhYWFhYWFhkU8o/9NiYLD5mBto/9Oin7COOGBMqBAZPlEkVovsjPmRFn2CzohkDons2yqyrcWPtOgHrKAHhDOHibS8Syn5gIg7U8Sp9L+w6BPcZuTdGq3l5yIVvxN5Yr//hUUfYWuU/gOF4cjPKhX/b2yOR0j48RZ9hoO8c8Yr5Zwv0tYkUv+4/4VFH2Fr6H5j/lilMmuRhUP9CIucQB/QOjZDZPEOP8KiD3D8T4s+w52HP3Fv2yKHQJ6avLXoB6yg+wnHcYfzw9uzyCEcP28t+gHrkP2GchEib7NofGtDzxAN5inz1qI/sH3ofsJx5l2itfopNqu8mK5QyNlErFfvfU0ilVFRwm5SSn/YdZfe7u9b9AFW0P1Eb4I+ZkJS3jy/StpTVtSdkUwoeWhxk2za1u7H9IAV9ABgBd1PhAmaNY+DjszbF9bIL740VhpbbOuxM6orHHn/N3fInx5rEJedlp4eaAU9AFhB9xO9Cfrdb6qV31w/XtJNVtCdEa9y5NJrtstv/3bICjoPsINieYLrQtlpLSkbugTmickbi7zACtrCooRgBW1hUUKwgi4Q2HVk/7Ekg0fRogCwed9P9DYo9s431sgd3xwvLQGDYsz0NPqRmRIdL4uBf9xRgZObK6ocec+XtsvvH8nXKPfCOK5yBE862oJsW5PCRr8GGqyg+4mBCLosoeTBRU2yelN7SdVo9EDyP/GYpPzLgippC7gHnz9BLywXaTgKZ5znOM44pOQIzdbMIddNr8Dnegi70Y/MGlbQPVCXEHFHoQ5tEVkVOi93IIKuqHbkimvr5Vf3HfRjSgvve8sQ+eV146SlMYB7XgQ9tcxxaj+mtfMNnLGLPY5MMN/cX2rddg1E3adZZ7YP3QVsruk3wMn+qFT8syKnVvhf5BzxGD3ZCwoXLIXQwcfjNpiofTcK0uuwATEbMRzhgXCuUKriy55PZg8r6MNgxu1bCMf8nkjyFGTN1Wj2QNR1dhWS4gbLkitgr1qv0V8qMIXi6YlE84lmN0tYQRtQzPvPUipxI7IEGZhGnCpH0++L2Pg0vq82h1kUIU6HbVSNv1Ni0MPRn57k72QFK+jDYo5DzHGIuaPJY0p7iFp9Bd26T8BxStRpjnQ0l8NWpbqUFruASX87K7zWBQ3+B8+AmH+IvJuFJrYf3QEj6jI06b4qkvq4yAI063KDzk8/ciCtFEIHBvfJTjNHNfqKGoV0sYZogFf0nPvueI0LemrCcZyTkQ3Te4q5AyY/k2h+fw2uClHXDTHRA0QirqSirDQDuRUNkJRYWbJogzi5zasiyvlCYdYw1NC83fEB5G6ZL+AAmKxqR010HY650XHkImzfgrg+37YqTyr58z8bZemLbbm2Z8HB2nnetDJ521nV0treMy9zf9uqbiSOfwi5PjfIdnGIZs77LhTFp12KDXCWjY88K/vXbwlQIiPcbY6jr8pklt3lxfWOEnOn/mJ2lVLOt1CWfxBZwj6ZH98dzC5NUX8FGb1fa/V9RHQZMMtG0DymEo6NxrwfU2Jo09IM3gFiHVRBa2R0+ZBq+dCiO8Sp4OMF/hdFAo0MeODT35X1dz/q3/brDO5bQQ8AC2qVSn0djvHhLETdgsx+FtunI3QZtMhG0IcRdokjHRFeNdiCLqutlssevAnNW44v+V8UCSjov3/lx7LxgSdzJugibIcUCosOae38p9buzcjq1nCvpFeoCtTmZ+OzTyOQPcBLlGIoNlAsxRpyDCvoLlhyEKXiV7MTdalWrxZHMqyge2DFgexEbWFRfLCCDgRFnfhPCPsmhOZ8iJqtLfa1SzEMvCXp9GH4KsFjbXPJR/eshznqakTSISbRKZGVfN1nSIZzplI6YrZLRZvIMxGvC+Vz0+mB9UtzhjJwbC1XKnYtsulDCFm9jC7bQbEMjuMSW0Tui4vCoENVvA0dNj+j90Ex3ayU81HXTf3Fj+gFVZVKtf0VZwofFHvo5uIdFPvyj3I6KNbtLDPHKlX2M1yKouxG3wwAPYxM+rHI8t1eXHfMe70yzz/3eBQP10GSldzjust4qycQjjPvGjR1z+EmQjFkfzuSMgafxyH9Wc28ykbQFRWOfOf/9sm9TzWKYo3mxx/poMH48NNbT6+Wz793uLQELGGchaD5o7VwZk4bpB9EgbkNv1RzsN3j0VwraFlwtFLuamwEzDBi3rp/1tr5hMiibV5cVzhO3XuQh7cHuyjjMj/XeukHvf2eUGreHTjLu/3dIkHfvCArQVc7cuV1O+QXf0XLvgTx/vOHyq3Xju3vfGggMDICwTZ6LQo6oAQ0D5nyMyj0tFAX8LlTvo2/x+86Qi+/pxxM4HaRhPzAsx//IHCnFILPx2wOCEF2iAoWHQhq0hQyh14z1uns869K4cgOHei8bTG46K2PYmFhcQTBCtrCooQQJOheRO5GtKh6XWkxm+9fEy22zn2LwyMHR3joQKdNi0FGN/GcPFEp90Fs8BZA9wGsShz+R631V0WW1vtxXRCLnXyh6+obYdKA21YsKPRtWi+7xovqCaXm/g8OuwjHsVApAr9QHODjiP9wbOfsPnRFpSOf/8Fuuf2hQ2b65MAHkYoD5M7pk5e8uVa+88lR0tIcwL33UW7E6n34bPZ2ewNv/MlohB7PL9jbVnJqRSzWfiqiwb77SgmOk8moHSLDXhB5oM2P7IZTxsRi7olIaoCLahWLJbe2tz+9zo/ogUTi5BPBcay/W2A4ELOKu276bdi5BNtDs/GIbATNVTHXbGqTV/amPYcuMkfrN8CF/I8aEZeZx5RJmk/PdEMWgm5F+D4c+WHkZC9LC/GJstRQ11XfxvbU7hlpBW3RGcibeW9CPt8AZ5mZrTdkI2gikSjEcreDAwo5FfKi+ywE3eQ47vuyd+KZ1UpV/ANnqutuI3sf2sIHH2Gd9zalnB+hI5G1mPsCOnxLq1uSIUzM2UJrVeZvZoEKzl23fuzDZkQPmDdnXIAS8nqEaaZLZ2FxhMAKugtmJlHan49s+S/UzsdFi7lvqzFaWAwGrKAPg2IufyuE+q0sxJyC8LdgI2yp0KzAblMphqID0xSU0GIIOYYVtMG56LOVoWZW34aYp0eL2YGY3XuxcTtEHTLa3zscR4kDg5ZkKKKlTJkS2LSIQ27zqnhyvmDgC+naz0XmfhfZcWxvYtaa9+n1VbGYc5Lr6l8hss/L+MZiIpvr07Ln4IAq+KLFyCExmTwuLpkAetmMcudqkUAaI1lVIef975fEScT9yCICMmDxj38vW59eHiBs7tvbVn3ExZDWxguRlzdCZpOyEPP92PgPkSXrBvQ62UpHvvrTPfLnx0pzPvTbFlbLVz88sr8PluR0XW4Hxhg6bWLOa8JcoXH7bmk71OTvdYYVdD/A91oderdSsVvgDOV+ZAAoZn0fRH+NyLNrTcxABF3jyGVf3iG/eaA050Nfeu5Q+fU3xkpLQ+EFTWguDVe0SCAPgp6f6Z+gX+N96MfSIul7tU5/DRkY8qhhh5gTX+gQ84ABvys3D5LSaD3fs3ykhg4+hluwtgoCpcqLOPTyMFwf8RoXNLFqv8ieGyFqvg6nm6gp5gzErCHm8EdWLQoJh0VHz3r+NQoraINtLb6ov/6qqFUafeYH8AkxL7FiLlos3gs3Rie0FDWtDqHls8vfyQpW0IdBUe+HqN1vIlsOolZ+GBn6OSvmIwHuEpEM39JfQjAPLm1Ip1uf9/azgxV0F2xuFTnwY63bL9XauUbkuRf8L/IKDqSVQigUtI5dD1E/ha2IJaaPGDAn20BjjePoW0TWcCpp1rB9j35iIKPc5VWOXPOD3Waklw9hmPGkEgC5u6423K//5ChpDRrhz/kodwfOGeI4+z4Fm5yDlHAK7pGaqw3IxSfRUrxVZOUyPy5rWEH3EwMRNMvgWJzHlWb2U9SmARxAL3+CtiBsk7sQgBPzKSpOMyzFYJ4Qs1VFQWAFbWFRQrCCtrAoIVhBW1iUEKygCwQOBpVysCgMrKALBD77zEHuUgzec90lA2iEk3iCAper4oy94kFJ5fxgYiC3rRJxJYvXtsqm7amSq83I/5jxCZk/o1xSHS/A7oQj77ZV3ST8mYuUQsBBSG8RWb7Y3yk4rKD7iQFNn6x25CPf2Ck//8sBc2ypiNp7sETkAxcMlZu/PKa/r5MtKkE7zoL3aJ35CdhVY7dzCYWUmze1/lbr5e/14woO2+QuEFIZLRm4Qyot0p4qjUAuhlPAAvtHLtLUSBJSQdPaQS19OGA/hia3YybCFgusoAsE9jU7wFqqFEIHOnMrAbB0Yk3sb3YJ+NPbO88HF1bQFhYlBCtoC4sSghV0gcDGWgdMw60EQgc6b5cA0IEIfU0y44uqg2EFXQgYN1BSzqX9SzB4nWrDtETgtIJQQDBvyiyq4quksn0wMaD50Eklv3+4UZ5d22KOLSXwVtQpMyrknedUS2t7T18/8u5Dzz9Jqcy/wbIoqjq//oi1tnKVcpa77nO/9SMLDivofmJA86GR66kUnb+oBkhzBq6FnQhZ+fMInA8dE5kccWtqZEZkCaxZHLCC7icGJGiAjlxqtXMHKNSwfrRd4CC/KFGXKn7Q4bkQQCmGMDFb5B9W0BYWJQQraAuLEoIVdJ7BLqINrwaL/MLmcT/R26DY28+ull//5zhpCHgD42sZNZWOXPa1evnTPxqPkEExznluKRMZ5e93R0VK5IF+vyc817CC7ifCBE0wU2dNTcolb66VtpQdIeqMsoSS2x86JKs2tIc9kVFkgl4w03HSb8FG4K0r13WeF3nuHn+34LCC7ieiBE14I722dg6GE1Qzd6CoBO04c9+vdexnIrGA7imNnLpb62Vv8/YLD9uHzhPosErRcW3oGfxMOiKg0JzmK3b45oDuwUz8Dnpbe8FgBd1/wC1DH9q36DdMntp87SesoPsJ1DQN+Gs7yDmH0l7eWvQHVtD9RCbjrMJHUTW3SgRNft5a9ANW0P3GopfQPPwTapTmV2vqjtZioUO2CPptIQLBPGReMk+Zt0UDJNCMiHibXQP+6KLSEFNl0W/MGweTfg7Z+FbsjCui8hF2dSvxGZYgF19BPMUyl9fcDahHcu7VWr4rshTbxQHvbkbsBmxWeDHdkb5H62WX+TsFhxX0gDG1TGToqWiE853EnN5faLCmq1BK/xfccaQf1w3uHq3VF3EoX5BeDD7QLhLbIXLgGZENRfOQhoc5U5BFpyGErMudRGvi2Sf8nYLDCrpEodS8DRD0sT0rYZrc3aj10qnevkUpwfahSxJ1QyDciFe08DseY1FqsIIuScSy6Btnc4zFkQYraAuLEoIVtIVFCcEK2sKihGBHuUsSC2qVyqyAeacEj3Lrl7WOzRFZdMiLswjHzKRILHBGnQfVLrKyaJ4YtDW0hUUkyt6gVOIepeIP4/Nvrwaz/xA+v+AfWBSwgrawiIDjqBGohU9GLT0Pe3WvBrOPeLeo7udbQVtYRIN9Fi5O7G92CfijimoVCytoC4sSghW0hUUJwQrawqKEYAVtYREN5d3qM/O1ufBwR+A+Q1FpyArawiICSjn7RNzng4NejfCyf2hRwD5YUpKwD5bkDmeOiscbp0ngMr6oER1nV3v74vX+bsFhBV2SOL1GqbaV0YIumy3ylF2Mr8RgBV0wXJvH7s5TFUrtXYX64+hgQbsvaT1iFoTPFUuKENfxT1Hd3z1SYAU9uEB+n1qOj9EiKQQ3D6J2IASnWqn0b/A5LkTQ9VrHL8VnY37SMFA47UhnvUgT+q9rsG2RLaygBxULJjiOvkzrzDnYGYaQj/znyGsMHzPwGbLGmaZg1uIzg50i9AHF11LUKyX3uG41CqbHWr14i95gBT1omFqrVO0XRWJXowZK9Kw5cw1qNQoRKxQVDdL7IOqvu+7SH2DHNsGzgBX04AD5XPdvSqmbsDnc+ma2YG/AXam1XCCyZIsXN+igRqJ0wpI536Vz1rCCHhTMHq1U/H9E4u/uvea0eBV0T3eb4zgfz2QK9crW6SPj8Zpjgm9bKZ1Ot+8VWbbBjyg4inBApOQAr0y+Dh/n25q5X0Dtl07524OOWGzI6zIZ+U0mk7kL4c5OAfvpO9EluMo/tChgBZ13zB6lVObtcI3qImqZHSHgo5WxrZmMftqPGHRonYbdZALSMh7hqE6B+4iXUebAIoEVdH6B2jl2Kj7eEVU7a06rfQ0FwzcrZJqUcu8WWXHAjygAFPtIEfOhzYuiiwa2D51XnIa+c/v3UW7ynq8f9yrg2jK0tkqOGjdc4vGY5x6vAfAVbwcbm2Xbtn2Cpqsf2x2snd1lWiffJPLMPj9y0OG920r9FJtB64oxjXdovQz2LQ5YQecPyNuTz0UNcw82Q96L1C5f/eJ75aqPXSBVVWXiuq8FRStJlCXka/91h3znxj9KU3MbBB7ohqid5Wuuu+Q7/n5BcKQJ2ja58wb2nd3L0OQOFLPWGdTM4+Rtbz1FaodUQcxwdXhwKQf8kVjMkR31++SOO5+AmFu9+B5g7aw3IU9u9iMssoQVdH4AL03Mwcd7wvrOCl2zD73/zTJl0hhJpzKmX8kaupSDRlDoWtz08/tl6yu7mQteZvSA26KU838iSw76EYUEEqnDEsr4sO8KAivovKBuBCqeK5G9gcbWOi0TJ0yQ899cJ7VDK+Hsr43bWfFYTLZt3SV33vOMNDU1hdTOhHrZdatu8ncKCqRxPz5WoZBB0CtfDWZ/Bb7bbA4sEhRV6VIiQJ7Oez1qmEdgcD+qK5RKyX9+4XL59McvlMoK9p1fG4JOVCTl2q/9Wm740T3S2NSCfAisT1A7qy+67nM3+vsWfYCtoXOOM4fCIT8aVlZqnZIpkyfKuefM8/vOYU3y4H5osYS+IpGIyZaXdshf7lsMMTfgHGGupzajec5BKIt+wAo6t4CnN7DvfHFY39lBjl/2roVywvETJdMWfguTmlFosRdl6LueRcfi8otf/11e3LQdeyGD/qLalNI/Rt+52Y+w6CP6YRqLcNQNgUP+CrK9KKi5zdp5+tTJ8suffFJOO2OmtDe3+d90Be9HL1m+QV7ZXrDbr5E4avxwqTtpatbCTibismFTvVxy5X/L4mVr8buQWZ0ia7Ued7LIX62g+wkr6Jyi7mw0Rx8NEjOhVFqu+cy75YufvViS8bi4OrgWz6AZfvmHbpC77n4Ce8VmIi3vuOhMue2WT0uMzY1ewNTHypPy9W/eId++8Y/S0sJbVUG/U2kUhv/PdZfYW1UDgG1y5wwLqyHmz/k7PcDa+bhpk03fubKmMlTMBigPHFP90TzFF0zagsusHkgkE7J+3VZ54JGlEHNU31mvd91xt/k7Fv1EWO5a9BkNC+CUbwnydDah+UDFRW85RebPmybpluCm9mFAL97AE/urxRU60pRNw4GH8cHOO+9+Spat2ISthInvCeWidv5uSFMbZ6nDDxeWi0wtCw69pSboNww8J88d9fuLY8G/7Qjm90WDLMxi0TsWlivVwEc83+RHdAFr5xNmHCM/ueGj8rqFs6W9KXpFHTa5r/jI/8jv//SkL6LiAR+Aeefbz5Bf3vypXpvcybKErFmzRT78qZ/Ik88sBxf4fyDUKq2rThd5rNGP6ITZVSLxMx3HmYGrdxtF1ExAs+tW3i3yBJ9UCcDUMscZdqWIy5G47qVtAvm7IZNp+IfICyEroM6f7jjuG7BB4Xb+PQzDgii9PpNZ/jc/ruCwNXQOEIs1nAXjcp2wHqAAYrGYnHfOXDltwfGSDhkIKzWY2hnc775/sTz73AuICa2dcZj6NsQc8tL0dA3OdSlOdQPCd7oG57v47VdFGsf7BwegqkJr9/qev2VQ33dd9wMiQ4b4B/eA4+i5OPYbPX/rBdd13uMfWhSwgh4w6hKuq76IjZCqNC0zjpskF55/isQrkug7Z9f59KYYelMNiyl0pKk3sO+85vnNct+DiyWdbobAw1zN5frhf8FGyEnLWROiaczfq4puIYmAGtyJWCDNpV1qcBxXW+32e3NONBsyETrIsCSqxHHdf499xptQNLCCHiBQ+aKZrc/0d7uAjh+LJeSNC+fKmafOlHRTlrUzXJv+XwGXKcZgtBmhabbEMxlXHnpkmTzx9FrEhDa1UTs7qJ3PC2hqdwZHEL3CJCCgm+5wIwTmOzTVu/ymc8C5ORkkDOb9z2HXxx+zcmrRIKRWscgOdeiD6UeRjej/9cxLPrN9wvFT5OYf/LucceaJofedu4O1+J/ueVpWrdmMsxaZiZC2WTMny9svPM0fie+JZDIuq1A7//vVN0PQYX1n/tZdpHXluej/8nnpEMwbh8vcgKLzXUZXXcBz6L1oOqNQfW6ZF9cdc4YqFd+JjYCb3yyZMvehUPkofr/Vi+sKOx/6NYRYbM7bXDf+W2z28Fivdnbkox84T350w0ck1ZKC9VmqZwfOwOLgWDGCg2HxRHAr14FHsXn9o5/eJ1d9gbeUY9gPcjOHfWf0Pyf/UeQPEbWcFXRfQEYW/cLMJMT8eWyEtCczMm3qeLn0XQuN2fsiZiJZFjeLHhRjYNrCEI/H5fkXtsof7n4Se5kQMTMu8yxE+li0mDsQOn2RiPrOx4B+j+/t9MmSRyxWeQEMPcff7QKvdk7K2Whmn3b6DEm19v1tLpw/nE67RRmYtiBQu6lUWh5/6nl58umViAl7xFOltY6j1n3zHj8iAjFcjK/GEb6HKyAo9GOi+sAEjwn6LYPTSz+IzSQV8LuOYN7yUTQoqtLlyMHMpFIV/8DGad5+V3A1kmlTJ8hvfna1nDxvmqTaC7YK7aCCM6rWrNsqH/rEj+XpRash8CBB0+X04yj00IReWu/FRWFhtUjTv6CwmIvQpWTEOdCN142uG/u1yOIdfnQ3LCx3nEOfYRHsRxwGyl3Y0V3juqP/KvJAyKt1581yHOd8bJBMt4JDaaUyqzOZpX/yIwoOK+h+wHHmvhu+xA5irRfzKlg7s9l55eVvkJtv+pS0N7AgL32wae1mXPnFb/4uH/s0pzKXhfWdUTsL+pyL/kBB+JEWOYJtcvcZU8sg5k9go4eYPWiZMnGUfOyD54m0oWamT5d4oG45ALhp80755W8eQWTYQBjjMk8gj57GthVzHhCU6xYRQO18GQT9A2TdsO4tMNQ8qJ0d82jkL27+lDQcYhfL/7KEwZHtTEbLXXc/LR+96gaIudz/pjuclNbu+0SW3OFHWOQYVtB9wtQypYY8hI2zvP2uYHO7srJc3n7+KTLt6HGSCRk8KjXwfnRjc4vc+9ASWbd+CwQddEuLrqYf0Tr+QZFnX/biLHINK+g+wHHq3gvRcuH8Ed1r5w6YWM1BsKIa/BwkJEPETLB21h8Qec5OkcwjrKCzhnkq7H445hvDxGwRBg7V6Ie0Lv+YyBOcR2mRJ9hBsazh8hbV0d62Rd+gUTvL76yY8w8r6CwRi/Etg6GjPRahMLXz30Uy//T2LfIJK+gs4TgxTuotzlX7ihpuu9bOXcX0UvRShhV0lkilnluNGporUzTi03aiewWHZ8wjm39GDf2AibLIO+ygWB9QWTl/bEtL+lNw1AvhpHwJeLHmH9PFifdhBTanLXH9rnwUTLi2WQGRUyL/qXXieyLP8sFui0GAFXSfMRn96BHzoYmJ2CmqBeJ8QKSxCqX012Fe9PuDoHdrrb6Cfi2fS82xD3BmksMZVLvx+ZzIkiwmYFjkClbQJQql6l7E36k9K2GaXG/Qesk0b9+ilGD70CWJOi56Fz5p2XxnjrEoMVhBlyQ4h7g3ZHOMxZEGK2gLixKCFbSFRQnBCtrCooRgBW1hUUKwgrawKCFYQVtYlBCsoC0sSghW0BYWJQQraAuLEoIVdEkinsVTYNkcY3GkYbAnZ/B6dkJIfgGhzqxSqnwlyuujgydnuC9p3TpbZA1fsm7tkV/QAINWeA6SMaeWidSMEEkMFUlFTRqwGDBifBdTjVKZP0DQR4UI+hWtYxfjuwaJfNm5xcCRSMPnD4g07BXZkOULwvuPQRD01FqRoefBec5TSh+LS1YgctBKrNcgkLeaa+megLwOeTOmpmM9j+85b9nW0PkD8la3aK02YvN+kQMIG0LeoZUb5NmYM5MiyQ8qFfs++mxwrkFtfbzG0f1dyt1hK+bBASXGkG7TOnO1SPvP0NXp++tIs0SeBT13slKyCGIe3buDWViUMliApndpLQtElm324nKPPBfT8cnoQ1gxW1gYDVAL1ET+kE9B49zuGNvEtrDoALVATeRPd3muoS0sLAYT+exDo7Coe4dSzu/Dm9wKX/AlrKUILvGrIwpMy93fKTFEcXfA2n2nyJK7sBMmigGhgILmpd1NIP8ytsNeWXgEQ6G/pGaAn7/fGeSu1yNs93dKCSCsxiNMj+C+FmGXt19K0BnwmwLXPyaYe0kLOgZymetFMjeIpEronVEOLMmHNSouAvcfRHD/Ar67TSSNY90SETW5x0HYuVyp2LeQD358Zxin/qRIy93eQzClwp1ItILTp8H9mgjuJS3oq0EOgi5FzHunUvHfBRuW3F2+K/lWP6LEcPKVsPvPw7mn3yWyFH5RiqijoL9fKEFDdAVFMb55IhdgQdkbt1J+BLY3bsybEqqZu6CgPl1oQVtYWOQQVtAWFiUEK2gLixKCFbSFRQnBCtrCooRgBW1hUUKwgrawKCHkWdBuLzfPdV5urhcBNLgHPfvXCb19fyQjK+4lyr83n+5NEwNDjgV9Lc63MO6tITZ3LCImefGhwDEzh4ucWuH97ohuMXTmzmeZJ/rxIdBHiZw4RmRyeelwJxdyIrcoMG+YR8yrUuFOH6Yv06cjAU1QGx3cqZncIRdP6+AcdUhYHGQySGxmHDhORvQcpfTp+IyYoOBu0lqewPYK7HCixg6R1pexvU9kTQqfxV6K+9xbRogk4aQxOKkm95OUEnI/LoL7i1qrp/D9Muxvxme9SDu4l4H7kjQOOEK4t8HuySnYhd0N97me3Z1p4dz1C7A7uS/3uGe2g/tWkYq9Rw73mXwiDNzLyZ0i5oQM+LycCe4hkzMM97W+3eHzLrjHYPfYFpF0TuzOK/QXKFmmgtQIinge0vFGkJmPRJ4Ip4Sh2bJgiEofL8+JVvxM8eHX9Vq7z+LUjyIOn3EQ/Zc2keuKrWnuc6/kiix1SCu4a3DXM+Hc4E7OpJM1dxoSTq6eQZ6Be2yxyH4YewMLtSLlPgzcM+DsvB7cT0U8Cq9EP7i3g7taA+7grB9BXiwRaS5S7qxNH0TNmobP61OQPHB38CnTwR2EsuXOSpmhDdyd1SjcwF2Be2ypyF74fP+58+z9AJsLVah546+DMc9BxHkgBCN3CDiKUBiYlA6y6TRIgqD+G+IeF6leKfJYK48qPMi9FoWWeyaM+SZE/MurjtzBv6/ozN04+N/A/yGc70mRRnDP//Kv2YHcq2cjnWeg8H4zuII/C7CB2p28+WkKtgdRqMPuDlpuh1YXD/eF6E40grt+HdL6JvB/I/w/B9w7+Kco4vtRsD0M/4fPN63tD3eerQ9gCfXAKCT+bUqlL0NC2LxAfNDMkoGggyQzy10MknegNLtdZMYekT/k+mJZ4mKUwNvQtG5/J4x5CdJ42qtp7I8xw9DB3TjJM3Du38LA4H8cmqOF5P4CuDvvUSr2bnyiRmY688XdnPdpFGqwefL3IhMKzH3tSLQ6L0Hl9R6kj60SxOeaO8FWi/H5J7SO/xr58WeRc3f3pYXaB0HPTMbj5XMzGfkwCMGosUo4mv9dPkGSaeSc/q3jqJ9lMjXofwx2bT21LB4fMj+TUR9CZsOocbRGBsO/DHfW2OCe/nkmMxRN8sHmPrk8Fht6quvGPwAbkDsSNWjcUWs5d8Ri+pZ0+iCapYNdWy8E94bTXVd/EDaAz8ehl8HgjopfMs3wtd/GYvLTdLp1WbZL/zLXssDCasfRl7iufBMZfC4i/OZ1NqAW/c3OMEVJNuUJf+zgQGcWSuwFjpNKaj1yhchONlEGAeSurnBddR3SgCYmV1cZTO4K1YEzG60UclfgjmboYHGfXeU41R/R2vkKXAVNTFZNQYSCkAvuDvJazdFag3sZumHT14lsztua1l1B7u7/g899Cel4PdKBRA+W3XkdBY2pueB+iuMkWsD9xWy4ZyHouiFoZn4cG19HyTEpK1LIBf4jK7q/iilxUOgwqBji2WLht/7tyFd59kbWYXP/LGRtrchw9C9359m4dUMcp+1qiOmruPaE3rl7hvS4u8HckXg03cDdO1d23Hk+cncXot/OPvwikb155n5cjVLlcGb5MtxkXF+5Gyka7hoBnOlppNg/7qPx52zYAv49frlIfZ5r6pnVSsW/gXR9Htce66UhCp25+z7v27wnd/8Y/DVlRK+I8zbgQmgQ9h6/qjfuvZzxzGEizZ9QisRUlUl1KJBYCJlpdJKOxJJKKoePleqxI6V8aI1UDKuVRFWFpFrapHX/IWk90CAN9Xukec8ucVNtkkGdo106O8/VG1HNo3+K/iWcbcUBPzLHOHOYUi2fxXWuAiN0L7LlriSejEn58DFSM36UVAypkXLDvVxSza3Ssu+QtB0E9+27sb1b0u0p8KehaV/yjuLO7/gam8z/ap1BAbtqvxefa8wC9xhr5X/HNVGAZMGd7YgEuSekYvgow70M3CuGg3sluDe1Gru3+Nxb9+0E94y47fx9ttxdNEPVjVpXfE/kiTxxnzMUhSbFjK4la8ko+Gl3tMRwpJMok8qRo6VmnOfzxu4VZeDeIi2+zzfugM/v2yEZ8Hbb3T5w103I5++IVP4winvEWWZBzInP4GJw6mijQlggpWC4uAydMkXGzz9BxtWdIEMmjYWBkxB3HGQTKKkcOG4GZNJw4jREnJKGbbulfuka2f7MKtn38kvS3tQmOkNhRxE0YGfmVq0TXxB5Zp8XlSvMHwHn+QLS8EnsJLPhnqyKy5DJR8tRC2bJuJNnSO2EsRIrS8DQccNfxeLgBc4QcAbcXeTBoW07ZfsScF+0Wg6Qe2O7X6j1ZlyXTe6b0XJAN2DJHhOdM9SNRAviWmx8hC4azZ1C1pKsTsLuR8v4BSfK+LqZ4D4GBRt4G+60ewd32hyhLQXuO6T+ubXyyqJVcnAz7Z42tRfE5J89CCZf2nHdHyBt3xJZvNdE5wynDlcqhfPKlQisV0NhuKPFlawqk+HkfirsPm+m1EwYBd4J5JxvdzRVdMaFxWB38E+joj24BdyXPC/bFz8Pu7+Mgj5b7ppNFBRmqf8OK8xDPOdcCHjXx+BY38chOCbEqCCl8W2iwpHRM46XWZdfKCNnHi3JmkoYuRLNLgoYv+Vx/PDP4/CySLty8H1GS3tziynF9qzZJCt/fa/sWr0WBm5nC8W7fCAYz1UW3R9qPQaifiBHzTC+j6v8s14pzYv0xj0mo0+YAe5vlZEzjpUy8E5UVwRwh/A95uAO0SLQ0O3gzWC43/YX2bVmHfIiA+74UTR3HOBer3UbRJ2rdyXNTCpVBjE713gXj+KOArwK3GceL7MvvwB2PwbOXWGCV3AzeWTNc8BZyZ3Jxh9yd8E91dgibY3NsmftRll1G+z+/Fq04MjdOy4YJh5+zdZZK5w7V9zPLVNqJ8TsfALXgJijuKOUr0rK6FkzZPalsDu4s/WZrCR3z678ucedKWYhzY1XubeDd3sDuK95CdzvkV1rYfcW+Eiv3EFd66tFRv8kyOeDfgmp1fEhkd/j66FRxNhPGDJ5gsx570Uy6XVz0bwaYhzZhSFNP4k+1wtIVtjXMiVZBs7dLFueWC7Lb/2T7Nu4RXTatEX9o7vDENyPgucLrlt1q8hjAx12hyHrLsDlftE7dyVDJ0+Uk97vcS8bUg3uMXCHGX0h9woamNxRMrvkDgNvfnyprPjF3bL/JXLHOXrhDsdGK2LqHQO/rcPbMxveg4IMtZ9C6yya+7CjJ8kccJ/8unmmADfc0VphAZ01dzi3g0Kd3NsONsqWx5fJcnA/sHlrNtwP4DLvRwvlL9gZIPeFccdpuhJCgaB74+7I8GMnyUlXvl0mnXkShF0JG9LuSAK481+vMNwdcPfE3bLvoOG+4v/uRmtlG7h7xwTjMHcuNvgIdrwBCR/dmxU4+qSpMOqPsXlsGDEQN33kyWctkLOv+xiaWrNMyUxH9kqnLEh1Bo5nAcBfxcvLZOgxE+ToN54iDa/slkOv7BQ3jVI7nGAFOE2Kx1MrXLd+mx/ZH+ACc2aD+3dRpoU8uudzL3NkCri/4RufkDHzjjd9xH5z7yj8cPk4+lvDj50oR79hgTRu3yMHt9WDO0rtCO74aorInqUiO7nGd3+BCyRO9lolvXGPydGvP0XecP0nZczs6SbNh7mzIOsLfLvz8szDYVMnIV/rTB/70HZyh4BCuTvl6BpMRU31LLjv9CP7AxWPjzwNlRAHPpGX4dzj5UmZcvYCeeO3PiWjTpxqfNVUXiiQ+mz3w9xR26NFN/y4KTLpjDnSWL8XPr8dQo/irsBdjhcZ86jIji5N726C5oi2fFmp2EVhxJiQOJqZJ77rrXLqVZdL9biRnkH9xA0UpnZDapMw8JSFJ4tOZWTPupdMn5vxwYiNRYbXiBz7D5EtzX5kH8F+s75GqfgF3Qq9VwHuiYq4nHjJhXLq1ZdL5aghxo654m4EAY5lKBwnoebLwKh7120AdzhMKPf4OPxBF2nMEzBuP7mfNAp5CLvHz43kXpmQEy+7QE7/zPukvLba85Ac271sSJVMOP0kOLT43HH+QO68unl2Hj488SmR7S1efF9x5iit01/Dud7gnTMAhnu5zLn0fDn9c1eYbhWPzKnPAxxAnDB/luG8d/1G+H4Yd8K8zB9t5KNg91dHvjsLGr8cewZK6R9GEeMo7oKPXiInfeDtaGpVmdozH2CJqOIxM8BWPqRWti1aiaZIlGNrlFiprSC3hDteXNZAN2P8OV7tHO7QTpmSUz7xPpnzvgskjv6SqZXyAHLnIOL4eTOlbOgQeWXRioiuhynJ58CUq+DUq01E3wDuE/4Vp0YNFWF31Mynfub9Mgf9ZSeZyF0h1g107hhqvnFzj4dwquWVJeSOdIVyd+qw8SS4v2gi+gZwH3kFTo0+aciIlOGekNM+c4XMvuIC45MdAsw1eN4E/GrcvBmSSJbL9mWr4GNR3BXnTjyMgpwTmgw6CXrhUG+EjzOEgkCBuTLz4vNlNhyafQf2ffIKP99GzzhaUs1tsms1bBaal+i8i4sSawRK6919vKUxf4w3suuEzI7yuJ/47gtl1qVvNbciclUzhYKOhH7WiKkTJdOaBvcXEBdWmHHAKZNEaf04CrSDfmSWqJuolPsfyL+QV9fAI5Crsy+9UGZf9hYzcs205RXkHo+brlca3HevWedzD+JP7roahdLfIepGPzJLnIDuRexqtExCZoaRuwPu58vcKy7kXthhOYPp1qDAHHrsBPh8Svas7bB7EHf0xRXHeqbfL7LZPEHYUSrh6EOz8YFUh6XYRRt/gcyCUcuHDcm/mDtBw7FP/ujF6LOfzD0vsgfY1+STXJWvx05waRsMcE+fhM/wprbPffZ7LzBNwnzVTt1hjFtWJidd+TaZfCYK44j0gfJb8Yczf/rCncfiN/xt+Ll5baaBaWGaBgPMY+Y185x5H82dtjM2DPL6MIB7JWdLwWfCzq2Nz9H36IODBWqLGqPWornTFtQstetx91O5sArEPudt94TWKamdMF7mXHGRDEep6fKhlcEEHRvNsNP/40qpHT8Gu2EEHZDK/Cvqk8l+RBaoGwHuHzucFd2A/pXUHjVO6mDU2vGjvL78IIKOXTG0VhZcdZnUGO5h1ze3hS4XOZV96ixx6jjvN+HceU1em2kYrIKsA8xr5rnJe9ggmjttWDfCj8gC9BH6Cn2mJ+hj9DX6HH0PEf43gwNqjFqj5qg9ajAMnnYXVnHbt2TzVPw5H6n2druBw/JTz3udjJkzXdItObrd20ewZuBtsZOuvAi9nbDMNSPC53LE1o/IAjFwd1DKBTsr70jO+LdzZDibvoMs5g6wxK4ePxIl9vnmNlcwmH6Fmqp1JjdMVDRwDI/lb8K4K3NNXnswW2SdwTxn3tMG5hHKQDD9tCFtmS04qk9fCeEOH6Ov0ecGq1XSHdQaNUftUYPBMGmDdo2GKeiLY46TeUuYD7BkGHXcVJly9slmmL5Q5HBh81jh5LPny6gZ0026gkGP5yAR56/2Bs7vdd/g7/SA4T7jOJl4Zp03CDbINVQHmOfJinJzz3c00hPOneVz4lTUvFlw5zE8Nqx2TplrmfvMuHah7M48Z97TBrRFOHeCtqRNewN9wwwkBjq9Z/fpxtfoc4jwvxlcMM+pOWqPGgznzvv51DC0LLIsjt+dh5/7X3YCvuCja7yFYmrntkFuancDH9rgM7KzL0dNZR6pCQJH/+Q0kbYJfkQEqiqUypwTzt2RqeeeIcOnT0QTKMqR8g/eTageP1qOf8cbw8ZjAbZQ3LNFWri2VS9oGe4dG1ZDibkWr5mvOxnZgnlPG9AWtEmwwGh32rKqwo+IQNsEz0eCfYi+RR+jr9HnCglqjtqjBqnFMO6ehpfFkTs16Hdw+LsntGTQfh8nY06aHpGRgwhcnyOAo048VqrGsE8VlNlMo66D0cZ7+1FIwPGdQMN63I+SETOOMc/mFqxl4sOU1mUJGXnc0VIz7ijshzX/XS4+MNLfiQCP4bE9YfrOuAavxWsWA3fagLagTWibnmAaaUvatDfQN+gjAXaHT9G36GP0NUT43xQIuD61Rw1Si8HcCWq4ZgRU6izEXkgzJSNDp4yXkccfI5nBHggLAUtM3jKbeDpaTIELLNAAsSEgyNtvUX1Jcp+HY0Oap2kZCQcaOnmcmUhRDGBNWTV6uIybdzz2wrjHK8GJ/WjwCwW+4zE8Nshh0+YavFaha+cO0Aa0BW0SzJ2gLWnTSO7sksE36CPB3Olb5rZsgWvnDlB71CC1SE2GABp2FjpoepzpR3QFSwaVlOFTJ5mpcHzmtBjAm+/lQ6plfN0J3PMie4DxGoqfNdTbD8LkJJpoZ8BV/P1OwM+VisuI6ZOlehy4F4lhmY7KUcNk9KxpSGC4z8Kmp4gcZ0Y9g3FclXdMCHBuXoPXKibutAVtQtsEm55dDtp0ctKPCAB9gr4R7jv0LfpYvh4g6SuoPWqQWqQmw1oN1DK8QsM7egKtcqkYNkSGHT2h4K2OLkBi+KRS7UROzUSmh5PjrasIpx4Zwd2VstqhuMYYM+mgaDIA6eCUvJoJoyVZWYvdILGZtB4rUh0xOGS+C3xWn+fkuXkNXquYuNMWtAltQxsFgzalbUPBwizwtqbp1sCn6Fv0saLhDjAp1CI1SW0GQ0+jU0/x97rBewyt3Nx/LI5m12GAHecaV44ehp0wp1Zon8QiBkjKoFQFwwZljmtK6LIaPkRSXNw5GSBRUS6VI9n4CHNqxdVVImopfsdjgoBWAM7Na/BaxQTagjahbYK5G7vDprRtGOgT9I1gu9On6FvFJGaC3KlFajI47YSeAkGrkEEEDpknJVlbWTRNjw4wr5npXBEighz7SBFO3cbCLJS7md9a7c0gKyqAfKK83DxHz3QGw0VJF3rjEuB3PCYI2pyb1yg+p+ZiChXGNuHcaVPaNgz0CfpGENCdg0/Rt4qMuscdWqQmmc5gqOEkHtIshaAry9G8CW/WFg6soZNoftRgO7SWgtU5zh+GNAdHQrlzgYZkNWroYnNqpId2Ka9hLRWaNvDKRDi1+S6UO8/NaxQjd9qEtgnnTpvStmGgT9A3guAan6JvReRtQUDu1CLtEpG2Khg2fHSFE9AVb1UXFzeTHoWOEBdFiACMGjqbwYeO4O4Y/kUHGJZPcHHSQASySXjoMTy3eSKtyARNGJ/kLdRQhNvUQ+hMBwP6FH2rKH0eWoz2Se/mcpO/1wPp1nazVAr5FRWQHj5s0NbAyTWhiWsViUd0gOM0WQh3Je3NrSYY4xYTkJ50a5uxSwT3FrhmhEua70LmD4M7zs1rFJvhaYsOu0Rwh02NbUNgfCJkbXNlfMo8RFR8ZvftEnX7WDexNAuZbgfHaWmTtkPIn8gSsQCgU7e1S/P+Q9zx4nqCao94vItr6gpPEAAlKa751AifL0Kn5lTS1oORhRl4JSIKM/NdKHeem9coxsKMNqFtorkb24aBPhEyzVIZnzJPRBYbd2iQWvTmUoSm7SCV+oq33R2eoNsPNhWdYZkaLn/btq8BW0GFDY9wd8F2ETNJGtn5rg/OHDhOUzMcp/i409HSEBvtEpx2gm/xbI4ozPgdjwkCuOPcvEaxObUpzGAT2iaYu4mDTY1tQ0CfoG8E/R6igU/Rt4qLucfd2CVa0K9ADeoFf6cbWFJzDeWdXj+6mIC+XRvXeD6wD6kMI+dsRvMqYsL7qDQ4rvd3ugEl9b4D0rRrf/H1o5Gclv0HpWkvV7ANK8ycjaiFIwozfsdjgrg55ty8RmjWFgi0BW1C24QnjjalbcNAn6Bv9AR9iT5F3yq28QNqkFqkJiO4v+Aopdf4e12glIOmR4PsXb/ZrEZZLDUV09HW0CQ7lq/DHlqOgelSsId6SaQ6QtCSViq21t/uAnLX6RbZt2EzDHyoaETNdLTtb5DdazZhrz3UJoh/EdwjBF3d5h3TE9452801eK1i4k5b0Ca0DW0UBN+mEYKubvR8I4CX4Z4xvkUfC8vfwQbTQQ1Si9RkOHe9xnHdtqf9/QDE5MBL22XPuk1m4fBiAMfxWg40yCuLnsdeWJr4vKLGAVEvdnss47oZvpfX3+8OR/asfUkOvvSKWQ6nGMA5sQ079sjOFWxYhKVJafBa2gv3Vu+YsClrcXMNXit8Hu7ggjagLWgT2iYYCpanTR+LGD9gvtA3wp5pjRvfoo9Fj6YPHqg9apBapCbDQC0jxbEVyIiQ18nE5ODWetn9/Eb0yYuDHB97a9qxT3atZE8hiBwFqrfizxazGw44cwrKyISsPxZHbbBF9m/chhwtjpKaNUjDtp2oPTdgJ4y7i76x7o07wGN4bBC3mLkGr8VrFgVgA9qCNgkvzGhL2rTXm044CX0kmDt9iz4W/ojl4ILaowapxWC7E9RwbAVUmmgHub/5sV3Aqr296aBsf3aVNO5Eac03iRYQpsl5sFE23P84sjqF9AUZxMQ9A05k3wuqOYz9oP+bLjBdjtYG2fr0CmncsbcIuDvSvHu/vPyP58RNswsUVMCSh/soDJvFIok8hscGc+c1eC1es9A1FfOeNqAtaJNw7rQlbdobjG/AR4K4o7sG36KP0dcK3eUw3KE9apBaDOZOUMOJdny7JOM4sdvx05DiKCHbcLJNf1/k1dKF5Ke17H1xs6z908PYCXuqU7ta01GXZbHw/FHNOOVd4dzL5KWHnzGZGT74NkjA5XevelFe/Os/sBM270LzgaL7YNMs3vW1ZJ93bNjoT5m5Fq9ZeOrK2IC2COeuyB22PCqLtcmXbfd8JHB2C5A0PkZfK+jgGPKdmqP2qEFqMRhKexqGlrHH5aL+jo9AAbBEaG86IC89skgOvLy9YP1Jlpx8e9+qX98rOhNVO7ubkA3LvP3ewNfHuE+JpF/xftsVvEa6zWsRHNpWD+6FqaU5wtmE/uzaPz0imRQHhEK50wPRNw59HrYzOM6AY/mbYO68Fq/JaxfqTgfznHlPG9AW4dxpQ9oy21cC0UfoK8Hc6WP0Nfpc8DXzD2qNmqP2qMHw2tnd7mlYXP+IxlYk+qYgch7K5JWnV6LEfkxSzXCowTYukpXJpOXlRxcjPANi4SUV/vwFfAJHr4PhHFBK3xLFffM/l8jGB5+WTEsbuA+ucelMbltKXvo7uT+LVIa1TJguhVK6uQ+vA+Kx/E0wJ16L1+S1mYbBdmzmNfOceU8bRNTOSBtt6PTh1cLGR+Arwa0z+hh9jT5H3wvJoryBGqPWqDlqL5o7tdtoBkH9Kmd3RuthL6MEuBwH8Mn3LqAhuSzNvhe3StXI4TJ82qTBmyeMazMvt4HUY9fdZF4LE+xYjMvsRLvrOyLP855WlqhPaT1uF055MXZ6TFjwrpWR3Ws3Cl+TysXfw9d2yjHQ3FKulpcfXyJPfftW1JgUVVBhatK4S+vMteDOYeAswZfGj26EGC7CxXpO1jDctexc/oIMmzpRhk3mjFRcf5C4c4HATWhmP/vD30imjU+uhbWQNLjL50WWZjFu0gFyH5MB9zfjYpzpEgi+8nUUV66ZNNbPj/yDYxZsNm+49wlZestdkm7lmEkYd3eP1q0fF1ljulmdjqprdZxmpNjhQvU9Uk5H4oDEgZfrZcikcWYSuBksyaNxKSZeY9eqDfL4N34qzXv2RhAza7P8UqTiNpGtUQ+8BmB0C/oqqPbVWdgJ5J5pa5J9G1+R4cdMkpqjRuedOy7K/1K/Yp08CTE3796N/dCWCW/I/0ik9o8im/vI/fiDSqXg0Op07PQoLQz39mbZs26zjJjB9cy4XFl+Hbsjb+shpmduvE2ad+5EOsJaJuJClN9DYXa/yM6Ip+OCcMxupTJjsMFlnwO4s9vRJnue3ySjT5wm1WNH5pm5x52DAdueWi7P/e8d0rizPoK7Anf5L63H/01kg+lqdFLHBtTSYzfigHMQjeKop7Ny6ZfWA7vl0JZdZmV/82LvfNyfpjPTqMC2Z1bKoh/cLnteeBHRYQ7NY/Vq5MP1Iov41EUfsRO19PBtcN6FvXE/uHW3VA4fKkPA3Rv5zrGofe4869Ynl8uSn/xe9r6wHtFhTS7DfaXW7jdEnuHtuj6CBcBYODYF7YRwj4H7Xjm4eZdUooVWi9oqL7cxoRY2NfkOsy1PLJMlP/0DuL+A64cs+2a4Z1Zo3f5lkdX9eAMlC/5x6HIpvj0Ewg7i7oD7Pjmwqd4Imj7f4Zs5Be2OVi/XId/82BJZdgu4r6fdQ2Z6Gu4uuGu0TJ443NXoVt19pCkW24hma+ZCXCFQPRRV065XZPfql81KjFzd35t0nRvwNgEzjMReRJNj8Q9+DTFHOTTLTLdZKfe7Wi+7y4vrD3YhU25CbaW5Rnko98Yd22TXmpckUea99pYrQ8IWOdH1Ye5t7bLhL4/L4h/fDodeF2FUjzuM+lWRZQ94cf3BDohhbArc3wRHCeEeB/etxu7JigoZdsxR5oV6uebOZ5VfvOcfsvimO2Tfeoq5Rw+wEzIt4P4fIisfF7nOj+sr6rc5zhg6MArzMO68bQafX7VRElVV4D7BDFjlhDvOQe58r3q6qUVe+PPfZclNv0NrkBVYyJR1AxetytintD5/ichjh1PRTdCPIX+moaZKIRed+Uhtt+89sAnQdmi/7Fi+XtoamqViSI1UjBxmDGKayf5x2aKjad1h1H3rX5Y1v3/IlNBNu9jUDBOzAZoa+rfV1Ynvtbf395WiBB3iOHJH85NvNAzjnpC2g/ulfuk6STW3mjdjcjE975Ze/7nz5d/c5pNQ5L7sZ3dKk2lmh9VOBnzE8RciZf+LtswAuBNTNqP5yfY03xEVWAWReyu5L1lrpvHxJfdV4E67DYy7d7k9azfJ6t89IMtu/aPfxQgryAiHzeufoJvxM5H3RzwV1zuqqyduaG93JyBFs7Abwp0ttAOy/bk1KHBTUjG0xtjd8B4Ad+Yde2571myUlbffJyv/725p3rsnG+4/dN2qW0V+1eUR3wCnZRNsyGqR5HFobkyFY4cSzLS3mqdq9q7bYh6Yrx4xXMqHVpuE8skek2gTcDz/Hd5HIBnz6TmDE3fk4LYdsu6uh83tghfvfdQsXxrezCYUb708rbX6cnv7ksOv1Ow/+Aa/0XwEjdyPxWcE9zbZuXydGShs3ncQTdFhxshgZPi8yrUbd5MvPnd+iX2Wzge37JC1d4L7b+6TDfc/lg139psfBfdr0c0YyIvufbBAOGoD0jQD5+U6cyHcY5KG3XcsWyP7N7wiLfsOGceuGFZrKqvDPE3AfgT3ju0DW+plzZ0PGbtvfPBxcOfgX1SrT6F76D6Ishzcnw2ZNZY9vIpgPLubc0Cba60h5T1B7pm2VhTmz5un1lr3d+Pe2efN8Z32O3Pv2MYxhzbvkOf/8KCsuu1eeemRJ327R3F30qh17xNpQjej5/MGgQn3MHc29H4jEnAWqvfA2orAyfG3FU5ZKWPnHCejZk0zS8COOXGqVI0fxQPwPQjgk1sE9rxtXJ1PIvExw10rN8hOFA71y9aJm+LUwKQhHQ7ebnDRd1T/D8Se8CNzhHnzcP4bwP2MsJqa6OAei1XJmLnHyegTp8uY2VNl1AlTTX+L38N+Jg+wxQ1jUP6MRjWPsIL7zlUvyu6V6z3uaT4XUWaOC4eDgiyzGOe5SmQpn7bIIeadikvfCNvz3cOhBvC4t6EgrjTvch41G9xp+5mw+9jhZg0sUvCO8y3ewR2fjTv2yO7naXPYfvV62bnsBclkaPfyXrhTzPpJnPnT4M577jlE3ZnodvwI+QvfD1/thiujcgKLk6gy3MfMhu1pd3A3tTY58jhuAGbbcPLyoGn7btm5Grxpd4QdK14QN0O798bdIfd/wvaw+zLey+qBqF8D8/juo+/hGqcgMZGjXx5J1v5lUj1mpNSMGyW1U8ZKzaiRUoZau2xorSSryk0fqWV/g3msrmn3XlMzNWzfJY3b94AuW4105ighE0bMayFmEFsS+NjqwEHjyndxrdCuRwde5V5uhMyR4NrJ45EPaLHUVkv5sBqJV1Wgj9SGZtshcG+Qxp375OBWn3v9Hv/37JNGXgpgq0SWa536rMiKR724XGPO69E6+B420PyOXtJHaw6usgUIu4N3zfjRMmTiWMO9DF0xrlQZryoz/cNW2L31UKPhfmjzdmkAbwrbW0AkK7uze8WC7HO5L8Q7UPcmiBoFmoOWSvQSVh12V1JhXuhnuE8ai27ICNMd4fpk8YoyaW9qlTba/UCjNOzeI4deht3rd5tHOjs0kwV31MzyLPwedg8vxHsRNHEyHFp9EyXH2SgZotqABl6JzK4dDR2TeKJcnLIyiSfjohJx0ZmMZND/YrMqjWar5wx0Yg4yZJEcY1RZA0dCzbwMpVU+wdpK8SX4rKl7Hc7vyj0usUSZxJJJM2jIEXGdTku6LS1uW7ukU3RiHktDkntvBiUM9yVap1E7LX/Ki8sXTjodXYsbsBE6ntAZnnOTDz/jvt3BvQzc4rB7OmP63WxS8laQd2yf7I4f6CeRx1/IfaukO+aehYIVNbXMzI57Z7sn4Ou0e0JitHsMdk/B7u20e5tvd08b2XOPpXCNf+BKXxJ5brEfGYhszgbUHY9S6+s4/K0I6K2TQBYAUa/Z0TkQdF42w3D5rAgdBnJDPwMxw6FXLPfj8oyTZsK4ELW8CSFyhKoL8sLd/SdaJSyh+WDvIGDeLNgdNbXD+/P95E6BE+Tqhf5xl7/B7hDz8sD5+7nHnJNgdxRoiu//KhB3HqfRbNX3wu5fQVne6wNTvZY+HtgmHP03pAMp5HuBzL2E3lOFH7AEYu3jBa6oyOANDuCPf2BvYBNb7QOxn2td+SmRxf2419xf7NgtMuxBpBt5xUHCgnBHGuQWrWMoyHIx+Jct6neJTLwfok4iDf3k3pl3n7nT33ZCGDdp3fp5kVVZTAvNFXbuEDn2PqVSELMzHengsPMgc9fk/kO0fr6I1mhWA59ZCprYiVJyx2Mi45YiTcfggnxbfu5uQIdCNYPUKpTOnxBp+BlK6JDF7fKJ3Sgld6DJM34ZnJvG5QL9g8G9Cdz58MAnUSvfIrKdo0aDDI4A16OvPnYFuB8P5+YrOwaJu16Kmoncb4UNsphFlWtswTWrYPf4cvg8+tSGe6/dzoFDNYL7s57dl/3S01526IOgO1D/ksj0Ox2nCaVH7FhcnCUXSWZb9GQD1koU8lZk5H/DqKiVl60W2cfOR6GANG1Hy2D67xynnQt6kTtvkOeRu/q21jXg/gwnEnS03woBXLt+I7jfAe4HsYva2skXdxZaL8Pu12td/RmRp9nMRHyhQJ/bsQGFOeyuG5AUVGZ55b4RrYJvaD0E3YtnQtb7C8cAEzS7ynHil6Db8AGcahrShCaZcfL+nJdG42gJ+wybYNDbXDfzK/SV+zCDZjAxs9pxyi8H9yuww5feoWAbCHcN7orD/BuUcsG9GSXzC1wRrghxXI3jVF6hNSfzCJ9VyAF3c4vjRdj9l67bepvImqj14AqIOUMdJ/Y+2J0TmfhuW1ZoA7U7CnBN7j933fTtIiv73RIboKA7Y/7JSqX/FRuvRwlGomyWxZFQlmQcCfJGgwwJ0xdnbcuQxnYK0egbqn+iaX2nN4oZPK2tOHHSfKXi7wCdhUg3+5ocEWcAd3PbJ4K7BncHNb9+DE4C7ksWIf4IQt0COOK/YeNscDga3Ghvckfrz4wQd+fOlgZvbZA7A2q/GLin70J3KnIEt7jAW1q8CxIDd30WeE3BZy/cDX+fu7Rjl2NBj2od/6PI4uewPWDwYnnAaaNjMfdkrdumwUnRNHVGI1SDAAdVUBKzjyB74AhoXqgXM5nMEjSps1hh5EjAKWNiMQ3uaZ+7GoUA7qYWY1+I/aPd4I5WCLkrOPHiAT/tVByYPxbc56PvR+4cZwF3IfdybLPl1cEddo+TO5z42X5MqihGzB0fi8XqfO58ynAkuII7a3CHXShwdzlNF9zLwN0B96d3mZ9aWFhYWFhYWFhYWFhYWFgMMkT+P/7Smv+ik8wXAAAAAElFTkSuQmCC"/>
          <p:cNvSpPr>
            <a:spLocks noChangeAspect="1" noChangeArrowheads="1"/>
          </p:cNvSpPr>
          <p:nvPr/>
        </p:nvSpPr>
        <p:spPr bwMode="auto">
          <a:xfrm>
            <a:off x="212724" y="-144463"/>
            <a:ext cx="8543925" cy="854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6BDB04F-386C-D807-2F0D-84D922B6E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39" y="8474075"/>
            <a:ext cx="2446832" cy="244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arcador de texto 3">
            <a:extLst>
              <a:ext uri="{FF2B5EF4-FFF2-40B4-BE49-F238E27FC236}">
                <a16:creationId xmlns:a16="http://schemas.microsoft.com/office/drawing/2014/main" id="{ECFC4B77-3FEE-31F1-72A1-67650FE8596E}"/>
              </a:ext>
            </a:extLst>
          </p:cNvPr>
          <p:cNvSpPr txBox="1">
            <a:spLocks/>
          </p:cNvSpPr>
          <p:nvPr/>
        </p:nvSpPr>
        <p:spPr>
          <a:xfrm>
            <a:off x="6858931" y="2301875"/>
            <a:ext cx="12685915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36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MX" kern="0">
                <a:solidFill>
                  <a:sysClr val="windowText" lastClr="000000"/>
                </a:solidFill>
              </a:rPr>
              <a:t>Esta estructura se utiliza cuando se conoce la cantidad de veces que se deben repetir la o las instrucciones contenidas en el ciclo. Además, se incrementa o decrementa automáticamente.</a:t>
            </a:r>
            <a:endParaRPr lang="es-MX" kern="0" dirty="0">
              <a:solidFill>
                <a:sysClr val="windowText" lastClr="000000"/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0249070-4F7C-1303-D954-B87BBEC29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450" y="5038097"/>
            <a:ext cx="15532376" cy="180784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D185507-D682-37AC-A200-1BBC3193A3D1}"/>
              </a:ext>
            </a:extLst>
          </p:cNvPr>
          <p:cNvSpPr txBox="1"/>
          <p:nvPr/>
        </p:nvSpPr>
        <p:spPr>
          <a:xfrm>
            <a:off x="1630822" y="4292500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srgbClr val="317DE2"/>
                </a:solidFill>
              </a:rPr>
              <a:t>Sintaxis:</a:t>
            </a:r>
            <a:endParaRPr lang="en-US" sz="3600" dirty="0">
              <a:solidFill>
                <a:srgbClr val="317DE2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4F61372-63E0-1908-738E-000012ACC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650" y="7877016"/>
            <a:ext cx="7076288" cy="2151073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CEA9165-1F8A-FA0F-2E1D-01F907FF5F68}"/>
              </a:ext>
            </a:extLst>
          </p:cNvPr>
          <p:cNvSpPr txBox="1"/>
          <p:nvPr/>
        </p:nvSpPr>
        <p:spPr>
          <a:xfrm>
            <a:off x="4673826" y="7080671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srgbClr val="317DE2"/>
                </a:solidFill>
              </a:rPr>
              <a:t>Ejemplo:</a:t>
            </a:r>
            <a:endParaRPr lang="en-US" sz="3600" dirty="0">
              <a:solidFill>
                <a:srgbClr val="317DE2"/>
              </a:solidFill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BFD38961-BDDC-5F4D-A497-64F4EC505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4050" y="6721475"/>
            <a:ext cx="1229361" cy="312193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D312B90-82B9-01B8-7BE3-30A9D8D9F498}"/>
              </a:ext>
            </a:extLst>
          </p:cNvPr>
          <p:cNvSpPr txBox="1"/>
          <p:nvPr/>
        </p:nvSpPr>
        <p:spPr>
          <a:xfrm>
            <a:off x="14372462" y="6091320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srgbClr val="317DE2"/>
                </a:solidFill>
              </a:rPr>
              <a:t>Resultado:</a:t>
            </a:r>
            <a:endParaRPr lang="en-US" sz="3600" dirty="0">
              <a:solidFill>
                <a:srgbClr val="317D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08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5287010" cy="1477328"/>
          </a:xfrm>
        </p:spPr>
        <p:txBody>
          <a:bodyPr/>
          <a:lstStyle/>
          <a:p>
            <a:r>
              <a:rPr lang="es-CL" sz="4800" dirty="0">
                <a:latin typeface="Arial"/>
                <a:cs typeface="Arial"/>
              </a:rPr>
              <a:t>Sentencias de Repetición</a:t>
            </a:r>
            <a:endParaRPr lang="es-ES" sz="4800" dirty="0"/>
          </a:p>
        </p:txBody>
      </p:sp>
      <p:sp>
        <p:nvSpPr>
          <p:cNvPr id="10" name="AutoShape 8" descr="data:image/png;base64,%20iVBORw0KGgoAAAANSUhEUgAAAPQAAAD1CAYAAABnc9hbAAAAAXNSR0IArs4c6QAAAARnQU1BAACxjwv8YQUAAAAJcEhZcwAADsMAAA7DAcdvqGQAAEiOSURBVHhe7X0HgB1Vvf7vzC3bN72SBiSBBJKQLAlVgoo+UIo+HxaKIvbnX0UsTywPsTxsT3iWJ4iiPhQsoIJSBRHpCekhCSEJpJBNb9v33jvn/31nZsOWmdm7u/fuvbmcLzl7Z86dO3O+8/t9p82cM2JhYWFhYWFhYWFhkU8o/9NiYLD5mBto/9Oin7COOGBMqBAZPlEkVovsjPmRFn2CzohkDons2yqyrcWPtOgHrKAHhDOHibS8Syn5gIg7U8Sp9L+w6BPcZuTdGq3l5yIVvxN5Yr//hUUfYWuU/gOF4cjPKhX/b2yOR0j48RZ9hoO8c8Yr5Zwv0tYkUv+4/4VFH2Fr6H5j/lilMmuRhUP9CIucQB/QOjZDZPEOP8KiD3D8T4s+w52HP3Fv2yKHQJ6avLXoB6yg+wnHcYfzw9uzyCEcP28t+gHrkP2GchEib7NofGtDzxAN5inz1qI/sH3ofsJx5l2itfopNqu8mK5QyNlErFfvfU0ilVFRwm5SSn/YdZfe7u9b9AFW0P1Eb4I+ZkJS3jy/StpTVtSdkUwoeWhxk2za1u7H9IAV9ABgBd1PhAmaNY+DjszbF9bIL740VhpbbOuxM6orHHn/N3fInx5rEJedlp4eaAU9AFhB9xO9Cfrdb6qV31w/XtJNVtCdEa9y5NJrtstv/3bICjoPsINieYLrQtlpLSkbugTmickbi7zACtrCooRgBW1hUUKwgi4Q2HVk/7Ekg0fRogCwed9P9DYo9s431sgd3xwvLQGDYsz0NPqRmRIdL4uBf9xRgZObK6ocec+XtsvvH8nXKPfCOK5yBE862oJsW5PCRr8GGqyg+4mBCLosoeTBRU2yelN7SdVo9EDyP/GYpPzLgippC7gHnz9BLywXaTgKZ5znOM44pOQIzdbMIddNr8Dnegi70Y/MGlbQPVCXEHFHoQ5tEVkVOi93IIKuqHbkimvr5Vf3HfRjSgvve8sQ+eV146SlMYB7XgQ9tcxxaj+mtfMNnLGLPY5MMN/cX2rddg1E3adZZ7YP3QVsruk3wMn+qFT8syKnVvhf5BzxGD3ZCwoXLIXQwcfjNpiofTcK0uuwATEbMRzhgXCuUKriy55PZg8r6MNgxu1bCMf8nkjyFGTN1Wj2QNR1dhWS4gbLkitgr1qv0V8qMIXi6YlE84lmN0tYQRtQzPvPUipxI7IEGZhGnCpH0++L2Pg0vq82h1kUIU6HbVSNv1Ni0MPRn57k72QFK+jDYo5DzHGIuaPJY0p7iFp9Bd26T8BxStRpjnQ0l8NWpbqUFruASX87K7zWBQ3+B8+AmH+IvJuFJrYf3QEj6jI06b4qkvq4yAI063KDzk8/ciCtFEIHBvfJTjNHNfqKGoV0sYZogFf0nPvueI0LemrCcZyTkQ3Te4q5AyY/k2h+fw2uClHXDTHRA0QirqSirDQDuRUNkJRYWbJogzi5zasiyvlCYdYw1NC83fEB5G6ZL+AAmKxqR010HY650XHkImzfgrg+37YqTyr58z8bZemLbbm2Z8HB2nnetDJ521nV0treMy9zf9uqbiSOfwi5PjfIdnGIZs77LhTFp12KDXCWjY88K/vXbwlQIiPcbY6jr8pklt3lxfWOEnOn/mJ2lVLOt1CWfxBZwj6ZH98dzC5NUX8FGb1fa/V9RHQZMMtG0DymEo6NxrwfU2Jo09IM3gFiHVRBa2R0+ZBq+dCiO8Sp4OMF/hdFAo0MeODT35X1dz/q3/brDO5bQQ8AC2qVSn0djvHhLETdgsx+FtunI3QZtMhG0IcRdokjHRFeNdiCLqutlssevAnNW44v+V8UCSjov3/lx7LxgSdzJugibIcUCosOae38p9buzcjq1nCvpFeoCtTmZ+OzTyOQPcBLlGIoNlAsxRpyDCvoLlhyEKXiV7MTdalWrxZHMqyge2DFgexEbWFRfLCCDgRFnfhPCPsmhOZ8iJqtLfa1SzEMvCXp9GH4KsFjbXPJR/eshznqakTSISbRKZGVfN1nSIZzplI6YrZLRZvIMxGvC+Vz0+mB9UtzhjJwbC1XKnYtsulDCFm9jC7bQbEMjuMSW0Tui4vCoENVvA0dNj+j90Ex3ayU81HXTf3Fj+gFVZVKtf0VZwofFHvo5uIdFPvyj3I6KNbtLDPHKlX2M1yKouxG3wwAPYxM+rHI8t1eXHfMe70yzz/3eBQP10GSldzjust4qycQjjPvGjR1z+EmQjFkfzuSMgafxyH9Wc28ykbQFRWOfOf/9sm9TzWKYo3mxx/poMH48NNbT6+Wz793uLQELGGchaD5o7VwZk4bpB9EgbkNv1RzsN3j0VwraFlwtFLuamwEzDBi3rp/1tr5hMiibV5cVzhO3XuQh7cHuyjjMj/XeukHvf2eUGreHTjLu/3dIkHfvCArQVc7cuV1O+QXf0XLvgTx/vOHyq3Xju3vfGggMDICwTZ6LQo6oAQ0D5nyMyj0tFAX8LlTvo2/x+86Qi+/pxxM4HaRhPzAsx//IHCnFILPx2wOCEF2iAoWHQhq0hQyh14z1uns869K4cgOHei8bTG46K2PYmFhcQTBCtrCooQQJOheRO5GtKh6XWkxm+9fEy22zn2LwyMHR3joQKdNi0FGN/GcPFEp90Fs8BZA9wGsShz+R631V0WW1vtxXRCLnXyh6+obYdKA21YsKPRtWi+7xovqCaXm/g8OuwjHsVApAr9QHODjiP9wbOfsPnRFpSOf/8Fuuf2hQ2b65MAHkYoD5M7pk5e8uVa+88lR0tIcwL33UW7E6n34bPZ2ewNv/MlohB7PL9jbVnJqRSzWfiqiwb77SgmOk8moHSLDXhB5oM2P7IZTxsRi7olIaoCLahWLJbe2tz+9zo/ogUTi5BPBcay/W2A4ELOKu276bdi5BNtDs/GIbATNVTHXbGqTV/amPYcuMkfrN8CF/I8aEZeZx5RJmk/PdEMWgm5F+D4c+WHkZC9LC/GJstRQ11XfxvbU7hlpBW3RGcibeW9CPt8AZ5mZrTdkI2gikSjEcreDAwo5FfKi+ywE3eQ47vuyd+KZ1UpV/ANnqutuI3sf2sIHH2Gd9zalnB+hI5G1mPsCOnxLq1uSIUzM2UJrVeZvZoEKzl23fuzDZkQPmDdnXIAS8nqEaaZLZ2FxhMAKugtmJlHan49s+S/UzsdFi7lvqzFaWAwGrKAPg2IufyuE+q0sxJyC8LdgI2yp0KzAblMphqID0xSU0GIIOYYVtMG56LOVoWZW34aYp0eL2YGY3XuxcTtEHTLa3zscR4kDg5ZkKKKlTJkS2LSIQ27zqnhyvmDgC+naz0XmfhfZcWxvYtaa9+n1VbGYc5Lr6l8hss/L+MZiIpvr07Ln4IAq+KLFyCExmTwuLpkAetmMcudqkUAaI1lVIef975fEScT9yCICMmDxj38vW59eHiBs7tvbVn3ExZDWxguRlzdCZpOyEPP92PgPkSXrBvQ62UpHvvrTPfLnx0pzPvTbFlbLVz88sr8PluR0XW4Hxhg6bWLOa8JcoXH7bmk71OTvdYYVdD/A91oderdSsVvgDOV+ZAAoZn0fRH+NyLNrTcxABF3jyGVf3iG/eaA050Nfeu5Q+fU3xkpLQ+EFTWguDVe0SCAPgp6f6Z+gX+N96MfSIul7tU5/DRkY8qhhh5gTX+gQ84ABvys3D5LSaD3fs3ykhg4+hluwtgoCpcqLOPTyMFwf8RoXNLFqv8ieGyFqvg6nm6gp5gzErCHm8EdWLQoJh0VHz3r+NQoraINtLb6ov/6qqFUafeYH8AkxL7FiLlos3gs3Rie0FDWtDqHls8vfyQpW0IdBUe+HqN1vIlsOolZ+GBn6OSvmIwHuEpEM39JfQjAPLm1Ip1uf9/azgxV0F2xuFTnwY63bL9XauUbkuRf8L/IKDqSVQigUtI5dD1E/ha2IJaaPGDAn20BjjePoW0TWcCpp1rB9j35iIKPc5VWOXPOD3Waklw9hmPGkEgC5u6423K//5ChpDRrhz/kodwfOGeI4+z4Fm5yDlHAK7pGaqw3IxSfRUrxVZOUyPy5rWEH3EwMRNMvgWJzHlWb2U9SmARxAL3+CtiBsk7sQgBPzKSpOMyzFYJ4Qs1VFQWAFbWFRQrCCtrAoIVhBW1iUEKygCwQOBpVysCgMrKALBD77zEHuUgzec90lA2iEk3iCAper4oy94kFJ5fxgYiC3rRJxJYvXtsqm7amSq83I/5jxCZk/o1xSHS/A7oQj77ZV3ST8mYuUQsBBSG8RWb7Y3yk4rKD7iQFNn6x25CPf2Ck//8sBc2ypiNp7sETkAxcMlZu/PKa/r5MtKkE7zoL3aJ35CdhVY7dzCYWUmze1/lbr5e/14woO2+QuEFIZLRm4Qyot0p4qjUAuhlPAAvtHLtLUSBJSQdPaQS19OGA/hia3YybCFgusoAsE9jU7wFqqFEIHOnMrAbB0Yk3sb3YJ+NPbO88HF1bQFhYlBCtoC4sSghV0gcDGWgdMw60EQgc6b5cA0IEIfU0y44uqg2EFXQgYN1BSzqX9SzB4nWrDtETgtIJQQDBvyiyq4quksn0wMaD50Eklv3+4UZ5d22KOLSXwVtQpMyrknedUS2t7T18/8u5Dzz9Jqcy/wbIoqjq//oi1tnKVcpa77nO/9SMLDivofmJA86GR66kUnb+oBkhzBq6FnQhZ+fMInA8dE5kccWtqZEZkCaxZHLCC7icGJGiAjlxqtXMHKNSwfrRd4CC/KFGXKn7Q4bkQQCmGMDFb5B9W0BYWJQQraAuLEoIVdJ7BLqINrwaL/MLmcT/R26DY28+ull//5zhpCHgD42sZNZWOXPa1evnTPxqPkEExznluKRMZ5e93R0VK5IF+vyc817CC7ifCBE0wU2dNTcolb66VtpQdIeqMsoSS2x86JKs2tIc9kVFkgl4w03HSb8FG4K0r13WeF3nuHn+34LCC7ieiBE14I722dg6GE1Qzd6CoBO04c9+vdexnIrGA7imNnLpb62Vv8/YLD9uHzhPosErRcW3oGfxMOiKg0JzmK3b45oDuwUz8Dnpbe8FgBd1/wC1DH9q36DdMntp87SesoPsJ1DQN+Gs7yDmH0l7eWvQHVtD9RCbjrMJHUTW3SgRNft5a9ANW0P3GopfQPPwTapTmV2vqjtZioUO2CPptIQLBPGReMk+Zt0UDJNCMiHibXQP+6KLSEFNl0W/MGweTfg7Z+FbsjCui8hF2dSvxGZYgF19BPMUyl9fcDahHcu7VWr4rshTbxQHvbkbsBmxWeDHdkb5H62WX+TsFhxX0gDG1TGToqWiE853EnN5faLCmq1BK/xfccaQf1w3uHq3VF3EoX5BeDD7QLhLbIXLgGZENRfOQhoc5U5BFpyGErMudRGvi2Sf8nYLDCrpEodS8DRD0sT0rYZrc3aj10qnevkUpwfahSxJ1QyDciFe08DseY1FqsIIuScSy6Btnc4zFkQYraAuLEoIVtIVFCcEK2sKihGBHuUsSC2qVyqyAeacEj3Lrl7WOzRFZdMiLswjHzKRILHBGnQfVLrKyaJ4YtDW0hUUkyt6gVOIepeIP4/Nvrwaz/xA+v+AfWBSwgrawiIDjqBGohU9GLT0Pe3WvBrOPeLeo7udbQVtYRIN9Fi5O7G92CfijimoVCytoC4sSghW0hUUJwQrawqKEYAVtYREN5d3qM/O1ufBwR+A+Q1FpyArawiICSjn7RNzng4NejfCyf2hRwD5YUpKwD5bkDmeOiscbp0ngMr6oER1nV3v74vX+bsFhBV2SOL1GqbaV0YIumy3ylF2Mr8RgBV0wXJvH7s5TFUrtXYX64+hgQbsvaT1iFoTPFUuKENfxT1Hd3z1SYAU9uEB+n1qOj9EiKQQ3D6J2IASnWqn0b/A5LkTQ9VrHL8VnY37SMFA47UhnvUgT+q9rsG2RLaygBxULJjiOvkzrzDnYGYaQj/znyGsMHzPwGbLGmaZg1uIzg50i9AHF11LUKyX3uG41CqbHWr14i95gBT1omFqrVO0XRWJXowZK9Kw5cw1qNQoRKxQVDdL7IOqvu+7SH2DHNsGzgBX04AD5XPdvSqmbsDnc+ma2YG/AXam1XCCyZIsXN+igRqJ0wpI536Vz1rCCHhTMHq1U/H9E4u/uvea0eBV0T3eb4zgfz2QK9crW6SPj8Zpjgm9bKZ1Ot+8VWbbBjyg4inBApOQAr0y+Dh/n25q5X0Dtl07524OOWGzI6zIZ+U0mk7kL4c5OAfvpO9EluMo/tChgBZ13zB6lVObtcI3qImqZHSHgo5WxrZmMftqPGHRonYbdZALSMh7hqE6B+4iXUebAIoEVdH6B2jl2Kj7eEVU7a06rfQ0FwzcrZJqUcu8WWXHAjygAFPtIEfOhzYuiiwa2D51XnIa+c/v3UW7ynq8f9yrg2jK0tkqOGjdc4vGY5x6vAfAVbwcbm2Xbtn2Cpqsf2x2snd1lWiffJPLMPj9y0OG920r9FJtB64oxjXdovQz2LQ5YQecPyNuTz0UNcw82Q96L1C5f/eJ75aqPXSBVVWXiuq8FRStJlCXka/91h3znxj9KU3MbBB7ohqid5Wuuu+Q7/n5BcKQJ2ja58wb2nd3L0OQOFLPWGdTM4+Rtbz1FaodUQcxwdXhwKQf8kVjMkR31++SOO5+AmFu9+B5g7aw3IU9u9iMssoQVdH4AL03Mwcd7wvrOCl2zD73/zTJl0hhJpzKmX8kaupSDRlDoWtz08/tl6yu7mQteZvSA26KU838iSw76EYUEEqnDEsr4sO8KAivovKBuBCqeK5G9gcbWOi0TJ0yQ899cJ7VDK+Hsr43bWfFYTLZt3SV33vOMNDU1hdTOhHrZdatu8ncKCqRxPz5WoZBB0CtfDWZ/Bb7bbA4sEhRV6VIiQJ7Oez1qmEdgcD+qK5RKyX9+4XL59McvlMoK9p1fG4JOVCTl2q/9Wm740T3S2NSCfAisT1A7qy+67nM3+vsWfYCtoXOOM4fCIT8aVlZqnZIpkyfKuefM8/vOYU3y4H5osYS+IpGIyZaXdshf7lsMMTfgHGGupzajec5BKIt+wAo6t4CnN7DvfHFY39lBjl/2roVywvETJdMWfguTmlFosRdl6LueRcfi8otf/11e3LQdeyGD/qLalNI/Rt+52Y+w6CP6YRqLcNQNgUP+CrK9KKi5zdp5+tTJ8suffFJOO2OmtDe3+d90Be9HL1m+QV7ZXrDbr5E4avxwqTtpatbCTibismFTvVxy5X/L4mVr8buQWZ0ia7Ued7LIX62g+wkr6Jyi7mw0Rx8NEjOhVFqu+cy75YufvViS8bi4OrgWz6AZfvmHbpC77n4Ce8VmIi3vuOhMue2WT0uMzY1ewNTHypPy9W/eId++8Y/S0sJbVUG/U2kUhv/PdZfYW1UDgG1y5wwLqyHmz/k7PcDa+bhpk03fubKmMlTMBigPHFP90TzFF0zagsusHkgkE7J+3VZ54JGlEHNU31mvd91xt/k7Fv1EWO5a9BkNC+CUbwnydDah+UDFRW85RebPmybpluCm9mFAL97AE/urxRU60pRNw4GH8cHOO+9+Spat2ISthInvCeWidv5uSFMbZ6nDDxeWi0wtCw69pSboNww8J88d9fuLY8G/7Qjm90WDLMxi0TsWlivVwEc83+RHdAFr5xNmHCM/ueGj8rqFs6W9KXpFHTa5r/jI/8jv//SkL6LiAR+Aeefbz5Bf3vypXpvcybKErFmzRT78qZ/Ik88sBxf4fyDUKq2rThd5rNGP6ITZVSLxMx3HmYGrdxtF1ExAs+tW3i3yBJ9UCcDUMscZdqWIy5G47qVtAvm7IZNp+IfICyEroM6f7jjuG7BB4Xb+PQzDgii9PpNZ/jc/ruCwNXQOEIs1nAXjcp2wHqAAYrGYnHfOXDltwfGSDhkIKzWY2hnc775/sTz73AuICa2dcZj6NsQc8tL0dA3OdSlOdQPCd7oG57v47VdFGsf7BwegqkJr9/qev2VQ33dd9wMiQ4b4B/eA4+i5OPYbPX/rBdd13uMfWhSwgh4w6hKuq76IjZCqNC0zjpskF55/isQrkug7Z9f59KYYelMNiyl0pKk3sO+85vnNct+DiyWdbobAw1zN5frhf8FGyEnLWROiaczfq4puIYmAGtyJWCDNpV1qcBxXW+32e3NONBsyETrIsCSqxHHdf499xptQNLCCHiBQ+aKZrc/0d7uAjh+LJeSNC+fKmafOlHRTlrUzXJv+XwGXKcZgtBmhabbEMxlXHnpkmTzx9FrEhDa1UTs7qJ3PC2hqdwZHEL3CJCCgm+5wIwTmOzTVu/ymc8C5ORkkDOb9z2HXxx+zcmrRIKRWscgOdeiD6UeRjej/9cxLPrN9wvFT5OYf/LucceaJofedu4O1+J/ueVpWrdmMsxaZiZC2WTMny9svPM0fie+JZDIuq1A7//vVN0PQYX1n/tZdpHXluej/8nnpEMwbh8vcgKLzXUZXXcBz6L1oOqNQfW6ZF9cdc4YqFd+JjYCb3yyZMvehUPkofr/Vi+sKOx/6NYRYbM7bXDf+W2z28Fivdnbkox84T350w0ck1ZKC9VmqZwfOwOLgWDGCg2HxRHAr14FHsXn9o5/eJ1d9gbeUY9gPcjOHfWf0Pyf/UeQPEbWcFXRfQEYW/cLMJMT8eWyEtCczMm3qeLn0XQuN2fsiZiJZFjeLHhRjYNrCEI/H5fkXtsof7n4Se5kQMTMu8yxE+li0mDsQOn2RiPrOx4B+j+/t9MmSRyxWeQEMPcff7QKvdk7K2Whmn3b6DEm19v1tLpw/nE67RRmYtiBQu6lUWh5/6nl58umViAl7xFOltY6j1n3zHj8iAjFcjK/GEb6HKyAo9GOi+sAEjwn6LYPTSz+IzSQV8LuOYN7yUTQoqtLlyMHMpFIV/8DGad5+V3A1kmlTJ8hvfna1nDxvmqTaC7YK7aCCM6rWrNsqH/rEj+XpRash8CBB0+X04yj00IReWu/FRWFhtUjTv6CwmIvQpWTEOdCN142uG/u1yOIdfnQ3LCx3nEOfYRHsRxwGyl3Y0V3juqP/KvJAyKt1581yHOd8bJBMt4JDaaUyqzOZpX/yIwoOK+h+wHHmvhu+xA5irRfzKlg7s9l55eVvkJtv+pS0N7AgL32wae1mXPnFb/4uH/s0pzKXhfWdUTsL+pyL/kBB+JEWOYJtcvcZU8sg5k9go4eYPWiZMnGUfOyD54m0oWamT5d4oG45ALhp80755W8eQWTYQBjjMk8gj57GthVzHhCU6xYRQO18GQT9A2TdsO4tMNQ8qJ0d82jkL27+lDQcYhfL/7KEwZHtTEbLXXc/LR+96gaIudz/pjuclNbu+0SW3OFHWOQYVtB9wtQypYY8hI2zvP2uYHO7srJc3n7+KTLt6HGSCRk8KjXwfnRjc4vc+9ASWbd+CwQddEuLrqYf0Tr+QZFnX/biLHINK+g+wHHq3gvRcuH8Ed1r5w6YWM1BsKIa/BwkJEPETLB21h8Qec5OkcwjrKCzhnkq7H445hvDxGwRBg7V6Ie0Lv+YyBOcR2mRJ9hBsazh8hbV0d62Rd+gUTvL76yY8w8r6CwRi/Etg6GjPRahMLXz30Uy//T2LfIJK+gs4TgxTuotzlX7ihpuu9bOXcX0UvRShhV0lkilnluNGporUzTi03aiewWHZ8wjm39GDf2AibLIO+ygWB9QWTl/bEtL+lNw1AvhpHwJeLHmH9PFifdhBTanLXH9rnwUTLi2WQGRUyL/qXXieyLP8sFui0GAFXSfMRn96BHzoYmJ2CmqBeJ8QKSxCqX012Fe9PuDoHdrrb6Cfi2fS82xD3BmksMZVLvx+ZzIkiwmYFjkClbQJQql6l7E36k9K2GaXG/Qesk0b9+ilGD70CWJOi56Fz5p2XxnjrEoMVhBlyQ4h7g3ZHOMxZEGK2gLixKCFbSFRQnBCtrCooRgBW1hUUKwgrawKCFYQVtYlBCsoC0sSghW0BYWJQQraAuLEoIVdEkinsVTYNkcY3GkYbAnZ/B6dkJIfgGhzqxSqnwlyuujgydnuC9p3TpbZA1fsm7tkV/QAINWeA6SMaeWidSMEEkMFUlFTRqwGDBifBdTjVKZP0DQR4UI+hWtYxfjuwaJfNm5xcCRSMPnD4g07BXZkOULwvuPQRD01FqRoefBec5TSh+LS1YgctBKrNcgkLeaa+megLwOeTOmpmM9j+85b9nW0PkD8la3aK02YvN+kQMIG0LeoZUb5NmYM5MiyQ8qFfs++mxwrkFtfbzG0f1dyt1hK+bBASXGkG7TOnO1SPvP0NXp++tIs0SeBT13slKyCGIe3buDWViUMliApndpLQtElm324nKPPBfT8cnoQ1gxW1gYDVAL1ET+kE9B49zuGNvEtrDoALVATeRPd3muoS0sLAYT+exDo7Coe4dSzu/Dm9wKX/AlrKUILvGrIwpMy93fKTFEcXfA2n2nyJK7sBMmigGhgILmpd1NIP8ytsNeWXgEQ6G/pGaAn7/fGeSu1yNs93dKCSCsxiNMj+C+FmGXt19K0BnwmwLXPyaYe0kLOgZymetFMjeIpEronVEOLMmHNSouAvcfRHD/Ar67TSSNY90SETW5x0HYuVyp2LeQD358Zxin/qRIy93eQzClwp1ItILTp8H9mgjuJS3oq0EOgi5FzHunUvHfBRuW3F2+K/lWP6LEcPKVsPvPw7mn3yWyFH5RiqijoL9fKEFDdAVFMb55IhdgQdkbt1J+BLY3bsybEqqZu6CgPl1oQVtYWOQQVtAWFiUEK2gLixKCFbSFRQnBCtrCooRgBW1hUUKwgrawKCHkWdBuLzfPdV5urhcBNLgHPfvXCb19fyQjK+4lyr83n+5NEwNDjgV9Lc63MO6tITZ3LCImefGhwDEzh4ucWuH97ohuMXTmzmeZJ/rxIdBHiZw4RmRyeelwJxdyIrcoMG+YR8yrUuFOH6Yv06cjAU1QGx3cqZncIRdP6+AcdUhYHGQySGxmHDhORvQcpfTp+IyYoOBu0lqewPYK7HCixg6R1pexvU9kTQqfxV6K+9xbRogk4aQxOKkm95OUEnI/LoL7i1qrp/D9Muxvxme9SDu4l4H7kjQOOEK4t8HuySnYhd0N97me3Z1p4dz1C7A7uS/3uGe2g/tWkYq9Rw73mXwiDNzLyZ0i5oQM+LycCe4hkzMM97W+3eHzLrjHYPfYFpF0TuzOK/QXKFmmgtQIinge0vFGkJmPRJ4Ip4Sh2bJgiEofL8+JVvxM8eHX9Vq7z+LUjyIOn3EQ/Zc2keuKrWnuc6/kiix1SCu4a3DXM+Hc4E7OpJM1dxoSTq6eQZ6Be2yxyH4YewMLtSLlPgzcM+DsvB7cT0U8Cq9EP7i3g7taA+7grB9BXiwRaS5S7qxNH0TNmobP61OQPHB38CnTwR2EsuXOSpmhDdyd1SjcwF2Be2ypyF74fP+58+z9AJsLVah546+DMc9BxHkgBCN3CDiKUBiYlA6y6TRIgqD+G+IeF6leKfJYK48qPMi9FoWWeyaM+SZE/MurjtzBv6/ozN04+N/A/yGc70mRRnDP//Kv2YHcq2cjnWeg8H4zuII/C7CB2p28+WkKtgdRqMPuDlpuh1YXD/eF6E40grt+HdL6JvB/I/w/B9w7+Kco4vtRsD0M/4fPN63tD3eerQ9gCfXAKCT+bUqlL0NC2LxAfNDMkoGggyQzy10MknegNLtdZMYekT/k+mJZ4mKUwNvQtG5/J4x5CdJ42qtp7I8xw9DB3TjJM3Du38LA4H8cmqOF5P4CuDvvUSr2bnyiRmY688XdnPdpFGqwefL3IhMKzH3tSLQ6L0Hl9R6kj60SxOeaO8FWi/H5J7SO/xr58WeRc3f3pYXaB0HPTMbj5XMzGfkwCMGosUo4mv9dPkGSaeSc/q3jqJ9lMjXofwx2bT21LB4fMj+TUR9CZsOocbRGBsO/DHfW2OCe/nkmMxRN8sHmPrk8Fht6quvGPwAbkDsSNWjcUWs5d8Ri+pZ0+iCapYNdWy8E94bTXVd/EDaAz8ehl8HgjopfMs3wtd/GYvLTdLp1WbZL/zLXssDCasfRl7iufBMZfC4i/OZ1NqAW/c3OMEVJNuUJf+zgQGcWSuwFjpNKaj1yhchONlEGAeSurnBddR3SgCYmV1cZTO4K1YEzG60UclfgjmboYHGfXeU41R/R2vkKXAVNTFZNQYSCkAvuDvJazdFag3sZumHT14lsztua1l1B7u7/g899Cel4PdKBRA+W3XkdBY2pueB+iuMkWsD9xWy4ZyHouiFoZn4cG19HyTEpK1LIBf4jK7q/iilxUOgwqBji2WLht/7tyFd59kbWYXP/LGRtrchw9C9359m4dUMcp+1qiOmruPaE3rl7hvS4u8HckXg03cDdO1d23Hk+cncXot/OPvwikb155n5cjVLlcGb5MtxkXF+5Gyka7hoBnOlppNg/7qPx52zYAv49frlIfZ5r6pnVSsW/gXR9Htce66UhCp25+z7v27wnd/8Y/DVlRK+I8zbgQmgQ9h6/qjfuvZzxzGEizZ9QisRUlUl1KJBYCJlpdJKOxJJKKoePleqxI6V8aI1UDKuVRFWFpFrapHX/IWk90CAN9Xukec8ucVNtkkGdo106O8/VG1HNo3+K/iWcbcUBPzLHOHOYUi2fxXWuAiN0L7LlriSejEn58DFSM36UVAypkXLDvVxSza3Ssu+QtB0E9+27sb1b0u0p8KehaV/yjuLO7/gam8z/ap1BAbtqvxefa8wC9xhr5X/HNVGAZMGd7YgEuSekYvgow70M3CuGg3sluDe1Gru3+Nxb9+0E94y47fx9ttxdNEPVjVpXfE/kiTxxnzMUhSbFjK4la8ko+Gl3tMRwpJMok8qRo6VmnOfzxu4VZeDeIi2+zzfugM/v2yEZ8Hbb3T5w103I5++IVP4winvEWWZBzInP4GJw6mijQlggpWC4uAydMkXGzz9BxtWdIEMmjYWBkxB3HGQTKKkcOG4GZNJw4jREnJKGbbulfuka2f7MKtn38kvS3tQmOkNhRxE0YGfmVq0TXxB5Zp8XlSvMHwHn+QLS8EnsJLPhnqyKy5DJR8tRC2bJuJNnSO2EsRIrS8DQccNfxeLgBc4QcAbcXeTBoW07ZfsScF+0Wg6Qe2O7X6j1ZlyXTe6b0XJAN2DJHhOdM9SNRAviWmx8hC4azZ1C1pKsTsLuR8v4BSfK+LqZ4D4GBRt4G+60ewd32hyhLQXuO6T+ubXyyqJVcnAz7Z42tRfE5J89CCZf2nHdHyBt3xJZvNdE5wynDlcqhfPKlQisV0NhuKPFlawqk+HkfirsPm+m1EwYBd4J5JxvdzRVdMaFxWB38E+joj24BdyXPC/bFz8Pu7+Mgj5b7ppNFBRmqf8OK8xDPOdcCHjXx+BY38chOCbEqCCl8W2iwpHRM46XWZdfKCNnHi3JmkoYuRLNLgoYv+Vx/PDP4/CySLty8H1GS3tziynF9qzZJCt/fa/sWr0WBm5nC8W7fCAYz1UW3R9qPQaifiBHzTC+j6v8s14pzYv0xj0mo0+YAe5vlZEzjpUy8E5UVwRwh/A95uAO0SLQ0O3gzWC43/YX2bVmHfIiA+74UTR3HOBer3UbRJ2rdyXNTCpVBjE713gXj+KOArwK3GceL7MvvwB2PwbOXWGCV3AzeWTNc8BZyZ3Jxh9yd8E91dgibY3NsmftRll1G+z+/Fq04MjdOy4YJh5+zdZZK5w7V9zPLVNqJ8TsfALXgJijuKOUr0rK6FkzZPalsDu4s/WZrCR3z678ucedKWYhzY1XubeDd3sDuK95CdzvkV1rYfcW+Eiv3EFd66tFRv8kyOeDfgmp1fEhkd/j66FRxNhPGDJ5gsx570Uy6XVz0bwaYhzZhSFNP4k+1wtIVtjXMiVZBs7dLFueWC7Lb/2T7Nu4RXTatEX9o7vDENyPgucLrlt1q8hjAx12hyHrLsDlftE7dyVDJ0+Uk97vcS8bUg3uMXCHGX0h9woamNxRMrvkDgNvfnyprPjF3bL/JXLHOXrhDsdGK2LqHQO/rcPbMxveg4IMtZ9C6yya+7CjJ8kccJ/8unmmADfc0VphAZ01dzi3g0Kd3NsONsqWx5fJcnA/sHlrNtwP4DLvRwvlL9gZIPeFccdpuhJCgaB74+7I8GMnyUlXvl0mnXkShF0JG9LuSAK481+vMNwdcPfE3bLvoOG+4v/uRmtlG7h7xwTjMHcuNvgIdrwBCR/dmxU4+qSpMOqPsXlsGDEQN33kyWctkLOv+xiaWrNMyUxH9kqnLEh1Bo5nAcBfxcvLZOgxE+ToN54iDa/slkOv7BQ3jVI7nGAFOE2Kx1MrXLd+mx/ZH+ACc2aD+3dRpoU8uudzL3NkCri/4RufkDHzjjd9xH5z7yj8cPk4+lvDj50oR79hgTRu3yMHt9WDO0rtCO74aorInqUiO7nGd3+BCyRO9lolvXGPydGvP0XecP0nZczs6SbNh7mzIOsLfLvz8szDYVMnIV/rTB/70HZyh4BCuTvl6BpMRU31LLjv9CP7AxWPjzwNlRAHPpGX4dzj5UmZcvYCeeO3PiWjTpxqfNVUXiiQ+mz3w9xR26NFN/y4KTLpjDnSWL8XPr8dQo/irsBdjhcZ86jIji5N726C5oi2fFmp2EVhxJiQOJqZJ77rrXLqVZdL9biRnkH9xA0UpnZDapMw8JSFJ4tOZWTPupdMn5vxwYiNRYbXiBz7D5EtzX5kH8F+s75GqfgF3Qq9VwHuiYq4nHjJhXLq1ZdL5aghxo654m4EAY5lKBwnoebLwKh7120AdzhMKPf4OPxBF2nMEzBuP7mfNAp5CLvHz43kXpmQEy+7QE7/zPukvLba85Ac271sSJVMOP0kOLT43HH+QO68unl2Hj488SmR7S1efF9x5iit01/Dud7gnTMAhnu5zLn0fDn9c1eYbhWPzKnPAxxAnDB/luG8d/1G+H4Yd8K8zB9t5KNg91dHvjsLGr8cewZK6R9GEeMo7oKPXiInfeDtaGpVmdozH2CJqOIxM8BWPqRWti1aiaZIlGNrlFiprSC3hDteXNZAN2P8OV7tHO7QTpmSUz7xPpnzvgskjv6SqZXyAHLnIOL4eTOlbOgQeWXRioiuhynJ58CUq+DUq01E3wDuE/4Vp0YNFWF31Mynfub9Mgf9ZSeZyF0h1g107hhqvnFzj4dwquWVJeSOdIVyd+qw8SS4v2gi+gZwH3kFTo0+aciIlOGekNM+c4XMvuIC45MdAsw1eN4E/GrcvBmSSJbL9mWr4GNR3BXnTjyMgpwTmgw6CXrhUG+EjzOEgkCBuTLz4vNlNhyafQf2ffIKP99GzzhaUs1tsms1bBaal+i8i4sSawRK6919vKUxf4w3suuEzI7yuJ/47gtl1qVvNbciclUzhYKOhH7WiKkTJdOaBvcXEBdWmHHAKZNEaf04CrSDfmSWqJuolPsfyL+QV9fAI5Crsy+9UGZf9hYzcs205RXkHo+brlca3HevWedzD+JP7roahdLfIepGPzJLnIDuRexqtExCZoaRuwPu58vcKy7kXthhOYPp1qDAHHrsBPh8Svas7bB7EHf0xRXHeqbfL7LZPEHYUSrh6EOz8YFUh6XYRRt/gcyCUcuHDcm/mDtBw7FP/ujF6LOfzD0vsgfY1+STXJWvx05waRsMcE+fhM/wprbPffZ7LzBNwnzVTt1hjFtWJidd+TaZfCYK44j0gfJb8Yczf/rCncfiN/xt+Ll5baaBaWGaBgPMY+Y185x5H82dtjM2DPL6MIB7JWdLwWfCzq2Nz9H36IODBWqLGqPWornTFtQstetx91O5sArEPudt94TWKamdMF7mXHGRDEep6fKhlcEEHRvNsNP/40qpHT8Gu2EEHZDK/Cvqk8l+RBaoGwHuHzucFd2A/pXUHjVO6mDU2vGjvL78IIKOXTG0VhZcdZnUGO5h1ze3hS4XOZV96ixx6jjvN+HceU1em2kYrIKsA8xr5rnJe9ggmjttWDfCj8gC9BH6Cn2mJ+hj9DX6HH0PEf43gwNqjFqj5qg9ajAMnnYXVnHbt2TzVPw5H6n2druBw/JTz3udjJkzXdItObrd20ewZuBtsZOuvAi9nbDMNSPC53LE1o/IAjFwd1DKBTsr70jO+LdzZDibvoMs5g6wxK4ePxIl9vnmNlcwmH6Fmqp1JjdMVDRwDI/lb8K4K3NNXnswW2SdwTxn3tMG5hHKQDD9tCFtmS04qk9fCeEOH6Ov0ecGq1XSHdQaNUftUYPBMGmDdo2GKeiLY46TeUuYD7BkGHXcVJly9slmmL5Q5HBh81jh5LPny6gZ0026gkGP5yAR56/2Bs7vdd/g7/SA4T7jOJl4Zp03CDbINVQHmOfJinJzz3c00hPOneVz4lTUvFlw5zE8Nqx2TplrmfvMuHah7M48Z97TBrRFOHeCtqRNewN9wwwkBjq9Z/fpxtfoc4jwvxlcMM+pOWqPGgznzvv51DC0LLIsjt+dh5/7X3YCvuCja7yFYmrntkFuancDH9rgM7KzL0dNZR6pCQJH/+Q0kbYJfkQEqiqUypwTzt2RqeeeIcOnT0QTKMqR8g/eTageP1qOf8cbw8ZjAbZQ3LNFWri2VS9oGe4dG1ZDibkWr5mvOxnZgnlPG9AWtEmwwGh32rKqwo+IQNsEz0eCfYi+RR+jr9HnCglqjtqjBqnFMO6ehpfFkTs16Hdw+LsntGTQfh8nY06aHpGRgwhcnyOAo048VqrGsE8VlNlMo66D0cZ7+1FIwPGdQMN63I+SETOOMc/mFqxl4sOU1mUJGXnc0VIz7ijshzX/XS4+MNLfiQCP4bE9YfrOuAavxWsWA3fagLagTWibnmAaaUvatDfQN+gjAXaHT9G36GP0NUT43xQIuD61Rw1Si8HcCWq4ZgRU6izEXkgzJSNDp4yXkccfI5nBHggLAUtM3jKbeDpaTIELLNAAsSEgyNtvUX1Jcp+HY0Oap2kZCQcaOnmcmUhRDGBNWTV6uIybdzz2wrjHK8GJ/WjwCwW+4zE8Nshh0+YavFaha+cO0Aa0BW0SzJ2gLWnTSO7sksE36CPB3Olb5rZsgWvnDlB71CC1SE2GABp2FjpoepzpR3QFSwaVlOFTJ5mpcHzmtBjAm+/lQ6plfN0J3PMie4DxGoqfNdTbD8LkJJpoZ8BV/P1OwM+VisuI6ZOlehy4F4lhmY7KUcNk9KxpSGC4z8Kmp4gcZ0Y9g3FclXdMCHBuXoPXKibutAVtQtsEm55dDtp0ctKPCAB9gr4R7jv0LfpYvh4g6SuoPWqQWqQmw1oN1DK8QsM7egKtcqkYNkSGHT2h4K2OLkBi+KRS7UROzUSmh5PjrasIpx4Zwd2VstqhuMYYM+mgaDIA6eCUvJoJoyVZWYvdILGZtB4rUh0xOGS+C3xWn+fkuXkNXquYuNMWtAltQxsFgzalbUPBwizwtqbp1sCn6Fv0saLhDjAp1CI1SW0GQ0+jU0/x97rBewyt3Nx/LI5m12GAHecaV44ehp0wp1Zon8QiBkjKoFQFwwZljmtK6LIaPkRSXNw5GSBRUS6VI9n4CHNqxdVVImopfsdjgoBWAM7Na/BaxQTagjahbYK5G7vDprRtGOgT9I1gu9On6FvFJGaC3KlFajI47YSeAkGrkEEEDpknJVlbWTRNjw4wr5npXBEighz7SBFO3cbCLJS7md9a7c0gKyqAfKK83DxHz3QGw0VJF3rjEuB3PCYI2pyb1yg+p+ZiChXGNuHcaVPaNgz0CfpGENCdg0/Rt4qMuscdWqQmmc5gqOEkHtIshaAry9G8CW/WFg6soZNoftRgO7SWgtU5zh+GNAdHQrlzgYZkNWroYnNqpId2Ka9hLRWaNvDKRDi1+S6UO8/NaxQjd9qEtgnnTpvStmGgT9A3guAan6JvReRtQUDu1CLtEpG2Khg2fHSFE9AVb1UXFzeTHoWOEBdFiACMGjqbwYeO4O4Y/kUHGJZPcHHSQASySXjoMTy3eSKtyARNGJ/kLdRQhNvUQ+hMBwP6FH2rKH0eWoz2Se/mcpO/1wPp1nazVAr5FRWQHj5s0NbAyTWhiWsViUd0gOM0WQh3Je3NrSYY4xYTkJ50a5uxSwT3FrhmhEua70LmD4M7zs1rFJvhaYsOu0Rwh02NbUNgfCJkbXNlfMo8RFR8ZvftEnX7WDexNAuZbgfHaWmTtkPIn8gSsQCgU7e1S/P+Q9zx4nqCao94vItr6gpPEAAlKa751AifL0Kn5lTS1oORhRl4JSIKM/NdKHeem9coxsKMNqFtorkb24aBPhEyzVIZnzJPRBYbd2iQWvTmUoSm7SCV+oq33R2eoNsPNhWdYZkaLn/btq8BW0GFDY9wd8F2ETNJGtn5rg/OHDhOUzMcp/i409HSEBvtEpx2gm/xbI4ozPgdjwkCuOPcvEaxObUpzGAT2iaYu4mDTY1tQ0CfoG8E/R6igU/Rt4qLucfd2CVa0K9ADeoFf6cbWFJzDeWdXj+6mIC+XRvXeD6wD6kMI+dsRvMqYsL7qDQ4rvd3ugEl9b4D0rRrf/H1o5Gclv0HpWkvV7ANK8ycjaiFIwozfsdjgrg55ty8RmjWFgi0BW1C24QnjjalbcNAn6Bv9AR9iT5F3yq28QNqkFqkJiO4v+Aopdf4e12glIOmR4PsXb/ZrEZZLDUV09HW0CQ7lq/DHlqOgelSsId6SaQ6QtCSViq21t/uAnLX6RbZt2EzDHyoaETNdLTtb5DdazZhrz3UJoh/EdwjBF3d5h3TE9452801eK1i4k5b0Ca0DW0UBN+mEYKubvR8I4CX4Z4xvkUfC8vfwQbTQQ1Si9RkOHe9xnHdtqf9/QDE5MBL22XPuk1m4fBiAMfxWg40yCuLnsdeWJr4vKLGAVEvdnss47oZvpfX3+8OR/asfUkOvvSKWQ6nGMA5sQ079sjOFWxYhKVJafBa2gv3Vu+YsClrcXMNXit8Hu7ggjagLWgT2iYYCpanTR+LGD9gvtA3wp5pjRvfoo9Fj6YPHqg9apBapCbDQC0jxbEVyIiQ18nE5ODWetn9/Eb0yYuDHB97a9qxT3atZE8hiBwFqrfizxazGw44cwrKyISsPxZHbbBF9m/chhwtjpKaNUjDtp2oPTdgJ4y7i76x7o07wGN4bBC3mLkGr8VrFgVgA9qCNgkvzGhL2rTXm044CX0kmDt9iz4W/ojl4ILaowapxWC7E9RwbAVUmmgHub/5sV3Aqr296aBsf3aVNO5Eac03iRYQpsl5sFE23P84sjqF9AUZxMQ9A05k3wuqOYz9oP+bLjBdjtYG2fr0CmncsbcIuDvSvHu/vPyP58RNswsUVMCSh/soDJvFIok8hscGc+c1eC1es9A1FfOeNqAtaJNw7rQlbdobjG/AR4K4o7sG36KP0dcK3eUw3KE9apBaDOZOUMOJdny7JOM4sdvx05DiKCHbcLJNf1/k1dKF5Ke17H1xs6z908PYCXuqU7ta01GXZbHw/FHNOOVd4dzL5KWHnzGZGT74NkjA5XevelFe/Os/sBM270LzgaL7YNMs3vW1ZJ93bNjoT5m5Fq9ZeOrK2IC2COeuyB22PCqLtcmXbfd8JHB2C5A0PkZfK+jgGPKdmqP2qEFqMRhKexqGlrHH5aL+jo9AAbBEaG86IC89skgOvLy9YP1Jlpx8e9+qX98rOhNVO7ubkA3LvP3ewNfHuE+JpF/xftsVvEa6zWsRHNpWD+6FqaU5wtmE/uzaPz0imRQHhEK50wPRNw59HrYzOM6AY/mbYO68Fq/JaxfqTgfznHlPG9AW4dxpQ9oy21cC0UfoK8Hc6WP0Nfpc8DXzD2qNmqP2qMHw2tnd7mlYXP+IxlYk+qYgch7K5JWnV6LEfkxSzXCowTYukpXJpOXlRxcjPANi4SUV/vwFfAJHr4PhHFBK3xLFffM/l8jGB5+WTEsbuA+ucelMbltKXvo7uT+LVIa1TJguhVK6uQ+vA+Kx/E0wJ16L1+S1mYbBdmzmNfOceU8bRNTOSBtt6PTh1cLGR+Arwa0z+hh9jT5H3wvJoryBGqPWqDlqL5o7tdtoBkH9Kmd3RuthL6MEuBwH8Mn3LqAhuSzNvhe3StXI4TJ82qTBmyeMazMvt4HUY9fdZF4LE+xYjMvsRLvrOyLP855WlqhPaT1uF055MXZ6TFjwrpWR3Ws3Cl+TysXfw9d2yjHQ3FKulpcfXyJPfftW1JgUVVBhatK4S+vMteDOYeAswZfGj26EGC7CxXpO1jDctexc/oIMmzpRhk3mjFRcf5C4c4HATWhmP/vD30imjU+uhbWQNLjL50WWZjFu0gFyH5MB9zfjYpzpEgi+8nUUV66ZNNbPj/yDYxZsNm+49wlZestdkm7lmEkYd3eP1q0fF1ljulmdjqprdZxmpNjhQvU9Uk5H4oDEgZfrZcikcWYSuBksyaNxKSZeY9eqDfL4N34qzXv2RhAza7P8UqTiNpGtUQ+8BmB0C/oqqPbVWdgJ5J5pa5J9G1+R4cdMkpqjRuedOy7K/1K/Yp08CTE3796N/dCWCW/I/0ik9o8im/vI/fiDSqXg0Op07PQoLQz39mbZs26zjJjB9cy4XFl+Hbsjb+shpmduvE2ad+5EOsJaJuJClN9DYXa/yM6Ip+OCcMxupTJjsMFlnwO4s9vRJnue3ySjT5wm1WNH5pm5x52DAdueWi7P/e8d0rizPoK7Anf5L63H/01kg+lqdFLHBtTSYzfigHMQjeKop7Ny6ZfWA7vl0JZdZmV/82LvfNyfpjPTqMC2Z1bKoh/cLnteeBHRYQ7NY/Vq5MP1Iov41EUfsRO19PBtcN6FvXE/uHW3VA4fKkPA3Rv5zrGofe4869Ynl8uSn/xe9r6wHtFhTS7DfaXW7jdEnuHtuj6CBcBYODYF7YRwj4H7Xjm4eZdUooVWi9oqL7cxoRY2NfkOsy1PLJMlP/0DuL+A64cs+2a4Z1Zo3f5lkdX9eAMlC/5x6HIpvj0Ewg7i7oD7Pjmwqd4Imj7f4Zs5Be2OVi/XId/82BJZdgu4r6fdQ2Z6Gu4uuGu0TJ443NXoVt19pCkW24hma+ZCXCFQPRRV065XZPfql81KjFzd35t0nRvwNgEzjMReRJNj8Q9+DTFHOTTLTLdZKfe7Wi+7y4vrD3YhU25CbaW5Rnko98Yd22TXmpckUea99pYrQ8IWOdH1Ye5t7bLhL4/L4h/fDodeF2FUjzuM+lWRZQ94cf3BDohhbArc3wRHCeEeB/etxu7JigoZdsxR5oV6uebOZ5VfvOcfsvimO2Tfeoq5Rw+wEzIt4P4fIisfF7nOj+sr6rc5zhg6MArzMO68bQafX7VRElVV4D7BDFjlhDvOQe58r3q6qUVe+PPfZclNv0NrkBVYyJR1AxetytintD5/ichjh1PRTdCPIX+moaZKIRed+Uhtt+89sAnQdmi/7Fi+XtoamqViSI1UjBxmDGKayf5x2aKjad1h1H3rX5Y1v3/IlNBNu9jUDBOzAZoa+rfV1Ynvtbf395WiBB3iOHJH85NvNAzjnpC2g/ulfuk6STW3mjdjcjE975Ze/7nz5d/c5pNQ5L7sZ3dKk2lmh9VOBnzE8RciZf+LtswAuBNTNqP5yfY03xEVWAWReyu5L1lrpvHxJfdV4E67DYy7d7k9azfJ6t89IMtu/aPfxQgryAiHzeufoJvxM5H3RzwV1zuqqyduaG93JyBFs7Abwp0ttAOy/bk1KHBTUjG0xtjd8B4Ad+Yde2571myUlbffJyv/725p3rsnG+4/dN2qW0V+1eUR3wCnZRNsyGqR5HFobkyFY4cSzLS3mqdq9q7bYh6Yrx4xXMqHVpuE8skek2gTcDz/Hd5HIBnz6TmDE3fk4LYdsu6uh83tghfvfdQsXxrezCYUb708rbX6cnv7ksOv1Ow/+Aa/0XwEjdyPxWcE9zbZuXydGShs3ncQTdFhxshgZPi8yrUbd5MvPnd+iX2Wzge37JC1d4L7b+6TDfc/lg139psfBfdr0c0YyIvufbBAOGoD0jQD5+U6cyHcY5KG3XcsWyP7N7wiLfsOGceuGFZrKqvDPE3AfgT3ju0DW+plzZ0PGbtvfPBxcOfgX1SrT6F76D6Ishzcnw2ZNZY9vIpgPLubc0Cba60h5T1B7pm2VhTmz5un1lr3d+Pe2efN8Z32O3Pv2MYxhzbvkOf/8KCsuu1eeemRJ327R3F30qh17xNpQjej5/MGgQn3MHc29H4jEnAWqvfA2orAyfG3FU5ZKWPnHCejZk0zS8COOXGqVI0fxQPwPQjgk1sE9rxtXJ1PIvExw10rN8hOFA71y9aJm+LUwKQhHQ7ebnDRd1T/D8Se8CNzhHnzcP4bwP2MsJqa6OAei1XJmLnHyegTp8uY2VNl1AlTTX+L38N+Jg+wxQ1jUP6MRjWPsIL7zlUvyu6V6z3uaT4XUWaOC4eDgiyzGOe5SmQpn7bIIeadikvfCNvz3cOhBvC4t6EgrjTvch41G9xp+5mw+9jhZg0sUvCO8y3ewR2fjTv2yO7naXPYfvV62bnsBclkaPfyXrhTzPpJnPnT4M577jlE3ZnodvwI+QvfD1/thiujcgKLk6gy3MfMhu1pd3A3tTY58jhuAGbbcPLyoGn7btm5Grxpd4QdK14QN0O798bdIfd/wvaw+zLey+qBqF8D8/juo+/hGqcgMZGjXx5J1v5lUj1mpNSMGyW1U8ZKzaiRUoZau2xorSSryk0fqWV/g3msrmn3XlMzNWzfJY3b94AuW4105ighE0bMayFmEFsS+NjqwEHjyndxrdCuRwde5V5uhMyR4NrJ45EPaLHUVkv5sBqJV1Wgj9SGZtshcG+Qxp375OBWn3v9Hv/37JNGXgpgq0SWa536rMiKR724XGPO69E6+B420PyOXtJHaw6usgUIu4N3zfjRMmTiWMO9DF0xrlQZryoz/cNW2L31UKPhfmjzdmkAbwrbW0AkK7uze8WC7HO5L8Q7UPcmiBoFmoOWSvQSVh12V1JhXuhnuE8ai27ICNMd4fpk8YoyaW9qlTba/UCjNOzeI4deht3rd5tHOjs0kwV31MzyLPwedg8vxHsRNHEyHFp9EyXH2SgZotqABl6JzK4dDR2TeKJcnLIyiSfjohJx0ZmMZND/YrMqjWar5wx0Yg4yZJEcY1RZA0dCzbwMpVU+wdpK8SX4rKl7Hc7vyj0usUSZxJJJM2jIEXGdTku6LS1uW7ukU3RiHktDkntvBiUM9yVap1E7LX/Ki8sXTjodXYsbsBE6ntAZnnOTDz/jvt3BvQzc4rB7OmP63WxS8laQd2yf7I4f6CeRx1/IfaukO+aehYIVNbXMzI57Z7sn4Ou0e0JitHsMdk/B7u20e5tvd08b2XOPpXCNf+BKXxJ5brEfGYhszgbUHY9S6+s4/K0I6K2TQBYAUa/Z0TkQdF42w3D5rAgdBnJDPwMxw6FXLPfj8oyTZsK4ELW8CSFyhKoL8sLd/SdaJSyh+WDvIGDeLNgdNbXD+/P95E6BE+Tqhf5xl7/B7hDz8sD5+7nHnJNgdxRoiu//KhB3HqfRbNX3wu5fQVne6wNTvZY+HtgmHP03pAMp5HuBzL2E3lOFH7AEYu3jBa6oyOANDuCPf2BvYBNb7QOxn2td+SmRxf2419xf7NgtMuxBpBt5xUHCgnBHGuQWrWMoyHIx+Jct6neJTLwfok4iDf3k3pl3n7nT33ZCGDdp3fp5kVVZTAvNFXbuEDn2PqVSELMzHengsPMgc9fk/kO0fr6I1mhWA59ZCprYiVJyx2Mi45YiTcfggnxbfu5uQIdCNYPUKpTOnxBp+BlK6JDF7fKJ3Sgld6DJM34ZnJvG5QL9g8G9Cdz58MAnUSvfIrKdo0aDDI4A16OvPnYFuB8P5+YrOwaJu16Kmoncb4UNsphFlWtswTWrYPf4cvg8+tSGe6/dzoFDNYL7s57dl/3S01526IOgO1D/ksj0Ox2nCaVH7FhcnCUXSWZb9GQD1koU8lZk5H/DqKiVl60W2cfOR6GANG1Hy2D67xynnQt6kTtvkOeRu/q21jXg/gwnEnS03woBXLt+I7jfAe4HsYva2skXdxZaL8Pu12td/RmRp9nMRHyhQJ/bsQGFOeyuG5AUVGZ55b4RrYJvaD0E3YtnQtb7C8cAEzS7ynHil6Db8AGcahrShCaZcfL+nJdG42gJ+wybYNDbXDfzK/SV+zCDZjAxs9pxyi8H9yuww5feoWAbCHcN7orD/BuUcsG9GSXzC1wRrghxXI3jVF6hNSfzCJ9VyAF3c4vjRdj9l67bepvImqj14AqIOUMdJ/Y+2J0TmfhuW1ZoA7U7CnBN7j933fTtIiv73RIboKA7Y/7JSqX/FRuvRwlGomyWxZFQlmQcCfJGgwwJ0xdnbcuQxnYK0egbqn+iaX2nN4oZPK2tOHHSfKXi7wCdhUg3+5ocEWcAd3PbJ4K7BncHNb9+DE4C7ksWIf4IQt0COOK/YeNscDga3Ghvckfrz4wQd+fOlgZvbZA7A2q/GLin70J3KnIEt7jAW1q8CxIDd30WeE3BZy/cDX+fu7Rjl2NBj2od/6PI4uewPWDwYnnAaaNjMfdkrdumwUnRNHVGI1SDAAdVUBKzjyB74AhoXqgXM5nMEjSps1hh5EjAKWNiMQ3uaZ+7GoUA7qYWY1+I/aPd4I5WCLkrOPHiAT/tVByYPxbc56PvR+4cZwF3IfdybLPl1cEddo+TO5z42X5MqihGzB0fi8XqfO58ynAkuII7a3CHXShwdzlNF9zLwN0B96d3mZ9aWFhYWFhYWFhYWFhYWFgMMkT+P/7Smv+ik8wXAAAAAElFTkSuQmCC"/>
          <p:cNvSpPr>
            <a:spLocks noChangeAspect="1" noChangeArrowheads="1"/>
          </p:cNvSpPr>
          <p:nvPr/>
        </p:nvSpPr>
        <p:spPr bwMode="auto">
          <a:xfrm>
            <a:off x="212724" y="-144463"/>
            <a:ext cx="8543925" cy="854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38A4B5-AC6A-3EB2-6002-7C3405474F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94650" y="1976855"/>
            <a:ext cx="10954128" cy="1107996"/>
          </a:xfrm>
        </p:spPr>
        <p:txBody>
          <a:bodyPr/>
          <a:lstStyle/>
          <a:p>
            <a:r>
              <a:rPr lang="es-CL" sz="3600" b="1" dirty="0">
                <a:solidFill>
                  <a:srgbClr val="317DE2"/>
                </a:solidFill>
              </a:rPr>
              <a:t>Ejercicio 1: </a:t>
            </a:r>
          </a:p>
          <a:p>
            <a:pPr marL="514350" indent="-514350" algn="just">
              <a:buAutoNum type="arabicPeriod"/>
            </a:pPr>
            <a:r>
              <a:rPr lang="es-MX" sz="3600" dirty="0">
                <a:solidFill>
                  <a:srgbClr val="000000"/>
                </a:solidFill>
              </a:rPr>
              <a:t>Muestra tu nombre 7 veces.</a:t>
            </a:r>
            <a:endParaRPr lang="es-MX" sz="36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B5D3D20-4101-F023-418D-4ADD9EBB0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7400255"/>
            <a:ext cx="3516935" cy="351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D928F14-E2B3-DFED-CF1D-9AE2B259B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850" y="3983825"/>
            <a:ext cx="9006501" cy="2818468"/>
          </a:xfrm>
          <a:prstGeom prst="rect">
            <a:avLst/>
          </a:prstGeom>
          <a:ln w="25400">
            <a:solidFill>
              <a:srgbClr val="0070C0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652F674-FD63-CD74-EAB0-4C36353BE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0703" y="3521075"/>
            <a:ext cx="5562600" cy="4488889"/>
          </a:xfrm>
          <a:prstGeom prst="rect">
            <a:avLst/>
          </a:prstGeom>
        </p:spPr>
      </p:pic>
      <p:sp>
        <p:nvSpPr>
          <p:cNvPr id="7" name="Flecha derecha 6">
            <a:extLst>
              <a:ext uri="{FF2B5EF4-FFF2-40B4-BE49-F238E27FC236}">
                <a16:creationId xmlns:a16="http://schemas.microsoft.com/office/drawing/2014/main" id="{A416EAD8-D9A2-6A22-A1AA-634B49400BE0}"/>
              </a:ext>
            </a:extLst>
          </p:cNvPr>
          <p:cNvSpPr/>
          <p:nvPr/>
        </p:nvSpPr>
        <p:spPr>
          <a:xfrm>
            <a:off x="12109450" y="4974425"/>
            <a:ext cx="1524000" cy="685800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8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5287010" cy="1477328"/>
          </a:xfrm>
        </p:spPr>
        <p:txBody>
          <a:bodyPr/>
          <a:lstStyle/>
          <a:p>
            <a:r>
              <a:rPr lang="es-CL" sz="4800" dirty="0">
                <a:latin typeface="Arial"/>
                <a:cs typeface="Arial"/>
              </a:rPr>
              <a:t>Sentencias de Repetición</a:t>
            </a:r>
            <a:endParaRPr lang="es-ES" sz="4800" dirty="0"/>
          </a:p>
        </p:txBody>
      </p:sp>
      <p:sp>
        <p:nvSpPr>
          <p:cNvPr id="10" name="AutoShape 8" descr="data:image/png;base64,%20iVBORw0KGgoAAAANSUhEUgAAAPQAAAD1CAYAAABnc9hbAAAAAXNSR0IArs4c6QAAAARnQU1BAACxjwv8YQUAAAAJcEhZcwAADsMAAA7DAcdvqGQAAEiOSURBVHhe7X0HgB1Vvf7vzC3bN72SBiSBBJKQLAlVgoo+UIo+HxaKIvbnX0UsTywPsTxsT3iWJ4iiPhQsoIJSBRHpCekhCSEJpJBNb9v33jvn/31nZsOWmdm7u/fuvbmcLzl7Z86dO3O+8/t9p82cM2JhYWFhYWFhYWFhkU8o/9NiYLD5mBto/9Oin7COOGBMqBAZPlEkVovsjPmRFn2CzohkDons2yqyrcWPtOgHrKAHhDOHibS8Syn5gIg7U8Sp9L+w6BPcZuTdGq3l5yIVvxN5Yr//hUUfYWuU/gOF4cjPKhX/b2yOR0j48RZ9hoO8c8Yr5Zwv0tYkUv+4/4VFH2Fr6H5j/lilMmuRhUP9CIucQB/QOjZDZPEOP8KiD3D8T4s+w52HP3Fv2yKHQJ6avLXoB6yg+wnHcYfzw9uzyCEcP28t+gHrkP2GchEib7NofGtDzxAN5inz1qI/sH3ofsJx5l2itfopNqu8mK5QyNlErFfvfU0ilVFRwm5SSn/YdZfe7u9b9AFW0P1Eb4I+ZkJS3jy/StpTVtSdkUwoeWhxk2za1u7H9IAV9ABgBd1PhAmaNY+DjszbF9bIL740VhpbbOuxM6orHHn/N3fInx5rEJedlp4eaAU9AFhB9xO9Cfrdb6qV31w/XtJNVtCdEa9y5NJrtstv/3bICjoPsINieYLrQtlpLSkbugTmickbi7zACtrCooRgBW1hUUKwgi4Q2HVk/7Ekg0fRogCwed9P9DYo9s431sgd3xwvLQGDYsz0NPqRmRIdL4uBf9xRgZObK6ocec+XtsvvH8nXKPfCOK5yBE862oJsW5PCRr8GGqyg+4mBCLosoeTBRU2yelN7SdVo9EDyP/GYpPzLgippC7gHnz9BLywXaTgKZ5znOM44pOQIzdbMIddNr8Dnegi70Y/MGlbQPVCXEHFHoQ5tEVkVOi93IIKuqHbkimvr5Vf3HfRjSgvve8sQ+eV146SlMYB7XgQ9tcxxaj+mtfMNnLGLPY5MMN/cX2rddg1E3adZZ7YP3QVsruk3wMn+qFT8syKnVvhf5BzxGD3ZCwoXLIXQwcfjNpiofTcK0uuwATEbMRzhgXCuUKriy55PZg8r6MNgxu1bCMf8nkjyFGTN1Wj2QNR1dhWS4gbLkitgr1qv0V8qMIXi6YlE84lmN0tYQRtQzPvPUipxI7IEGZhGnCpH0++L2Pg0vq82h1kUIU6HbVSNv1Ni0MPRn57k72QFK+jDYo5DzHGIuaPJY0p7iFp9Bd26T8BxStRpjnQ0l8NWpbqUFruASX87K7zWBQ3+B8+AmH+IvJuFJrYf3QEj6jI06b4qkvq4yAI063KDzk8/ciCtFEIHBvfJTjNHNfqKGoV0sYZogFf0nPvueI0LemrCcZyTkQ3Te4q5AyY/k2h+fw2uClHXDTHRA0QirqSirDQDuRUNkJRYWbJogzi5zasiyvlCYdYw1NC83fEB5G6ZL+AAmKxqR010HY650XHkImzfgrg+37YqTyr58z8bZemLbbm2Z8HB2nnetDJ521nV0treMy9zf9uqbiSOfwi5PjfIdnGIZs77LhTFp12KDXCWjY88K/vXbwlQIiPcbY6jr8pklt3lxfWOEnOn/mJ2lVLOt1CWfxBZwj6ZH98dzC5NUX8FGb1fa/V9RHQZMMtG0DymEo6NxrwfU2Jo09IM3gFiHVRBa2R0+ZBq+dCiO8Sp4OMF/hdFAo0MeODT35X1dz/q3/brDO5bQQ8AC2qVSn0djvHhLETdgsx+FtunI3QZtMhG0IcRdokjHRFeNdiCLqutlssevAnNW44v+V8UCSjov3/lx7LxgSdzJugibIcUCosOae38p9buzcjq1nCvpFeoCtTmZ+OzTyOQPcBLlGIoNlAsxRpyDCvoLlhyEKXiV7MTdalWrxZHMqyge2DFgexEbWFRfLCCDgRFnfhPCPsmhOZ8iJqtLfa1SzEMvCXp9GH4KsFjbXPJR/eshznqakTSISbRKZGVfN1nSIZzplI6YrZLRZvIMxGvC+Vz0+mB9UtzhjJwbC1XKnYtsulDCFm9jC7bQbEMjuMSW0Tui4vCoENVvA0dNj+j90Ex3ayU81HXTf3Fj+gFVZVKtf0VZwofFHvo5uIdFPvyj3I6KNbtLDPHKlX2M1yKouxG3wwAPYxM+rHI8t1eXHfMe70yzz/3eBQP10GSldzjust4qycQjjPvGjR1z+EmQjFkfzuSMgafxyH9Wc28ykbQFRWOfOf/9sm9TzWKYo3mxx/poMH48NNbT6+Wz793uLQELGGchaD5o7VwZk4bpB9EgbkNv1RzsN3j0VwraFlwtFLuamwEzDBi3rp/1tr5hMiibV5cVzhO3XuQh7cHuyjjMj/XeukHvf2eUGreHTjLu/3dIkHfvCArQVc7cuV1O+QXf0XLvgTx/vOHyq3Xju3vfGggMDICwTZ6LQo6oAQ0D5nyMyj0tFAX8LlTvo2/x+86Qi+/pxxM4HaRhPzAsx//IHCnFILPx2wOCEF2iAoWHQhq0hQyh14z1uns869K4cgOHei8bTG46K2PYmFhcQTBCtrCooQQJOheRO5GtKh6XWkxm+9fEy22zn2LwyMHR3joQKdNi0FGN/GcPFEp90Fs8BZA9wGsShz+R631V0WW1vtxXRCLnXyh6+obYdKA21YsKPRtWi+7xovqCaXm/g8OuwjHsVApAr9QHODjiP9wbOfsPnRFpSOf/8Fuuf2hQ2b65MAHkYoD5M7pk5e8uVa+88lR0tIcwL33UW7E6n34bPZ2ewNv/MlohB7PL9jbVnJqRSzWfiqiwb77SgmOk8moHSLDXhB5oM2P7IZTxsRi7olIaoCLahWLJbe2tz+9zo/ogUTi5BPBcay/W2A4ELOKu276bdi5BNtDs/GIbATNVTHXbGqTV/amPYcuMkfrN8CF/I8aEZeZx5RJmk/PdEMWgm5F+D4c+WHkZC9LC/GJstRQ11XfxvbU7hlpBW3RGcibeW9CPt8AZ5mZrTdkI2gikSjEcreDAwo5FfKi+ywE3eQ47vuyd+KZ1UpV/ANnqutuI3sf2sIHH2Gd9zalnB+hI5G1mPsCOnxLq1uSIUzM2UJrVeZvZoEKzl23fuzDZkQPmDdnXIAS8nqEaaZLZ2FxhMAKugtmJlHan49s+S/UzsdFi7lvqzFaWAwGrKAPg2IufyuE+q0sxJyC8LdgI2yp0KzAblMphqID0xSU0GIIOYYVtMG56LOVoWZW34aYp0eL2YGY3XuxcTtEHTLa3zscR4kDg5ZkKKKlTJkS2LSIQ27zqnhyvmDgC+naz0XmfhfZcWxvYtaa9+n1VbGYc5Lr6l8hss/L+MZiIpvr07Ln4IAq+KLFyCExmTwuLpkAetmMcudqkUAaI1lVIef975fEScT9yCICMmDxj38vW59eHiBs7tvbVn3ExZDWxguRlzdCZpOyEPP92PgPkSXrBvQ62UpHvvrTPfLnx0pzPvTbFlbLVz88sr8PluR0XW4Hxhg6bWLOa8JcoXH7bmk71OTvdYYVdD/A91oderdSsVvgDOV+ZAAoZn0fRH+NyLNrTcxABF3jyGVf3iG/eaA050Nfeu5Q+fU3xkpLQ+EFTWguDVe0SCAPgp6f6Z+gX+N96MfSIul7tU5/DRkY8qhhh5gTX+gQ84ABvys3D5LSaD3fs3ykhg4+hluwtgoCpcqLOPTyMFwf8RoXNLFqv8ieGyFqvg6nm6gp5gzErCHm8EdWLQoJh0VHz3r+NQoraINtLb6ov/6qqFUafeYH8AkxL7FiLlos3gs3Rie0FDWtDqHls8vfyQpW0IdBUe+HqN1vIlsOolZ+GBn6OSvmIwHuEpEM39JfQjAPLm1Ip1uf9/azgxV0F2xuFTnwY63bL9XauUbkuRf8L/IKDqSVQigUtI5dD1E/ha2IJaaPGDAn20BjjePoW0TWcCpp1rB9j35iIKPc5VWOXPOD3Waklw9hmPGkEgC5u6423K//5ChpDRrhz/kodwfOGeI4+z4Fm5yDlHAK7pGaqw3IxSfRUrxVZOUyPy5rWEH3EwMRNMvgWJzHlWb2U9SmARxAL3+CtiBsk7sQgBPzKSpOMyzFYJ4Qs1VFQWAFbWFRQrCCtrAoIVhBW1iUEKygCwQOBpVysCgMrKALBD77zEHuUgzec90lA2iEk3iCAper4oy94kFJ5fxgYiC3rRJxJYvXtsqm7amSq83I/5jxCZk/o1xSHS/A7oQj77ZV3ST8mYuUQsBBSG8RWb7Y3yk4rKD7iQFNn6x25CPf2Ck//8sBc2ypiNp7sETkAxcMlZu/PKa/r5MtKkE7zoL3aJ35CdhVY7dzCYWUmze1/lbr5e/14woO2+QuEFIZLRm4Qyot0p4qjUAuhlPAAvtHLtLUSBJSQdPaQS19OGA/hia3YybCFgusoAsE9jU7wFqqFEIHOnMrAbB0Yk3sb3YJ+NPbO88HF1bQFhYlBCtoC4sSghV0gcDGWgdMw60EQgc6b5cA0IEIfU0y44uqg2EFXQgYN1BSzqX9SzB4nWrDtETgtIJQQDBvyiyq4quksn0wMaD50Eklv3+4UZ5d22KOLSXwVtQpMyrknedUS2t7T18/8u5Dzz9Jqcy/wbIoqjq//oi1tnKVcpa77nO/9SMLDivofmJA86GR66kUnb+oBkhzBq6FnQhZ+fMInA8dE5kccWtqZEZkCaxZHLCC7icGJGiAjlxqtXMHKNSwfrRd4CC/KFGXKn7Q4bkQQCmGMDFb5B9W0BYWJQQraAuLEoIVdJ7BLqINrwaL/MLmcT/R26DY28+ull//5zhpCHgD42sZNZWOXPa1evnTPxqPkEExznluKRMZ5e93R0VK5IF+vyc817CC7ifCBE0wU2dNTcolb66VtpQdIeqMsoSS2x86JKs2tIc9kVFkgl4w03HSb8FG4K0r13WeF3nuHn+34LCC7ieiBE14I722dg6GE1Qzd6CoBO04c9+vdexnIrGA7imNnLpb62Vv8/YLD9uHzhPosErRcW3oGfxMOiKg0JzmK3b45oDuwUz8Dnpbe8FgBd1/wC1DH9q36DdMntp87SesoPsJ1DQN+Gs7yDmH0l7eWvQHVtD9RCbjrMJHUTW3SgRNft5a9ANW0P3GopfQPPwTapTmV2vqjtZioUO2CPptIQLBPGReMk+Zt0UDJNCMiHibXQP+6KLSEFNl0W/MGweTfg7Z+FbsjCui8hF2dSvxGZYgF19BPMUyl9fcDahHcu7VWr4rshTbxQHvbkbsBmxWeDHdkb5H62WX+TsFhxX0gDG1TGToqWiE853EnN5faLCmq1BK/xfccaQf1w3uHq3VF3EoX5BeDD7QLhLbIXLgGZENRfOQhoc5U5BFpyGErMudRGvi2Sf8nYLDCrpEodS8DRD0sT0rYZrc3aj10qnevkUpwfahSxJ1QyDciFe08DseY1FqsIIuScSy6Btnc4zFkQYraAuLEoIVtIVFCcEK2sKihGBHuUsSC2qVyqyAeacEj3Lrl7WOzRFZdMiLswjHzKRILHBGnQfVLrKyaJ4YtDW0hUUkyt6gVOIepeIP4/Nvrwaz/xA+v+AfWBSwgrawiIDjqBGohU9GLT0Pe3WvBrOPeLeo7udbQVtYRIN9Fi5O7G92CfijimoVCytoC4sSghW0hUUJwQrawqKEYAVtYREN5d3qM/O1ufBwR+A+Q1FpyArawiICSjn7RNzng4NejfCyf2hRwD5YUpKwD5bkDmeOiscbp0ngMr6oER1nV3v74vX+bsFhBV2SOL1GqbaV0YIumy3ylF2Mr8RgBV0wXJvH7s5TFUrtXYX64+hgQbsvaT1iFoTPFUuKENfxT1Hd3z1SYAU9uEB+n1qOj9EiKQQ3D6J2IASnWqn0b/A5LkTQ9VrHL8VnY37SMFA47UhnvUgT+q9rsG2RLaygBxULJjiOvkzrzDnYGYaQj/znyGsMHzPwGbLGmaZg1uIzg50i9AHF11LUKyX3uG41CqbHWr14i95gBT1omFqrVO0XRWJXowZK9Kw5cw1qNQoRKxQVDdL7IOqvu+7SH2DHNsGzgBX04AD5XPdvSqmbsDnc+ma2YG/AXam1XCCyZIsXN+igRqJ0wpI536Vz1rCCHhTMHq1U/H9E4u/uvea0eBV0T3eb4zgfz2QK9crW6SPj8Zpjgm9bKZ1Ot+8VWbbBjyg4inBApOQAr0y+Dh/n25q5X0Dtl07524OOWGzI6zIZ+U0mk7kL4c5OAfvpO9EluMo/tChgBZ13zB6lVObtcI3qImqZHSHgo5WxrZmMftqPGHRonYbdZALSMh7hqE6B+4iXUebAIoEVdH6B2jl2Kj7eEVU7a06rfQ0FwzcrZJqUcu8WWXHAjygAFPtIEfOhzYuiiwa2D51XnIa+c/v3UW7ynq8f9yrg2jK0tkqOGjdc4vGY5x6vAfAVbwcbm2Xbtn2Cpqsf2x2snd1lWiffJPLMPj9y0OG920r9FJtB64oxjXdovQz2LQ5YQecPyNuTz0UNcw82Q96L1C5f/eJ75aqPXSBVVWXiuq8FRStJlCXka/91h3znxj9KU3MbBB7ohqid5Wuuu+Q7/n5BcKQJ2ja58wb2nd3L0OQOFLPWGdTM4+Rtbz1FaodUQcxwdXhwKQf8kVjMkR31++SOO5+AmFu9+B5g7aw3IU9u9iMssoQVdH4AL03Mwcd7wvrOCl2zD73/zTJl0hhJpzKmX8kaupSDRlDoWtz08/tl6yu7mQteZvSA26KU838iSw76EYUEEqnDEsr4sO8KAivovKBuBCqeK5G9gcbWOi0TJ0yQ899cJ7VDK+Hsr43bWfFYTLZt3SV33vOMNDU1hdTOhHrZdatu8ncKCqRxPz5WoZBB0CtfDWZ/Bb7bbA4sEhRV6VIiQJ7Oez1qmEdgcD+qK5RKyX9+4XL59McvlMoK9p1fG4JOVCTl2q/9Wm740T3S2NSCfAisT1A7qy+67nM3+vsWfYCtoXOOM4fCIT8aVlZqnZIpkyfKuefM8/vOYU3y4H5osYS+IpGIyZaXdshf7lsMMTfgHGGupzajec5BKIt+wAo6t4CnN7DvfHFY39lBjl/2roVywvETJdMWfguTmlFosRdl6LueRcfi8otf/11e3LQdeyGD/qLalNI/Rt+52Y+w6CP6YRqLcNQNgUP+CrK9KKi5zdp5+tTJ8suffFJOO2OmtDe3+d90Be9HL1m+QV7ZXrDbr5E4avxwqTtpatbCTibismFTvVxy5X/L4mVr8buQWZ0ia7Ued7LIX62g+wkr6Jyi7mw0Rx8NEjOhVFqu+cy75YufvViS8bi4OrgWz6AZfvmHbpC77n4Ce8VmIi3vuOhMue2WT0uMzY1ewNTHypPy9W/eId++8Y/S0sJbVUG/U2kUhv/PdZfYW1UDgG1y5wwLqyHmz/k7PcDa+bhpk03fubKmMlTMBigPHFP90TzFF0zagsusHkgkE7J+3VZ54JGlEHNU31mvd91xt/k7Fv1EWO5a9BkNC+CUbwnydDah+UDFRW85RebPmybpluCm9mFAL97AE/urxRU60pRNw4GH8cHOO+9+Spat2ISthInvCeWidv5uSFMbZ6nDDxeWi0wtCw69pSboNww8J88d9fuLY8G/7Qjm90WDLMxi0TsWlivVwEc83+RHdAFr5xNmHCM/ueGj8rqFs6W9KXpFHTa5r/jI/8jv//SkL6LiAR+Aeefbz5Bf3vypXpvcybKErFmzRT78qZ/Ik88sBxf4fyDUKq2rThd5rNGP6ITZVSLxMx3HmYGrdxtF1ExAs+tW3i3yBJ9UCcDUMscZdqWIy5G47qVtAvm7IZNp+IfICyEroM6f7jjuG7BB4Xb+PQzDgii9PpNZ/jc/ruCwNXQOEIs1nAXjcp2wHqAAYrGYnHfOXDltwfGSDhkIKzWY2hnc775/sTz73AuICa2dcZj6NsQc8tL0dA3OdSlOdQPCd7oG57v47VdFGsf7BwegqkJr9/qev2VQ33dd9wMiQ4b4B/eA4+i5OPYbPX/rBdd13uMfWhSwgh4w6hKuq76IjZCqNC0zjpskF55/isQrkug7Z9f59KYYelMNiyl0pKk3sO+85vnNct+DiyWdbobAw1zN5frhf8FGyEnLWROiaczfq4puIYmAGtyJWCDNpV1qcBxXW+32e3NONBsyETrIsCSqxHHdf499xptQNLCCHiBQ+aKZrc/0d7uAjh+LJeSNC+fKmafOlHRTlrUzXJv+XwGXKcZgtBmhabbEMxlXHnpkmTzx9FrEhDa1UTs7qJ3PC2hqdwZHEL3CJCCgm+5wIwTmOzTVu/ymc8C5ORkkDOb9z2HXxx+zcmrRIKRWscgOdeiD6UeRjej/9cxLPrN9wvFT5OYf/LucceaJofedu4O1+J/ueVpWrdmMsxaZiZC2WTMny9svPM0fie+JZDIuq1A7//vVN0PQYX1n/tZdpHXluej/8nnpEMwbh8vcgKLzXUZXXcBz6L1oOqNQfW6ZF9cdc4YqFd+JjYCb3yyZMvehUPkofr/Vi+sKOx/6NYRYbM7bXDf+W2z28Fivdnbkox84T350w0ck1ZKC9VmqZwfOwOLgWDGCg2HxRHAr14FHsXn9o5/eJ1d9gbeUY9gPcjOHfWf0Pyf/UeQPEbWcFXRfQEYW/cLMJMT8eWyEtCczMm3qeLn0XQuN2fsiZiJZFjeLHhRjYNrCEI/H5fkXtsof7n4Se5kQMTMu8yxE+li0mDsQOn2RiPrOx4B+j+/t9MmSRyxWeQEMPcff7QKvdk7K2Whmn3b6DEm19v1tLpw/nE67RRmYtiBQu6lUWh5/6nl58umViAl7xFOltY6j1n3zHj8iAjFcjK/GEb6HKyAo9GOi+sAEjwn6LYPTSz+IzSQV8LuOYN7yUTQoqtLlyMHMpFIV/8DGad5+V3A1kmlTJ8hvfna1nDxvmqTaC7YK7aCCM6rWrNsqH/rEj+XpRash8CBB0+X04yj00IReWu/FRWFhtUjTv6CwmIvQpWTEOdCN142uG/u1yOIdfnQ3LCx3nEOfYRHsRxwGyl3Y0V3juqP/KvJAyKt1581yHOd8bJBMt4JDaaUyqzOZpX/yIwoOK+h+wHHmvhu+xA5irRfzKlg7s9l55eVvkJtv+pS0N7AgL32wae1mXPnFb/4uH/s0pzKXhfWdUTsL+pyL/kBB+JEWOYJtcvcZU8sg5k9go4eYPWiZMnGUfOyD54m0oWamT5d4oG45ALhp80755W8eQWTYQBjjMk8gj57GthVzHhCU6xYRQO18GQT9A2TdsO4tMNQ8qJ0d82jkL27+lDQcYhfL/7KEwZHtTEbLXXc/LR+96gaIudz/pjuclNbu+0SW3OFHWOQYVtB9wtQypYY8hI2zvP2uYHO7srJc3n7+KTLt6HGSCRk8KjXwfnRjc4vc+9ASWbd+CwQddEuLrqYf0Tr+QZFnX/biLHINK+g+wHHq3gvRcuH8Ed1r5w6YWM1BsKIa/BwkJEPETLB21h8Qec5OkcwjrKCzhnkq7H445hvDxGwRBg7V6Ie0Lv+YyBOcR2mRJ9hBsazh8hbV0d62Rd+gUTvL76yY8w8r6CwRi/Etg6GjPRahMLXz30Uy//T2LfIJK+gs4TgxTuotzlX7ihpuu9bOXcX0UvRShhV0lkilnluNGporUzTi03aiewWHZ8wjm39GDf2AibLIO+ygWB9QWTl/bEtL+lNw1AvhpHwJeLHmH9PFifdhBTanLXH9rnwUTLi2WQGRUyL/qXXieyLP8sFui0GAFXSfMRn96BHzoYmJ2CmqBeJ8QKSxCqX012Fe9PuDoHdrrb6Cfi2fS82xD3BmksMZVLvx+ZzIkiwmYFjkClbQJQql6l7E36k9K2GaXG/Qesk0b9+ilGD70CWJOi56Fz5p2XxnjrEoMVhBlyQ4h7g3ZHOMxZEGK2gLixKCFbSFRQnBCtrCooRgBW1hUUKwgrawKCFYQVtYlBCsoC0sSghW0BYWJQQraAuLEoIVdEkinsVTYNkcY3GkYbAnZ/B6dkJIfgGhzqxSqnwlyuujgydnuC9p3TpbZA1fsm7tkV/QAINWeA6SMaeWidSMEEkMFUlFTRqwGDBifBdTjVKZP0DQR4UI+hWtYxfjuwaJfNm5xcCRSMPnD4g07BXZkOULwvuPQRD01FqRoefBec5TSh+LS1YgctBKrNcgkLeaa+megLwOeTOmpmM9j+85b9nW0PkD8la3aK02YvN+kQMIG0LeoZUb5NmYM5MiyQ8qFfs++mxwrkFtfbzG0f1dyt1hK+bBASXGkG7TOnO1SPvP0NXp++tIs0SeBT13slKyCGIe3buDWViUMliApndpLQtElm324nKPPBfT8cnoQ1gxW1gYDVAL1ET+kE9B49zuGNvEtrDoALVATeRPd3muoS0sLAYT+exDo7Coe4dSzu/Dm9wKX/AlrKUILvGrIwpMy93fKTFEcXfA2n2nyJK7sBMmigGhgILmpd1NIP8ytsNeWXgEQ6G/pGaAn7/fGeSu1yNs93dKCSCsxiNMj+C+FmGXt19K0BnwmwLXPyaYe0kLOgZymetFMjeIpEronVEOLMmHNSouAvcfRHD/Ar67TSSNY90SETW5x0HYuVyp2LeQD358Zxin/qRIy93eQzClwp1ItILTp8H9mgjuJS3oq0EOgi5FzHunUvHfBRuW3F2+K/lWP6LEcPKVsPvPw7mn3yWyFH5RiqijoL9fKEFDdAVFMb55IhdgQdkbt1J+BLY3bsybEqqZu6CgPl1oQVtYWOQQVtAWFiUEK2gLixKCFbSFRQnBCtrCooRgBW1hUUKwgrawKCHkWdBuLzfPdV5urhcBNLgHPfvXCb19fyQjK+4lyr83n+5NEwNDjgV9Lc63MO6tITZ3LCImefGhwDEzh4ucWuH97ohuMXTmzmeZJ/rxIdBHiZw4RmRyeelwJxdyIrcoMG+YR8yrUuFOH6Yv06cjAU1QGx3cqZncIRdP6+AcdUhYHGQySGxmHDhORvQcpfTp+IyYoOBu0lqewPYK7HCixg6R1pexvU9kTQqfxV6K+9xbRogk4aQxOKkm95OUEnI/LoL7i1qrp/D9Muxvxme9SDu4l4H7kjQOOEK4t8HuySnYhd0N97me3Z1p4dz1C7A7uS/3uGe2g/tWkYq9Rw73mXwiDNzLyZ0i5oQM+LycCe4hkzMM97W+3eHzLrjHYPfYFpF0TuzOK/QXKFmmgtQIinge0vFGkJmPRJ4Ip4Sh2bJgiEofL8+JVvxM8eHX9Vq7z+LUjyIOn3EQ/Zc2keuKrWnuc6/kiix1SCu4a3DXM+Hc4E7OpJM1dxoSTq6eQZ6Be2yxyH4YewMLtSLlPgzcM+DsvB7cT0U8Cq9EP7i3g7taA+7grB9BXiwRaS5S7qxNH0TNmobP61OQPHB38CnTwR2EsuXOSpmhDdyd1SjcwF2Be2ypyF74fP+58+z9AJsLVah546+DMc9BxHkgBCN3CDiKUBiYlA6y6TRIgqD+G+IeF6leKfJYK48qPMi9FoWWeyaM+SZE/MurjtzBv6/ozN04+N/A/yGc70mRRnDP//Kv2YHcq2cjnWeg8H4zuII/C7CB2p28+WkKtgdRqMPuDlpuh1YXD/eF6E40grt+HdL6JvB/I/w/B9w7+Kco4vtRsD0M/4fPN63tD3eerQ9gCfXAKCT+bUqlL0NC2LxAfNDMkoGggyQzy10MknegNLtdZMYekT/k+mJZ4mKUwNvQtG5/J4x5CdJ42qtp7I8xw9DB3TjJM3Du38LA4H8cmqOF5P4CuDvvUSr2bnyiRmY688XdnPdpFGqwefL3IhMKzH3tSLQ6L0Hl9R6kj60SxOeaO8FWi/H5J7SO/xr58WeRc3f3pYXaB0HPTMbj5XMzGfkwCMGosUo4mv9dPkGSaeSc/q3jqJ9lMjXofwx2bT21LB4fMj+TUR9CZsOocbRGBsO/DHfW2OCe/nkmMxRN8sHmPrk8Fht6quvGPwAbkDsSNWjcUWs5d8Ri+pZ0+iCapYNdWy8E94bTXVd/EDaAz8ehl8HgjopfMs3wtd/GYvLTdLp1WbZL/zLXssDCasfRl7iufBMZfC4i/OZ1NqAW/c3OMEVJNuUJf+zgQGcWSuwFjpNKaj1yhchONlEGAeSurnBddR3SgCYmV1cZTO4K1YEzG60UclfgjmboYHGfXeU41R/R2vkKXAVNTFZNQYSCkAvuDvJazdFag3sZumHT14lsztua1l1B7u7/g899Cel4PdKBRA+W3XkdBY2pueB+iuMkWsD9xWy4ZyHouiFoZn4cG19HyTEpK1LIBf4jK7q/iilxUOgwqBji2WLht/7tyFd59kbWYXP/LGRtrchw9C9359m4dUMcp+1qiOmruPaE3rl7hvS4u8HckXg03cDdO1d23Hk+cncXot/OPvwikb155n5cjVLlcGb5MtxkXF+5Gyka7hoBnOlppNg/7qPx52zYAv49frlIfZ5r6pnVSsW/gXR9Htce66UhCp25+z7v27wnd/8Y/DVlRK+I8zbgQmgQ9h6/qjfuvZzxzGEizZ9QisRUlUl1KJBYCJlpdJKOxJJKKoePleqxI6V8aI1UDKuVRFWFpFrapHX/IWk90CAN9Xukec8ucVNtkkGdo106O8/VG1HNo3+K/iWcbcUBPzLHOHOYUi2fxXWuAiN0L7LlriSejEn58DFSM36UVAypkXLDvVxSza3Ssu+QtB0E9+27sb1b0u0p8KehaV/yjuLO7/gam8z/ap1BAbtqvxefa8wC9xhr5X/HNVGAZMGd7YgEuSekYvgow70M3CuGg3sluDe1Gru3+Nxb9+0E94y47fx9ttxdNEPVjVpXfE/kiTxxnzMUhSbFjK4la8ko+Gl3tMRwpJMok8qRo6VmnOfzxu4VZeDeIi2+zzfugM/v2yEZ8Hbb3T5w103I5++IVP4winvEWWZBzInP4GJw6mijQlggpWC4uAydMkXGzz9BxtWdIEMmjYWBkxB3HGQTKKkcOG4GZNJw4jREnJKGbbulfuka2f7MKtn38kvS3tQmOkNhRxE0YGfmVq0TXxB5Zp8XlSvMHwHn+QLS8EnsJLPhnqyKy5DJR8tRC2bJuJNnSO2EsRIrS8DQccNfxeLgBc4QcAbcXeTBoW07ZfsScF+0Wg6Qe2O7X6j1ZlyXTe6b0XJAN2DJHhOdM9SNRAviWmx8hC4azZ1C1pKsTsLuR8v4BSfK+LqZ4D4GBRt4G+60ewd32hyhLQXuO6T+ubXyyqJVcnAz7Z42tRfE5J89CCZf2nHdHyBt3xJZvNdE5wynDlcqhfPKlQisV0NhuKPFlawqk+HkfirsPm+m1EwYBd4J5JxvdzRVdMaFxWB38E+joj24BdyXPC/bFz8Pu7+Mgj5b7ppNFBRmqf8OK8xDPOdcCHjXx+BY38chOCbEqCCl8W2iwpHRM46XWZdfKCNnHi3JmkoYuRLNLgoYv+Vx/PDP4/CySLty8H1GS3tziynF9qzZJCt/fa/sWr0WBm5nC8W7fCAYz1UW3R9qPQaifiBHzTC+j6v8s14pzYv0xj0mo0+YAe5vlZEzjpUy8E5UVwRwh/A95uAO0SLQ0O3gzWC43/YX2bVmHfIiA+74UTR3HOBer3UbRJ2rdyXNTCpVBjE713gXj+KOArwK3GceL7MvvwB2PwbOXWGCV3AzeWTNc8BZyZ3Jxh9yd8E91dgibY3NsmftRll1G+z+/Fq04MjdOy4YJh5+zdZZK5w7V9zPLVNqJ8TsfALXgJijuKOUr0rK6FkzZPalsDu4s/WZrCR3z678ucedKWYhzY1XubeDd3sDuK95CdzvkV1rYfcW+Eiv3EFd66tFRv8kyOeDfgmp1fEhkd/j66FRxNhPGDJ5gsx570Uy6XVz0bwaYhzZhSFNP4k+1wtIVtjXMiVZBs7dLFueWC7Lb/2T7Nu4RXTatEX9o7vDENyPgucLrlt1q8hjAx12hyHrLsDlftE7dyVDJ0+Uk97vcS8bUg3uMXCHGX0h9woamNxRMrvkDgNvfnyprPjF3bL/JXLHOXrhDsdGK2LqHQO/rcPbMxveg4IMtZ9C6yya+7CjJ8kccJ/8unmmADfc0VphAZ01dzi3g0Kd3NsONsqWx5fJcnA/sHlrNtwP4DLvRwvlL9gZIPeFccdpuhJCgaB74+7I8GMnyUlXvl0mnXkShF0JG9LuSAK481+vMNwdcPfE3bLvoOG+4v/uRmtlG7h7xwTjMHcuNvgIdrwBCR/dmxU4+qSpMOqPsXlsGDEQN33kyWctkLOv+xiaWrNMyUxH9kqnLEh1Bo5nAcBfxcvLZOgxE+ToN54iDa/slkOv7BQ3jVI7nGAFOE2Kx1MrXLd+mx/ZH+ACc2aD+3dRpoU8uudzL3NkCri/4RufkDHzjjd9xH5z7yj8cPk4+lvDj50oR79hgTRu3yMHt9WDO0rtCO74aorInqUiO7nGd3+BCyRO9lolvXGPydGvP0XecP0nZczs6SbNh7mzIOsLfLvz8szDYVMnIV/rTB/70HZyh4BCuTvl6BpMRU31LLjv9CP7AxWPjzwNlRAHPpGX4dzj5UmZcvYCeeO3PiWjTpxqfNVUXiiQ+mz3w9xR26NFN/y4KTLpjDnSWL8XPr8dQo/irsBdjhcZ86jIji5N726C5oi2fFmp2EVhxJiQOJqZJ77rrXLqVZdL9biRnkH9xA0UpnZDapMw8JSFJ4tOZWTPupdMn5vxwYiNRYbXiBz7D5EtzX5kH8F+s75GqfgF3Qq9VwHuiYq4nHjJhXLq1ZdL5aghxo654m4EAY5lKBwnoebLwKh7120AdzhMKPf4OPxBF2nMEzBuP7mfNAp5CLvHz43kXpmQEy+7QE7/zPukvLba85Ac271sSJVMOP0kOLT43HH+QO68unl2Hj488SmR7S1efF9x5iit01/Dud7gnTMAhnu5zLn0fDn9c1eYbhWPzKnPAxxAnDB/luG8d/1G+H4Yd8K8zB9t5KNg91dHvjsLGr8cewZK6R9GEeMo7oKPXiInfeDtaGpVmdozH2CJqOIxM8BWPqRWti1aiaZIlGNrlFiprSC3hDteXNZAN2P8OV7tHO7QTpmSUz7xPpnzvgskjv6SqZXyAHLnIOL4eTOlbOgQeWXRioiuhynJ58CUq+DUq01E3wDuE/4Vp0YNFWF31Mynfub9Mgf9ZSeZyF0h1g107hhqvnFzj4dwquWVJeSOdIVyd+qw8SS4v2gi+gZwH3kFTo0+aciIlOGekNM+c4XMvuIC45MdAsw1eN4E/GrcvBmSSJbL9mWr4GNR3BXnTjyMgpwTmgw6CXrhUG+EjzOEgkCBuTLz4vNlNhyafQf2ffIKP99GzzhaUs1tsms1bBaal+i8i4sSawRK6919vKUxf4w3suuEzI7yuJ/47gtl1qVvNbciclUzhYKOhH7WiKkTJdOaBvcXEBdWmHHAKZNEaf04CrSDfmSWqJuolPsfyL+QV9fAI5Crsy+9UGZf9hYzcs205RXkHo+brlca3HevWedzD+JP7roahdLfIepGPzJLnIDuRexqtExCZoaRuwPu58vcKy7kXthhOYPp1qDAHHrsBPh8Svas7bB7EHf0xRXHeqbfL7LZPEHYUSrh6EOz8YFUh6XYRRt/gcyCUcuHDcm/mDtBw7FP/ujF6LOfzD0vsgfY1+STXJWvx05waRsMcE+fhM/wprbPffZ7LzBNwnzVTt1hjFtWJidd+TaZfCYK44j0gfJb8Yczf/rCncfiN/xt+Ll5baaBaWGaBgPMY+Y185x5H82dtjM2DPL6MIB7JWdLwWfCzq2Nz9H36IODBWqLGqPWornTFtQstetx91O5sArEPudt94TWKamdMF7mXHGRDEep6fKhlcEEHRvNsNP/40qpHT8Gu2EEHZDK/Cvqk8l+RBaoGwHuHzucFd2A/pXUHjVO6mDU2vGjvL78IIKOXTG0VhZcdZnUGO5h1ze3hS4XOZV96ixx6jjvN+HceU1em2kYrIKsA8xr5rnJe9ggmjttWDfCj8gC9BH6Cn2mJ+hj9DX6HH0PEf43gwNqjFqj5qg9ajAMnnYXVnHbt2TzVPw5H6n2druBw/JTz3udjJkzXdItObrd20ewZuBtsZOuvAi9nbDMNSPC53LE1o/IAjFwd1DKBTsr70jO+LdzZDibvoMs5g6wxK4ePxIl9vnmNlcwmH6Fmqp1JjdMVDRwDI/lb8K4K3NNXnswW2SdwTxn3tMG5hHKQDD9tCFtmS04qk9fCeEOH6Ov0ecGq1XSHdQaNUftUYPBMGmDdo2GKeiLY46TeUuYD7BkGHXcVJly9slmmL5Q5HBh81jh5LPny6gZ0026gkGP5yAR56/2Bs7vdd/g7/SA4T7jOJl4Zp03CDbINVQHmOfJinJzz3c00hPOneVz4lTUvFlw5zE8Nqx2TplrmfvMuHah7M48Z97TBrRFOHeCtqRNewN9wwwkBjq9Z/fpxtfoc4jwvxlcMM+pOWqPGgznzvv51DC0LLIsjt+dh5/7X3YCvuCja7yFYmrntkFuancDH9rgM7KzL0dNZR6pCQJH/+Q0kbYJfkQEqiqUypwTzt2RqeeeIcOnT0QTKMqR8g/eTageP1qOf8cbw8ZjAbZQ3LNFWri2VS9oGe4dG1ZDibkWr5mvOxnZgnlPG9AWtEmwwGh32rKqwo+IQNsEz0eCfYi+RR+jr9HnCglqjtqjBqnFMO6ehpfFkTs16Hdw+LsntGTQfh8nY06aHpGRgwhcnyOAo048VqrGsE8VlNlMo66D0cZ7+1FIwPGdQMN63I+SETOOMc/mFqxl4sOU1mUJGXnc0VIz7ijshzX/XS4+MNLfiQCP4bE9YfrOuAavxWsWA3fagLagTWibnmAaaUvatDfQN+gjAXaHT9G36GP0NUT43xQIuD61Rw1Si8HcCWq4ZgRU6izEXkgzJSNDp4yXkccfI5nBHggLAUtM3jKbeDpaTIELLNAAsSEgyNtvUX1Jcp+HY0Oap2kZCQcaOnmcmUhRDGBNWTV6uIybdzz2wrjHK8GJ/WjwCwW+4zE8Nshh0+YavFaha+cO0Aa0BW0SzJ2gLWnTSO7sksE36CPB3Olb5rZsgWvnDlB71CC1SE2GABp2FjpoepzpR3QFSwaVlOFTJ5mpcHzmtBjAm+/lQ6plfN0J3PMie4DxGoqfNdTbD8LkJJpoZ8BV/P1OwM+VisuI6ZOlehy4F4lhmY7KUcNk9KxpSGC4z8Kmp4gcZ0Y9g3FclXdMCHBuXoPXKibutAVtQtsEm55dDtp0ctKPCAB9gr4R7jv0LfpYvh4g6SuoPWqQWqQmw1oN1DK8QsM7egKtcqkYNkSGHT2h4K2OLkBi+KRS7UROzUSmh5PjrasIpx4Zwd2VstqhuMYYM+mgaDIA6eCUvJoJoyVZWYvdILGZtB4rUh0xOGS+C3xWn+fkuXkNXquYuNMWtAltQxsFgzalbUPBwizwtqbp1sCn6Fv0saLhDjAp1CI1SW0GQ0+jU0/x97rBewyt3Nx/LI5m12GAHecaV44ehp0wp1Zon8QiBkjKoFQFwwZljmtK6LIaPkRSXNw5GSBRUS6VI9n4CHNqxdVVImopfsdjgoBWAM7Na/BaxQTagjahbYK5G7vDprRtGOgT9I1gu9On6FvFJGaC3KlFajI47YSeAkGrkEEEDpknJVlbWTRNjw4wr5npXBEighz7SBFO3cbCLJS7md9a7c0gKyqAfKK83DxHz3QGw0VJF3rjEuB3PCYI2pyb1yg+p+ZiChXGNuHcaVPaNgz0CfpGENCdg0/Rt4qMuscdWqQmmc5gqOEkHtIshaAry9G8CW/WFg6soZNoftRgO7SWgtU5zh+GNAdHQrlzgYZkNWroYnNqpId2Ka9hLRWaNvDKRDi1+S6UO8/NaxQjd9qEtgnnTpvStmGgT9A3guAan6JvReRtQUDu1CLtEpG2Khg2fHSFE9AVb1UXFzeTHoWOEBdFiACMGjqbwYeO4O4Y/kUHGJZPcHHSQASySXjoMTy3eSKtyARNGJ/kLdRQhNvUQ+hMBwP6FH2rKH0eWoz2Se/mcpO/1wPp1nazVAr5FRWQHj5s0NbAyTWhiWsViUd0gOM0WQh3Je3NrSYY4xYTkJ50a5uxSwT3FrhmhEua70LmD4M7zs1rFJvhaYsOu0Rwh02NbUNgfCJkbXNlfMo8RFR8ZvftEnX7WDexNAuZbgfHaWmTtkPIn8gSsQCgU7e1S/P+Q9zx4nqCao94vItr6gpPEAAlKa751AifL0Kn5lTS1oORhRl4JSIKM/NdKHeem9coxsKMNqFtorkb24aBPhEyzVIZnzJPRBYbd2iQWvTmUoSm7SCV+oq33R2eoNsPNhWdYZkaLn/btq8BW0GFDY9wd8F2ETNJGtn5rg/OHDhOUzMcp/i409HSEBvtEpx2gm/xbI4ozPgdjwkCuOPcvEaxObUpzGAT2iaYu4mDTY1tQ0CfoG8E/R6igU/Rt4qLucfd2CVa0K9ADeoFf6cbWFJzDeWdXj+6mIC+XRvXeD6wD6kMI+dsRvMqYsL7qDQ4rvd3ugEl9b4D0rRrf/H1o5Gclv0HpWkvV7ANK8ycjaiFIwozfsdjgrg55ty8RmjWFgi0BW1C24QnjjalbcNAn6Bv9AR9iT5F3yq28QNqkFqkJiO4v+Aopdf4e12glIOmR4PsXb/ZrEZZLDUV09HW0CQ7lq/DHlqOgelSsId6SaQ6QtCSViq21t/uAnLX6RbZt2EzDHyoaETNdLTtb5DdazZhrz3UJoh/EdwjBF3d5h3TE9452801eK1i4k5b0Ca0DW0UBN+mEYKubvR8I4CX4Z4xvkUfC8vfwQbTQQ1Si9RkOHe9xnHdtqf9/QDE5MBL22XPuk1m4fBiAMfxWg40yCuLnsdeWJr4vKLGAVEvdnss47oZvpfX3+8OR/asfUkOvvSKWQ6nGMA5sQ079sjOFWxYhKVJafBa2gv3Vu+YsClrcXMNXit8Hu7ggjagLWgT2iYYCpanTR+LGD9gvtA3wp5pjRvfoo9Fj6YPHqg9apBapCbDQC0jxbEVyIiQ18nE5ODWetn9/Eb0yYuDHB97a9qxT3atZE8hiBwFqrfizxazGw44cwrKyISsPxZHbbBF9m/chhwtjpKaNUjDtp2oPTdgJ4y7i76x7o07wGN4bBC3mLkGr8VrFgVgA9qCNgkvzGhL2rTXm044CX0kmDt9iz4W/ojl4ILaowapxWC7E9RwbAVUmmgHub/5sV3Aqr296aBsf3aVNO5Eac03iRYQpsl5sFE23P84sjqF9AUZxMQ9A05k3wuqOYz9oP+bLjBdjtYG2fr0CmncsbcIuDvSvHu/vPyP58RNswsUVMCSh/soDJvFIok8hscGc+c1eC1es9A1FfOeNqAtaJNw7rQlbdobjG/AR4K4o7sG36KP0dcK3eUw3KE9apBaDOZOUMOJdny7JOM4sdvx05DiKCHbcLJNf1/k1dKF5Ke17H1xs6z908PYCXuqU7ta01GXZbHw/FHNOOVd4dzL5KWHnzGZGT74NkjA5XevelFe/Os/sBM270LzgaL7YNMs3vW1ZJ93bNjoT5m5Fq9ZeOrK2IC2COeuyB22PCqLtcmXbfd8JHB2C5A0PkZfK+jgGPKdmqP2qEFqMRhKexqGlrHH5aL+jo9AAbBEaG86IC89skgOvLy9YP1Jlpx8e9+qX98rOhNVO7ubkA3LvP3ewNfHuE+JpF/xftsVvEa6zWsRHNpWD+6FqaU5wtmE/uzaPz0imRQHhEK50wPRNw59HrYzOM6AY/mbYO68Fq/JaxfqTgfznHlPG9AW4dxpQ9oy21cC0UfoK8Hc6WP0Nfpc8DXzD2qNmqP2qMHw2tnd7mlYXP+IxlYk+qYgch7K5JWnV6LEfkxSzXCowTYukpXJpOXlRxcjPANi4SUV/vwFfAJHr4PhHFBK3xLFffM/l8jGB5+WTEsbuA+ucelMbltKXvo7uT+LVIa1TJguhVK6uQ+vA+Kx/E0wJ16L1+S1mYbBdmzmNfOceU8bRNTOSBtt6PTh1cLGR+Arwa0z+hh9jT5H3wvJoryBGqPWqDlqL5o7tdtoBkH9Kmd3RuthL6MEuBwH8Mn3LqAhuSzNvhe3StXI4TJ82qTBmyeMazMvt4HUY9fdZF4LE+xYjMvsRLvrOyLP855WlqhPaT1uF055MXZ6TFjwrpWR3Ws3Cl+TysXfw9d2yjHQ3FKulpcfXyJPfftW1JgUVVBhatK4S+vMteDOYeAswZfGj26EGC7CxXpO1jDctexc/oIMmzpRhk3mjFRcf5C4c4HATWhmP/vD30imjU+uhbWQNLjL50WWZjFu0gFyH5MB9zfjYpzpEgi+8nUUV66ZNNbPj/yDYxZsNm+49wlZestdkm7lmEkYd3eP1q0fF1ljulmdjqprdZxmpNjhQvU9Uk5H4oDEgZfrZcikcWYSuBksyaNxKSZeY9eqDfL4N34qzXv2RhAza7P8UqTiNpGtUQ+8BmB0C/oqqPbVWdgJ5J5pa5J9G1+R4cdMkpqjRuedOy7K/1K/Yp08CTE3796N/dCWCW/I/0ik9o8im/vI/fiDSqXg0Op07PQoLQz39mbZs26zjJjB9cy4XFl+Hbsjb+shpmduvE2ad+5EOsJaJuJClN9DYXa/yM6Ip+OCcMxupTJjsMFlnwO4s9vRJnue3ySjT5wm1WNH5pm5x52DAdueWi7P/e8d0rizPoK7Anf5L63H/01kg+lqdFLHBtTSYzfigHMQjeKop7Ny6ZfWA7vl0JZdZmV/82LvfNyfpjPTqMC2Z1bKoh/cLnteeBHRYQ7NY/Vq5MP1Iov41EUfsRO19PBtcN6FvXE/uHW3VA4fKkPA3Rv5zrGofe4869Ynl8uSn/xe9r6wHtFhTS7DfaXW7jdEnuHtuj6CBcBYODYF7YRwj4H7Xjm4eZdUooVWi9oqL7cxoRY2NfkOsy1PLJMlP/0DuL+A64cs+2a4Z1Zo3f5lkdX9eAMlC/5x6HIpvj0Ewg7i7oD7Pjmwqd4Imj7f4Zs5Be2OVi/XId/82BJZdgu4r6fdQ2Z6Gu4uuGu0TJ443NXoVt19pCkW24hma+ZCXCFQPRRV065XZPfql81KjFzd35t0nRvwNgEzjMReRJNj8Q9+DTFHOTTLTLdZKfe7Wi+7y4vrD3YhU25CbaW5Rnko98Yd22TXmpckUea99pYrQ8IWOdH1Ye5t7bLhL4/L4h/fDodeF2FUjzuM+lWRZQ94cf3BDohhbArc3wRHCeEeB/etxu7JigoZdsxR5oV6uebOZ5VfvOcfsvimO2Tfeoq5Rw+wEzIt4P4fIisfF7nOj+sr6rc5zhg6MArzMO68bQafX7VRElVV4D7BDFjlhDvOQe58r3q6qUVe+PPfZclNv0NrkBVYyJR1AxetytintD5/ichjh1PRTdCPIX+moaZKIRed+Uhtt+89sAnQdmi/7Fi+XtoamqViSI1UjBxmDGKayf5x2aKjad1h1H3rX5Y1v3/IlNBNu9jUDBOzAZoa+rfV1Ynvtbf395WiBB3iOHJH85NvNAzjnpC2g/ulfuk6STW3mjdjcjE975Ze/7nz5d/c5pNQ5L7sZ3dKk2lmh9VOBnzE8RciZf+LtswAuBNTNqP5yfY03xEVWAWReyu5L1lrpvHxJfdV4E67DYy7d7k9azfJ6t89IMtu/aPfxQgryAiHzeufoJvxM5H3RzwV1zuqqyduaG93JyBFs7Abwp0ttAOy/bk1KHBTUjG0xtjd8B4Ad+Yde2571myUlbffJyv/725p3rsnG+4/dN2qW0V+1eUR3wCnZRNsyGqR5HFobkyFY4cSzLS3mqdq9q7bYh6Yrx4xXMqHVpuE8skek2gTcDz/Hd5HIBnz6TmDE3fk4LYdsu6uh83tghfvfdQsXxrezCYUb708rbX6cnv7ksOv1Ow/+Aa/0XwEjdyPxWcE9zbZuXydGShs3ncQTdFhxshgZPi8yrUbd5MvPnd+iX2Wzge37JC1d4L7b+6TDfc/lg139psfBfdr0c0YyIvufbBAOGoD0jQD5+U6cyHcY5KG3XcsWyP7N7wiLfsOGceuGFZrKqvDPE3AfgT3ju0DW+plzZ0PGbtvfPBxcOfgX1SrT6F76D6Ishzcnw2ZNZY9vIpgPLubc0Cba60h5T1B7pm2VhTmz5un1lr3d+Pe2efN8Z32O3Pv2MYxhzbvkOf/8KCsuu1eeemRJ327R3F30qh17xNpQjej5/MGgQn3MHc29H4jEnAWqvfA2orAyfG3FU5ZKWPnHCejZk0zS8COOXGqVI0fxQPwPQjgk1sE9rxtXJ1PIvExw10rN8hOFA71y9aJm+LUwKQhHQ7ebnDRd1T/D8Se8CNzhHnzcP4bwP2MsJqa6OAei1XJmLnHyegTp8uY2VNl1AlTTX+L38N+Jg+wxQ1jUP6MRjWPsIL7zlUvyu6V6z3uaT4XUWaOC4eDgiyzGOe5SmQpn7bIIeadikvfCNvz3cOhBvC4t6EgrjTvch41G9xp+5mw+9jhZg0sUvCO8y3ewR2fjTv2yO7naXPYfvV62bnsBclkaPfyXrhTzPpJnPnT4M577jlE3ZnodvwI+QvfD1/thiujcgKLk6gy3MfMhu1pd3A3tTY58jhuAGbbcPLyoGn7btm5Grxpd4QdK14QN0O798bdIfd/wvaw+zLey+qBqF8D8/juo+/hGqcgMZGjXx5J1v5lUj1mpNSMGyW1U8ZKzaiRUoZau2xorSSryk0fqWV/g3msrmn3XlMzNWzfJY3b94AuW4105ighE0bMayFmEFsS+NjqwEHjyndxrdCuRwde5V5uhMyR4NrJ45EPaLHUVkv5sBqJV1Wgj9SGZtshcG+Qxp375OBWn3v9Hv/37JNGXgpgq0SWa536rMiKR724XGPO69E6+B420PyOXtJHaw6usgUIu4N3zfjRMmTiWMO9DF0xrlQZryoz/cNW2L31UKPhfmjzdmkAbwrbW0AkK7uze8WC7HO5L8Q7UPcmiBoFmoOWSvQSVh12V1JhXuhnuE8ai27ICNMd4fpk8YoyaW9qlTba/UCjNOzeI4deht3rd5tHOjs0kwV31MzyLPwedg8vxHsRNHEyHFp9EyXH2SgZotqABl6JzK4dDR2TeKJcnLIyiSfjohJx0ZmMZND/YrMqjWar5wx0Yg4yZJEcY1RZA0dCzbwMpVU+wdpK8SX4rKl7Hc7vyj0usUSZxJJJM2jIEXGdTku6LS1uW7ukU3RiHktDkntvBiUM9yVap1E7LX/Ki8sXTjodXYsbsBE6ntAZnnOTDz/jvt3BvQzc4rB7OmP63WxS8laQd2yf7I4f6CeRx1/IfaukO+aehYIVNbXMzI57Z7sn4Ou0e0JitHsMdk/B7u20e5tvd08b2XOPpXCNf+BKXxJ5brEfGYhszgbUHY9S6+s4/K0I6K2TQBYAUa/Z0TkQdF42w3D5rAgdBnJDPwMxw6FXLPfj8oyTZsK4ELW8CSFyhKoL8sLd/SdaJSyh+WDvIGDeLNgdNbXD+/P95E6BE+Tqhf5xl7/B7hDz8sD5+7nHnJNgdxRoiu//KhB3HqfRbNX3wu5fQVne6wNTvZY+HtgmHP03pAMp5HuBzL2E3lOFH7AEYu3jBa6oyOANDuCPf2BvYBNb7QOxn2td+SmRxf2419xf7NgtMuxBpBt5xUHCgnBHGuQWrWMoyHIx+Jct6neJTLwfok4iDf3k3pl3n7nT33ZCGDdp3fp5kVVZTAvNFXbuEDn2PqVSELMzHengsPMgc9fk/kO0fr6I1mhWA59ZCprYiVJyx2Mi45YiTcfggnxbfu5uQIdCNYPUKpTOnxBp+BlK6JDF7fKJ3Sgld6DJM34ZnJvG5QL9g8G9Cdz58MAnUSvfIrKdo0aDDI4A16OvPnYFuB8P5+YrOwaJu16Kmoncb4UNsphFlWtswTWrYPf4cvg8+tSGe6/dzoFDNYL7s57dl/3S01526IOgO1D/ksj0Ox2nCaVH7FhcnCUXSWZb9GQD1koU8lZk5H/DqKiVl60W2cfOR6GANG1Hy2D67xynnQt6kTtvkOeRu/q21jXg/gwnEnS03woBXLt+I7jfAe4HsYva2skXdxZaL8Pu12td/RmRp9nMRHyhQJ/bsQGFOeyuG5AUVGZ55b4RrYJvaD0E3YtnQtb7C8cAEzS7ynHil6Db8AGcahrShCaZcfL+nJdG42gJ+wybYNDbXDfzK/SV+zCDZjAxs9pxyi8H9yuww5feoWAbCHcN7orD/BuUcsG9GSXzC1wRrghxXI3jVF6hNSfzCJ9VyAF3c4vjRdj9l67bepvImqj14AqIOUMdJ/Y+2J0TmfhuW1ZoA7U7CnBN7j933fTtIiv73RIboKA7Y/7JSqX/FRuvRwlGomyWxZFQlmQcCfJGgwwJ0xdnbcuQxnYK0egbqn+iaX2nN4oZPK2tOHHSfKXi7wCdhUg3+5ocEWcAd3PbJ4K7BncHNb9+DE4C7ksWIf4IQt0COOK/YeNscDga3Ghvckfrz4wQd+fOlgZvbZA7A2q/GLin70J3KnIEt7jAW1q8CxIDd30WeE3BZy/cDX+fu7Rjl2NBj2od/6PI4uewPWDwYnnAaaNjMfdkrdumwUnRNHVGI1SDAAdVUBKzjyB74AhoXqgXM5nMEjSps1hh5EjAKWNiMQ3uaZ+7GoUA7qYWY1+I/aPd4I5WCLkrOPHiAT/tVByYPxbc56PvR+4cZwF3IfdybLPl1cEddo+TO5z42X5MqihGzB0fi8XqfO58ynAkuII7a3CHXShwdzlNF9zLwN0B96d3mZ9aWFhYWFhYWFhYWFhYWFgMMkT+P/7Smv+ik8wXAAAAAElFTkSuQmCC"/>
          <p:cNvSpPr>
            <a:spLocks noChangeAspect="1" noChangeArrowheads="1"/>
          </p:cNvSpPr>
          <p:nvPr/>
        </p:nvSpPr>
        <p:spPr bwMode="auto">
          <a:xfrm>
            <a:off x="212724" y="-144463"/>
            <a:ext cx="8543925" cy="854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38A4B5-AC6A-3EB2-6002-7C3405474F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94650" y="1976855"/>
            <a:ext cx="10954128" cy="1107996"/>
          </a:xfrm>
        </p:spPr>
        <p:txBody>
          <a:bodyPr/>
          <a:lstStyle/>
          <a:p>
            <a:r>
              <a:rPr lang="es-CL" sz="3600" b="1" dirty="0">
                <a:solidFill>
                  <a:srgbClr val="317DE2"/>
                </a:solidFill>
              </a:rPr>
              <a:t>Ejercicio 1: </a:t>
            </a:r>
          </a:p>
          <a:p>
            <a:pPr marL="514350" indent="-514350" algn="just">
              <a:buAutoNum type="arabicPeriod"/>
            </a:pPr>
            <a:r>
              <a:rPr lang="es-MX" sz="3600" dirty="0">
                <a:solidFill>
                  <a:srgbClr val="000000"/>
                </a:solidFill>
              </a:rPr>
              <a:t>Ingresa tu nombre y muéstralo 7 veces.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B5D3D20-4101-F023-418D-4ADD9EBB0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7400255"/>
            <a:ext cx="3516935" cy="351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652F674-FD63-CD74-EAB0-4C36353BE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0703" y="3521075"/>
            <a:ext cx="5562600" cy="4488889"/>
          </a:xfrm>
          <a:prstGeom prst="rect">
            <a:avLst/>
          </a:prstGeom>
        </p:spPr>
      </p:pic>
      <p:sp>
        <p:nvSpPr>
          <p:cNvPr id="7" name="Flecha derecha 6">
            <a:extLst>
              <a:ext uri="{FF2B5EF4-FFF2-40B4-BE49-F238E27FC236}">
                <a16:creationId xmlns:a16="http://schemas.microsoft.com/office/drawing/2014/main" id="{A416EAD8-D9A2-6A22-A1AA-634B49400BE0}"/>
              </a:ext>
            </a:extLst>
          </p:cNvPr>
          <p:cNvSpPr/>
          <p:nvPr/>
        </p:nvSpPr>
        <p:spPr>
          <a:xfrm>
            <a:off x="12109450" y="4974425"/>
            <a:ext cx="1524000" cy="685800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0E5754A-1618-B5E5-A31C-2BF05783A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8597" y="3521075"/>
            <a:ext cx="8113600" cy="39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65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5287010" cy="1477328"/>
          </a:xfrm>
        </p:spPr>
        <p:txBody>
          <a:bodyPr/>
          <a:lstStyle/>
          <a:p>
            <a:r>
              <a:rPr lang="es-CL" sz="4800" dirty="0">
                <a:latin typeface="Arial"/>
                <a:cs typeface="Arial"/>
              </a:rPr>
              <a:t>Sentencias de Repetición</a:t>
            </a:r>
            <a:endParaRPr lang="es-ES" sz="4800" dirty="0"/>
          </a:p>
        </p:txBody>
      </p:sp>
      <p:sp>
        <p:nvSpPr>
          <p:cNvPr id="10" name="AutoShape 8" descr="data:image/png;base64,%20iVBORw0KGgoAAAANSUhEUgAAAPQAAAD1CAYAAABnc9hbAAAAAXNSR0IArs4c6QAAAARnQU1BAACxjwv8YQUAAAAJcEhZcwAADsMAAA7DAcdvqGQAAEiOSURBVHhe7X0HgB1Vvf7vzC3bN72SBiSBBJKQLAlVgoo+UIo+HxaKIvbnX0UsTywPsTxsT3iWJ4iiPhQsoIJSBRHpCekhCSEJpJBNb9v33jvn/31nZsOWmdm7u/fuvbmcLzl7Z86dO3O+8/t9p82cM2JhYWFhYWFhYWFhkU8o/9NiYLD5mBto/9Oin7COOGBMqBAZPlEkVovsjPmRFn2CzohkDons2yqyrcWPtOgHrKAHhDOHibS8Syn5gIg7U8Sp9L+w6BPcZuTdGq3l5yIVvxN5Yr//hUUfYWuU/gOF4cjPKhX/b2yOR0j48RZ9hoO8c8Yr5Zwv0tYkUv+4/4VFH2Fr6H5j/lilMmuRhUP9CIucQB/QOjZDZPEOP8KiD3D8T4s+w52HP3Fv2yKHQJ6avLXoB6yg+wnHcYfzw9uzyCEcP28t+gHrkP2GchEib7NofGtDzxAN5inz1qI/sH3ofsJx5l2itfopNqu8mK5QyNlErFfvfU0ilVFRwm5SSn/YdZfe7u9b9AFW0P1Eb4I+ZkJS3jy/StpTVtSdkUwoeWhxk2za1u7H9IAV9ABgBd1PhAmaNY+DjszbF9bIL740VhpbbOuxM6orHHn/N3fInx5rEJedlp4eaAU9AFhB9xO9Cfrdb6qV31w/XtJNVtCdEa9y5NJrtstv/3bICjoPsINieYLrQtlpLSkbugTmickbi7zACtrCooRgBW1hUUKwgi4Q2HVk/7Ekg0fRogCwed9P9DYo9s431sgd3xwvLQGDYsz0NPqRmRIdL4uBf9xRgZObK6ocec+XtsvvH8nXKPfCOK5yBE862oJsW5PCRr8GGqyg+4mBCLosoeTBRU2yelN7SdVo9EDyP/GYpPzLgippC7gHnz9BLywXaTgKZ5znOM44pOQIzdbMIddNr8Dnegi70Y/MGlbQPVCXEHFHoQ5tEVkVOi93IIKuqHbkimvr5Vf3HfRjSgvve8sQ+eV146SlMYB7XgQ9tcxxaj+mtfMNnLGLPY5MMN/cX2rddg1E3adZZ7YP3QVsruk3wMn+qFT8syKnVvhf5BzxGD3ZCwoXLIXQwcfjNpiofTcK0uuwATEbMRzhgXCuUKriy55PZg8r6MNgxu1bCMf8nkjyFGTN1Wj2QNR1dhWS4gbLkitgr1qv0V8qMIXi6YlE84lmN0tYQRtQzPvPUipxI7IEGZhGnCpH0++L2Pg0vq82h1kUIU6HbVSNv1Ni0MPRn57k72QFK+jDYo5DzHGIuaPJY0p7iFp9Bd26T8BxStRpjnQ0l8NWpbqUFruASX87K7zWBQ3+B8+AmH+IvJuFJrYf3QEj6jI06b4qkvq4yAI063KDzk8/ciCtFEIHBvfJTjNHNfqKGoV0sYZogFf0nPvueI0LemrCcZyTkQ3Te4q5AyY/k2h+fw2uClHXDTHRA0QirqSirDQDuRUNkJRYWbJogzi5zasiyvlCYdYw1NC83fEB5G6ZL+AAmKxqR010HY650XHkImzfgrg+37YqTyr58z8bZemLbbm2Z8HB2nnetDJ521nV0treMy9zf9uqbiSOfwi5PjfIdnGIZs77LhTFp12KDXCWjY88K/vXbwlQIiPcbY6jr8pklt3lxfWOEnOn/mJ2lVLOt1CWfxBZwj6ZH98dzC5NUX8FGb1fa/V9RHQZMMtG0DymEo6NxrwfU2Jo09IM3gFiHVRBa2R0+ZBq+dCiO8Sp4OMF/hdFAo0MeODT35X1dz/q3/brDO5bQQ8AC2qVSn0djvHhLETdgsx+FtunI3QZtMhG0IcRdokjHRFeNdiCLqutlssevAnNW44v+V8UCSjov3/lx7LxgSdzJugibIcUCosOae38p9buzcjq1nCvpFeoCtTmZ+OzTyOQPcBLlGIoNlAsxRpyDCvoLlhyEKXiV7MTdalWrxZHMqyge2DFgexEbWFRfLCCDgRFnfhPCPsmhOZ8iJqtLfa1SzEMvCXp9GH4KsFjbXPJR/eshznqakTSISbRKZGVfN1nSIZzplI6YrZLRZvIMxGvC+Vz0+mB9UtzhjJwbC1XKnYtsulDCFm9jC7bQbEMjuMSW0Tui4vCoENVvA0dNj+j90Ex3ayU81HXTf3Fj+gFVZVKtf0VZwofFHvo5uIdFPvyj3I6KNbtLDPHKlX2M1yKouxG3wwAPYxM+rHI8t1eXHfMe70yzz/3eBQP10GSldzjust4qycQjjPvGjR1z+EmQjFkfzuSMgafxyH9Wc28ykbQFRWOfOf/9sm9TzWKYo3mxx/poMH48NNbT6+Wz793uLQELGGchaD5o7VwZk4bpB9EgbkNv1RzsN3j0VwraFlwtFLuamwEzDBi3rp/1tr5hMiibV5cVzhO3XuQh7cHuyjjMj/XeukHvf2eUGreHTjLu/3dIkHfvCArQVc7cuV1O+QXf0XLvgTx/vOHyq3Xju3vfGggMDICwTZ6LQo6oAQ0D5nyMyj0tFAX8LlTvo2/x+86Qi+/pxxM4HaRhPzAsx//IHCnFILPx2wOCEF2iAoWHQhq0hQyh14z1uns869K4cgOHei8bTG46K2PYmFhcQTBCtrCooQQJOheRO5GtKh6XWkxm+9fEy22zn2LwyMHR3joQKdNi0FGN/GcPFEp90Fs8BZA9wGsShz+R631V0WW1vtxXRCLnXyh6+obYdKA21YsKPRtWi+7xovqCaXm/g8OuwjHsVApAr9QHODjiP9wbOfsPnRFpSOf/8Fuuf2hQ2b65MAHkYoD5M7pk5e8uVa+88lR0tIcwL33UW7E6n34bPZ2ewNv/MlohB7PL9jbVnJqRSzWfiqiwb77SgmOk8moHSLDXhB5oM2P7IZTxsRi7olIaoCLahWLJbe2tz+9zo/ogUTi5BPBcay/W2A4ELOKu276bdi5BNtDs/GIbATNVTHXbGqTV/amPYcuMkfrN8CF/I8aEZeZx5RJmk/PdEMWgm5F+D4c+WHkZC9LC/GJstRQ11XfxvbU7hlpBW3RGcibeW9CPt8AZ5mZrTdkI2gikSjEcreDAwo5FfKi+ywE3eQ47vuyd+KZ1UpV/ANnqutuI3sf2sIHH2Gd9zalnB+hI5G1mPsCOnxLq1uSIUzM2UJrVeZvZoEKzl23fuzDZkQPmDdnXIAS8nqEaaZLZ2FxhMAKugtmJlHan49s+S/UzsdFi7lvqzFaWAwGrKAPg2IufyuE+q0sxJyC8LdgI2yp0KzAblMphqID0xSU0GIIOYYVtMG56LOVoWZW34aYp0eL2YGY3XuxcTtEHTLa3zscR4kDg5ZkKKKlTJkS2LSIQ27zqnhyvmDgC+naz0XmfhfZcWxvYtaa9+n1VbGYc5Lr6l8hss/L+MZiIpvr07Ln4IAq+KLFyCExmTwuLpkAetmMcudqkUAaI1lVIef975fEScT9yCICMmDxj38vW59eHiBs7tvbVn3ExZDWxguRlzdCZpOyEPP92PgPkSXrBvQ62UpHvvrTPfLnx0pzPvTbFlbLVz88sr8PluR0XW4Hxhg6bWLOa8JcoXH7bmk71OTvdYYVdD/A91oderdSsVvgDOV+ZAAoZn0fRH+NyLNrTcxABF3jyGVf3iG/eaA050Nfeu5Q+fU3xkpLQ+EFTWguDVe0SCAPgp6f6Z+gX+N96MfSIul7tU5/DRkY8qhhh5gTX+gQ84ABvys3D5LSaD3fs3ykhg4+hluwtgoCpcqLOPTyMFwf8RoXNLFqv8ieGyFqvg6nm6gp5gzErCHm8EdWLQoJh0VHz3r+NQoraINtLb6ov/6qqFUafeYH8AkxL7FiLlos3gs3Rie0FDWtDqHls8vfyQpW0IdBUe+HqN1vIlsOolZ+GBn6OSvmIwHuEpEM39JfQjAPLm1Ip1uf9/azgxV0F2xuFTnwY63bL9XauUbkuRf8L/IKDqSVQigUtI5dD1E/ha2IJaaPGDAn20BjjePoW0TWcCpp1rB9j35iIKPc5VWOXPOD3Waklw9hmPGkEgC5u6423K//5ChpDRrhz/kodwfOGeI4+z4Fm5yDlHAK7pGaqw3IxSfRUrxVZOUyPy5rWEH3EwMRNMvgWJzHlWb2U9SmARxAL3+CtiBsk7sQgBPzKSpOMyzFYJ4Qs1VFQWAFbWFRQrCCtrAoIVhBW1iUEKygCwQOBpVysCgMrKALBD77zEHuUgzec90lA2iEk3iCAper4oy94kFJ5fxgYiC3rRJxJYvXtsqm7amSq83I/5jxCZk/o1xSHS/A7oQj77ZV3ST8mYuUQsBBSG8RWb7Y3yk4rKD7iQFNn6x25CPf2Ck//8sBc2ypiNp7sETkAxcMlZu/PKa/r5MtKkE7zoL3aJ35CdhVY7dzCYWUmze1/lbr5e/14woO2+QuEFIZLRm4Qyot0p4qjUAuhlPAAvtHLtLUSBJSQdPaQS19OGA/hia3YybCFgusoAsE9jU7wFqqFEIHOnMrAbB0Yk3sb3YJ+NPbO88HF1bQFhYlBCtoC4sSghV0gcDGWgdMw60EQgc6b5cA0IEIfU0y44uqg2EFXQgYN1BSzqX9SzB4nWrDtETgtIJQQDBvyiyq4quksn0wMaD50Eklv3+4UZ5d22KOLSXwVtQpMyrknedUS2t7T18/8u5Dzz9Jqcy/wbIoqjq//oi1tnKVcpa77nO/9SMLDivofmJA86GR66kUnb+oBkhzBq6FnQhZ+fMInA8dE5kccWtqZEZkCaxZHLCC7icGJGiAjlxqtXMHKNSwfrRd4CC/KFGXKn7Q4bkQQCmGMDFb5B9W0BYWJQQraAuLEoIVdJ7BLqINrwaL/MLmcT/R26DY28+ull//5zhpCHgD42sZNZWOXPa1evnTPxqPkEExznluKRMZ5e93R0VK5IF+vyc817CC7ifCBE0wU2dNTcolb66VtpQdIeqMsoSS2x86JKs2tIc9kVFkgl4w03HSb8FG4K0r13WeF3nuHn+34LCC7ieiBE14I722dg6GE1Qzd6CoBO04c9+vdexnIrGA7imNnLpb62Vv8/YLD9uHzhPosErRcW3oGfxMOiKg0JzmK3b45oDuwUz8Dnpbe8FgBd1/wC1DH9q36DdMntp87SesoPsJ1DQN+Gs7yDmH0l7eWvQHVtD9RCbjrMJHUTW3SgRNft5a9ANW0P3GopfQPPwTapTmV2vqjtZioUO2CPptIQLBPGReMk+Zt0UDJNCMiHibXQP+6KLSEFNl0W/MGweTfg7Z+FbsjCui8hF2dSvxGZYgF19BPMUyl9fcDahHcu7VWr4rshTbxQHvbkbsBmxWeDHdkb5H62WX+TsFhxX0gDG1TGToqWiE853EnN5faLCmq1BK/xfccaQf1w3uHq3VF3EoX5BeDD7QLhLbIXLgGZENRfOQhoc5U5BFpyGErMudRGvi2Sf8nYLDCrpEodS8DRD0sT0rYZrc3aj10qnevkUpwfahSxJ1QyDciFe08DseY1FqsIIuScSy6Btnc4zFkQYraAuLEoIVtIVFCcEK2sKihGBHuUsSC2qVyqyAeacEj3Lrl7WOzRFZdMiLswjHzKRILHBGnQfVLrKyaJ4YtDW0hUUkyt6gVOIepeIP4/Nvrwaz/xA+v+AfWBSwgrawiIDjqBGohU9GLT0Pe3WvBrOPeLeo7udbQVtYRIN9Fi5O7G92CfijimoVCytoC4sSghW0hUUJwQrawqKEYAVtYREN5d3qM/O1ufBwR+A+Q1FpyArawiICSjn7RNzng4NejfCyf2hRwD5YUpKwD5bkDmeOiscbp0ngMr6oER1nV3v74vX+bsFhBV2SOL1GqbaV0YIumy3ylF2Mr8RgBV0wXJvH7s5TFUrtXYX64+hgQbsvaT1iFoTPFUuKENfxT1Hd3z1SYAU9uEB+n1qOj9EiKQQ3D6J2IASnWqn0b/A5LkTQ9VrHL8VnY37SMFA47UhnvUgT+q9rsG2RLaygBxULJjiOvkzrzDnYGYaQj/znyGsMHzPwGbLGmaZg1uIzg50i9AHF11LUKyX3uG41CqbHWr14i95gBT1omFqrVO0XRWJXowZK9Kw5cw1qNQoRKxQVDdL7IOqvu+7SH2DHNsGzgBX04AD5XPdvSqmbsDnc+ma2YG/AXam1XCCyZIsXN+igRqJ0wpI536Vz1rCCHhTMHq1U/H9E4u/uvea0eBV0T3eb4zgfz2QK9crW6SPj8Zpjgm9bKZ1Ot+8VWbbBjyg4inBApOQAr0y+Dh/n25q5X0Dtl07524OOWGzI6zIZ+U0mk7kL4c5OAfvpO9EluMo/tChgBZ13zB6lVObtcI3qImqZHSHgo5WxrZmMftqPGHRonYbdZALSMh7hqE6B+4iXUebAIoEVdH6B2jl2Kj7eEVU7a06rfQ0FwzcrZJqUcu8WWXHAjygAFPtIEfOhzYuiiwa2D51XnIa+c/v3UW7ynq8f9yrg2jK0tkqOGjdc4vGY5x6vAfAVbwcbm2Xbtn2Cpqsf2x2snd1lWiffJPLMPj9y0OG920r9FJtB64oxjXdovQz2LQ5YQecPyNuTz0UNcw82Q96L1C5f/eJ75aqPXSBVVWXiuq8FRStJlCXka/91h3znxj9KU3MbBB7ohqid5Wuuu+Q7/n5BcKQJ2ja58wb2nd3L0OQOFLPWGdTM4+Rtbz1FaodUQcxwdXhwKQf8kVjMkR31++SOO5+AmFu9+B5g7aw3IU9u9iMssoQVdH4AL03Mwcd7wvrOCl2zD73/zTJl0hhJpzKmX8kaupSDRlDoWtz08/tl6yu7mQteZvSA26KU838iSw76EYUEEqnDEsr4sO8KAivovKBuBCqeK5G9gcbWOi0TJ0yQ899cJ7VDK+Hsr43bWfFYTLZt3SV33vOMNDU1hdTOhHrZdatu8ncKCqRxPz5WoZBB0CtfDWZ/Bb7bbA4sEhRV6VIiQJ7Oez1qmEdgcD+qK5RKyX9+4XL59McvlMoK9p1fG4JOVCTl2q/9Wm740T3S2NSCfAisT1A7qy+67nM3+vsWfYCtoXOOM4fCIT8aVlZqnZIpkyfKuefM8/vOYU3y4H5osYS+IpGIyZaXdshf7lsMMTfgHGGupzajec5BKIt+wAo6t4CnN7DvfHFY39lBjl/2roVywvETJdMWfguTmlFosRdl6LueRcfi8otf/11e3LQdeyGD/qLalNI/Rt+52Y+w6CP6YRqLcNQNgUP+CrK9KKi5zdp5+tTJ8suffFJOO2OmtDe3+d90Be9HL1m+QV7ZXrDbr5E4avxwqTtpatbCTibismFTvVxy5X/L4mVr8buQWZ0ia7Ued7LIX62g+wkr6Jyi7mw0Rx8NEjOhVFqu+cy75YufvViS8bi4OrgWz6AZfvmHbpC77n4Ce8VmIi3vuOhMue2WT0uMzY1ewNTHypPy9W/eId++8Y/S0sJbVUG/U2kUhv/PdZfYW1UDgG1y5wwLqyHmz/k7PcDa+bhpk03fubKmMlTMBigPHFP90TzFF0zagsusHkgkE7J+3VZ54JGlEHNU31mvd91xt/k7Fv1EWO5a9BkNC+CUbwnydDah+UDFRW85RebPmybpluCm9mFAL97AE/urxRU60pRNw4GH8cHOO+9+Spat2ISthInvCeWidv5uSFMbZ6nDDxeWi0wtCw69pSboNww8J88d9fuLY8G/7Qjm90WDLMxi0TsWlivVwEc83+RHdAFr5xNmHCM/ueGj8rqFs6W9KXpFHTa5r/jI/8jv//SkL6LiAR+Aeefbz5Bf3vypXpvcybKErFmzRT78qZ/Ik88sBxf4fyDUKq2rThd5rNGP6ITZVSLxMx3HmYGrdxtF1ExAs+tW3i3yBJ9UCcDUMscZdqWIy5G47qVtAvm7IZNp+IfICyEroM6f7jjuG7BB4Xb+PQzDgii9PpNZ/jc/ruCwNXQOEIs1nAXjcp2wHqAAYrGYnHfOXDltwfGSDhkIKzWY2hnc775/sTz73AuICa2dcZj6NsQc8tL0dA3OdSlOdQPCd7oG57v47VdFGsf7BwegqkJr9/qev2VQ33dd9wMiQ4b4B/eA4+i5OPYbPX/rBdd13uMfWhSwgh4w6hKuq76IjZCqNC0zjpskF55/isQrkug7Z9f59KYYelMNiyl0pKk3sO+85vnNct+DiyWdbobAw1zN5frhf8FGyEnLWROiaczfq4puIYmAGtyJWCDNpV1qcBxXW+32e3NONBsyETrIsCSqxHHdf499xptQNLCCHiBQ+aKZrc/0d7uAjh+LJeSNC+fKmafOlHRTlrUzXJv+XwGXKcZgtBmhabbEMxlXHnpkmTzx9FrEhDa1UTs7qJ3PC2hqdwZHEL3CJCCgm+5wIwTmOzTVu/ymc8C5ORkkDOb9z2HXxx+zcmrRIKRWscgOdeiD6UeRjej/9cxLPrN9wvFT5OYf/LucceaJofedu4O1+J/ueVpWrdmMsxaZiZC2WTMny9svPM0fie+JZDIuq1A7//vVN0PQYX1n/tZdpHXluej/8nnpEMwbh8vcgKLzXUZXXcBz6L1oOqNQfW6ZF9cdc4YqFd+JjYCb3yyZMvehUPkofr/Vi+sKOx/6NYRYbM7bXDf+W2z28Fivdnbkox84T350w0ck1ZKC9VmqZwfOwOLgWDGCg2HxRHAr14FHsXn9o5/eJ1d9gbeUY9gPcjOHfWf0Pyf/UeQPEbWcFXRfQEYW/cLMJMT8eWyEtCczMm3qeLn0XQuN2fsiZiJZFjeLHhRjYNrCEI/H5fkXtsof7n4Se5kQMTMu8yxE+li0mDsQOn2RiPrOx4B+j+/t9MmSRyxWeQEMPcff7QKvdk7K2Whmn3b6DEm19v1tLpw/nE67RRmYtiBQu6lUWh5/6nl58umViAl7xFOltY6j1n3zHj8iAjFcjK/GEb6HKyAo9GOi+sAEjwn6LYPTSz+IzSQV8LuOYN7yUTQoqtLlyMHMpFIV/8DGad5+V3A1kmlTJ8hvfna1nDxvmqTaC7YK7aCCM6rWrNsqH/rEj+XpRash8CBB0+X04yj00IReWu/FRWFhtUjTv6CwmIvQpWTEOdCN142uG/u1yOIdfnQ3LCx3nEOfYRHsRxwGyl3Y0V3juqP/KvJAyKt1581yHOd8bJBMt4JDaaUyqzOZpX/yIwoOK+h+wHHmvhu+xA5irRfzKlg7s9l55eVvkJtv+pS0N7AgL32wae1mXPnFb/4uH/s0pzKXhfWdUTsL+pyL/kBB+JEWOYJtcvcZU8sg5k9go4eYPWiZMnGUfOyD54m0oWamT5d4oG45ALhp80755W8eQWTYQBjjMk8gj57GthVzHhCU6xYRQO18GQT9A2TdsO4tMNQ8qJ0d82jkL27+lDQcYhfL/7KEwZHtTEbLXXc/LR+96gaIudz/pjuclNbu+0SW3OFHWOQYVtB9wtQypYY8hI2zvP2uYHO7srJc3n7+KTLt6HGSCRk8KjXwfnRjc4vc+9ASWbd+CwQddEuLrqYf0Tr+QZFnX/biLHINK+g+wHHq3gvRcuH8Ed1r5w6YWM1BsKIa/BwkJEPETLB21h8Qec5OkcwjrKCzhnkq7H445hvDxGwRBg7V6Ie0Lv+YyBOcR2mRJ9hBsazh8hbV0d62Rd+gUTvL76yY8w8r6CwRi/Etg6GjPRahMLXz30Uy//T2LfIJK+gs4TgxTuotzlX7ihpuu9bOXcX0UvRShhV0lkilnluNGporUzTi03aiewWHZ8wjm39GDf2AibLIO+ygWB9QWTl/bEtL+lNw1AvhpHwJeLHmH9PFifdhBTanLXH9rnwUTLi2WQGRUyL/qXXieyLP8sFui0GAFXSfMRn96BHzoYmJ2CmqBeJ8QKSxCqX012Fe9PuDoHdrrb6Cfi2fS82xD3BmksMZVLvx+ZzIkiwmYFjkClbQJQql6l7E36k9K2GaXG/Qesk0b9+ilGD70CWJOi56Fz5p2XxnjrEoMVhBlyQ4h7g3ZHOMxZEGK2gLixKCFbSFRQnBCtrCooRgBW1hUUKwgrawKCFYQVtYlBCsoC0sSghW0BYWJQQraAuLEoIVdEkinsVTYNkcY3GkYbAnZ/B6dkJIfgGhzqxSqnwlyuujgydnuC9p3TpbZA1fsm7tkV/QAINWeA6SMaeWidSMEEkMFUlFTRqwGDBifBdTjVKZP0DQR4UI+hWtYxfjuwaJfNm5xcCRSMPnD4g07BXZkOULwvuPQRD01FqRoefBec5TSh+LS1YgctBKrNcgkLeaa+megLwOeTOmpmM9j+85b9nW0PkD8la3aK02YvN+kQMIG0LeoZUb5NmYM5MiyQ8qFfs++mxwrkFtfbzG0f1dyt1hK+bBASXGkG7TOnO1SPvP0NXp++tIs0SeBT13slKyCGIe3buDWViUMliApndpLQtElm324nKPPBfT8cnoQ1gxW1gYDVAL1ET+kE9B49zuGNvEtrDoALVATeRPd3muoS0sLAYT+exDo7Coe4dSzu/Dm9wKX/AlrKUILvGrIwpMy93fKTFEcXfA2n2nyJK7sBMmigGhgILmpd1NIP8ytsNeWXgEQ6G/pGaAn7/fGeSu1yNs93dKCSCsxiNMj+C+FmGXt19K0BnwmwLXPyaYe0kLOgZymetFMjeIpEronVEOLMmHNSouAvcfRHD/Ar67TSSNY90SETW5x0HYuVyp2LeQD358Zxin/qRIy93eQzClwp1ItILTp8H9mgjuJS3oq0EOgi5FzHunUvHfBRuW3F2+K/lWP6LEcPKVsPvPw7mn3yWyFH5RiqijoL9fKEFDdAVFMb55IhdgQdkbt1J+BLY3bsybEqqZu6CgPl1oQVtYWOQQVtAWFiUEK2gLixKCFbSFRQnBCtrCooRgBW1hUUKwgrawKCHkWdBuLzfPdV5urhcBNLgHPfvXCb19fyQjK+4lyr83n+5NEwNDjgV9Lc63MO6tITZ3LCImefGhwDEzh4ucWuH97ohuMXTmzmeZJ/rxIdBHiZw4RmRyeelwJxdyIrcoMG+YR8yrUuFOH6Yv06cjAU1QGx3cqZncIRdP6+AcdUhYHGQySGxmHDhORvQcpfTp+IyYoOBu0lqewPYK7HCixg6R1pexvU9kTQqfxV6K+9xbRogk4aQxOKkm95OUEnI/LoL7i1qrp/D9Muxvxme9SDu4l4H7kjQOOEK4t8HuySnYhd0N97me3Z1p4dz1C7A7uS/3uGe2g/tWkYq9Rw73mXwiDNzLyZ0i5oQM+LycCe4hkzMM97W+3eHzLrjHYPfYFpF0TuzOK/QXKFmmgtQIinge0vFGkJmPRJ4Ip4Sh2bJgiEofL8+JVvxM8eHX9Vq7z+LUjyIOn3EQ/Zc2keuKrWnuc6/kiix1SCu4a3DXM+Hc4E7OpJM1dxoSTq6eQZ6Be2yxyH4YewMLtSLlPgzcM+DsvB7cT0U8Cq9EP7i3g7taA+7grB9BXiwRaS5S7qxNH0TNmobP61OQPHB38CnTwR2EsuXOSpmhDdyd1SjcwF2Be2ypyF74fP+58+z9AJsLVah546+DMc9BxHkgBCN3CDiKUBiYlA6y6TRIgqD+G+IeF6leKfJYK48qPMi9FoWWeyaM+SZE/MurjtzBv6/ozN04+N/A/yGc70mRRnDP//Kv2YHcq2cjnWeg8H4zuII/C7CB2p28+WkKtgdRqMPuDlpuh1YXD/eF6E40grt+HdL6JvB/I/w/B9w7+Kco4vtRsD0M/4fPN63tD3eerQ9gCfXAKCT+bUqlL0NC2LxAfNDMkoGggyQzy10MknegNLtdZMYekT/k+mJZ4mKUwNvQtG5/J4x5CdJ42qtp7I8xw9DB3TjJM3Du38LA4H8cmqOF5P4CuDvvUSr2bnyiRmY688XdnPdpFGqwefL3IhMKzH3tSLQ6L0Hl9R6kj60SxOeaO8FWi/H5J7SO/xr58WeRc3f3pYXaB0HPTMbj5XMzGfkwCMGosUo4mv9dPkGSaeSc/q3jqJ9lMjXofwx2bT21LB4fMj+TUR9CZsOocbRGBsO/DHfW2OCe/nkmMxRN8sHmPrk8Fht6quvGPwAbkDsSNWjcUWs5d8Ri+pZ0+iCapYNdWy8E94bTXVd/EDaAz8ehl8HgjopfMs3wtd/GYvLTdLp1WbZL/zLXssDCasfRl7iufBMZfC4i/OZ1NqAW/c3OMEVJNuUJf+zgQGcWSuwFjpNKaj1yhchONlEGAeSurnBddR3SgCYmV1cZTO4K1YEzG60UclfgjmboYHGfXeU41R/R2vkKXAVNTFZNQYSCkAvuDvJazdFag3sZumHT14lsztua1l1B7u7/g899Cel4PdKBRA+W3XkdBY2pueB+iuMkWsD9xWy4ZyHouiFoZn4cG19HyTEpK1LIBf4jK7q/iilxUOgwqBji2WLht/7tyFd59kbWYXP/LGRtrchw9C9359m4dUMcp+1qiOmruPaE3rl7hvS4u8HckXg03cDdO1d23Hk+cncXot/OPvwikb155n5cjVLlcGb5MtxkXF+5Gyka7hoBnOlppNg/7qPx52zYAv49frlIfZ5r6pnVSsW/gXR9Htce66UhCp25+z7v27wnd/8Y/DVlRK+I8zbgQmgQ9h6/qjfuvZzxzGEizZ9QisRUlUl1KJBYCJlpdJKOxJJKKoePleqxI6V8aI1UDKuVRFWFpFrapHX/IWk90CAN9Xukec8ucVNtkkGdo106O8/VG1HNo3+K/iWcbcUBPzLHOHOYUi2fxXWuAiN0L7LlriSejEn58DFSM36UVAypkXLDvVxSza3Ssu+QtB0E9+27sb1b0u0p8KehaV/yjuLO7/gam8z/ap1BAbtqvxefa8wC9xhr5X/HNVGAZMGd7YgEuSekYvgow70M3CuGg3sluDe1Gru3+Nxb9+0E94y47fx9ttxdNEPVjVpXfE/kiTxxnzMUhSbFjK4la8ko+Gl3tMRwpJMok8qRo6VmnOfzxu4VZeDeIi2+zzfugM/v2yEZ8Hbb3T5w103I5++IVP4winvEWWZBzInP4GJw6mijQlggpWC4uAydMkXGzz9BxtWdIEMmjYWBkxB3HGQTKKkcOG4GZNJw4jREnJKGbbulfuka2f7MKtn38kvS3tQmOkNhRxE0YGfmVq0TXxB5Zp8XlSvMHwHn+QLS8EnsJLPhnqyKy5DJR8tRC2bJuJNnSO2EsRIrS8DQccNfxeLgBc4QcAbcXeTBoW07ZfsScF+0Wg6Qe2O7X6j1ZlyXTe6b0XJAN2DJHhOdM9SNRAviWmx8hC4azZ1C1pKsTsLuR8v4BSfK+LqZ4D4GBRt4G+60ewd32hyhLQXuO6T+ubXyyqJVcnAz7Z42tRfE5J89CCZf2nHdHyBt3xJZvNdE5wynDlcqhfPKlQisV0NhuKPFlawqk+HkfirsPm+m1EwYBd4J5JxvdzRVdMaFxWB38E+joj24BdyXPC/bFz8Pu7+Mgj5b7ppNFBRmqf8OK8xDPOdcCHjXx+BY38chOCbEqCCl8W2iwpHRM46XWZdfKCNnHi3JmkoYuRLNLgoYv+Vx/PDP4/CySLty8H1GS3tziynF9qzZJCt/fa/sWr0WBm5nC8W7fCAYz1UW3R9qPQaifiBHzTC+j6v8s14pzYv0xj0mo0+YAe5vlZEzjpUy8E5UVwRwh/A95uAO0SLQ0O3gzWC43/YX2bVmHfIiA+74UTR3HOBer3UbRJ2rdyXNTCpVBjE713gXj+KOArwK3GceL7MvvwB2PwbOXWGCV3AzeWTNc8BZyZ3Jxh9yd8E91dgibY3NsmftRll1G+z+/Fq04MjdOy4YJh5+zdZZK5w7V9zPLVNqJ8TsfALXgJijuKOUr0rK6FkzZPalsDu4s/WZrCR3z678ucedKWYhzY1XubeDd3sDuK95CdzvkV1rYfcW+Eiv3EFd66tFRv8kyOeDfgmp1fEhkd/j66FRxNhPGDJ5gsx570Uy6XVz0bwaYhzZhSFNP4k+1wtIVtjXMiVZBs7dLFueWC7Lb/2T7Nu4RXTatEX9o7vDENyPgucLrlt1q8hjAx12hyHrLsDlftE7dyVDJ0+Uk97vcS8bUg3uMXCHGX0h9woamNxRMrvkDgNvfnyprPjF3bL/JXLHOXrhDsdGK2LqHQO/rcPbMxveg4IMtZ9C6yya+7CjJ8kccJ/8unmmADfc0VphAZ01dzi3g0Kd3NsONsqWx5fJcnA/sHlrNtwP4DLvRwvlL9gZIPeFccdpuhJCgaB74+7I8GMnyUlXvl0mnXkShF0JG9LuSAK481+vMNwdcPfE3bLvoOG+4v/uRmtlG7h7xwTjMHcuNvgIdrwBCR/dmxU4+qSpMOqPsXlsGDEQN33kyWctkLOv+xiaWrNMyUxH9kqnLEh1Bo5nAcBfxcvLZOgxE+ToN54iDa/slkOv7BQ3jVI7nGAFOE2Kx1MrXLd+mx/ZH+ACc2aD+3dRpoU8uudzL3NkCri/4RufkDHzjjd9xH5z7yj8cPk4+lvDj50oR79hgTRu3yMHt9WDO0rtCO74aorInqUiO7nGd3+BCyRO9lolvXGPydGvP0XecP0nZczs6SbNh7mzIOsLfLvz8szDYVMnIV/rTB/70HZyh4BCuTvl6BpMRU31LLjv9CP7AxWPjzwNlRAHPpGX4dzj5UmZcvYCeeO3PiWjTpxqfNVUXiiQ+mz3w9xR26NFN/y4KTLpjDnSWL8XPr8dQo/irsBdjhcZ86jIji5N726C5oi2fFmp2EVhxJiQOJqZJ77rrXLqVZdL9biRnkH9xA0UpnZDapMw8JSFJ4tOZWTPupdMn5vxwYiNRYbXiBz7D5EtzX5kH8F+s75GqfgF3Qq9VwHuiYq4nHjJhXLq1ZdL5aghxo654m4EAY5lKBwnoebLwKh7120AdzhMKPf4OPxBF2nMEzBuP7mfNAp5CLvHz43kXpmQEy+7QE7/zPukvLba85Ac271sSJVMOP0kOLT43HH+QO68unl2Hj488SmR7S1efF9x5iit01/Dud7gnTMAhnu5zLn0fDn9c1eYbhWPzKnPAxxAnDB/luG8d/1G+H4Yd8K8zB9t5KNg91dHvjsLGr8cewZK6R9GEeMo7oKPXiInfeDtaGpVmdozH2CJqOIxM8BWPqRWti1aiaZIlGNrlFiprSC3hDteXNZAN2P8OV7tHO7QTpmSUz7xPpnzvgskjv6SqZXyAHLnIOL4eTOlbOgQeWXRioiuhynJ58CUq+DUq01E3wDuE/4Vp0YNFWF31Mynfub9Mgf9ZSeZyF0h1g107hhqvnFzj4dwquWVJeSOdIVyd+qw8SS4v2gi+gZwH3kFTo0+aciIlOGekNM+c4XMvuIC45MdAsw1eN4E/GrcvBmSSJbL9mWr4GNR3BXnTjyMgpwTmgw6CXrhUG+EjzOEgkCBuTLz4vNlNhyafQf2ffIKP99GzzhaUs1tsms1bBaal+i8i4sSawRK6919vKUxf4w3suuEzI7yuJ/47gtl1qVvNbciclUzhYKOhH7WiKkTJdOaBvcXEBdWmHHAKZNEaf04CrSDfmSWqJuolPsfyL+QV9fAI5Crsy+9UGZf9hYzcs205RXkHo+brlca3HevWedzD+JP7roahdLfIepGPzJLnIDuRexqtExCZoaRuwPu58vcKy7kXthhOYPp1qDAHHrsBPh8Svas7bB7EHf0xRXHeqbfL7LZPEHYUSrh6EOz8YFUh6XYRRt/gcyCUcuHDcm/mDtBw7FP/ujF6LOfzD0vsgfY1+STXJWvx05waRsMcE+fhM/wprbPffZ7LzBNwnzVTt1hjFtWJidd+TaZfCYK44j0gfJb8Yczf/rCncfiN/xt+Ll5baaBaWGaBgPMY+Y185x5H82dtjM2DPL6MIB7JWdLwWfCzq2Nz9H36IODBWqLGqPWornTFtQstetx91O5sArEPudt94TWKamdMF7mXHGRDEep6fKhlcEEHRvNsNP/40qpHT8Gu2EEHZDK/Cvqk8l+RBaoGwHuHzucFd2A/pXUHjVO6mDU2vGjvL78IIKOXTG0VhZcdZnUGO5h1ze3hS4XOZV96ixx6jjvN+HceU1em2kYrIKsA8xr5rnJe9ggmjttWDfCj8gC9BH6Cn2mJ+hj9DX6HH0PEf43gwNqjFqj5qg9ajAMnnYXVnHbt2TzVPw5H6n2druBw/JTz3udjJkzXdItObrd20ewZuBtsZOuvAi9nbDMNSPC53LE1o/IAjFwd1DKBTsr70jO+LdzZDibvoMs5g6wxK4ePxIl9vnmNlcwmH6Fmqp1JjdMVDRwDI/lb8K4K3NNXnswW2SdwTxn3tMG5hHKQDD9tCFtmS04qk9fCeEOH6Ov0ecGq1XSHdQaNUftUYPBMGmDdo2GKeiLY46TeUuYD7BkGHXcVJly9slmmL5Q5HBh81jh5LPny6gZ0026gkGP5yAR56/2Bs7vdd/g7/SA4T7jOJl4Zp03CDbINVQHmOfJinJzz3c00hPOneVz4lTUvFlw5zE8Nqx2TplrmfvMuHah7M48Z97TBrRFOHeCtqRNewN9wwwkBjq9Z/fpxtfoc4jwvxlcMM+pOWqPGgznzvv51DC0LLIsjt+dh5/7X3YCvuCja7yFYmrntkFuancDH9rgM7KzL0dNZR6pCQJH/+Q0kbYJfkQEqiqUypwTzt2RqeeeIcOnT0QTKMqR8g/eTageP1qOf8cbw8ZjAbZQ3LNFWri2VS9oGe4dG1ZDibkWr5mvOxnZgnlPG9AWtEmwwGh32rKqwo+IQNsEz0eCfYi+RR+jr9HnCglqjtqjBqnFMO6ehpfFkTs16Hdw+LsntGTQfh8nY06aHpGRgwhcnyOAo048VqrGsE8VlNlMo66D0cZ7+1FIwPGdQMN63I+SETOOMc/mFqxl4sOU1mUJGXnc0VIz7ijshzX/XS4+MNLfiQCP4bE9YfrOuAavxWsWA3fagLagTWibnmAaaUvatDfQN+gjAXaHT9G36GP0NUT43xQIuD61Rw1Si8HcCWq4ZgRU6izEXkgzJSNDp4yXkccfI5nBHggLAUtM3jKbeDpaTIELLNAAsSEgyNtvUX1Jcp+HY0Oap2kZCQcaOnmcmUhRDGBNWTV6uIybdzz2wrjHK8GJ/WjwCwW+4zE8Nshh0+YavFaha+cO0Aa0BW0SzJ2gLWnTSO7sksE36CPB3Olb5rZsgWvnDlB71CC1SE2GABp2FjpoepzpR3QFSwaVlOFTJ5mpcHzmtBjAm+/lQ6plfN0J3PMie4DxGoqfNdTbD8LkJJpoZ8BV/P1OwM+VisuI6ZOlehy4F4lhmY7KUcNk9KxpSGC4z8Kmp4gcZ0Y9g3FclXdMCHBuXoPXKibutAVtQtsEm55dDtp0ctKPCAB9gr4R7jv0LfpYvh4g6SuoPWqQWqQmw1oN1DK8QsM7egKtcqkYNkSGHT2h4K2OLkBi+KRS7UROzUSmh5PjrasIpx4Zwd2VstqhuMYYM+mgaDIA6eCUvJoJoyVZWYvdILGZtB4rUh0xOGS+C3xWn+fkuXkNXquYuNMWtAltQxsFgzalbUPBwizwtqbp1sCn6Fv0saLhDjAp1CI1SW0GQ0+jU0/x97rBewyt3Nx/LI5m12GAHecaV44ehp0wp1Zon8QiBkjKoFQFwwZljmtK6LIaPkRSXNw5GSBRUS6VI9n4CHNqxdVVImopfsdjgoBWAM7Na/BaxQTagjahbYK5G7vDprRtGOgT9I1gu9On6FvFJGaC3KlFajI47YSeAkGrkEEEDpknJVlbWTRNjw4wr5npXBEighz7SBFO3cbCLJS7md9a7c0gKyqAfKK83DxHz3QGw0VJF3rjEuB3PCYI2pyb1yg+p+ZiChXGNuHcaVPaNgz0CfpGENCdg0/Rt4qMuscdWqQmmc5gqOEkHtIshaAry9G8CW/WFg6soZNoftRgO7SWgtU5zh+GNAdHQrlzgYZkNWroYnNqpId2Ka9hLRWaNvDKRDi1+S6UO8/NaxQjd9qEtgnnTpvStmGgT9A3guAan6JvReRtQUDu1CLtEpG2Khg2fHSFE9AVb1UXFzeTHoWOEBdFiACMGjqbwYeO4O4Y/kUHGJZPcHHSQASySXjoMTy3eSKtyARNGJ/kLdRQhNvUQ+hMBwP6FH2rKH0eWoz2Se/mcpO/1wPp1nazVAr5FRWQHj5s0NbAyTWhiWsViUd0gOM0WQh3Je3NrSYY4xYTkJ50a5uxSwT3FrhmhEua70LmD4M7zs1rFJvhaYsOu0Rwh02NbUNgfCJkbXNlfMo8RFR8ZvftEnX7WDexNAuZbgfHaWmTtkPIn8gSsQCgU7e1S/P+Q9zx4nqCao94vItr6gpPEAAlKa751AifL0Kn5lTS1oORhRl4JSIKM/NdKHeem9coxsKMNqFtorkb24aBPhEyzVIZnzJPRBYbd2iQWvTmUoSm7SCV+oq33R2eoNsPNhWdYZkaLn/btq8BW0GFDY9wd8F2ETNJGtn5rg/OHDhOUzMcp/i409HSEBvtEpx2gm/xbI4ozPgdjwkCuOPcvEaxObUpzGAT2iaYu4mDTY1tQ0CfoG8E/R6igU/Rt4qLucfd2CVa0K9ADeoFf6cbWFJzDeWdXj+6mIC+XRvXeD6wD6kMI+dsRvMqYsL7qDQ4rvd3ugEl9b4D0rRrf/H1o5Gclv0HpWkvV7ANK8ycjaiFIwozfsdjgrg55ty8RmjWFgi0BW1C24QnjjalbcNAn6Bv9AR9iT5F3yq28QNqkFqkJiO4v+Aopdf4e12glIOmR4PsXb/ZrEZZLDUV09HW0CQ7lq/DHlqOgelSsId6SaQ6QtCSViq21t/uAnLX6RbZt2EzDHyoaETNdLTtb5DdazZhrz3UJoh/EdwjBF3d5h3TE9452801eK1i4k5b0Ca0DW0UBN+mEYKubvR8I4CX4Z4xvkUfC8vfwQbTQQ1Si9RkOHe9xnHdtqf9/QDE5MBL22XPuk1m4fBiAMfxWg40yCuLnsdeWJr4vKLGAVEvdnss47oZvpfX3+8OR/asfUkOvvSKWQ6nGMA5sQ079sjOFWxYhKVJafBa2gv3Vu+YsClrcXMNXit8Hu7ggjagLWgT2iYYCpanTR+LGD9gvtA3wp5pjRvfoo9Fj6YPHqg9apBapCbDQC0jxbEVyIiQ18nE5ODWetn9/Eb0yYuDHB97a9qxT3atZE8hiBwFqrfizxazGw44cwrKyISsPxZHbbBF9m/chhwtjpKaNUjDtp2oPTdgJ4y7i76x7o07wGN4bBC3mLkGr8VrFgVgA9qCNgkvzGhL2rTXm044CX0kmDt9iz4W/ojl4ILaowapxWC7E9RwbAVUmmgHub/5sV3Aqr296aBsf3aVNO5Eac03iRYQpsl5sFE23P84sjqF9AUZxMQ9A05k3wuqOYz9oP+bLjBdjtYG2fr0CmncsbcIuDvSvHu/vPyP58RNswsUVMCSh/soDJvFIok8hscGc+c1eC1es9A1FfOeNqAtaJNw7rQlbdobjG/AR4K4o7sG36KP0dcK3eUw3KE9apBaDOZOUMOJdny7JOM4sdvx05DiKCHbcLJNf1/k1dKF5Ke17H1xs6z908PYCXuqU7ta01GXZbHw/FHNOOVd4dzL5KWHnzGZGT74NkjA5XevelFe/Os/sBM270LzgaL7YNMs3vW1ZJ93bNjoT5m5Fq9ZeOrK2IC2COeuyB22PCqLtcmXbfd8JHB2C5A0PkZfK+jgGPKdmqP2qEFqMRhKexqGlrHH5aL+jo9AAbBEaG86IC89skgOvLy9YP1Jlpx8e9+qX98rOhNVO7ubkA3LvP3ewNfHuE+JpF/xftsVvEa6zWsRHNpWD+6FqaU5wtmE/uzaPz0imRQHhEK50wPRNw59HrYzOM6AY/mbYO68Fq/JaxfqTgfznHlPG9AW4dxpQ9oy21cC0UfoK8Hc6WP0Nfpc8DXzD2qNmqP2qMHw2tnd7mlYXP+IxlYk+qYgch7K5JWnV6LEfkxSzXCowTYukpXJpOXlRxcjPANi4SUV/vwFfAJHr4PhHFBK3xLFffM/l8jGB5+WTEsbuA+ucelMbltKXvo7uT+LVIa1TJguhVK6uQ+vA+Kx/E0wJ16L1+S1mYbBdmzmNfOceU8bRNTOSBtt6PTh1cLGR+Arwa0z+hh9jT5H3wvJoryBGqPWqDlqL5o7tdtoBkH9Kmd3RuthL6MEuBwH8Mn3LqAhuSzNvhe3StXI4TJ82qTBmyeMazMvt4HUY9fdZF4LE+xYjMvsRLvrOyLP855WlqhPaT1uF055MXZ6TFjwrpWR3Ws3Cl+TysXfw9d2yjHQ3FKulpcfXyJPfftW1JgUVVBhatK4S+vMteDOYeAswZfGj26EGC7CxXpO1jDctexc/oIMmzpRhk3mjFRcf5C4c4HATWhmP/vD30imjU+uhbWQNLjL50WWZjFu0gFyH5MB9zfjYpzpEgi+8nUUV66ZNNbPj/yDYxZsNm+49wlZestdkm7lmEkYd3eP1q0fF1ljulmdjqprdZxmpNjhQvU9Uk5H4oDEgZfrZcikcWYSuBksyaNxKSZeY9eqDfL4N34qzXv2RhAza7P8UqTiNpGtUQ+8BmB0C/oqqPbVWdgJ5J5pa5J9G1+R4cdMkpqjRuedOy7K/1K/Yp08CTE3796N/dCWCW/I/0ik9o8im/vI/fiDSqXg0Op07PQoLQz39mbZs26zjJjB9cy4XFl+Hbsjb+shpmduvE2ad+5EOsJaJuJClN9DYXa/yM6Ip+OCcMxupTJjsMFlnwO4s9vRJnue3ySjT5wm1WNH5pm5x52DAdueWi7P/e8d0rizPoK7Anf5L63H/01kg+lqdFLHBtTSYzfigHMQjeKop7Ny6ZfWA7vl0JZdZmV/82LvfNyfpjPTqMC2Z1bKoh/cLnteeBHRYQ7NY/Vq5MP1Iov41EUfsRO19PBtcN6FvXE/uHW3VA4fKkPA3Rv5zrGofe4869Ynl8uSn/xe9r6wHtFhTS7DfaXW7jdEnuHtuj6CBcBYODYF7YRwj4H7Xjm4eZdUooVWi9oqL7cxoRY2NfkOsy1PLJMlP/0DuL+A64cs+2a4Z1Zo3f5lkdX9eAMlC/5x6HIpvj0Ewg7i7oD7Pjmwqd4Imj7f4Zs5Be2OVi/XId/82BJZdgu4r6fdQ2Z6Gu4uuGu0TJ443NXoVt19pCkW24hma+ZCXCFQPRRV065XZPfql81KjFzd35t0nRvwNgEzjMReRJNj8Q9+DTFHOTTLTLdZKfe7Wi+7y4vrD3YhU25CbaW5Rnko98Yd22TXmpckUea99pYrQ8IWOdH1Ye5t7bLhL4/L4h/fDodeF2FUjzuM+lWRZQ94cf3BDohhbArc3wRHCeEeB/etxu7JigoZdsxR5oV6uebOZ5VfvOcfsvimO2Tfeoq5Rw+wEzIt4P4fIisfF7nOj+sr6rc5zhg6MArzMO68bQafX7VRElVV4D7BDFjlhDvOQe58r3q6qUVe+PPfZclNv0NrkBVYyJR1AxetytintD5/ichjh1PRTdCPIX+moaZKIRed+Uhtt+89sAnQdmi/7Fi+XtoamqViSI1UjBxmDGKayf5x2aKjad1h1H3rX5Y1v3/IlNBNu9jUDBOzAZoa+rfV1Ynvtbf395WiBB3iOHJH85NvNAzjnpC2g/ulfuk6STW3mjdjcjE975Ze/7nz5d/c5pNQ5L7sZ3dKk2lmh9VOBnzE8RciZf+LtswAuBNTNqP5yfY03xEVWAWReyu5L1lrpvHxJfdV4E67DYy7d7k9azfJ6t89IMtu/aPfxQgryAiHzeufoJvxM5H3RzwV1zuqqyduaG93JyBFs7Abwp0ttAOy/bk1KHBTUjG0xtjd8B4Ad+Yde2571myUlbffJyv/725p3rsnG+4/dN2qW0V+1eUR3wCnZRNsyGqR5HFobkyFY4cSzLS3mqdq9q7bYh6Yrx4xXMqHVpuE8skek2gTcDz/Hd5HIBnz6TmDE3fk4LYdsu6uh83tghfvfdQsXxrezCYUb708rbX6cnv7ksOv1Ow/+Aa/0XwEjdyPxWcE9zbZuXydGShs3ncQTdFhxshgZPi8yrUbd5MvPnd+iX2Wzge37JC1d4L7b+6TDfc/lg139psfBfdr0c0YyIvufbBAOGoD0jQD5+U6cyHcY5KG3XcsWyP7N7wiLfsOGceuGFZrKqvDPE3AfgT3ju0DW+plzZ0PGbtvfPBxcOfgX1SrT6F76D6Ishzcnw2ZNZY9vIpgPLubc0Cba60h5T1B7pm2VhTmz5un1lr3d+Pe2efN8Z32O3Pv2MYxhzbvkOf/8KCsuu1eeemRJ327R3F30qh17xNpQjej5/MGgQn3MHc29H4jEnAWqvfA2orAyfG3FU5ZKWPnHCejZk0zS8COOXGqVI0fxQPwPQjgk1sE9rxtXJ1PIvExw10rN8hOFA71y9aJm+LUwKQhHQ7ebnDRd1T/D8Se8CNzhHnzcP4bwP2MsJqa6OAei1XJmLnHyegTp8uY2VNl1AlTTX+L38N+Jg+wxQ1jUP6MRjWPsIL7zlUvyu6V6z3uaT4XUWaOC4eDgiyzGOe5SmQpn7bIIeadikvfCNvz3cOhBvC4t6EgrjTvch41G9xp+5mw+9jhZg0sUvCO8y3ewR2fjTv2yO7naXPYfvV62bnsBclkaPfyXrhTzPpJnPnT4M577jlE3ZnodvwI+QvfD1/thiujcgKLk6gy3MfMhu1pd3A3tTY58jhuAGbbcPLyoGn7btm5Grxpd4QdK14QN0O798bdIfd/wvaw+zLey+qBqF8D8/juo+/hGqcgMZGjXx5J1v5lUj1mpNSMGyW1U8ZKzaiRUoZau2xorSSryk0fqWV/g3msrmn3XlMzNWzfJY3b94AuW4105ighE0bMayFmEFsS+NjqwEHjyndxrdCuRwde5V5uhMyR4NrJ45EPaLHUVkv5sBqJV1Wgj9SGZtshcG+Qxp375OBWn3v9Hv/37JNGXgpgq0SWa536rMiKR724XGPO69E6+B420PyOXtJHaw6usgUIu4N3zfjRMmTiWMO9DF0xrlQZryoz/cNW2L31UKPhfmjzdmkAbwrbW0AkK7uze8WC7HO5L8Q7UPcmiBoFmoOWSvQSVh12V1JhXuhnuE8ai27ICNMd4fpk8YoyaW9qlTba/UCjNOzeI4deht3rd5tHOjs0kwV31MzyLPwedg8vxHsRNHEyHFp9EyXH2SgZotqABl6JzK4dDR2TeKJcnLIyiSfjohJx0ZmMZND/YrMqjWar5wx0Yg4yZJEcY1RZA0dCzbwMpVU+wdpK8SX4rKl7Hc7vyj0usUSZxJJJM2jIEXGdTku6LS1uW7ukU3RiHktDkntvBiUM9yVap1E7LX/Ki8sXTjodXYsbsBE6ntAZnnOTDz/jvt3BvQzc4rB7OmP63WxS8laQd2yf7I4f6CeRx1/IfaukO+aehYIVNbXMzI57Z7sn4Ou0e0JitHsMdk/B7u20e5tvd08b2XOPpXCNf+BKXxJ5brEfGYhszgbUHY9S6+s4/K0I6K2TQBYAUa/Z0TkQdF42w3D5rAgdBnJDPwMxw6FXLPfj8oyTZsK4ELW8CSFyhKoL8sLd/SdaJSyh+WDvIGDeLNgdNbXD+/P95E6BE+Tqhf5xl7/B7hDz8sD5+7nHnJNgdxRoiu//KhB3HqfRbNX3wu5fQVne6wNTvZY+HtgmHP03pAMp5HuBzL2E3lOFH7AEYu3jBa6oyOANDuCPf2BvYBNb7QOxn2td+SmRxf2419xf7NgtMuxBpBt5xUHCgnBHGuQWrWMoyHIx+Jct6neJTLwfok4iDf3k3pl3n7nT33ZCGDdp3fp5kVVZTAvNFXbuEDn2PqVSELMzHengsPMgc9fk/kO0fr6I1mhWA59ZCprYiVJyx2Mi45YiTcfggnxbfu5uQIdCNYPUKpTOnxBp+BlK6JDF7fKJ3Sgld6DJM34ZnJvG5QL9g8G9Cdz58MAnUSvfIrKdo0aDDI4A16OvPnYFuB8P5+YrOwaJu16Kmoncb4UNsphFlWtswTWrYPf4cvg8+tSGe6/dzoFDNYL7s57dl/3S01526IOgO1D/ksj0Ox2nCaVH7FhcnCUXSWZb9GQD1koU8lZk5H/DqKiVl60W2cfOR6GANG1Hy2D67xynnQt6kTtvkOeRu/q21jXg/gwnEnS03woBXLt+I7jfAe4HsYva2skXdxZaL8Pu12td/RmRp9nMRHyhQJ/bsQGFOeyuG5AUVGZ55b4RrYJvaD0E3YtnQtb7C8cAEzS7ynHil6Db8AGcahrShCaZcfL+nJdG42gJ+wybYNDbXDfzK/SV+zCDZjAxs9pxyi8H9yuww5feoWAbCHcN7orD/BuUcsG9GSXzC1wRrghxXI3jVF6hNSfzCJ9VyAF3c4vjRdj9l67bepvImqj14AqIOUMdJ/Y+2J0TmfhuW1ZoA7U7CnBN7j933fTtIiv73RIboKA7Y/7JSqX/FRuvRwlGomyWxZFQlmQcCfJGgwwJ0xdnbcuQxnYK0egbqn+iaX2nN4oZPK2tOHHSfKXi7wCdhUg3+5ocEWcAd3PbJ4K7BncHNb9+DE4C7ksWIf4IQt0COOK/YeNscDga3Ghvckfrz4wQd+fOlgZvbZA7A2q/GLin70J3KnIEt7jAW1q8CxIDd30WeE3BZy/cDX+fu7Rjl2NBj2od/6PI4uewPWDwYnnAaaNjMfdkrdumwUnRNHVGI1SDAAdVUBKzjyB74AhoXqgXM5nMEjSps1hh5EjAKWNiMQ3uaZ+7GoUA7qYWY1+I/aPd4I5WCLkrOPHiAT/tVByYPxbc56PvR+4cZwF3IfdybLPl1cEddo+TO5z42X5MqihGzB0fi8XqfO58ynAkuII7a3CHXShwdzlNF9zLwN0B96d3mZ9aWFhYWFhYWFhYWFhYWFgMMkT+P/7Smv+ik8wXAAAAAElFTkSuQmCC"/>
          <p:cNvSpPr>
            <a:spLocks noChangeAspect="1" noChangeArrowheads="1"/>
          </p:cNvSpPr>
          <p:nvPr/>
        </p:nvSpPr>
        <p:spPr bwMode="auto">
          <a:xfrm>
            <a:off x="212724" y="-144463"/>
            <a:ext cx="8543925" cy="854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38A4B5-AC6A-3EB2-6002-7C3405474F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94650" y="1976855"/>
            <a:ext cx="10954128" cy="1661993"/>
          </a:xfrm>
        </p:spPr>
        <p:txBody>
          <a:bodyPr/>
          <a:lstStyle/>
          <a:p>
            <a:r>
              <a:rPr lang="es-CL" sz="3600" b="1" dirty="0">
                <a:solidFill>
                  <a:srgbClr val="317DE2"/>
                </a:solidFill>
              </a:rPr>
              <a:t>Ejercicio 2: </a:t>
            </a:r>
          </a:p>
          <a:p>
            <a:r>
              <a:rPr lang="es-MX" sz="3600" dirty="0">
                <a:solidFill>
                  <a:srgbClr val="000000"/>
                </a:solidFill>
              </a:rPr>
              <a:t>Ingrese un número mayor a cero y muestre su tabla de multiplicar de 1 a 10.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B5D3D20-4101-F023-418D-4ADD9EBB0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7400255"/>
            <a:ext cx="3516935" cy="351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B7C3111-C229-D937-40C1-3C432465A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850" y="3902075"/>
            <a:ext cx="11277600" cy="566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77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5287010" cy="1477328"/>
          </a:xfrm>
        </p:spPr>
        <p:txBody>
          <a:bodyPr/>
          <a:lstStyle/>
          <a:p>
            <a:r>
              <a:rPr lang="es-CL" sz="4800" dirty="0">
                <a:latin typeface="Arial"/>
                <a:cs typeface="Arial"/>
              </a:rPr>
              <a:t>Sentencias de Repetición</a:t>
            </a:r>
            <a:endParaRPr lang="es-ES" sz="4800" dirty="0"/>
          </a:p>
        </p:txBody>
      </p:sp>
      <p:sp>
        <p:nvSpPr>
          <p:cNvPr id="10" name="AutoShape 8" descr="data:image/png;base64,%20iVBORw0KGgoAAAANSUhEUgAAAPQAAAD1CAYAAABnc9hbAAAAAXNSR0IArs4c6QAAAARnQU1BAACxjwv8YQUAAAAJcEhZcwAADsMAAA7DAcdvqGQAAEiOSURBVHhe7X0HgB1Vvf7vzC3bN72SBiSBBJKQLAlVgoo+UIo+HxaKIvbnX0UsTywPsTxsT3iWJ4iiPhQsoIJSBRHpCekhCSEJpJBNb9v33jvn/31nZsOWmdm7u/fuvbmcLzl7Z86dO3O+8/t9p82cM2JhYWFhYWFhYWFhkU8o/9NiYLD5mBto/9Oin7COOGBMqBAZPlEkVovsjPmRFn2CzohkDons2yqyrcWPtOgHrKAHhDOHibS8Syn5gIg7U8Sp9L+w6BPcZuTdGq3l5yIVvxN5Yr//hUUfYWuU/gOF4cjPKhX/b2yOR0j48RZ9hoO8c8Yr5Zwv0tYkUv+4/4VFH2Fr6H5j/lilMmuRhUP9CIucQB/QOjZDZPEOP8KiD3D8T4s+w52HP3Fv2yKHQJ6avLXoB6yg+wnHcYfzw9uzyCEcP28t+gHrkP2GchEib7NofGtDzxAN5inz1qI/sH3ofsJx5l2itfopNqu8mK5QyNlErFfvfU0ilVFRwm5SSn/YdZfe7u9b9AFW0P1Eb4I+ZkJS3jy/StpTVtSdkUwoeWhxk2za1u7H9IAV9ABgBd1PhAmaNY+DjszbF9bIL740VhpbbOuxM6orHHn/N3fInx5rEJedlp4eaAU9AFhB9xO9Cfrdb6qV31w/XtJNVtCdEa9y5NJrtstv/3bICjoPsINieYLrQtlpLSkbugTmickbi7zACtrCooRgBW1hUUKwgi4Q2HVk/7Ekg0fRogCwed9P9DYo9s431sgd3xwvLQGDYsz0NPqRmRIdL4uBf9xRgZObK6ocec+XtsvvH8nXKPfCOK5yBE862oJsW5PCRr8GGqyg+4mBCLosoeTBRU2yelN7SdVo9EDyP/GYpPzLgippC7gHnz9BLywXaTgKZ5znOM44pOQIzdbMIddNr8Dnegi70Y/MGlbQPVCXEHFHoQ5tEVkVOi93IIKuqHbkimvr5Vf3HfRjSgvve8sQ+eV146SlMYB7XgQ9tcxxaj+mtfMNnLGLPY5MMN/cX2rddg1E3adZZ7YP3QVsruk3wMn+qFT8syKnVvhf5BzxGD3ZCwoXLIXQwcfjNpiofTcK0uuwATEbMRzhgXCuUKriy55PZg8r6MNgxu1bCMf8nkjyFGTN1Wj2QNR1dhWS4gbLkitgr1qv0V8qMIXi6YlE84lmN0tYQRtQzPvPUipxI7IEGZhGnCpH0++L2Pg0vq82h1kUIU6HbVSNv1Ni0MPRn57k72QFK+jDYo5DzHGIuaPJY0p7iFp9Bd26T8BxStRpjnQ0l8NWpbqUFruASX87K7zWBQ3+B8+AmH+IvJuFJrYf3QEj6jI06b4qkvq4yAI063KDzk8/ciCtFEIHBvfJTjNHNfqKGoV0sYZogFf0nPvueI0LemrCcZyTkQ3Te4q5AyY/k2h+fw2uClHXDTHRA0QirqSirDQDuRUNkJRYWbJogzi5zasiyvlCYdYw1NC83fEB5G6ZL+AAmKxqR010HY650XHkImzfgrg+37YqTyr58z8bZemLbbm2Z8HB2nnetDJ521nV0treMy9zf9uqbiSOfwi5PjfIdnGIZs77LhTFp12KDXCWjY88K/vXbwlQIiPcbY6jr8pklt3lxfWOEnOn/mJ2lVLOt1CWfxBZwj6ZH98dzC5NUX8FGb1fa/V9RHQZMMtG0DymEo6NxrwfU2Jo09IM3gFiHVRBa2R0+ZBq+dCiO8Sp4OMF/hdFAo0MeODT35X1dz/q3/brDO5bQQ8AC2qVSn0djvHhLETdgsx+FtunI3QZtMhG0IcRdokjHRFeNdiCLqutlssevAnNW44v+V8UCSjov3/lx7LxgSdzJugibIcUCosOae38p9buzcjq1nCvpFeoCtTmZ+OzTyOQPcBLlGIoNlAsxRpyDCvoLlhyEKXiV7MTdalWrxZHMqyge2DFgexEbWFRfLCCDgRFnfhPCPsmhOZ8iJqtLfa1SzEMvCXp9GH4KsFjbXPJR/eshznqakTSISbRKZGVfN1nSIZzplI6YrZLRZvIMxGvC+Vz0+mB9UtzhjJwbC1XKnYtsulDCFm9jC7bQbEMjuMSW0Tui4vCoENVvA0dNj+j90Ex3ayU81HXTf3Fj+gFVZVKtf0VZwofFHvo5uIdFPvyj3I6KNbtLDPHKlX2M1yKouxG3wwAPYxM+rHI8t1eXHfMe70yzz/3eBQP10GSldzjust4qycQjjPvGjR1z+EmQjFkfzuSMgafxyH9Wc28ykbQFRWOfOf/9sm9TzWKYo3mxx/poMH48NNbT6+Wz793uLQELGGchaD5o7VwZk4bpB9EgbkNv1RzsN3j0VwraFlwtFLuamwEzDBi3rp/1tr5hMiibV5cVzhO3XuQh7cHuyjjMj/XeukHvf2eUGreHTjLu/3dIkHfvCArQVc7cuV1O+QXf0XLvgTx/vOHyq3Xju3vfGggMDICwTZ6LQo6oAQ0D5nyMyj0tFAX8LlTvo2/x+86Qi+/pxxM4HaRhPzAsx//IHCnFILPx2wOCEF2iAoWHQhq0hQyh14z1uns869K4cgOHei8bTG46K2PYmFhcQTBCtrCooQQJOheRO5GtKh6XWkxm+9fEy22zn2LwyMHR3joQKdNi0FGN/GcPFEp90Fs8BZA9wGsShz+R631V0WW1vtxXRCLnXyh6+obYdKA21YsKPRtWi+7xovqCaXm/g8OuwjHsVApAr9QHODjiP9wbOfsPnRFpSOf/8Fuuf2hQ2b65MAHkYoD5M7pk5e8uVa+88lR0tIcwL33UW7E6n34bPZ2ewNv/MlohB7PL9jbVnJqRSzWfiqiwb77SgmOk8moHSLDXhB5oM2P7IZTxsRi7olIaoCLahWLJbe2tz+9zo/ogUTi5BPBcay/W2A4ELOKu276bdi5BNtDs/GIbATNVTHXbGqTV/amPYcuMkfrN8CF/I8aEZeZx5RJmk/PdEMWgm5F+D4c+WHkZC9LC/GJstRQ11XfxvbU7hlpBW3RGcibeW9CPt8AZ5mZrTdkI2gikSjEcreDAwo5FfKi+ywE3eQ47vuyd+KZ1UpV/ANnqutuI3sf2sIHH2Gd9zalnB+hI5G1mPsCOnxLq1uSIUzM2UJrVeZvZoEKzl23fuzDZkQPmDdnXIAS8nqEaaZLZ2FxhMAKugtmJlHan49s+S/UzsdFi7lvqzFaWAwGrKAPg2IufyuE+q0sxJyC8LdgI2yp0KzAblMphqID0xSU0GIIOYYVtMG56LOVoWZW34aYp0eL2YGY3XuxcTtEHTLa3zscR4kDg5ZkKKKlTJkS2LSIQ27zqnhyvmDgC+naz0XmfhfZcWxvYtaa9+n1VbGYc5Lr6l8hss/L+MZiIpvr07Ln4IAq+KLFyCExmTwuLpkAetmMcudqkUAaI1lVIef975fEScT9yCICMmDxj38vW59eHiBs7tvbVn3ExZDWxguRlzdCZpOyEPP92PgPkSXrBvQ62UpHvvrTPfLnx0pzPvTbFlbLVz88sr8PluR0XW4Hxhg6bWLOa8JcoXH7bmk71OTvdYYVdD/A91oderdSsVvgDOV+ZAAoZn0fRH+NyLNrTcxABF3jyGVf3iG/eaA050Nfeu5Q+fU3xkpLQ+EFTWguDVe0SCAPgp6f6Z+gX+N96MfSIul7tU5/DRkY8qhhh5gTX+gQ84ABvys3D5LSaD3fs3ykhg4+hluwtgoCpcqLOPTyMFwf8RoXNLFqv8ieGyFqvg6nm6gp5gzErCHm8EdWLQoJh0VHz3r+NQoraINtLb6ov/6qqFUafeYH8AkxL7FiLlos3gs3Rie0FDWtDqHls8vfyQpW0IdBUe+HqN1vIlsOolZ+GBn6OSvmIwHuEpEM39JfQjAPLm1Ip1uf9/azgxV0F2xuFTnwY63bL9XauUbkuRf8L/IKDqSVQigUtI5dD1E/ha2IJaaPGDAn20BjjePoW0TWcCpp1rB9j35iIKPc5VWOXPOD3Waklw9hmPGkEgC5u6423K//5ChpDRrhz/kodwfOGeI4+z4Fm5yDlHAK7pGaqw3IxSfRUrxVZOUyPy5rWEH3EwMRNMvgWJzHlWb2U9SmARxAL3+CtiBsk7sQgBPzKSpOMyzFYJ4Qs1VFQWAFbWFRQrCCtrAoIVhBW1iUEKygCwQOBpVysCgMrKALBD77zEHuUgzec90lA2iEk3iCAper4oy94kFJ5fxgYiC3rRJxJYvXtsqm7amSq83I/5jxCZk/o1xSHS/A7oQj77ZV3ST8mYuUQsBBSG8RWb7Y3yk4rKD7iQFNn6x25CPf2Ck//8sBc2ypiNp7sETkAxcMlZu/PKa/r5MtKkE7zoL3aJ35CdhVY7dzCYWUmze1/lbr5e/14woO2+QuEFIZLRm4Qyot0p4qjUAuhlPAAvtHLtLUSBJSQdPaQS19OGA/hia3YybCFgusoAsE9jU7wFqqFEIHOnMrAbB0Yk3sb3YJ+NPbO88HF1bQFhYlBCtoC4sSghV0gcDGWgdMw60EQgc6b5cA0IEIfU0y44uqg2EFXQgYN1BSzqX9SzB4nWrDtETgtIJQQDBvyiyq4quksn0wMaD50Eklv3+4UZ5d22KOLSXwVtQpMyrknedUS2t7T18/8u5Dzz9Jqcy/wbIoqjq//oi1tnKVcpa77nO/9SMLDivofmJA86GR66kUnb+oBkhzBq6FnQhZ+fMInA8dE5kccWtqZEZkCaxZHLCC7icGJGiAjlxqtXMHKNSwfrRd4CC/KFGXKn7Q4bkQQCmGMDFb5B9W0BYWJQQraAuLEoIVdJ7BLqINrwaL/MLmcT/R26DY28+ull//5zhpCHgD42sZNZWOXPa1evnTPxqPkEExznluKRMZ5e93R0VK5IF+vyc817CC7ifCBE0wU2dNTcolb66VtpQdIeqMsoSS2x86JKs2tIc9kVFkgl4w03HSb8FG4K0r13WeF3nuHn+34LCC7ieiBE14I722dg6GE1Qzd6CoBO04c9+vdexnIrGA7imNnLpb62Vv8/YLD9uHzhPosErRcW3oGfxMOiKg0JzmK3b45oDuwUz8Dnpbe8FgBd1/wC1DH9q36DdMntp87SesoPsJ1DQN+Gs7yDmH0l7eWvQHVtD9RCbjrMJHUTW3SgRNft5a9ANW0P3GopfQPPwTapTmV2vqjtZioUO2CPptIQLBPGReMk+Zt0UDJNCMiHibXQP+6KLSEFNl0W/MGweTfg7Z+FbsjCui8hF2dSvxGZYgF19BPMUyl9fcDahHcu7VWr4rshTbxQHvbkbsBmxWeDHdkb5H62WX+TsFhxX0gDG1TGToqWiE853EnN5faLCmq1BK/xfccaQf1w3uHq3VF3EoX5BeDD7QLhLbIXLgGZENRfOQhoc5U5BFpyGErMudRGvi2Sf8nYLDCrpEodS8DRD0sT0rYZrc3aj10qnevkUpwfahSxJ1QyDciFe08DseY1FqsIIuScSy6Btnc4zFkQYraAuLEoIVtIVFCcEK2sKihGBHuUsSC2qVyqyAeacEj3Lrl7WOzRFZdMiLswjHzKRILHBGnQfVLrKyaJ4YtDW0hUUkyt6gVOIepeIP4/Nvrwaz/xA+v+AfWBSwgrawiIDjqBGohU9GLT0Pe3WvBrOPeLeo7udbQVtYRIN9Fi5O7G92CfijimoVCytoC4sSghW0hUUJwQrawqKEYAVtYREN5d3qM/O1ufBwR+A+Q1FpyArawiICSjn7RNzng4NejfCyf2hRwD5YUpKwD5bkDmeOiscbp0ngMr6oER1nV3v74vX+bsFhBV2SOL1GqbaV0YIumy3ylF2Mr8RgBV0wXJvH7s5TFUrtXYX64+hgQbsvaT1iFoTPFUuKENfxT1Hd3z1SYAU9uEB+n1qOj9EiKQQ3D6J2IASnWqn0b/A5LkTQ9VrHL8VnY37SMFA47UhnvUgT+q9rsG2RLaygBxULJjiOvkzrzDnYGYaQj/znyGsMHzPwGbLGmaZg1uIzg50i9AHF11LUKyX3uG41CqbHWr14i95gBT1omFqrVO0XRWJXowZK9Kw5cw1qNQoRKxQVDdL7IOqvu+7SH2DHNsGzgBX04AD5XPdvSqmbsDnc+ma2YG/AXam1XCCyZIsXN+igRqJ0wpI536Vz1rCCHhTMHq1U/H9E4u/uvea0eBV0T3eb4zgfz2QK9crW6SPj8Zpjgm9bKZ1Ot+8VWbbBjyg4inBApOQAr0y+Dh/n25q5X0Dtl07524OOWGzI6zIZ+U0mk7kL4c5OAfvpO9EluMo/tChgBZ13zB6lVObtcI3qImqZHSHgo5WxrZmMftqPGHRonYbdZALSMh7hqE6B+4iXUebAIoEVdH6B2jl2Kj7eEVU7a06rfQ0FwzcrZJqUcu8WWXHAjygAFPtIEfOhzYuiiwa2D51XnIa+c/v3UW7ynq8f9yrg2jK0tkqOGjdc4vGY5x6vAfAVbwcbm2Xbtn2Cpqsf2x2snd1lWiffJPLMPj9y0OG920r9FJtB64oxjXdovQz2LQ5YQecPyNuTz0UNcw82Q96L1C5f/eJ75aqPXSBVVWXiuq8FRStJlCXka/91h3znxj9KU3MbBB7ohqid5Wuuu+Q7/n5BcKQJ2ja58wb2nd3L0OQOFLPWGdTM4+Rtbz1FaodUQcxwdXhwKQf8kVjMkR31++SOO5+AmFu9+B5g7aw3IU9u9iMssoQVdH4AL03Mwcd7wvrOCl2zD73/zTJl0hhJpzKmX8kaupSDRlDoWtz08/tl6yu7mQteZvSA26KU838iSw76EYUEEqnDEsr4sO8KAivovKBuBCqeK5G9gcbWOi0TJ0yQ899cJ7VDK+Hsr43bWfFYTLZt3SV33vOMNDU1hdTOhHrZdatu8ncKCqRxPz5WoZBB0CtfDWZ/Bb7bbA4sEhRV6VIiQJ7Oez1qmEdgcD+qK5RKyX9+4XL59McvlMoK9p1fG4JOVCTl2q/9Wm740T3S2NSCfAisT1A7qy+67nM3+vsWfYCtoXOOM4fCIT8aVlZqnZIpkyfKuefM8/vOYU3y4H5osYS+IpGIyZaXdshf7lsMMTfgHGGupzajec5BKIt+wAo6t4CnN7DvfHFY39lBjl/2roVywvETJdMWfguTmlFosRdl6LueRcfi8otf/11e3LQdeyGD/qLalNI/Rt+52Y+w6CP6YRqLcNQNgUP+CrK9KKi5zdp5+tTJ8suffFJOO2OmtDe3+d90Be9HL1m+QV7ZXrDbr5E4avxwqTtpatbCTibismFTvVxy5X/L4mVr8buQWZ0ia7Ued7LIX62g+wkr6Jyi7mw0Rx8NEjOhVFqu+cy75YufvViS8bi4OrgWz6AZfvmHbpC77n4Ce8VmIi3vuOhMue2WT0uMzY1ewNTHypPy9W/eId++8Y/S0sJbVUG/U2kUhv/PdZfYW1UDgG1y5wwLqyHmz/k7PcDa+bhpk03fubKmMlTMBigPHFP90TzFF0zagsusHkgkE7J+3VZ54JGlEHNU31mvd91xt/k7Fv1EWO5a9BkNC+CUbwnydDah+UDFRW85RebPmybpluCm9mFAL97AE/urxRU60pRNw4GH8cHOO+9+Spat2ISthInvCeWidv5uSFMbZ6nDDxeWi0wtCw69pSboNww8J88d9fuLY8G/7Qjm90WDLMxi0TsWlivVwEc83+RHdAFr5xNmHCM/ueGj8rqFs6W9KXpFHTa5r/jI/8jv//SkL6LiAR+Aeefbz5Bf3vypXpvcybKErFmzRT78qZ/Ik88sBxf4fyDUKq2rThd5rNGP6ITZVSLxMx3HmYGrdxtF1ExAs+tW3i3yBJ9UCcDUMscZdqWIy5G47qVtAvm7IZNp+IfICyEroM6f7jjuG7BB4Xb+PQzDgii9PpNZ/jc/ruCwNXQOEIs1nAXjcp2wHqAAYrGYnHfOXDltwfGSDhkIKzWY2hnc775/sTz73AuICa2dcZj6NsQc8tL0dA3OdSlOdQPCd7oG57v47VdFGsf7BwegqkJr9/qev2VQ33dd9wMiQ4b4B/eA4+i5OPYbPX/rBdd13uMfWhSwgh4w6hKuq76IjZCqNC0zjpskF55/isQrkug7Z9f59KYYelMNiyl0pKk3sO+85vnNct+DiyWdbobAw1zN5frhf8FGyEnLWROiaczfq4puIYmAGtyJWCDNpV1qcBxXW+32e3NONBsyETrIsCSqxHHdf499xptQNLCCHiBQ+aKZrc/0d7uAjh+LJeSNC+fKmafOlHRTlrUzXJv+XwGXKcZgtBmhabbEMxlXHnpkmTzx9FrEhDa1UTs7qJ3PC2hqdwZHEL3CJCCgm+5wIwTmOzTVu/ymc8C5ORkkDOb9z2HXxx+zcmrRIKRWscgOdeiD6UeRjej/9cxLPrN9wvFT5OYf/LucceaJofedu4O1+J/ueVpWrdmMsxaZiZC2WTMny9svPM0fie+JZDIuq1A7//vVN0PQYX1n/tZdpHXluej/8nnpEMwbh8vcgKLzXUZXXcBz6L1oOqNQfW6ZF9cdc4YqFd+JjYCb3yyZMvehUPkofr/Vi+sKOx/6NYRYbM7bXDf+W2z28Fivdnbkox84T350w0ck1ZKC9VmqZwfOwOLgWDGCg2HxRHAr14FHsXn9o5/eJ1d9gbeUY9gPcjOHfWf0Pyf/UeQPEbWcFXRfQEYW/cLMJMT8eWyEtCczMm3qeLn0XQuN2fsiZiJZFjeLHhRjYNrCEI/H5fkXtsof7n4Se5kQMTMu8yxE+li0mDsQOn2RiPrOx4B+j+/t9MmSRyxWeQEMPcff7QKvdk7K2Whmn3b6DEm19v1tLpw/nE67RRmYtiBQu6lUWh5/6nl58umViAl7xFOltY6j1n3zHj8iAjFcjK/GEb6HKyAo9GOi+sAEjwn6LYPTSz+IzSQV8LuOYN7yUTQoqtLlyMHMpFIV/8DGad5+V3A1kmlTJ8hvfna1nDxvmqTaC7YK7aCCM6rWrNsqH/rEj+XpRash8CBB0+X04yj00IReWu/FRWFhtUjTv6CwmIvQpWTEOdCN142uG/u1yOIdfnQ3LCx3nEOfYRHsRxwGyl3Y0V3juqP/KvJAyKt1581yHOd8bJBMt4JDaaUyqzOZpX/yIwoOK+h+wHHmvhu+xA5irRfzKlg7s9l55eVvkJtv+pS0N7AgL32wae1mXPnFb/4uH/s0pzKXhfWdUTsL+pyL/kBB+JEWOYJtcvcZU8sg5k9go4eYPWiZMnGUfOyD54m0oWamT5d4oG45ALhp80755W8eQWTYQBjjMk8gj57GthVzHhCU6xYRQO18GQT9A2TdsO4tMNQ8qJ0d82jkL27+lDQcYhfL/7KEwZHtTEbLXXc/LR+96gaIudz/pjuclNbu+0SW3OFHWOQYVtB9wtQypYY8hI2zvP2uYHO7srJc3n7+KTLt6HGSCRk8KjXwfnRjc4vc+9ASWbd+CwQddEuLrqYf0Tr+QZFnX/biLHINK+g+wHHq3gvRcuH8Ed1r5w6YWM1BsKIa/BwkJEPETLB21h8Qec5OkcwjrKCzhnkq7H445hvDxGwRBg7V6Ie0Lv+YyBOcR2mRJ9hBsazh8hbV0d62Rd+gUTvL76yY8w8r6CwRi/Etg6GjPRahMLXz30Uy//T2LfIJK+gs4TgxTuotzlX7ihpuu9bOXcX0UvRShhV0lkilnluNGporUzTi03aiewWHZ8wjm39GDf2AibLIO+ygWB9QWTl/bEtL+lNw1AvhpHwJeLHmH9PFifdhBTanLXH9rnwUTLi2WQGRUyL/qXXieyLP8sFui0GAFXSfMRn96BHzoYmJ2CmqBeJ8QKSxCqX012Fe9PuDoHdrrb6Cfi2fS82xD3BmksMZVLvx+ZzIkiwmYFjkClbQJQql6l7E36k9K2GaXG/Qesk0b9+ilGD70CWJOi56Fz5p2XxnjrEoMVhBlyQ4h7g3ZHOMxZEGK2gLixKCFbSFRQnBCtrCooRgBW1hUUKwgrawKCFYQVtYlBCsoC0sSghW0BYWJQQraAuLEoIVdEkinsVTYNkcY3GkYbAnZ/B6dkJIfgGhzqxSqnwlyuujgydnuC9p3TpbZA1fsm7tkV/QAINWeA6SMaeWidSMEEkMFUlFTRqwGDBifBdTjVKZP0DQR4UI+hWtYxfjuwaJfNm5xcCRSMPnD4g07BXZkOULwvuPQRD01FqRoefBec5TSh+LS1YgctBKrNcgkLeaa+megLwOeTOmpmM9j+85b9nW0PkD8la3aK02YvN+kQMIG0LeoZUb5NmYM5MiyQ8qFfs++mxwrkFtfbzG0f1dyt1hK+bBASXGkG7TOnO1SPvP0NXp++tIs0SeBT13slKyCGIe3buDWViUMliApndpLQtElm324nKPPBfT8cnoQ1gxW1gYDVAL1ET+kE9B49zuGNvEtrDoALVATeRPd3muoS0sLAYT+exDo7Coe4dSzu/Dm9wKX/AlrKUILvGrIwpMy93fKTFEcXfA2n2nyJK7sBMmigGhgILmpd1NIP8ytsNeWXgEQ6G/pGaAn7/fGeSu1yNs93dKCSCsxiNMj+C+FmGXt19K0BnwmwLXPyaYe0kLOgZymetFMjeIpEronVEOLMmHNSouAvcfRHD/Ar67TSSNY90SETW5x0HYuVyp2LeQD358Zxin/qRIy93eQzClwp1ItILTp8H9mgjuJS3oq0EOgi5FzHunUvHfBRuW3F2+K/lWP6LEcPKVsPvPw7mn3yWyFH5RiqijoL9fKEFDdAVFMb55IhdgQdkbt1J+BLY3bsybEqqZu6CgPl1oQVtYWOQQVtAWFiUEK2gLixKCFbSFRQnBCtrCooRgBW1hUUKwgrawKCHkWdBuLzfPdV5urhcBNLgHPfvXCb19fyQjK+4lyr83n+5NEwNDjgV9Lc63MO6tITZ3LCImefGhwDEzh4ucWuH97ohuMXTmzmeZJ/rxIdBHiZw4RmRyeelwJxdyIrcoMG+YR8yrUuFOH6Yv06cjAU1QGx3cqZncIRdP6+AcdUhYHGQySGxmHDhORvQcpfTp+IyYoOBu0lqewPYK7HCixg6R1pexvU9kTQqfxV6K+9xbRogk4aQxOKkm95OUEnI/LoL7i1qrp/D9Muxvxme9SDu4l4H7kjQOOEK4t8HuySnYhd0N97me3Z1p4dz1C7A7uS/3uGe2g/tWkYq9Rw73mXwiDNzLyZ0i5oQM+LycCe4hkzMM97W+3eHzLrjHYPfYFpF0TuzOK/QXKFmmgtQIinge0vFGkJmPRJ4Ip4Sh2bJgiEofL8+JVvxM8eHX9Vq7z+LUjyIOn3EQ/Zc2keuKrWnuc6/kiix1SCu4a3DXM+Hc4E7OpJM1dxoSTq6eQZ6Be2yxyH4YewMLtSLlPgzcM+DsvB7cT0U8Cq9EP7i3g7taA+7grB9BXiwRaS5S7qxNH0TNmobP61OQPHB38CnTwR2EsuXOSpmhDdyd1SjcwF2Be2ypyF74fP+58+z9AJsLVah546+DMc9BxHkgBCN3CDiKUBiYlA6y6TRIgqD+G+IeF6leKfJYK48qPMi9FoWWeyaM+SZE/MurjtzBv6/ozN04+N/A/yGc70mRRnDP//Kv2YHcq2cjnWeg8H4zuII/C7CB2p28+WkKtgdRqMPuDlpuh1YXD/eF6E40grt+HdL6JvB/I/w/B9w7+Kco4vtRsD0M/4fPN63tD3eerQ9gCfXAKCT+bUqlL0NC2LxAfNDMkoGggyQzy10MknegNLtdZMYekT/k+mJZ4mKUwNvQtG5/J4x5CdJ42qtp7I8xw9DB3TjJM3Du38LA4H8cmqOF5P4CuDvvUSr2bnyiRmY688XdnPdpFGqwefL3IhMKzH3tSLQ6L0Hl9R6kj60SxOeaO8FWi/H5J7SO/xr58WeRc3f3pYXaB0HPTMbj5XMzGfkwCMGosUo4mv9dPkGSaeSc/q3jqJ9lMjXofwx2bT21LB4fMj+TUR9CZsOocbRGBsO/DHfW2OCe/nkmMxRN8sHmPrk8Fht6quvGPwAbkDsSNWjcUWs5d8Ri+pZ0+iCapYNdWy8E94bTXVd/EDaAz8ehl8HgjopfMs3wtd/GYvLTdLp1WbZL/zLXssDCasfRl7iufBMZfC4i/OZ1NqAW/c3OMEVJNuUJf+zgQGcWSuwFjpNKaj1yhchONlEGAeSurnBddR3SgCYmV1cZTO4K1YEzG60UclfgjmboYHGfXeU41R/R2vkKXAVNTFZNQYSCkAvuDvJazdFag3sZumHT14lsztua1l1B7u7/g899Cel4PdKBRA+W3XkdBY2pueB+iuMkWsD9xWy4ZyHouiFoZn4cG19HyTEpK1LIBf4jK7q/iilxUOgwqBji2WLht/7tyFd59kbWYXP/LGRtrchw9C9359m4dUMcp+1qiOmruPaE3rl7hvS4u8HckXg03cDdO1d23Hk+cncXot/OPvwikb155n5cjVLlcGb5MtxkXF+5Gyka7hoBnOlppNg/7qPx52zYAv49frlIfZ5r6pnVSsW/gXR9Htce66UhCp25+z7v27wnd/8Y/DVlRK+I8zbgQmgQ9h6/qjfuvZzxzGEizZ9QisRUlUl1KJBYCJlpdJKOxJJKKoePleqxI6V8aI1UDKuVRFWFpFrapHX/IWk90CAN9Xukec8ucVNtkkGdo106O8/VG1HNo3+K/iWcbcUBPzLHOHOYUi2fxXWuAiN0L7LlriSejEn58DFSM36UVAypkXLDvVxSza3Ssu+QtB0E9+27sb1b0u0p8KehaV/yjuLO7/gam8z/ap1BAbtqvxefa8wC9xhr5X/HNVGAZMGd7YgEuSekYvgow70M3CuGg3sluDe1Gru3+Nxb9+0E94y47fx9ttxdNEPVjVpXfE/kiTxxnzMUhSbFjK4la8ko+Gl3tMRwpJMok8qRo6VmnOfzxu4VZeDeIi2+zzfugM/v2yEZ8Hbb3T5w103I5++IVP4winvEWWZBzInP4GJw6mijQlggpWC4uAydMkXGzz9BxtWdIEMmjYWBkxB3HGQTKKkcOG4GZNJw4jREnJKGbbulfuka2f7MKtn38kvS3tQmOkNhRxE0YGfmVq0TXxB5Zp8XlSvMHwHn+QLS8EnsJLPhnqyKy5DJR8tRC2bJuJNnSO2EsRIrS8DQccNfxeLgBc4QcAbcXeTBoW07ZfsScF+0Wg6Qe2O7X6j1ZlyXTe6b0XJAN2DJHhOdM9SNRAviWmx8hC4azZ1C1pKsTsLuR8v4BSfK+LqZ4D4GBRt4G+60ewd32hyhLQXuO6T+ubXyyqJVcnAz7Z42tRfE5J89CCZf2nHdHyBt3xJZvNdE5wynDlcqhfPKlQisV0NhuKPFlawqk+HkfirsPm+m1EwYBd4J5JxvdzRVdMaFxWB38E+joj24BdyXPC/bFz8Pu7+Mgj5b7ppNFBRmqf8OK8xDPOdcCHjXx+BY38chOCbEqCCl8W2iwpHRM46XWZdfKCNnHi3JmkoYuRLNLgoYv+Vx/PDP4/CySLty8H1GS3tziynF9qzZJCt/fa/sWr0WBm5nC8W7fCAYz1UW3R9qPQaifiBHzTC+j6v8s14pzYv0xj0mo0+YAe5vlZEzjpUy8E5UVwRwh/A95uAO0SLQ0O3gzWC43/YX2bVmHfIiA+74UTR3HOBer3UbRJ2rdyXNTCpVBjE713gXj+KOArwK3GceL7MvvwB2PwbOXWGCV3AzeWTNc8BZyZ3Jxh9yd8E91dgibY3NsmftRll1G+z+/Fq04MjdOy4YJh5+zdZZK5w7V9zPLVNqJ8TsfALXgJijuKOUr0rK6FkzZPalsDu4s/WZrCR3z678ucedKWYhzY1XubeDd3sDuK95CdzvkV1rYfcW+Eiv3EFd66tFRv8kyOeDfgmp1fEhkd/j66FRxNhPGDJ5gsx570Uy6XVz0bwaYhzZhSFNP4k+1wtIVtjXMiVZBs7dLFueWC7Lb/2T7Nu4RXTatEX9o7vDENyPgucLrlt1q8hjAx12hyHrLsDlftE7dyVDJ0+Uk97vcS8bUg3uMXCHGX0h9woamNxRMrvkDgNvfnyprPjF3bL/JXLHOXrhDsdGK2LqHQO/rcPbMxveg4IMtZ9C6yya+7CjJ8kccJ/8unmmADfc0VphAZ01dzi3g0Kd3NsONsqWx5fJcnA/sHlrNtwP4DLvRwvlL9gZIPeFccdpuhJCgaB74+7I8GMnyUlXvl0mnXkShF0JG9LuSAK481+vMNwdcPfE3bLvoOG+4v/uRmtlG7h7xwTjMHcuNvgIdrwBCR/dmxU4+qSpMOqPsXlsGDEQN33kyWctkLOv+xiaWrNMyUxH9kqnLEh1Bo5nAcBfxcvLZOgxE+ToN54iDa/slkOv7BQ3jVI7nGAFOE2Kx1MrXLd+mx/ZH+ACc2aD+3dRpoU8uudzL3NkCri/4RufkDHzjjd9xH5z7yj8cPk4+lvDj50oR79hgTRu3yMHt9WDO0rtCO74aorInqUiO7nGd3+BCyRO9lolvXGPydGvP0XecP0nZczs6SbNh7mzIOsLfLvz8szDYVMnIV/rTB/70HZyh4BCuTvl6BpMRU31LLjv9CP7AxWPjzwNlRAHPpGX4dzj5UmZcvYCeeO3PiWjTpxqfNVUXiiQ+mz3w9xR26NFN/y4KTLpjDnSWL8XPr8dQo/irsBdjhcZ86jIji5N726C5oi2fFmp2EVhxJiQOJqZJ77rrXLqVZdL9biRnkH9xA0UpnZDapMw8JSFJ4tOZWTPupdMn5vxwYiNRYbXiBz7D5EtzX5kH8F+s75GqfgF3Qq9VwHuiYq4nHjJhXLq1ZdL5aghxo654m4EAY5lKBwnoebLwKh7120AdzhMKPf4OPxBF2nMEzBuP7mfNAp5CLvHz43kXpmQEy+7QE7/zPukvLba85Ac271sSJVMOP0kOLT43HH+QO68unl2Hj488SmR7S1efF9x5iit01/Dud7gnTMAhnu5zLn0fDn9c1eYbhWPzKnPAxxAnDB/luG8d/1G+H4Yd8K8zB9t5KNg91dHvjsLGr8cewZK6R9GEeMo7oKPXiInfeDtaGpVmdozH2CJqOIxM8BWPqRWti1aiaZIlGNrlFiprSC3hDteXNZAN2P8OV7tHO7QTpmSUz7xPpnzvgskjv6SqZXyAHLnIOL4eTOlbOgQeWXRioiuhynJ58CUq+DUq01E3wDuE/4Vp0YNFWF31Mynfub9Mgf9ZSeZyF0h1g107hhqvnFzj4dwquWVJeSOdIVyd+qw8SS4v2gi+gZwH3kFTo0+aciIlOGekNM+c4XMvuIC45MdAsw1eN4E/GrcvBmSSJbL9mWr4GNR3BXnTjyMgpwTmgw6CXrhUG+EjzOEgkCBuTLz4vNlNhyafQf2ffIKP99GzzhaUs1tsms1bBaal+i8i4sSawRK6919vKUxf4w3suuEzI7yuJ/47gtl1qVvNbciclUzhYKOhH7WiKkTJdOaBvcXEBdWmHHAKZNEaf04CrSDfmSWqJuolPsfyL+QV9fAI5Crsy+9UGZf9hYzcs205RXkHo+brlca3HevWedzD+JP7roahdLfIepGPzJLnIDuRexqtExCZoaRuwPu58vcKy7kXthhOYPp1qDAHHrsBPh8Svas7bB7EHf0xRXHeqbfL7LZPEHYUSrh6EOz8YFUh6XYRRt/gcyCUcuHDcm/mDtBw7FP/ujF6LOfzD0vsgfY1+STXJWvx05waRsMcE+fhM/wprbPffZ7LzBNwnzVTt1hjFtWJidd+TaZfCYK44j0gfJb8Yczf/rCncfiN/xt+Ll5baaBaWGaBgPMY+Y185x5H82dtjM2DPL6MIB7JWdLwWfCzq2Nz9H36IODBWqLGqPWornTFtQstetx91O5sArEPudt94TWKamdMF7mXHGRDEep6fKhlcEEHRvNsNP/40qpHT8Gu2EEHZDK/Cvqk8l+RBaoGwHuHzucFd2A/pXUHjVO6mDU2vGjvL78IIKOXTG0VhZcdZnUGO5h1ze3hS4XOZV96ixx6jjvN+HceU1em2kYrIKsA8xr5rnJe9ggmjttWDfCj8gC9BH6Cn2mJ+hj9DX6HH0PEf43gwNqjFqj5qg9ajAMnnYXVnHbt2TzVPw5H6n2druBw/JTz3udjJkzXdItObrd20ewZuBtsZOuvAi9nbDMNSPC53LE1o/IAjFwd1DKBTsr70jO+LdzZDibvoMs5g6wxK4ePxIl9vnmNlcwmH6Fmqp1JjdMVDRwDI/lb8K4K3NNXnswW2SdwTxn3tMG5hHKQDD9tCFtmS04qk9fCeEOH6Ov0ecGq1XSHdQaNUftUYPBMGmDdo2GKeiLY46TeUuYD7BkGHXcVJly9slmmL5Q5HBh81jh5LPny6gZ0026gkGP5yAR56/2Bs7vdd/g7/SA4T7jOJl4Zp03CDbINVQHmOfJinJzz3c00hPOneVz4lTUvFlw5zE8Nqx2TplrmfvMuHah7M48Z97TBrRFOHeCtqRNewN9wwwkBjq9Z/fpxtfoc4jwvxlcMM+pOWqPGgznzvv51DC0LLIsjt+dh5/7X3YCvuCja7yFYmrntkFuancDH9rgM7KzL0dNZR6pCQJH/+Q0kbYJfkQEqiqUypwTzt2RqeeeIcOnT0QTKMqR8g/eTageP1qOf8cbw8ZjAbZQ3LNFWri2VS9oGe4dG1ZDibkWr5mvOxnZgnlPG9AWtEmwwGh32rKqwo+IQNsEz0eCfYi+RR+jr9HnCglqjtqjBqnFMO6ehpfFkTs16Hdw+LsntGTQfh8nY06aHpGRgwhcnyOAo048VqrGsE8VlNlMo66D0cZ7+1FIwPGdQMN63I+SETOOMc/mFqxl4sOU1mUJGXnc0VIz7ijshzX/XS4+MNLfiQCP4bE9YfrOuAavxWsWA3fagLagTWibnmAaaUvatDfQN+gjAXaHT9G36GP0NUT43xQIuD61Rw1Si8HcCWq4ZgRU6izEXkgzJSNDp4yXkccfI5nBHggLAUtM3jKbeDpaTIELLNAAsSEgyNtvUX1Jcp+HY0Oap2kZCQcaOnmcmUhRDGBNWTV6uIybdzz2wrjHK8GJ/WjwCwW+4zE8Nshh0+YavFaha+cO0Aa0BW0SzJ2gLWnTSO7sksE36CPB3Olb5rZsgWvnDlB71CC1SE2GABp2FjpoepzpR3QFSwaVlOFTJ5mpcHzmtBjAm+/lQ6plfN0J3PMie4DxGoqfNdTbD8LkJJpoZ8BV/P1OwM+VisuI6ZOlehy4F4lhmY7KUcNk9KxpSGC4z8Kmp4gcZ0Y9g3FclXdMCHBuXoPXKibutAVtQtsEm55dDtp0ctKPCAB9gr4R7jv0LfpYvh4g6SuoPWqQWqQmw1oN1DK8QsM7egKtcqkYNkSGHT2h4K2OLkBi+KRS7UROzUSmh5PjrasIpx4Zwd2VstqhuMYYM+mgaDIA6eCUvJoJoyVZWYvdILGZtB4rUh0xOGS+C3xWn+fkuXkNXquYuNMWtAltQxsFgzalbUPBwizwtqbp1sCn6Fv0saLhDjAp1CI1SW0GQ0+jU0/x97rBewyt3Nx/LI5m12GAHecaV44ehp0wp1Zon8QiBkjKoFQFwwZljmtK6LIaPkRSXNw5GSBRUS6VI9n4CHNqxdVVImopfsdjgoBWAM7Na/BaxQTagjahbYK5G7vDprRtGOgT9I1gu9On6FvFJGaC3KlFajI47YSeAkGrkEEEDpknJVlbWTRNjw4wr5npXBEighz7SBFO3cbCLJS7md9a7c0gKyqAfKK83DxHz3QGw0VJF3rjEuB3PCYI2pyb1yg+p+ZiChXGNuHcaVPaNgz0CfpGENCdg0/Rt4qMuscdWqQmmc5gqOEkHtIshaAry9G8CW/WFg6soZNoftRgO7SWgtU5zh+GNAdHQrlzgYZkNWroYnNqpId2Ka9hLRWaNvDKRDi1+S6UO8/NaxQjd9qEtgnnTpvStmGgT9A3guAan6JvReRtQUDu1CLtEpG2Khg2fHSFE9AVb1UXFzeTHoWOEBdFiACMGjqbwYeO4O4Y/kUHGJZPcHHSQASySXjoMTy3eSKtyARNGJ/kLdRQhNvUQ+hMBwP6FH2rKH0eWoz2Se/mcpO/1wPp1nazVAr5FRWQHj5s0NbAyTWhiWsViUd0gOM0WQh3Je3NrSYY4xYTkJ50a5uxSwT3FrhmhEua70LmD4M7zs1rFJvhaYsOu0Rwh02NbUNgfCJkbXNlfMo8RFR8ZvftEnX7WDexNAuZbgfHaWmTtkPIn8gSsQCgU7e1S/P+Q9zx4nqCao94vItr6gpPEAAlKa751AifL0Kn5lTS1oORhRl4JSIKM/NdKHeem9coxsKMNqFtorkb24aBPhEyzVIZnzJPRBYbd2iQWvTmUoSm7SCV+oq33R2eoNsPNhWdYZkaLn/btq8BW0GFDY9wd8F2ETNJGtn5rg/OHDhOUzMcp/i409HSEBvtEpx2gm/xbI4ozPgdjwkCuOPcvEaxObUpzGAT2iaYu4mDTY1tQ0CfoG8E/R6igU/Rt4qLucfd2CVa0K9ADeoFf6cbWFJzDeWdXj+6mIC+XRvXeD6wD6kMI+dsRvMqYsL7qDQ4rvd3ugEl9b4D0rRrf/H1o5Gclv0HpWkvV7ANK8ycjaiFIwozfsdjgrg55ty8RmjWFgi0BW1C24QnjjalbcNAn6Bv9AR9iT5F3yq28QNqkFqkJiO4v+Aopdf4e12glIOmR4PsXb/ZrEZZLDUV09HW0CQ7lq/DHlqOgelSsId6SaQ6QtCSViq21t/uAnLX6RbZt2EzDHyoaETNdLTtb5DdazZhrz3UJoh/EdwjBF3d5h3TE9452801eK1i4k5b0Ca0DW0UBN+mEYKubvR8I4CX4Z4xvkUfC8vfwQbTQQ1Si9RkOHe9xnHdtqf9/QDE5MBL22XPuk1m4fBiAMfxWg40yCuLnsdeWJr4vKLGAVEvdnss47oZvpfX3+8OR/asfUkOvvSKWQ6nGMA5sQ079sjOFWxYhKVJafBa2gv3Vu+YsClrcXMNXit8Hu7ggjagLWgT2iYYCpanTR+LGD9gvtA3wp5pjRvfoo9Fj6YPHqg9apBapCbDQC0jxbEVyIiQ18nE5ODWetn9/Eb0yYuDHB97a9qxT3atZE8hiBwFqrfizxazGw44cwrKyISsPxZHbbBF9m/chhwtjpKaNUjDtp2oPTdgJ4y7i76x7o07wGN4bBC3mLkGr8VrFgVgA9qCNgkvzGhL2rTXm044CX0kmDt9iz4W/ojl4ILaowapxWC7E9RwbAVUmmgHub/5sV3Aqr296aBsf3aVNO5Eac03iRYQpsl5sFE23P84sjqF9AUZxMQ9A05k3wuqOYz9oP+bLjBdjtYG2fr0CmncsbcIuDvSvHu/vPyP58RNswsUVMCSh/soDJvFIok8hscGc+c1eC1es9A1FfOeNqAtaJNw7rQlbdobjG/AR4K4o7sG36KP0dcK3eUw3KE9apBaDOZOUMOJdny7JOM4sdvx05DiKCHbcLJNf1/k1dKF5Ke17H1xs6z908PYCXuqU7ta01GXZbHw/FHNOOVd4dzL5KWHnzGZGT74NkjA5XevelFe/Os/sBM270LzgaL7YNMs3vW1ZJ93bNjoT5m5Fq9ZeOrK2IC2COeuyB22PCqLtcmXbfd8JHB2C5A0PkZfK+jgGPKdmqP2qEFqMRhKexqGlrHH5aL+jo9AAbBEaG86IC89skgOvLy9YP1Jlpx8e9+qX98rOhNVO7ubkA3LvP3ewNfHuE+JpF/xftsVvEa6zWsRHNpWD+6FqaU5wtmE/uzaPz0imRQHhEK50wPRNw59HrYzOM6AY/mbYO68Fq/JaxfqTgfznHlPG9AW4dxpQ9oy21cC0UfoK8Hc6WP0Nfpc8DXzD2qNmqP2qMHw2tnd7mlYXP+IxlYk+qYgch7K5JWnV6LEfkxSzXCowTYukpXJpOXlRxcjPANi4SUV/vwFfAJHr4PhHFBK3xLFffM/l8jGB5+WTEsbuA+ucelMbltKXvo7uT+LVIa1TJguhVK6uQ+vA+Kx/E0wJ16L1+S1mYbBdmzmNfOceU8bRNTOSBtt6PTh1cLGR+Arwa0z+hh9jT5H3wvJoryBGqPWqDlqL5o7tdtoBkH9Kmd3RuthL6MEuBwH8Mn3LqAhuSzNvhe3StXI4TJ82qTBmyeMazMvt4HUY9fdZF4LE+xYjMvsRLvrOyLP855WlqhPaT1uF055MXZ6TFjwrpWR3Ws3Cl+TysXfw9d2yjHQ3FKulpcfXyJPfftW1JgUVVBhatK4S+vMteDOYeAswZfGj26EGC7CxXpO1jDctexc/oIMmzpRhk3mjFRcf5C4c4HATWhmP/vD30imjU+uhbWQNLjL50WWZjFu0gFyH5MB9zfjYpzpEgi+8nUUV66ZNNbPj/yDYxZsNm+49wlZestdkm7lmEkYd3eP1q0fF1ljulmdjqprdZxmpNjhQvU9Uk5H4oDEgZfrZcikcWYSuBksyaNxKSZeY9eqDfL4N34qzXv2RhAza7P8UqTiNpGtUQ+8BmB0C/oqqPbVWdgJ5J5pa5J9G1+R4cdMkpqjRuedOy7K/1K/Yp08CTE3796N/dCWCW/I/0ik9o8im/vI/fiDSqXg0Op07PQoLQz39mbZs26zjJjB9cy4XFl+Hbsjb+shpmduvE2ad+5EOsJaJuJClN9DYXa/yM6Ip+OCcMxupTJjsMFlnwO4s9vRJnue3ySjT5wm1WNH5pm5x52DAdueWi7P/e8d0rizPoK7Anf5L63H/01kg+lqdFLHBtTSYzfigHMQjeKop7Ny6ZfWA7vl0JZdZmV/82LvfNyfpjPTqMC2Z1bKoh/cLnteeBHRYQ7NY/Vq5MP1Iov41EUfsRO19PBtcN6FvXE/uHW3VA4fKkPA3Rv5zrGofe4869Ynl8uSn/xe9r6wHtFhTS7DfaXW7jdEnuHtuj6CBcBYODYF7YRwj4H7Xjm4eZdUooVWi9oqL7cxoRY2NfkOsy1PLJMlP/0DuL+A64cs+2a4Z1Zo3f5lkdX9eAMlC/5x6HIpvj0Ewg7i7oD7Pjmwqd4Imj7f4Zs5Be2OVi/XId/82BJZdgu4r6fdQ2Z6Gu4uuGu0TJ443NXoVt19pCkW24hma+ZCXCFQPRRV065XZPfql81KjFzd35t0nRvwNgEzjMReRJNj8Q9+DTFHOTTLTLdZKfe7Wi+7y4vrD3YhU25CbaW5Rnko98Yd22TXmpckUea99pYrQ8IWOdH1Ye5t7bLhL4/L4h/fDodeF2FUjzuM+lWRZQ94cf3BDohhbArc3wRHCeEeB/etxu7JigoZdsxR5oV6uebOZ5VfvOcfsvimO2Tfeoq5Rw+wEzIt4P4fIisfF7nOj+sr6rc5zhg6MArzMO68bQafX7VRElVV4D7BDFjlhDvOQe58r3q6qUVe+PPfZclNv0NrkBVYyJR1AxetytintD5/ichjh1PRTdCPIX+moaZKIRed+Uhtt+89sAnQdmi/7Fi+XtoamqViSI1UjBxmDGKayf5x2aKjad1h1H3rX5Y1v3/IlNBNu9jUDBOzAZoa+rfV1Ynvtbf395WiBB3iOHJH85NvNAzjnpC2g/ulfuk6STW3mjdjcjE975Ze/7nz5d/c5pNQ5L7sZ3dKk2lmh9VOBnzE8RciZf+LtswAuBNTNqP5yfY03xEVWAWReyu5L1lrpvHxJfdV4E67DYy7d7k9azfJ6t89IMtu/aPfxQgryAiHzeufoJvxM5H3RzwV1zuqqyduaG93JyBFs7Abwp0ttAOy/bk1KHBTUjG0xtjd8B4Ad+Yde2571myUlbffJyv/725p3rsnG+4/dN2qW0V+1eUR3wCnZRNsyGqR5HFobkyFY4cSzLS3mqdq9q7bYh6Yrx4xXMqHVpuE8skek2gTcDz/Hd5HIBnz6TmDE3fk4LYdsu6uh83tghfvfdQsXxrezCYUb708rbX6cnv7ksOv1Ow/+Aa/0XwEjdyPxWcE9zbZuXydGShs3ncQTdFhxshgZPi8yrUbd5MvPnd+iX2Wzge37JC1d4L7b+6TDfc/lg139psfBfdr0c0YyIvufbBAOGoD0jQD5+U6cyHcY5KG3XcsWyP7N7wiLfsOGceuGFZrKqvDPE3AfgT3ju0DW+plzZ0PGbtvfPBxcOfgX1SrT6F76D6Ishzcnw2ZNZY9vIpgPLubc0Cba60h5T1B7pm2VhTmz5un1lr3d+Pe2efN8Z32O3Pv2MYxhzbvkOf/8KCsuu1eeemRJ327R3F30qh17xNpQjej5/MGgQn3MHc29H4jEnAWqvfA2orAyfG3FU5ZKWPnHCejZk0zS8COOXGqVI0fxQPwPQjgk1sE9rxtXJ1PIvExw10rN8hOFA71y9aJm+LUwKQhHQ7ebnDRd1T/D8Se8CNzhHnzcP4bwP2MsJqa6OAei1XJmLnHyegTp8uY2VNl1AlTTX+L38N+Jg+wxQ1jUP6MRjWPsIL7zlUvyu6V6z3uaT4XUWaOC4eDgiyzGOe5SmQpn7bIIeadikvfCNvz3cOhBvC4t6EgrjTvch41G9xp+5mw+9jhZg0sUvCO8y3ewR2fjTv2yO7naXPYfvV62bnsBclkaPfyXrhTzPpJnPnT4M577jlE3ZnodvwI+QvfD1/thiujcgKLk6gy3MfMhu1pd3A3tTY58jhuAGbbcPLyoGn7btm5Grxpd4QdK14QN0O798bdIfd/wvaw+zLey+qBqF8D8/juo+/hGqcgMZGjXx5J1v5lUj1mpNSMGyW1U8ZKzaiRUoZau2xorSSryk0fqWV/g3msrmn3XlMzNWzfJY3b94AuW4105ighE0bMayFmEFsS+NjqwEHjyndxrdCuRwde5V5uhMyR4NrJ45EPaLHUVkv5sBqJV1Wgj9SGZtshcG+Qxp375OBWn3v9Hv/37JNGXgpgq0SWa536rMiKR724XGPO69E6+B420PyOXtJHaw6usgUIu4N3zfjRMmTiWMO9DF0xrlQZryoz/cNW2L31UKPhfmjzdmkAbwrbW0AkK7uze8WC7HO5L8Q7UPcmiBoFmoOWSvQSVh12V1JhXuhnuE8ai27ICNMd4fpk8YoyaW9qlTba/UCjNOzeI4deht3rd5tHOjs0kwV31MzyLPwedg8vxHsRNHEyHFp9EyXH2SgZotqABl6JzK4dDR2TeKJcnLIyiSfjohJx0ZmMZND/YrMqjWar5wx0Yg4yZJEcY1RZA0dCzbwMpVU+wdpK8SX4rKl7Hc7vyj0usUSZxJJJM2jIEXGdTku6LS1uW7ukU3RiHktDkntvBiUM9yVap1E7LX/Ki8sXTjodXYsbsBE6ntAZnnOTDz/jvt3BvQzc4rB7OmP63WxS8laQd2yf7I4f6CeRx1/IfaukO+aehYIVNbXMzI57Z7sn4Ou0e0JitHsMdk/B7u20e5tvd08b2XOPpXCNf+BKXxJ5brEfGYhszgbUHY9S6+s4/K0I6K2TQBYAUa/Z0TkQdF42w3D5rAgdBnJDPwMxw6FXLPfj8oyTZsK4ELW8CSFyhKoL8sLd/SdaJSyh+WDvIGDeLNgdNbXD+/P95E6BE+Tqhf5xl7/B7hDz8sD5+7nHnJNgdxRoiu//KhB3HqfRbNX3wu5fQVne6wNTvZY+HtgmHP03pAMp5HuBzL2E3lOFH7AEYu3jBa6oyOANDuCPf2BvYBNb7QOxn2td+SmRxf2419xf7NgtMuxBpBt5xUHCgnBHGuQWrWMoyHIx+Jct6neJTLwfok4iDf3k3pl3n7nT33ZCGDdp3fp5kVVZTAvNFXbuEDn2PqVSELMzHengsPMgc9fk/kO0fr6I1mhWA59ZCprYiVJyx2Mi45YiTcfggnxbfu5uQIdCNYPUKpTOnxBp+BlK6JDF7fKJ3Sgld6DJM34ZnJvG5QL9g8G9Cdz58MAnUSvfIrKdo0aDDI4A16OvPnYFuB8P5+YrOwaJu16Kmoncb4UNsphFlWtswTWrYPf4cvg8+tSGe6/dzoFDNYL7s57dl/3S01526IOgO1D/ksj0Ox2nCaVH7FhcnCUXSWZb9GQD1koU8lZk5H/DqKiVl60W2cfOR6GANG1Hy2D67xynnQt6kTtvkOeRu/q21jXg/gwnEnS03woBXLt+I7jfAe4HsYva2skXdxZaL8Pu12td/RmRp9nMRHyhQJ/bsQGFOeyuG5AUVGZ55b4RrYJvaD0E3YtnQtb7C8cAEzS7ynHil6Db8AGcahrShCaZcfL+nJdG42gJ+wybYNDbXDfzK/SV+zCDZjAxs9pxyi8H9yuww5feoWAbCHcN7orD/BuUcsG9GSXzC1wRrghxXI3jVF6hNSfzCJ9VyAF3c4vjRdj9l67bepvImqj14AqIOUMdJ/Y+2J0TmfhuW1ZoA7U7CnBN7j933fTtIiv73RIboKA7Y/7JSqX/FRuvRwlGomyWxZFQlmQcCfJGgwwJ0xdnbcuQxnYK0egbqn+iaX2nN4oZPK2tOHHSfKXi7wCdhUg3+5ocEWcAd3PbJ4K7BncHNb9+DE4C7ksWIf4IQt0COOK/YeNscDga3Ghvckfrz4wQd+fOlgZvbZA7A2q/GLin70J3KnIEt7jAW1q8CxIDd30WeE3BZy/cDX+fu7Rjl2NBj2od/6PI4uewPWDwYnnAaaNjMfdkrdumwUnRNHVGI1SDAAdVUBKzjyB74AhoXqgXM5nMEjSps1hh5EjAKWNiMQ3uaZ+7GoUA7qYWY1+I/aPd4I5WCLkrOPHiAT/tVByYPxbc56PvR+4cZwF3IfdybLPl1cEddo+TO5z42X5MqihGzB0fi8XqfO58ynAkuII7a3CHXShwdzlNF9zLwN0B96d3mZ9aWFhYWFhYWFhYWFhYWFgMMkT+P/7Smv+ik8wXAAAAAElFTkSuQmCC"/>
          <p:cNvSpPr>
            <a:spLocks noChangeAspect="1" noChangeArrowheads="1"/>
          </p:cNvSpPr>
          <p:nvPr/>
        </p:nvSpPr>
        <p:spPr bwMode="auto">
          <a:xfrm>
            <a:off x="212724" y="-144463"/>
            <a:ext cx="8543925" cy="854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38A4B5-AC6A-3EB2-6002-7C3405474F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94650" y="1976855"/>
            <a:ext cx="10954128" cy="1661993"/>
          </a:xfrm>
        </p:spPr>
        <p:txBody>
          <a:bodyPr/>
          <a:lstStyle/>
          <a:p>
            <a:r>
              <a:rPr lang="es-CL" sz="3600" b="1" dirty="0">
                <a:solidFill>
                  <a:srgbClr val="317DE2"/>
                </a:solidFill>
              </a:rPr>
              <a:t>Ejercicio 2: </a:t>
            </a:r>
          </a:p>
          <a:p>
            <a:r>
              <a:rPr lang="es-MX" sz="3600" dirty="0">
                <a:solidFill>
                  <a:srgbClr val="000000"/>
                </a:solidFill>
              </a:rPr>
              <a:t>Ingrese un número mayor a cero y muestre su tabla de multiplicar de 1 a 10.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B5D3D20-4101-F023-418D-4ADD9EBB0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7400255"/>
            <a:ext cx="3516935" cy="351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ject 16">
            <a:extLst>
              <a:ext uri="{FF2B5EF4-FFF2-40B4-BE49-F238E27FC236}">
                <a16:creationId xmlns:a16="http://schemas.microsoft.com/office/drawing/2014/main" id="{24B42C0D-2CBE-469B-09CC-145331E4F610}"/>
              </a:ext>
            </a:extLst>
          </p:cNvPr>
          <p:cNvSpPr txBox="1"/>
          <p:nvPr/>
        </p:nvSpPr>
        <p:spPr>
          <a:xfrm>
            <a:off x="5556250" y="3753224"/>
            <a:ext cx="5410200" cy="52322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>
              <a:spcBef>
                <a:spcPts val="720"/>
              </a:spcBef>
            </a:pPr>
            <a:r>
              <a:rPr lang="es-MX" sz="2800" b="1" dirty="0">
                <a:solidFill>
                  <a:srgbClr val="317DE2"/>
                </a:solidFill>
              </a:rPr>
              <a:t>Resultado con número positivo</a:t>
            </a:r>
            <a:endParaRPr lang="es-MX" sz="3200" b="1" dirty="0">
              <a:solidFill>
                <a:srgbClr val="317DE2"/>
              </a:solidFill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B462122-B704-D82C-5296-6F9405C06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250" y="4385568"/>
            <a:ext cx="5257800" cy="6078071"/>
          </a:xfrm>
          <a:prstGeom prst="rect">
            <a:avLst/>
          </a:prstGeom>
          <a:ln w="25400">
            <a:solidFill>
              <a:srgbClr val="0070C0"/>
            </a:solidFill>
          </a:ln>
        </p:spPr>
      </p:pic>
      <p:sp>
        <p:nvSpPr>
          <p:cNvPr id="8" name="object 16">
            <a:extLst>
              <a:ext uri="{FF2B5EF4-FFF2-40B4-BE49-F238E27FC236}">
                <a16:creationId xmlns:a16="http://schemas.microsoft.com/office/drawing/2014/main" id="{C15F0447-E705-5C62-08DF-D848BEB1D115}"/>
              </a:ext>
            </a:extLst>
          </p:cNvPr>
          <p:cNvSpPr txBox="1"/>
          <p:nvPr/>
        </p:nvSpPr>
        <p:spPr>
          <a:xfrm>
            <a:off x="11499850" y="4385568"/>
            <a:ext cx="6629400" cy="52322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>
              <a:spcBef>
                <a:spcPts val="720"/>
              </a:spcBef>
            </a:pPr>
            <a:r>
              <a:rPr lang="es-MX" sz="2800" b="1" dirty="0">
                <a:solidFill>
                  <a:srgbClr val="317DE2"/>
                </a:solidFill>
              </a:rPr>
              <a:t>Resultado con número negativo o cero</a:t>
            </a:r>
            <a:endParaRPr lang="es-MX" sz="3200" b="1" dirty="0">
              <a:solidFill>
                <a:srgbClr val="317DE2"/>
              </a:solidFill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4368F17-512C-CC57-08BF-45312AE0E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9850" y="8129203"/>
            <a:ext cx="7684735" cy="1720906"/>
          </a:xfrm>
          <a:prstGeom prst="rect">
            <a:avLst/>
          </a:prstGeom>
          <a:ln w="25400">
            <a:solidFill>
              <a:srgbClr val="0070C0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5BC9A5D-B1B4-9AF6-5C3C-59194BAC0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9851" y="5125709"/>
            <a:ext cx="8203975" cy="1676400"/>
          </a:xfrm>
          <a:prstGeom prst="rect">
            <a:avLst/>
          </a:prstGeom>
          <a:ln w="254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85888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5287010" cy="1477328"/>
          </a:xfrm>
        </p:spPr>
        <p:txBody>
          <a:bodyPr/>
          <a:lstStyle/>
          <a:p>
            <a:r>
              <a:rPr lang="es-CL" sz="4800" dirty="0">
                <a:latin typeface="Arial"/>
                <a:cs typeface="Arial"/>
              </a:rPr>
              <a:t>Sentencias de Repetición</a:t>
            </a:r>
            <a:endParaRPr lang="es-ES" sz="4800" dirty="0"/>
          </a:p>
        </p:txBody>
      </p:sp>
      <p:sp>
        <p:nvSpPr>
          <p:cNvPr id="10" name="AutoShape 8" descr="data:image/png;base64,%20iVBORw0KGgoAAAANSUhEUgAAAPQAAAD1CAYAAABnc9hbAAAAAXNSR0IArs4c6QAAAARnQU1BAACxjwv8YQUAAAAJcEhZcwAADsMAAA7DAcdvqGQAAEiOSURBVHhe7X0HgB1Vvf7vzC3bN72SBiSBBJKQLAlVgoo+UIo+HxaKIvbnX0UsTywPsTxsT3iWJ4iiPhQsoIJSBRHpCekhCSEJpJBNb9v33jvn/31nZsOWmdm7u/fuvbmcLzl7Z86dO3O+8/t9p82cM2JhYWFhYWFhYWFhkU8o/9NiYLD5mBto/9Oin7COOGBMqBAZPlEkVovsjPmRFn2CzohkDons2yqyrcWPtOgHrKAHhDOHibS8Syn5gIg7U8Sp9L+w6BPcZuTdGq3l5yIVvxN5Yr//hUUfYWuU/gOF4cjPKhX/b2yOR0j48RZ9hoO8c8Yr5Zwv0tYkUv+4/4VFH2Fr6H5j/lilMmuRhUP9CIucQB/QOjZDZPEOP8KiD3D8T4s+w52HP3Fv2yKHQJ6avLXoB6yg+wnHcYfzw9uzyCEcP28t+gHrkP2GchEib7NofGtDzxAN5inz1qI/sH3ofsJx5l2itfopNqu8mK5QyNlErFfvfU0ilVFRwm5SSn/YdZfe7u9b9AFW0P1Eb4I+ZkJS3jy/StpTVtSdkUwoeWhxk2za1u7H9IAV9ABgBd1PhAmaNY+DjszbF9bIL740VhpbbOuxM6orHHn/N3fInx5rEJedlp4eaAU9AFhB9xO9Cfrdb6qV31w/XtJNVtCdEa9y5NJrtstv/3bICjoPsINieYLrQtlpLSkbugTmickbi7zACtrCooRgBW1hUUKwgi4Q2HVk/7Ekg0fRogCwed9P9DYo9s431sgd3xwvLQGDYsz0NPqRmRIdL4uBf9xRgZObK6ocec+XtsvvH8nXKPfCOK5yBE862oJsW5PCRr8GGqyg+4mBCLosoeTBRU2yelN7SdVo9EDyP/GYpPzLgippC7gHnz9BLywXaTgKZ5znOM44pOQIzdbMIddNr8Dnegi70Y/MGlbQPVCXEHFHoQ5tEVkVOi93IIKuqHbkimvr5Vf3HfRjSgvve8sQ+eV146SlMYB7XgQ9tcxxaj+mtfMNnLGLPY5MMN/cX2rddg1E3adZZ7YP3QVsruk3wMn+qFT8syKnVvhf5BzxGD3ZCwoXLIXQwcfjNpiofTcK0uuwATEbMRzhgXCuUKriy55PZg8r6MNgxu1bCMf8nkjyFGTN1Wj2QNR1dhWS4gbLkitgr1qv0V8qMIXi6YlE84lmN0tYQRtQzPvPUipxI7IEGZhGnCpH0++L2Pg0vq82h1kUIU6HbVSNv1Ni0MPRn57k72QFK+jDYo5DzHGIuaPJY0p7iFp9Bd26T8BxStRpjnQ0l8NWpbqUFruASX87K7zWBQ3+B8+AmH+IvJuFJrYf3QEj6jI06b4qkvq4yAI063KDzk8/ciCtFEIHBvfJTjNHNfqKGoV0sYZogFf0nPvueI0LemrCcZyTkQ3Te4q5AyY/k2h+fw2uClHXDTHRA0QirqSirDQDuRUNkJRYWbJogzi5zasiyvlCYdYw1NC83fEB5G6ZL+AAmKxqR010HY650XHkImzfgrg+37YqTyr58z8bZemLbbm2Z8HB2nnetDJ521nV0treMy9zf9uqbiSOfwi5PjfIdnGIZs77LhTFp12KDXCWjY88K/vXbwlQIiPcbY6jr8pklt3lxfWOEnOn/mJ2lVLOt1CWfxBZwj6ZH98dzC5NUX8FGb1fa/V9RHQZMMtG0DymEo6NxrwfU2Jo09IM3gFiHVRBa2R0+ZBq+dCiO8Sp4OMF/hdFAo0MeODT35X1dz/q3/brDO5bQQ8AC2qVSn0djvHhLETdgsx+FtunI3QZtMhG0IcRdokjHRFeNdiCLqutlssevAnNW44v+V8UCSjov3/lx7LxgSdzJugibIcUCosOae38p9buzcjq1nCvpFeoCtTmZ+OzTyOQPcBLlGIoNlAsxRpyDCvoLlhyEKXiV7MTdalWrxZHMqyge2DFgexEbWFRfLCCDgRFnfhPCPsmhOZ8iJqtLfa1SzEMvCXp9GH4KsFjbXPJR/eshznqakTSISbRKZGVfN1nSIZzplI6YrZLRZvIMxGvC+Vz0+mB9UtzhjJwbC1XKnYtsulDCFm9jC7bQbEMjuMSW0Tui4vCoENVvA0dNj+j90Ex3ayU81HXTf3Fj+gFVZVKtf0VZwofFHvo5uIdFPvyj3I6KNbtLDPHKlX2M1yKouxG3wwAPYxM+rHI8t1eXHfMe70yzz/3eBQP10GSldzjust4qycQjjPvGjR1z+EmQjFkfzuSMgafxyH9Wc28ykbQFRWOfOf/9sm9TzWKYo3mxx/poMH48NNbT6+Wz793uLQELGGchaD5o7VwZk4bpB9EgbkNv1RzsN3j0VwraFlwtFLuamwEzDBi3rp/1tr5hMiibV5cVzhO3XuQh7cHuyjjMj/XeukHvf2eUGreHTjLu/3dIkHfvCArQVc7cuV1O+QXf0XLvgTx/vOHyq3Xju3vfGggMDICwTZ6LQo6oAQ0D5nyMyj0tFAX8LlTvo2/x+86Qi+/pxxM4HaRhPzAsx//IHCnFILPx2wOCEF2iAoWHQhq0hQyh14z1uns869K4cgOHei8bTG46K2PYmFhcQTBCtrCooQQJOheRO5GtKh6XWkxm+9fEy22zn2LwyMHR3joQKdNi0FGN/GcPFEp90Fs8BZA9wGsShz+R631V0WW1vtxXRCLnXyh6+obYdKA21YsKPRtWi+7xovqCaXm/g8OuwjHsVApAr9QHODjiP9wbOfsPnRFpSOf/8Fuuf2hQ2b65MAHkYoD5M7pk5e8uVa+88lR0tIcwL33UW7E6n34bPZ2ewNv/MlohB7PL9jbVnJqRSzWfiqiwb77SgmOk8moHSLDXhB5oM2P7IZTxsRi7olIaoCLahWLJbe2tz+9zo/ogUTi5BPBcay/W2A4ELOKu276bdi5BNtDs/GIbATNVTHXbGqTV/amPYcuMkfrN8CF/I8aEZeZx5RJmk/PdEMWgm5F+D4c+WHkZC9LC/GJstRQ11XfxvbU7hlpBW3RGcibeW9CPt8AZ5mZrTdkI2gikSjEcreDAwo5FfKi+ywE3eQ47vuyd+KZ1UpV/ANnqutuI3sf2sIHH2Gd9zalnB+hI5G1mPsCOnxLq1uSIUzM2UJrVeZvZoEKzl23fuzDZkQPmDdnXIAS8nqEaaZLZ2FxhMAKugtmJlHan49s+S/UzsdFi7lvqzFaWAwGrKAPg2IufyuE+q0sxJyC8LdgI2yp0KzAblMphqID0xSU0GIIOYYVtMG56LOVoWZW34aYp0eL2YGY3XuxcTtEHTLa3zscR4kDg5ZkKKKlTJkS2LSIQ27zqnhyvmDgC+naz0XmfhfZcWxvYtaa9+n1VbGYc5Lr6l8hss/L+MZiIpvr07Ln4IAq+KLFyCExmTwuLpkAetmMcudqkUAaI1lVIef975fEScT9yCICMmDxj38vW59eHiBs7tvbVn3ExZDWxguRlzdCZpOyEPP92PgPkSXrBvQ62UpHvvrTPfLnx0pzPvTbFlbLVz88sr8PluR0XW4Hxhg6bWLOa8JcoXH7bmk71OTvdYYVdD/A91oderdSsVvgDOV+ZAAoZn0fRH+NyLNrTcxABF3jyGVf3iG/eaA050Nfeu5Q+fU3xkpLQ+EFTWguDVe0SCAPgp6f6Z+gX+N96MfSIul7tU5/DRkY8qhhh5gTX+gQ84ABvys3D5LSaD3fs3ykhg4+hluwtgoCpcqLOPTyMFwf8RoXNLFqv8ieGyFqvg6nm6gp5gzErCHm8EdWLQoJh0VHz3r+NQoraINtLb6ov/6qqFUafeYH8AkxL7FiLlos3gs3Rie0FDWtDqHls8vfyQpW0IdBUe+HqN1vIlsOolZ+GBn6OSvmIwHuEpEM39JfQjAPLm1Ip1uf9/azgxV0F2xuFTnwY63bL9XauUbkuRf8L/IKDqSVQigUtI5dD1E/ha2IJaaPGDAn20BjjePoW0TWcCpp1rB9j35iIKPc5VWOXPOD3Waklw9hmPGkEgC5u6423K//5ChpDRrhz/kodwfOGeI4+z4Fm5yDlHAK7pGaqw3IxSfRUrxVZOUyPy5rWEH3EwMRNMvgWJzHlWb2U9SmARxAL3+CtiBsk7sQgBPzKSpOMyzFYJ4Qs1VFQWAFbWFRQrCCtrAoIVhBW1iUEKygCwQOBpVysCgMrKALBD77zEHuUgzec90lA2iEk3iCAper4oy94kFJ5fxgYiC3rRJxJYvXtsqm7amSq83I/5jxCZk/o1xSHS/A7oQj77ZV3ST8mYuUQsBBSG8RWb7Y3yk4rKD7iQFNn6x25CPf2Ck//8sBc2ypiNp7sETkAxcMlZu/PKa/r5MtKkE7zoL3aJ35CdhVY7dzCYWUmze1/lbr5e/14woO2+QuEFIZLRm4Qyot0p4qjUAuhlPAAvtHLtLUSBJSQdPaQS19OGA/hia3YybCFgusoAsE9jU7wFqqFEIHOnMrAbB0Yk3sb3YJ+NPbO88HF1bQFhYlBCtoC4sSghV0gcDGWgdMw60EQgc6b5cA0IEIfU0y44uqg2EFXQgYN1BSzqX9SzB4nWrDtETgtIJQQDBvyiyq4quksn0wMaD50Eklv3+4UZ5d22KOLSXwVtQpMyrknedUS2t7T18/8u5Dzz9Jqcy/wbIoqjq//oi1tnKVcpa77nO/9SMLDivofmJA86GR66kUnb+oBkhzBq6FnQhZ+fMInA8dE5kccWtqZEZkCaxZHLCC7icGJGiAjlxqtXMHKNSwfrRd4CC/KFGXKn7Q4bkQQCmGMDFb5B9W0BYWJQQraAuLEoIVdJ7BLqINrwaL/MLmcT/R26DY28+ull//5zhpCHgD42sZNZWOXPa1evnTPxqPkEExznluKRMZ5e93R0VK5IF+vyc817CC7ifCBE0wU2dNTcolb66VtpQdIeqMsoSS2x86JKs2tIc9kVFkgl4w03HSb8FG4K0r13WeF3nuHn+34LCC7ieiBE14I722dg6GE1Qzd6CoBO04c9+vdexnIrGA7imNnLpb62Vv8/YLD9uHzhPosErRcW3oGfxMOiKg0JzmK3b45oDuwUz8Dnpbe8FgBd1/wC1DH9q36DdMntp87SesoPsJ1DQN+Gs7yDmH0l7eWvQHVtD9RCbjrMJHUTW3SgRNft5a9ANW0P3GopfQPPwTapTmV2vqjtZioUO2CPptIQLBPGReMk+Zt0UDJNCMiHibXQP+6KLSEFNl0W/MGweTfg7Z+FbsjCui8hF2dSvxGZYgF19BPMUyl9fcDahHcu7VWr4rshTbxQHvbkbsBmxWeDHdkb5H62WX+TsFhxX0gDG1TGToqWiE853EnN5faLCmq1BK/xfccaQf1w3uHq3VF3EoX5BeDD7QLhLbIXLgGZENRfOQhoc5U5BFpyGErMudRGvi2Sf8nYLDCrpEodS8DRD0sT0rYZrc3aj10qnevkUpwfahSxJ1QyDciFe08DseY1FqsIIuScSy6Btnc4zFkQYraAuLEoIVtIVFCcEK2sKihGBHuUsSC2qVyqyAeacEj3Lrl7WOzRFZdMiLswjHzKRILHBGnQfVLrKyaJ4YtDW0hUUkyt6gVOIepeIP4/Nvrwaz/xA+v+AfWBSwgrawiIDjqBGohU9GLT0Pe3WvBrOPeLeo7udbQVtYRIN9Fi5O7G92CfijimoVCytoC4sSghW0hUUJwQrawqKEYAVtYREN5d3qM/O1ufBwR+A+Q1FpyArawiICSjn7RNzng4NejfCyf2hRwD5YUpKwD5bkDmeOiscbp0ngMr6oER1nV3v74vX+bsFhBV2SOL1GqbaV0YIumy3ylF2Mr8RgBV0wXJvH7s5TFUrtXYX64+hgQbsvaT1iFoTPFUuKENfxT1Hd3z1SYAU9uEB+n1qOj9EiKQQ3D6J2IASnWqn0b/A5LkTQ9VrHL8VnY37SMFA47UhnvUgT+q9rsG2RLaygBxULJjiOvkzrzDnYGYaQj/znyGsMHzPwGbLGmaZg1uIzg50i9AHF11LUKyX3uG41CqbHWr14i95gBT1omFqrVO0XRWJXowZK9Kw5cw1qNQoRKxQVDdL7IOqvu+7SH2DHNsGzgBX04AD5XPdvSqmbsDnc+ma2YG/AXam1XCCyZIsXN+igRqJ0wpI536Vz1rCCHhTMHq1U/H9E4u/uvea0eBV0T3eb4zgfz2QK9crW6SPj8Zpjgm9bKZ1Ot+8VWbbBjyg4inBApOQAr0y+Dh/n25q5X0Dtl07524OOWGzI6zIZ+U0mk7kL4c5OAfvpO9EluMo/tChgBZ13zB6lVObtcI3qImqZHSHgo5WxrZmMftqPGHRonYbdZALSMh7hqE6B+4iXUebAIoEVdH6B2jl2Kj7eEVU7a06rfQ0FwzcrZJqUcu8WWXHAjygAFPtIEfOhzYuiiwa2D51XnIa+c/v3UW7ynq8f9yrg2jK0tkqOGjdc4vGY5x6vAfAVbwcbm2Xbtn2Cpqsf2x2snd1lWiffJPLMPj9y0OG920r9FJtB64oxjXdovQz2LQ5YQecPyNuTz0UNcw82Q96L1C5f/eJ75aqPXSBVVWXiuq8FRStJlCXka/91h3znxj9KU3MbBB7ohqid5Wuuu+Q7/n5BcKQJ2ja58wb2nd3L0OQOFLPWGdTM4+Rtbz1FaodUQcxwdXhwKQf8kVjMkR31++SOO5+AmFu9+B5g7aw3IU9u9iMssoQVdH4AL03Mwcd7wvrOCl2zD73/zTJl0hhJpzKmX8kaupSDRlDoWtz08/tl6yu7mQteZvSA26KU838iSw76EYUEEqnDEsr4sO8KAivovKBuBCqeK5G9gcbWOi0TJ0yQ899cJ7VDK+Hsr43bWfFYTLZt3SV33vOMNDU1hdTOhHrZdatu8ncKCqRxPz5WoZBB0CtfDWZ/Bb7bbA4sEhRV6VIiQJ7Oez1qmEdgcD+qK5RKyX9+4XL59McvlMoK9p1fG4JOVCTl2q/9Wm740T3S2NSCfAisT1A7qy+67nM3+vsWfYCtoXOOM4fCIT8aVlZqnZIpkyfKuefM8/vOYU3y4H5osYS+IpGIyZaXdshf7lsMMTfgHGGupzajec5BKIt+wAo6t4CnN7DvfHFY39lBjl/2roVywvETJdMWfguTmlFosRdl6LueRcfi8otf/11e3LQdeyGD/qLalNI/Rt+52Y+w6CP6YRqLcNQNgUP+CrK9KKi5zdp5+tTJ8suffFJOO2OmtDe3+d90Be9HL1m+QV7ZXrDbr5E4avxwqTtpatbCTibismFTvVxy5X/L4mVr8buQWZ0ia7Ued7LIX62g+wkr6Jyi7mw0Rx8NEjOhVFqu+cy75YufvViS8bi4OrgWz6AZfvmHbpC77n4Ce8VmIi3vuOhMue2WT0uMzY1ewNTHypPy9W/eId++8Y/S0sJbVUG/U2kUhv/PdZfYW1UDgG1y5wwLqyHmz/k7PcDa+bhpk03fubKmMlTMBigPHFP90TzFF0zagsusHkgkE7J+3VZ54JGlEHNU31mvd91xt/k7Fv1EWO5a9BkNC+CUbwnydDah+UDFRW85RebPmybpluCm9mFAL97AE/urxRU60pRNw4GH8cHOO+9+Spat2ISthInvCeWidv5uSFMbZ6nDDxeWi0wtCw69pSboNww8J88d9fuLY8G/7Qjm90WDLMxi0TsWlivVwEc83+RHdAFr5xNmHCM/ueGj8rqFs6W9KXpFHTa5r/jI/8jv//SkL6LiAR+Aeefbz5Bf3vypXpvcybKErFmzRT78qZ/Ik88sBxf4fyDUKq2rThd5rNGP6ITZVSLxMx3HmYGrdxtF1ExAs+tW3i3yBJ9UCcDUMscZdqWIy5G47qVtAvm7IZNp+IfICyEroM6f7jjuG7BB4Xb+PQzDgii9PpNZ/jc/ruCwNXQOEIs1nAXjcp2wHqAAYrGYnHfOXDltwfGSDhkIKzWY2hnc775/sTz73AuICa2dcZj6NsQc8tL0dA3OdSlOdQPCd7oG57v47VdFGsf7BwegqkJr9/qev2VQ33dd9wMiQ4b4B/eA4+i5OPYbPX/rBdd13uMfWhSwgh4w6hKuq76IjZCqNC0zjpskF55/isQrkug7Z9f59KYYelMNiyl0pKk3sO+85vnNct+DiyWdbobAw1zN5frhf8FGyEnLWROiaczfq4puIYmAGtyJWCDNpV1qcBxXW+32e3NONBsyETrIsCSqxHHdf499xptQNLCCHiBQ+aKZrc/0d7uAjh+LJeSNC+fKmafOlHRTlrUzXJv+XwGXKcZgtBmhabbEMxlXHnpkmTzx9FrEhDa1UTs7qJ3PC2hqdwZHEL3CJCCgm+5wIwTmOzTVu/ymc8C5ORkkDOb9z2HXxx+zcmrRIKRWscgOdeiD6UeRjej/9cxLPrN9wvFT5OYf/LucceaJofedu4O1+J/ueVpWrdmMsxaZiZC2WTMny9svPM0fie+JZDIuq1A7//vVN0PQYX1n/tZdpHXluej/8nnpEMwbh8vcgKLzXUZXXcBz6L1oOqNQfW6ZF9cdc4YqFd+JjYCb3yyZMvehUPkofr/Vi+sKOx/6NYRYbM7bXDf+W2z28Fivdnbkox84T350w0ck1ZKC9VmqZwfOwOLgWDGCg2HxRHAr14FHsXn9o5/eJ1d9gbeUY9gPcjOHfWf0Pyf/UeQPEbWcFXRfQEYW/cLMJMT8eWyEtCczMm3qeLn0XQuN2fsiZiJZFjeLHhRjYNrCEI/H5fkXtsof7n4Se5kQMTMu8yxE+li0mDsQOn2RiPrOx4B+j+/t9MmSRyxWeQEMPcff7QKvdk7K2Whmn3b6DEm19v1tLpw/nE67RRmYtiBQu6lUWh5/6nl58umViAl7xFOltY6j1n3zHj8iAjFcjK/GEb6HKyAo9GOi+sAEjwn6LYPTSz+IzSQV8LuOYN7yUTQoqtLlyMHMpFIV/8DGad5+V3A1kmlTJ8hvfna1nDxvmqTaC7YK7aCCM6rWrNsqH/rEj+XpRash8CBB0+X04yj00IReWu/FRWFhtUjTv6CwmIvQpWTEOdCN142uG/u1yOIdfnQ3LCx3nEOfYRHsRxwGyl3Y0V3juqP/KvJAyKt1581yHOd8bJBMt4JDaaUyqzOZpX/yIwoOK+h+wHHmvhu+xA5irRfzKlg7s9l55eVvkJtv+pS0N7AgL32wae1mXPnFb/4uH/s0pzKXhfWdUTsL+pyL/kBB+JEWOYJtcvcZU8sg5k9go4eYPWiZMnGUfOyD54m0oWamT5d4oG45ALhp80755W8eQWTYQBjjMk8gj57GthVzHhCU6xYRQO18GQT9A2TdsO4tMNQ8qJ0d82jkL27+lDQcYhfL/7KEwZHtTEbLXXc/LR+96gaIudz/pjuclNbu+0SW3OFHWOQYVtB9wtQypYY8hI2zvP2uYHO7srJc3n7+KTLt6HGSCRk8KjXwfnRjc4vc+9ASWbd+CwQddEuLrqYf0Tr+QZFnX/biLHINK+g+wHHq3gvRcuH8Ed1r5w6YWM1BsKIa/BwkJEPETLB21h8Qec5OkcwjrKCzhnkq7H445hvDxGwRBg7V6Ie0Lv+YyBOcR2mRJ9hBsazh8hbV0d62Rd+gUTvL76yY8w8r6CwRi/Etg6GjPRahMLXz30Uy//T2LfIJK+gs4TgxTuotzlX7ihpuu9bOXcX0UvRShhV0lkilnluNGporUzTi03aiewWHZ8wjm39GDf2AibLIO+ygWB9QWTl/bEtL+lNw1AvhpHwJeLHmH9PFifdhBTanLXH9rnwUTLi2WQGRUyL/qXXieyLP8sFui0GAFXSfMRn96BHzoYmJ2CmqBeJ8QKSxCqX012Fe9PuDoHdrrb6Cfi2fS82xD3BmksMZVLvx+ZzIkiwmYFjkClbQJQql6l7E36k9K2GaXG/Qesk0b9+ilGD70CWJOi56Fz5p2XxnjrEoMVhBlyQ4h7g3ZHOMxZEGK2gLixKCFbSFRQnBCtrCooRgBW1hUUKwgrawKCFYQVtYlBCsoC0sSghW0BYWJQQraAuLEoIVdEkinsVTYNkcY3GkYbAnZ/B6dkJIfgGhzqxSqnwlyuujgydnuC9p3TpbZA1fsm7tkV/QAINWeA6SMaeWidSMEEkMFUlFTRqwGDBifBdTjVKZP0DQR4UI+hWtYxfjuwaJfNm5xcCRSMPnD4g07BXZkOULwvuPQRD01FqRoefBec5TSh+LS1YgctBKrNcgkLeaa+megLwOeTOmpmM9j+85b9nW0PkD8la3aK02YvN+kQMIG0LeoZUb5NmYM5MiyQ8qFfs++mxwrkFtfbzG0f1dyt1hK+bBASXGkG7TOnO1SPvP0NXp++tIs0SeBT13slKyCGIe3buDWViUMliApndpLQtElm324nKPPBfT8cnoQ1gxW1gYDVAL1ET+kE9B49zuGNvEtrDoALVATeRPd3muoS0sLAYT+exDo7Coe4dSzu/Dm9wKX/AlrKUILvGrIwpMy93fKTFEcXfA2n2nyJK7sBMmigGhgILmpd1NIP8ytsNeWXgEQ6G/pGaAn7/fGeSu1yNs93dKCSCsxiNMj+C+FmGXt19K0BnwmwLXPyaYe0kLOgZymetFMjeIpEronVEOLMmHNSouAvcfRHD/Ar67TSSNY90SETW5x0HYuVyp2LeQD358Zxin/qRIy93eQzClwp1ItILTp8H9mgjuJS3oq0EOgi5FzHunUvHfBRuW3F2+K/lWP6LEcPKVsPvPw7mn3yWyFH5RiqijoL9fKEFDdAVFMb55IhdgQdkbt1J+BLY3bsybEqqZu6CgPl1oQVtYWOQQVtAWFiUEK2gLixKCFbSFRQnBCtrCooRgBW1hUUKwgrawKCHkWdBuLzfPdV5urhcBNLgHPfvXCb19fyQjK+4lyr83n+5NEwNDjgV9Lc63MO6tITZ3LCImefGhwDEzh4ucWuH97ohuMXTmzmeZJ/rxIdBHiZw4RmRyeelwJxdyIrcoMG+YR8yrUuFOH6Yv06cjAU1QGx3cqZncIRdP6+AcdUhYHGQySGxmHDhORvQcpfTp+IyYoOBu0lqewPYK7HCixg6R1pexvU9kTQqfxV6K+9xbRogk4aQxOKkm95OUEnI/LoL7i1qrp/D9Muxvxme9SDu4l4H7kjQOOEK4t8HuySnYhd0N97me3Z1p4dz1C7A7uS/3uGe2g/tWkYq9Rw73mXwiDNzLyZ0i5oQM+LycCe4hkzMM97W+3eHzLrjHYPfYFpF0TuzOK/QXKFmmgtQIinge0vFGkJmPRJ4Ip4Sh2bJgiEofL8+JVvxM8eHX9Vq7z+LUjyIOn3EQ/Zc2keuKrWnuc6/kiix1SCu4a3DXM+Hc4E7OpJM1dxoSTq6eQZ6Be2yxyH4YewMLtSLlPgzcM+DsvB7cT0U8Cq9EP7i3g7taA+7grB9BXiwRaS5S7qxNH0TNmobP61OQPHB38CnTwR2EsuXOSpmhDdyd1SjcwF2Be2ypyF74fP+58+z9AJsLVah546+DMc9BxHkgBCN3CDiKUBiYlA6y6TRIgqD+G+IeF6leKfJYK48qPMi9FoWWeyaM+SZE/MurjtzBv6/ozN04+N/A/yGc70mRRnDP//Kv2YHcq2cjnWeg8H4zuII/C7CB2p28+WkKtgdRqMPuDlpuh1YXD/eF6E40grt+HdL6JvB/I/w/B9w7+Kco4vtRsD0M/4fPN63tD3eerQ9gCfXAKCT+bUqlL0NC2LxAfNDMkoGggyQzy10MknegNLtdZMYekT/k+mJZ4mKUwNvQtG5/J4x5CdJ42qtp7I8xw9DB3TjJM3Du38LA4H8cmqOF5P4CuDvvUSr2bnyiRmY688XdnPdpFGqwefL3IhMKzH3tSLQ6L0Hl9R6kj60SxOeaO8FWi/H5J7SO/xr58WeRc3f3pYXaB0HPTMbj5XMzGfkwCMGosUo4mv9dPkGSaeSc/q3jqJ9lMjXofwx2bT21LB4fMj+TUR9CZsOocbRGBsO/DHfW2OCe/nkmMxRN8sHmPrk8Fht6quvGPwAbkDsSNWjcUWs5d8Ri+pZ0+iCapYNdWy8E94bTXVd/EDaAz8ehl8HgjopfMs3wtd/GYvLTdLp1WbZL/zLXssDCasfRl7iufBMZfC4i/OZ1NqAW/c3OMEVJNuUJf+zgQGcWSuwFjpNKaj1yhchONlEGAeSurnBddR3SgCYmV1cZTO4K1YEzG60UclfgjmboYHGfXeU41R/R2vkKXAVNTFZNQYSCkAvuDvJazdFag3sZumHT14lsztua1l1B7u7/g899Cel4PdKBRA+W3XkdBY2pueB+iuMkWsD9xWy4ZyHouiFoZn4cG19HyTEpK1LIBf4jK7q/iilxUOgwqBji2WLht/7tyFd59kbWYXP/LGRtrchw9C9359m4dUMcp+1qiOmruPaE3rl7hvS4u8HckXg03cDdO1d23Hk+cncXot/OPvwikb155n5cjVLlcGb5MtxkXF+5Gyka7hoBnOlppNg/7qPx52zYAv49frlIfZ5r6pnVSsW/gXR9Htce66UhCp25+z7v27wnd/8Y/DVlRK+I8zbgQmgQ9h6/qjfuvZzxzGEizZ9QisRUlUl1KJBYCJlpdJKOxJJKKoePleqxI6V8aI1UDKuVRFWFpFrapHX/IWk90CAN9Xukec8ucVNtkkGdo106O8/VG1HNo3+K/iWcbcUBPzLHOHOYUi2fxXWuAiN0L7LlriSejEn58DFSM36UVAypkXLDvVxSza3Ssu+QtB0E9+27sb1b0u0p8KehaV/yjuLO7/gam8z/ap1BAbtqvxefa8wC9xhr5X/HNVGAZMGd7YgEuSekYvgow70M3CuGg3sluDe1Gru3+Nxb9+0E94y47fx9ttxdNEPVjVpXfE/kiTxxnzMUhSbFjK4la8ko+Gl3tMRwpJMok8qRo6VmnOfzxu4VZeDeIi2+zzfugM/v2yEZ8Hbb3T5w103I5++IVP4winvEWWZBzInP4GJw6mijQlggpWC4uAydMkXGzz9BxtWdIEMmjYWBkxB3HGQTKKkcOG4GZNJw4jREnJKGbbulfuka2f7MKtn38kvS3tQmOkNhRxE0YGfmVq0TXxB5Zp8XlSvMHwHn+QLS8EnsJLPhnqyKy5DJR8tRC2bJuJNnSO2EsRIrS8DQccNfxeLgBc4QcAbcXeTBoW07ZfsScF+0Wg6Qe2O7X6j1ZlyXTe6b0XJAN2DJHhOdM9SNRAviWmx8hC4azZ1C1pKsTsLuR8v4BSfK+LqZ4D4GBRt4G+60ewd32hyhLQXuO6T+ubXyyqJVcnAz7Z42tRfE5J89CCZf2nHdHyBt3xJZvNdE5wynDlcqhfPKlQisV0NhuKPFlawqk+HkfirsPm+m1EwYBd4J5JxvdzRVdMaFxWB38E+joj24BdyXPC/bFz8Pu7+Mgj5b7ppNFBRmqf8OK8xDPOdcCHjXx+BY38chOCbEqCCl8W2iwpHRM46XWZdfKCNnHi3JmkoYuRLNLgoYv+Vx/PDP4/CySLty8H1GS3tziynF9qzZJCt/fa/sWr0WBm5nC8W7fCAYz1UW3R9qPQaifiBHzTC+j6v8s14pzYv0xj0mo0+YAe5vlZEzjpUy8E5UVwRwh/A95uAO0SLQ0O3gzWC43/YX2bVmHfIiA+74UTR3HOBer3UbRJ2rdyXNTCpVBjE713gXj+KOArwK3GceL7MvvwB2PwbOXWGCV3AzeWTNc8BZyZ3Jxh9yd8E91dgibY3NsmftRll1G+z+/Fq04MjdOy4YJh5+zdZZK5w7V9zPLVNqJ8TsfALXgJijuKOUr0rK6FkzZPalsDu4s/WZrCR3z678ucedKWYhzY1XubeDd3sDuK95CdzvkV1rYfcW+Eiv3EFd66tFRv8kyOeDfgmp1fEhkd/j66FRxNhPGDJ5gsx570Uy6XVz0bwaYhzZhSFNP4k+1wtIVtjXMiVZBs7dLFueWC7Lb/2T7Nu4RXTatEX9o7vDENyPgucLrlt1q8hjAx12hyHrLsDlftE7dyVDJ0+Uk97vcS8bUg3uMXCHGX0h9woamNxRMrvkDgNvfnyprPjF3bL/JXLHOXrhDsdGK2LqHQO/rcPbMxveg4IMtZ9C6yya+7CjJ8kccJ/8unmmADfc0VphAZ01dzi3g0Kd3NsONsqWx5fJcnA/sHlrNtwP4DLvRwvlL9gZIPeFccdpuhJCgaB74+7I8GMnyUlXvl0mnXkShF0JG9LuSAK481+vMNwdcPfE3bLvoOG+4v/uRmtlG7h7xwTjMHcuNvgIdrwBCR/dmxU4+qSpMOqPsXlsGDEQN33kyWctkLOv+xiaWrNMyUxH9kqnLEh1Bo5nAcBfxcvLZOgxE+ToN54iDa/slkOv7BQ3jVI7nGAFOE2Kx1MrXLd+mx/ZH+ACc2aD+3dRpoU8uudzL3NkCri/4RufkDHzjjd9xH5z7yj8cPk4+lvDj50oR79hgTRu3yMHt9WDO0rtCO74aorInqUiO7nGd3+BCyRO9lolvXGPydGvP0XecP0nZczs6SbNh7mzIOsLfLvz8szDYVMnIV/rTB/70HZyh4BCuTvl6BpMRU31LLjv9CP7AxWPjzwNlRAHPpGX4dzj5UmZcvYCeeO3PiWjTpxqfNVUXiiQ+mz3w9xR26NFN/y4KTLpjDnSWL8XPr8dQo/irsBdjhcZ86jIji5N726C5oi2fFmp2EVhxJiQOJqZJ77rrXLqVZdL9biRnkH9xA0UpnZDapMw8JSFJ4tOZWTPupdMn5vxwYiNRYbXiBz7D5EtzX5kH8F+s75GqfgF3Qq9VwHuiYq4nHjJhXLq1ZdL5aghxo654m4EAY5lKBwnoebLwKh7120AdzhMKPf4OPxBF2nMEzBuP7mfNAp5CLvHz43kXpmQEy+7QE7/zPukvLba85Ac271sSJVMOP0kOLT43HH+QO68unl2Hj488SmR7S1efF9x5iit01/Dud7gnTMAhnu5zLn0fDn9c1eYbhWPzKnPAxxAnDB/luG8d/1G+H4Yd8K8zB9t5KNg91dHvjsLGr8cewZK6R9GEeMo7oKPXiInfeDtaGpVmdozH2CJqOIxM8BWPqRWti1aiaZIlGNrlFiprSC3hDteXNZAN2P8OV7tHO7QTpmSUz7xPpnzvgskjv6SqZXyAHLnIOL4eTOlbOgQeWXRioiuhynJ58CUq+DUq01E3wDuE/4Vp0YNFWF31Mynfub9Mgf9ZSeZyF0h1g107hhqvnFzj4dwquWVJeSOdIVyd+qw8SS4v2gi+gZwH3kFTo0+aciIlOGekNM+c4XMvuIC45MdAsw1eN4E/GrcvBmSSJbL9mWr4GNR3BXnTjyMgpwTmgw6CXrhUG+EjzOEgkCBuTLz4vNlNhyafQf2ffIKP99GzzhaUs1tsms1bBaal+i8i4sSawRK6919vKUxf4w3suuEzI7yuJ/47gtl1qVvNbciclUzhYKOhH7WiKkTJdOaBvcXEBdWmHHAKZNEaf04CrSDfmSWqJuolPsfyL+QV9fAI5Crsy+9UGZf9hYzcs205RXkHo+brlca3HevWedzD+JP7roahdLfIepGPzJLnIDuRexqtExCZoaRuwPu58vcKy7kXthhOYPp1qDAHHrsBPh8Svas7bB7EHf0xRXHeqbfL7LZPEHYUSrh6EOz8YFUh6XYRRt/gcyCUcuHDcm/mDtBw7FP/ujF6LOfzD0vsgfY1+STXJWvx05waRsMcE+fhM/wprbPffZ7LzBNwnzVTt1hjFtWJidd+TaZfCYK44j0gfJb8Yczf/rCncfiN/xt+Ll5baaBaWGaBgPMY+Y185x5H82dtjM2DPL6MIB7JWdLwWfCzq2Nz9H36IODBWqLGqPWornTFtQstetx91O5sArEPudt94TWKamdMF7mXHGRDEep6fKhlcEEHRvNsNP/40qpHT8Gu2EEHZDK/Cvqk8l+RBaoGwHuHzucFd2A/pXUHjVO6mDU2vGjvL78IIKOXTG0VhZcdZnUGO5h1ze3hS4XOZV96ixx6jjvN+HceU1em2kYrIKsA8xr5rnJe9ggmjttWDfCj8gC9BH6Cn2mJ+hj9DX6HH0PEf43gwNqjFqj5qg9ajAMnnYXVnHbt2TzVPw5H6n2druBw/JTz3udjJkzXdItObrd20ewZuBtsZOuvAi9nbDMNSPC53LE1o/IAjFwd1DKBTsr70jO+LdzZDibvoMs5g6wxK4ePxIl9vnmNlcwmH6Fmqp1JjdMVDRwDI/lb8K4K3NNXnswW2SdwTxn3tMG5hHKQDD9tCFtmS04qk9fCeEOH6Ov0ecGq1XSHdQaNUftUYPBMGmDdo2GKeiLY46TeUuYD7BkGHXcVJly9slmmL5Q5HBh81jh5LPny6gZ0026gkGP5yAR56/2Bs7vdd/g7/SA4T7jOJl4Zp03CDbINVQHmOfJinJzz3c00hPOneVz4lTUvFlw5zE8Nqx2TplrmfvMuHah7M48Z97TBrRFOHeCtqRNewN9wwwkBjq9Z/fpxtfoc4jwvxlcMM+pOWqPGgznzvv51DC0LLIsjt+dh5/7X3YCvuCja7yFYmrntkFuancDH9rgM7KzL0dNZR6pCQJH/+Q0kbYJfkQEqiqUypwTzt2RqeeeIcOnT0QTKMqR8g/eTageP1qOf8cbw8ZjAbZQ3LNFWri2VS9oGe4dG1ZDibkWr5mvOxnZgnlPG9AWtEmwwGh32rKqwo+IQNsEz0eCfYi+RR+jr9HnCglqjtqjBqnFMO6ehpfFkTs16Hdw+LsntGTQfh8nY06aHpGRgwhcnyOAo048VqrGsE8VlNlMo66D0cZ7+1FIwPGdQMN63I+SETOOMc/mFqxl4sOU1mUJGXnc0VIz7ijshzX/XS4+MNLfiQCP4bE9YfrOuAavxWsWA3fagLagTWibnmAaaUvatDfQN+gjAXaHT9G36GP0NUT43xQIuD61Rw1Si8HcCWq4ZgRU6izEXkgzJSNDp4yXkccfI5nBHggLAUtM3jKbeDpaTIELLNAAsSEgyNtvUX1Jcp+HY0Oap2kZCQcaOnmcmUhRDGBNWTV6uIybdzz2wrjHK8GJ/WjwCwW+4zE8Nshh0+YavFaha+cO0Aa0BW0SzJ2gLWnTSO7sksE36CPB3Olb5rZsgWvnDlB71CC1SE2GABp2FjpoepzpR3QFSwaVlOFTJ5mpcHzmtBjAm+/lQ6plfN0J3PMie4DxGoqfNdTbD8LkJJpoZ8BV/P1OwM+VisuI6ZOlehy4F4lhmY7KUcNk9KxpSGC4z8Kmp4gcZ0Y9g3FclXdMCHBuXoPXKibutAVtQtsEm55dDtp0ctKPCAB9gr4R7jv0LfpYvh4g6SuoPWqQWqQmw1oN1DK8QsM7egKtcqkYNkSGHT2h4K2OLkBi+KRS7UROzUSmh5PjrasIpx4Zwd2VstqhuMYYM+mgaDIA6eCUvJoJoyVZWYvdILGZtB4rUh0xOGS+C3xWn+fkuXkNXquYuNMWtAltQxsFgzalbUPBwizwtqbp1sCn6Fv0saLhDjAp1CI1SW0GQ0+jU0/x97rBewyt3Nx/LI5m12GAHecaV44ehp0wp1Zon8QiBkjKoFQFwwZljmtK6LIaPkRSXNw5GSBRUS6VI9n4CHNqxdVVImopfsdjgoBWAM7Na/BaxQTagjahbYK5G7vDprRtGOgT9I1gu9On6FvFJGaC3KlFajI47YSeAkGrkEEEDpknJVlbWTRNjw4wr5npXBEighz7SBFO3cbCLJS7md9a7c0gKyqAfKK83DxHz3QGw0VJF3rjEuB3PCYI2pyb1yg+p+ZiChXGNuHcaVPaNgz0CfpGENCdg0/Rt4qMuscdWqQmmc5gqOEkHtIshaAry9G8CW/WFg6soZNoftRgO7SWgtU5zh+GNAdHQrlzgYZkNWroYnNqpId2Ka9hLRWaNvDKRDi1+S6UO8/NaxQjd9qEtgnnTpvStmGgT9A3guAan6JvReRtQUDu1CLtEpG2Khg2fHSFE9AVb1UXFzeTHoWOEBdFiACMGjqbwYeO4O4Y/kUHGJZPcHHSQASySXjoMTy3eSKtyARNGJ/kLdRQhNvUQ+hMBwP6FH2rKH0eWoz2Se/mcpO/1wPp1nazVAr5FRWQHj5s0NbAyTWhiWsViUd0gOM0WQh3Je3NrSYY4xYTkJ50a5uxSwT3FrhmhEua70LmD4M7zs1rFJvhaYsOu0Rwh02NbUNgfCJkbXNlfMo8RFR8ZvftEnX7WDexNAuZbgfHaWmTtkPIn8gSsQCgU7e1S/P+Q9zx4nqCao94vItr6gpPEAAlKa751AifL0Kn5lTS1oORhRl4JSIKM/NdKHeem9coxsKMNqFtorkb24aBPhEyzVIZnzJPRBYbd2iQWvTmUoSm7SCV+oq33R2eoNsPNhWdYZkaLn/btq8BW0GFDY9wd8F2ETNJGtn5rg/OHDhOUzMcp/i409HSEBvtEpx2gm/xbI4ozPgdjwkCuOPcvEaxObUpzGAT2iaYu4mDTY1tQ0CfoG8E/R6igU/Rt4qLucfd2CVa0K9ADeoFf6cbWFJzDeWdXj+6mIC+XRvXeD6wD6kMI+dsRvMqYsL7qDQ4rvd3ugEl9b4D0rRrf/H1o5Gclv0HpWkvV7ANK8ycjaiFIwozfsdjgrg55ty8RmjWFgi0BW1C24QnjjalbcNAn6Bv9AR9iT5F3yq28QNqkFqkJiO4v+Aopdf4e12glIOmR4PsXb/ZrEZZLDUV09HW0CQ7lq/DHlqOgelSsId6SaQ6QtCSViq21t/uAnLX6RbZt2EzDHyoaETNdLTtb5DdazZhrz3UJoh/EdwjBF3d5h3TE9452801eK1i4k5b0Ca0DW0UBN+mEYKubvR8I4CX4Z4xvkUfC8vfwQbTQQ1Si9RkOHe9xnHdtqf9/QDE5MBL22XPuk1m4fBiAMfxWg40yCuLnsdeWJr4vKLGAVEvdnss47oZvpfX3+8OR/asfUkOvvSKWQ6nGMA5sQ079sjOFWxYhKVJafBa2gv3Vu+YsClrcXMNXit8Hu7ggjagLWgT2iYYCpanTR+LGD9gvtA3wp5pjRvfoo9Fj6YPHqg9apBapCbDQC0jxbEVyIiQ18nE5ODWetn9/Eb0yYuDHB97a9qxT3atZE8hiBwFqrfizxazGw44cwrKyISsPxZHbbBF9m/chhwtjpKaNUjDtp2oPTdgJ4y7i76x7o07wGN4bBC3mLkGr8VrFgVgA9qCNgkvzGhL2rTXm044CX0kmDt9iz4W/ojl4ILaowapxWC7E9RwbAVUmmgHub/5sV3Aqr296aBsf3aVNO5Eac03iRYQpsl5sFE23P84sjqF9AUZxMQ9A05k3wuqOYz9oP+bLjBdjtYG2fr0CmncsbcIuDvSvHu/vPyP58RNswsUVMCSh/soDJvFIok8hscGc+c1eC1es9A1FfOeNqAtaJNw7rQlbdobjG/AR4K4o7sG36KP0dcK3eUw3KE9apBaDOZOUMOJdny7JOM4sdvx05DiKCHbcLJNf1/k1dKF5Ke17H1xs6z908PYCXuqU7ta01GXZbHw/FHNOOVd4dzL5KWHnzGZGT74NkjA5XevelFe/Os/sBM270LzgaL7YNMs3vW1ZJ93bNjoT5m5Fq9ZeOrK2IC2COeuyB22PCqLtcmXbfd8JHB2C5A0PkZfK+jgGPKdmqP2qEFqMRhKexqGlrHH5aL+jo9AAbBEaG86IC89skgOvLy9YP1Jlpx8e9+qX98rOhNVO7ubkA3LvP3ewNfHuE+JpF/xftsVvEa6zWsRHNpWD+6FqaU5wtmE/uzaPz0imRQHhEK50wPRNw59HrYzOM6AY/mbYO68Fq/JaxfqTgfznHlPG9AW4dxpQ9oy21cC0UfoK8Hc6WP0Nfpc8DXzD2qNmqP2qMHw2tnd7mlYXP+IxlYk+qYgch7K5JWnV6LEfkxSzXCowTYukpXJpOXlRxcjPANi4SUV/vwFfAJHr4PhHFBK3xLFffM/l8jGB5+WTEsbuA+ucelMbltKXvo7uT+LVIa1TJguhVK6uQ+vA+Kx/E0wJ16L1+S1mYbBdmzmNfOceU8bRNTOSBtt6PTh1cLGR+Arwa0z+hh9jT5H3wvJoryBGqPWqDlqL5o7tdtoBkH9Kmd3RuthL6MEuBwH8Mn3LqAhuSzNvhe3StXI4TJ82qTBmyeMazMvt4HUY9fdZF4LE+xYjMvsRLvrOyLP855WlqhPaT1uF055MXZ6TFjwrpWR3Ws3Cl+TysXfw9d2yjHQ3FKulpcfXyJPfftW1JgUVVBhatK4S+vMteDOYeAswZfGj26EGC7CxXpO1jDctexc/oIMmzpRhk3mjFRcf5C4c4HATWhmP/vD30imjU+uhbWQNLjL50WWZjFu0gFyH5MB9zfjYpzpEgi+8nUUV66ZNNbPj/yDYxZsNm+49wlZestdkm7lmEkYd3eP1q0fF1ljulmdjqprdZxmpNjhQvU9Uk5H4oDEgZfrZcikcWYSuBksyaNxKSZeY9eqDfL4N34qzXv2RhAza7P8UqTiNpGtUQ+8BmB0C/oqqPbVWdgJ5J5pa5J9G1+R4cdMkpqjRuedOy7K/1K/Yp08CTE3796N/dCWCW/I/0ik9o8im/vI/fiDSqXg0Op07PQoLQz39mbZs26zjJjB9cy4XFl+Hbsjb+shpmduvE2ad+5EOsJaJuJClN9DYXa/yM6Ip+OCcMxupTJjsMFlnwO4s9vRJnue3ySjT5wm1WNH5pm5x52DAdueWi7P/e8d0rizPoK7Anf5L63H/01kg+lqdFLHBtTSYzfigHMQjeKop7Ny6ZfWA7vl0JZdZmV/82LvfNyfpjPTqMC2Z1bKoh/cLnteeBHRYQ7NY/Vq5MP1Iov41EUfsRO19PBtcN6FvXE/uHW3VA4fKkPA3Rv5zrGofe4869Ynl8uSn/xe9r6wHtFhTS7DfaXW7jdEnuHtuj6CBcBYODYF7YRwj4H7Xjm4eZdUooVWi9oqL7cxoRY2NfkOsy1PLJMlP/0DuL+A64cs+2a4Z1Zo3f5lkdX9eAMlC/5x6HIpvj0Ewg7i7oD7Pjmwqd4Imj7f4Zs5Be2OVi/XId/82BJZdgu4r6fdQ2Z6Gu4uuGu0TJ443NXoVt19pCkW24hma+ZCXCFQPRRV065XZPfql81KjFzd35t0nRvwNgEzjMReRJNj8Q9+DTFHOTTLTLdZKfe7Wi+7y4vrD3YhU25CbaW5Rnko98Yd22TXmpckUea99pYrQ8IWOdH1Ye5t7bLhL4/L4h/fDodeF2FUjzuM+lWRZQ94cf3BDohhbArc3wRHCeEeB/etxu7JigoZdsxR5oV6uebOZ5VfvOcfsvimO2Tfeoq5Rw+wEzIt4P4fIisfF7nOj+sr6rc5zhg6MArzMO68bQafX7VRElVV4D7BDFjlhDvOQe58r3q6qUVe+PPfZclNv0NrkBVYyJR1AxetytintD5/ichjh1PRTdCPIX+moaZKIRed+Uhtt+89sAnQdmi/7Fi+XtoamqViSI1UjBxmDGKayf5x2aKjad1h1H3rX5Y1v3/IlNBNu9jUDBOzAZoa+rfV1Ynvtbf395WiBB3iOHJH85NvNAzjnpC2g/ulfuk6STW3mjdjcjE975Ze/7nz5d/c5pNQ5L7sZ3dKk2lmh9VOBnzE8RciZf+LtswAuBNTNqP5yfY03xEVWAWReyu5L1lrpvHxJfdV4E67DYy7d7k9azfJ6t89IMtu/aPfxQgryAiHzeufoJvxM5H3RzwV1zuqqyduaG93JyBFs7Abwp0ttAOy/bk1KHBTUjG0xtjd8B4Ad+Yde2571myUlbffJyv/725p3rsnG+4/dN2qW0V+1eUR3wCnZRNsyGqR5HFobkyFY4cSzLS3mqdq9q7bYh6Yrx4xXMqHVpuE8skek2gTcDz/Hd5HIBnz6TmDE3fk4LYdsu6uh83tghfvfdQsXxrezCYUb708rbX6cnv7ksOv1Ow/+Aa/0XwEjdyPxWcE9zbZuXydGShs3ncQTdFhxshgZPi8yrUbd5MvPnd+iX2Wzge37JC1d4L7b+6TDfc/lg139psfBfdr0c0YyIvufbBAOGoD0jQD5+U6cyHcY5KG3XcsWyP7N7wiLfsOGceuGFZrKqvDPE3AfgT3ju0DW+plzZ0PGbtvfPBxcOfgX1SrT6F76D6Ishzcnw2ZNZY9vIpgPLubc0Cba60h5T1B7pm2VhTmz5un1lr3d+Pe2efN8Z32O3Pv2MYxhzbvkOf/8KCsuu1eeemRJ327R3F30qh17xNpQjej5/MGgQn3MHc29H4jEnAWqvfA2orAyfG3FU5ZKWPnHCejZk0zS8COOXGqVI0fxQPwPQjgk1sE9rxtXJ1PIvExw10rN8hOFA71y9aJm+LUwKQhHQ7ebnDRd1T/D8Se8CNzhHnzcP4bwP2MsJqa6OAei1XJmLnHyegTp8uY2VNl1AlTTX+L38N+Jg+wxQ1jUP6MRjWPsIL7zlUvyu6V6z3uaT4XUWaOC4eDgiyzGOe5SmQpn7bIIeadikvfCNvz3cOhBvC4t6EgrjTvch41G9xp+5mw+9jhZg0sUvCO8y3ewR2fjTv2yO7naXPYfvV62bnsBclkaPfyXrhTzPpJnPnT4M577jlE3ZnodvwI+QvfD1/thiujcgKLk6gy3MfMhu1pd3A3tTY58jhuAGbbcPLyoGn7btm5Grxpd4QdK14QN0O798bdIfd/wvaw+zLey+qBqF8D8/juo+/hGqcgMZGjXx5J1v5lUj1mpNSMGyW1U8ZKzaiRUoZau2xorSSryk0fqWV/g3msrmn3XlMzNWzfJY3b94AuW4105ighE0bMayFmEFsS+NjqwEHjyndxrdCuRwde5V5uhMyR4NrJ45EPaLHUVkv5sBqJV1Wgj9SGZtshcG+Qxp375OBWn3v9Hv/37JNGXgpgq0SWa536rMiKR724XGPO69E6+B420PyOXtJHaw6usgUIu4N3zfjRMmTiWMO9DF0xrlQZryoz/cNW2L31UKPhfmjzdmkAbwrbW0AkK7uze8WC7HO5L8Q7UPcmiBoFmoOWSvQSVh12V1JhXuhnuE8ai27ICNMd4fpk8YoyaW9qlTba/UCjNOzeI4deht3rd5tHOjs0kwV31MzyLPwedg8vxHsRNHEyHFp9EyXH2SgZotqABl6JzK4dDR2TeKJcnLIyiSfjohJx0ZmMZND/YrMqjWar5wx0Yg4yZJEcY1RZA0dCzbwMpVU+wdpK8SX4rKl7Hc7vyj0usUSZxJJJM2jIEXGdTku6LS1uW7ukU3RiHktDkntvBiUM9yVap1E7LX/Ki8sXTjodXYsbsBE6ntAZnnOTDz/jvt3BvQzc4rB7OmP63WxS8laQd2yf7I4f6CeRx1/IfaukO+aehYIVNbXMzI57Z7sn4Ou0e0JitHsMdk/B7u20e5tvd08b2XOPpXCNf+BKXxJ5brEfGYhszgbUHY9S6+s4/K0I6K2TQBYAUa/Z0TkQdF42w3D5rAgdBnJDPwMxw6FXLPfj8oyTZsK4ELW8CSFyhKoL8sLd/SdaJSyh+WDvIGDeLNgdNbXD+/P95E6BE+Tqhf5xl7/B7hDz8sD5+7nHnJNgdxRoiu//KhB3HqfRbNX3wu5fQVne6wNTvZY+HtgmHP03pAMp5HuBzL2E3lOFH7AEYu3jBa6oyOANDuCPf2BvYBNb7QOxn2td+SmRxf2419xf7NgtMuxBpBt5xUHCgnBHGuQWrWMoyHIx+Jct6neJTLwfok4iDf3k3pl3n7nT33ZCGDdp3fp5kVVZTAvNFXbuEDn2PqVSELMzHengsPMgc9fk/kO0fr6I1mhWA59ZCprYiVJyx2Mi45YiTcfggnxbfu5uQIdCNYPUKpTOnxBp+BlK6JDF7fKJ3Sgld6DJM34ZnJvG5QL9g8G9Cdz58MAnUSvfIrKdo0aDDI4A16OvPnYFuB8P5+YrOwaJu16Kmoncb4UNsphFlWtswTWrYPf4cvg8+tSGe6/dzoFDNYL7s57dl/3S01526IOgO1D/ksj0Ox2nCaVH7FhcnCUXSWZb9GQD1koU8lZk5H/DqKiVl60W2cfOR6GANG1Hy2D67xynnQt6kTtvkOeRu/q21jXg/gwnEnS03woBXLt+I7jfAe4HsYva2skXdxZaL8Pu12td/RmRp9nMRHyhQJ/bsQGFOeyuG5AUVGZ55b4RrYJvaD0E3YtnQtb7C8cAEzS7ynHil6Db8AGcahrShCaZcfL+nJdG42gJ+wybYNDbXDfzK/SV+zCDZjAxs9pxyi8H9yuww5feoWAbCHcN7orD/BuUcsG9GSXzC1wRrghxXI3jVF6hNSfzCJ9VyAF3c4vjRdj9l67bepvImqj14AqIOUMdJ/Y+2J0TmfhuW1ZoA7U7CnBN7j933fTtIiv73RIboKA7Y/7JSqX/FRuvRwlGomyWxZFQlmQcCfJGgwwJ0xdnbcuQxnYK0egbqn+iaX2nN4oZPK2tOHHSfKXi7wCdhUg3+5ocEWcAd3PbJ4K7BncHNb9+DE4C7ksWIf4IQt0COOK/YeNscDga3Ghvckfrz4wQd+fOlgZvbZA7A2q/GLin70J3KnIEt7jAW1q8CxIDd30WeE3BZy/cDX+fu7Rjl2NBj2od/6PI4uewPWDwYnnAaaNjMfdkrdumwUnRNHVGI1SDAAdVUBKzjyB74AhoXqgXM5nMEjSps1hh5EjAKWNiMQ3uaZ+7GoUA7qYWY1+I/aPd4I5WCLkrOPHiAT/tVByYPxbc56PvR+4cZwF3IfdybLPl1cEddo+TO5z42X5MqihGzB0fi8XqfO58ynAkuII7a3CHXShwdzlNF9zLwN0B96d3mZ9aWFhYWFhYWFhYWFhYWFgMMkT+P/7Smv+ik8wXAAAAAElFTkSuQmCC"/>
          <p:cNvSpPr>
            <a:spLocks noChangeAspect="1" noChangeArrowheads="1"/>
          </p:cNvSpPr>
          <p:nvPr/>
        </p:nvSpPr>
        <p:spPr bwMode="auto">
          <a:xfrm>
            <a:off x="212724" y="-144463"/>
            <a:ext cx="8543925" cy="854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B5D3D20-4101-F023-418D-4ADD9EBB0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7400255"/>
            <a:ext cx="3516935" cy="351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20A4BFC-149F-9EF4-310C-F3249D47BEB5}"/>
              </a:ext>
            </a:extLst>
          </p:cNvPr>
          <p:cNvSpPr txBox="1"/>
          <p:nvPr/>
        </p:nvSpPr>
        <p:spPr>
          <a:xfrm>
            <a:off x="7918450" y="4127513"/>
            <a:ext cx="9753600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2700" lvl="0">
              <a:spcBef>
                <a:spcPts val="720"/>
              </a:spcBef>
            </a:pPr>
            <a:r>
              <a:rPr lang="es-MX" sz="6000" b="1" dirty="0">
                <a:solidFill>
                  <a:srgbClr val="317DE2"/>
                </a:solidFill>
              </a:rPr>
              <a:t>Muestra la tabla de 1 a 20, ¿Qué cambios harías al código propuesto?</a:t>
            </a:r>
            <a:endParaRPr lang="es-MX" sz="6000" b="1" dirty="0">
              <a:solidFill>
                <a:srgbClr val="317DE2"/>
              </a:solidFill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69793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5287010" cy="1477328"/>
          </a:xfrm>
        </p:spPr>
        <p:txBody>
          <a:bodyPr/>
          <a:lstStyle/>
          <a:p>
            <a:r>
              <a:rPr lang="es-CL" sz="4800" dirty="0">
                <a:latin typeface="Arial"/>
                <a:cs typeface="Arial"/>
              </a:rPr>
              <a:t>Sentencias de Repetición</a:t>
            </a:r>
            <a:endParaRPr lang="es-ES" sz="4800" dirty="0"/>
          </a:p>
        </p:txBody>
      </p:sp>
      <p:sp>
        <p:nvSpPr>
          <p:cNvPr id="10" name="AutoShape 8" descr="data:image/png;base64,%20iVBORw0KGgoAAAANSUhEUgAAAPQAAAD1CAYAAABnc9hbAAAAAXNSR0IArs4c6QAAAARnQU1BAACxjwv8YQUAAAAJcEhZcwAADsMAAA7DAcdvqGQAAEiOSURBVHhe7X0HgB1Vvf7vzC3bN72SBiSBBJKQLAlVgoo+UIo+HxaKIvbnX0UsTywPsTxsT3iWJ4iiPhQsoIJSBRHpCekhCSEJpJBNb9v33jvn/31nZsOWmdm7u/fuvbmcLzl7Z86dO3O+8/t9p82cM2JhYWFhYWFhYWFhkU8o/9NiYLD5mBto/9Oin7COOGBMqBAZPlEkVovsjPmRFn2CzohkDons2yqyrcWPtOgHrKAHhDOHibS8Syn5gIg7U8Sp9L+w6BPcZuTdGq3l5yIVvxN5Yr//hUUfYWuU/gOF4cjPKhX/b2yOR0j48RZ9hoO8c8Yr5Zwv0tYkUv+4/4VFH2Fr6H5j/lilMmuRhUP9CIucQB/QOjZDZPEOP8KiD3D8T4s+w52HP3Fv2yKHQJ6avLXoB6yg+wnHcYfzw9uzyCEcP28t+gHrkP2GchEib7NofGtDzxAN5inz1qI/sH3ofsJx5l2itfopNqu8mK5QyNlErFfvfU0ilVFRwm5SSn/YdZfe7u9b9AFW0P1Eb4I+ZkJS3jy/StpTVtSdkUwoeWhxk2za1u7H9IAV9ABgBd1PhAmaNY+DjszbF9bIL740VhpbbOuxM6orHHn/N3fInx5rEJedlp4eaAU9AFhB9xO9Cfrdb6qV31w/XtJNVtCdEa9y5NJrtstv/3bICjoPsINieYLrQtlpLSkbugTmickbi7zACtrCooRgBW1hUUKwgi4Q2HVk/7Ekg0fRogCwed9P9DYo9s431sgd3xwvLQGDYsz0NPqRmRIdL4uBf9xRgZObK6ocec+XtsvvH8nXKPfCOK5yBE862oJsW5PCRr8GGqyg+4mBCLosoeTBRU2yelN7SdVo9EDyP/GYpPzLgippC7gHnz9BLywXaTgKZ5znOM44pOQIzdbMIddNr8Dnegi70Y/MGlbQPVCXEHFHoQ5tEVkVOi93IIKuqHbkimvr5Vf3HfRjSgvve8sQ+eV146SlMYB7XgQ9tcxxaj+mtfMNnLGLPY5MMN/cX2rddg1E3adZZ7YP3QVsruk3wMn+qFT8syKnVvhf5BzxGD3ZCwoXLIXQwcfjNpiofTcK0uuwATEbMRzhgXCuUKriy55PZg8r6MNgxu1bCMf8nkjyFGTN1Wj2QNR1dhWS4gbLkitgr1qv0V8qMIXi6YlE84lmN0tYQRtQzPvPUipxI7IEGZhGnCpH0++L2Pg0vq82h1kUIU6HbVSNv1Ni0MPRn57k72QFK+jDYo5DzHGIuaPJY0p7iFp9Bd26T8BxStRpjnQ0l8NWpbqUFruASX87K7zWBQ3+B8+AmH+IvJuFJrYf3QEj6jI06b4qkvq4yAI063KDzk8/ciCtFEIHBvfJTjNHNfqKGoV0sYZogFf0nPvueI0LemrCcZyTkQ3Te4q5AyY/k2h+fw2uClHXDTHRA0QirqSirDQDuRUNkJRYWbJogzi5zasiyvlCYdYw1NC83fEB5G6ZL+AAmKxqR010HY650XHkImzfgrg+37YqTyr58z8bZemLbbm2Z8HB2nnetDJ521nV0treMy9zf9uqbiSOfwi5PjfIdnGIZs77LhTFp12KDXCWjY88K/vXbwlQIiPcbY6jr8pklt3lxfWOEnOn/mJ2lVLOt1CWfxBZwj6ZH98dzC5NUX8FGb1fa/V9RHQZMMtG0DymEo6NxrwfU2Jo09IM3gFiHVRBa2R0+ZBq+dCiO8Sp4OMF/hdFAo0MeODT35X1dz/q3/brDO5bQQ8AC2qVSn0djvHhLETdgsx+FtunI3QZtMhG0IcRdokjHRFeNdiCLqutlssevAnNW44v+V8UCSjov3/lx7LxgSdzJugibIcUCosOae38p9buzcjq1nCvpFeoCtTmZ+OzTyOQPcBLlGIoNlAsxRpyDCvoLlhyEKXiV7MTdalWrxZHMqyge2DFgexEbWFRfLCCDgRFnfhPCPsmhOZ8iJqtLfa1SzEMvCXp9GH4KsFjbXPJR/eshznqakTSISbRKZGVfN1nSIZzplI6YrZLRZvIMxGvC+Vz0+mB9UtzhjJwbC1XKnYtsulDCFm9jC7bQbEMjuMSW0Tui4vCoENVvA0dNj+j90Ex3ayU81HXTf3Fj+gFVZVKtf0VZwofFHvo5uIdFPvyj3I6KNbtLDPHKlX2M1yKouxG3wwAPYxM+rHI8t1eXHfMe70yzz/3eBQP10GSldzjust4qycQjjPvGjR1z+EmQjFkfzuSMgafxyH9Wc28ykbQFRWOfOf/9sm9TzWKYo3mxx/poMH48NNbT6+Wz793uLQELGGchaD5o7VwZk4bpB9EgbkNv1RzsN3j0VwraFlwtFLuamwEzDBi3rp/1tr5hMiibV5cVzhO3XuQh7cHuyjjMj/XeukHvf2eUGreHTjLu/3dIkHfvCArQVc7cuV1O+QXf0XLvgTx/vOHyq3Xju3vfGggMDICwTZ6LQo6oAQ0D5nyMyj0tFAX8LlTvo2/x+86Qi+/pxxM4HaRhPzAsx//IHCnFILPx2wOCEF2iAoWHQhq0hQyh14z1uns869K4cgOHei8bTG46K2PYmFhcQTBCtrCooQQJOheRO5GtKh6XWkxm+9fEy22zn2LwyMHR3joQKdNi0FGN/GcPFEp90Fs8BZA9wGsShz+R631V0WW1vtxXRCLnXyh6+obYdKA21YsKPRtWi+7xovqCaXm/g8OuwjHsVApAr9QHODjiP9wbOfsPnRFpSOf/8Fuuf2hQ2b65MAHkYoD5M7pk5e8uVa+88lR0tIcwL33UW7E6n34bPZ2ewNv/MlohB7PL9jbVnJqRSzWfiqiwb77SgmOk8moHSLDXhB5oM2P7IZTxsRi7olIaoCLahWLJbe2tz+9zo/ogUTi5BPBcay/W2A4ELOKu276bdi5BNtDs/GIbATNVTHXbGqTV/amPYcuMkfrN8CF/I8aEZeZx5RJmk/PdEMWgm5F+D4c+WHkZC9LC/GJstRQ11XfxvbU7hlpBW3RGcibeW9CPt8AZ5mZrTdkI2gikSjEcreDAwo5FfKi+ywE3eQ47vuyd+KZ1UpV/ANnqutuI3sf2sIHH2Gd9zalnB+hI5G1mPsCOnxLq1uSIUzM2UJrVeZvZoEKzl23fuzDZkQPmDdnXIAS8nqEaaZLZ2FxhMAKugtmJlHan49s+S/UzsdFi7lvqzFaWAwGrKAPg2IufyuE+q0sxJyC8LdgI2yp0KzAblMphqID0xSU0GIIOYYVtMG56LOVoWZW34aYp0eL2YGY3XuxcTtEHTLa3zscR4kDg5ZkKKKlTJkS2LSIQ27zqnhyvmDgC+naz0XmfhfZcWxvYtaa9+n1VbGYc5Lr6l8hss/L+MZiIpvr07Ln4IAq+KLFyCExmTwuLpkAetmMcudqkUAaI1lVIef975fEScT9yCICMmDxj38vW59eHiBs7tvbVn3ExZDWxguRlzdCZpOyEPP92PgPkSXrBvQ62UpHvvrTPfLnx0pzPvTbFlbLVz88sr8PluR0XW4Hxhg6bWLOa8JcoXH7bmk71OTvdYYVdD/A91oderdSsVvgDOV+ZAAoZn0fRH+NyLNrTcxABF3jyGVf3iG/eaA050Nfeu5Q+fU3xkpLQ+EFTWguDVe0SCAPgp6f6Z+gX+N96MfSIul7tU5/DRkY8qhhh5gTX+gQ84ABvys3D5LSaD3fs3ykhg4+hluwtgoCpcqLOPTyMFwf8RoXNLFqv8ieGyFqvg6nm6gp5gzErCHm8EdWLQoJh0VHz3r+NQoraINtLb6ov/6qqFUafeYH8AkxL7FiLlos3gs3Rie0FDWtDqHls8vfyQpW0IdBUe+HqN1vIlsOolZ+GBn6OSvmIwHuEpEM39JfQjAPLm1Ip1uf9/azgxV0F2xuFTnwY63bL9XauUbkuRf8L/IKDqSVQigUtI5dD1E/ha2IJaaPGDAn20BjjePoW0TWcCpp1rB9j35iIKPc5VWOXPOD3Waklw9hmPGkEgC5u6423K//5ChpDRrhz/kodwfOGeI4+z4Fm5yDlHAK7pGaqw3IxSfRUrxVZOUyPy5rWEH3EwMRNMvgWJzHlWb2U9SmARxAL3+CtiBsk7sQgBPzKSpOMyzFYJ4Qs1VFQWAFbWFRQrCCtrAoIVhBW1iUEKygCwQOBpVysCgMrKALBD77zEHuUgzec90lA2iEk3iCAper4oy94kFJ5fxgYiC3rRJxJYvXtsqm7amSq83I/5jxCZk/o1xSHS/A7oQj77ZV3ST8mYuUQsBBSG8RWb7Y3yk4rKD7iQFNn6x25CPf2Ck//8sBc2ypiNp7sETkAxcMlZu/PKa/r5MtKkE7zoL3aJ35CdhVY7dzCYWUmze1/lbr5e/14woO2+QuEFIZLRm4Qyot0p4qjUAuhlPAAvtHLtLUSBJSQdPaQS19OGA/hia3YybCFgusoAsE9jU7wFqqFEIHOnMrAbB0Yk3sb3YJ+NPbO88HF1bQFhYlBCtoC4sSghV0gcDGWgdMw60EQgc6b5cA0IEIfU0y44uqg2EFXQgYN1BSzqX9SzB4nWrDtETgtIJQQDBvyiyq4quksn0wMaD50Eklv3+4UZ5d22KOLSXwVtQpMyrknedUS2t7T18/8u5Dzz9Jqcy/wbIoqjq//oi1tnKVcpa77nO/9SMLDivofmJA86GR66kUnb+oBkhzBq6FnQhZ+fMInA8dE5kccWtqZEZkCaxZHLCC7icGJGiAjlxqtXMHKNSwfrRd4CC/KFGXKn7Q4bkQQCmGMDFb5B9W0BYWJQQraAuLEoIVdJ7BLqINrwaL/MLmcT/R26DY28+ull//5zhpCHgD42sZNZWOXPa1evnTPxqPkEExznluKRMZ5e93R0VK5IF+vyc817CC7ifCBE0wU2dNTcolb66VtpQdIeqMsoSS2x86JKs2tIc9kVFkgl4w03HSb8FG4K0r13WeF3nuHn+34LCC7ieiBE14I722dg6GE1Qzd6CoBO04c9+vdexnIrGA7imNnLpb62Vv8/YLD9uHzhPosErRcW3oGfxMOiKg0JzmK3b45oDuwUz8Dnpbe8FgBd1/wC1DH9q36DdMntp87SesoPsJ1DQN+Gs7yDmH0l7eWvQHVtD9RCbjrMJHUTW3SgRNft5a9ANW0P3GopfQPPwTapTmV2vqjtZioUO2CPptIQLBPGReMk+Zt0UDJNCMiHibXQP+6KLSEFNl0W/MGweTfg7Z+FbsjCui8hF2dSvxGZYgF19BPMUyl9fcDahHcu7VWr4rshTbxQHvbkbsBmxWeDHdkb5H62WX+TsFhxX0gDG1TGToqWiE853EnN5faLCmq1BK/xfccaQf1w3uHq3VF3EoX5BeDD7QLhLbIXLgGZENRfOQhoc5U5BFpyGErMudRGvi2Sf8nYLDCrpEodS8DRD0sT0rYZrc3aj10qnevkUpwfahSxJ1QyDciFe08DseY1FqsIIuScSy6Btnc4zFkQYraAuLEoIVtIVFCcEK2sKihGBHuUsSC2qVyqyAeacEj3Lrl7WOzRFZdMiLswjHzKRILHBGnQfVLrKyaJ4YtDW0hUUkyt6gVOIepeIP4/Nvrwaz/xA+v+AfWBSwgrawiIDjqBGohU9GLT0Pe3WvBrOPeLeo7udbQVtYRIN9Fi5O7G92CfijimoVCytoC4sSghW0hUUJwQrawqKEYAVtYREN5d3qM/O1ufBwR+A+Q1FpyArawiICSjn7RNzng4NejfCyf2hRwD5YUpKwD5bkDmeOiscbp0ngMr6oER1nV3v74vX+bsFhBV2SOL1GqbaV0YIumy3ylF2Mr8RgBV0wXJvH7s5TFUrtXYX64+hgQbsvaT1iFoTPFUuKENfxT1Hd3z1SYAU9uEB+n1qOj9EiKQQ3D6J2IASnWqn0b/A5LkTQ9VrHL8VnY37SMFA47UhnvUgT+q9rsG2RLaygBxULJjiOvkzrzDnYGYaQj/znyGsMHzPwGbLGmaZg1uIzg50i9AHF11LUKyX3uG41CqbHWr14i95gBT1omFqrVO0XRWJXowZK9Kw5cw1qNQoRKxQVDdL7IOqvu+7SH2DHNsGzgBX04AD5XPdvSqmbsDnc+ma2YG/AXam1XCCyZIsXN+igRqJ0wpI536Vz1rCCHhTMHq1U/H9E4u/uvea0eBV0T3eb4zgfz2QK9crW6SPj8Zpjgm9bKZ1Ot+8VWbbBjyg4inBApOQAr0y+Dh/n25q5X0Dtl07524OOWGzI6zIZ+U0mk7kL4c5OAfvpO9EluMo/tChgBZ13zB6lVObtcI3qImqZHSHgo5WxrZmMftqPGHRonYbdZALSMh7hqE6B+4iXUebAIoEVdH6B2jl2Kj7eEVU7a06rfQ0FwzcrZJqUcu8WWXHAjygAFPtIEfOhzYuiiwa2D51XnIa+c/v3UW7ynq8f9yrg2jK0tkqOGjdc4vGY5x6vAfAVbwcbm2Xbtn2Cpqsf2x2snd1lWiffJPLMPj9y0OG920r9FJtB64oxjXdovQz2LQ5YQecPyNuTz0UNcw82Q96L1C5f/eJ75aqPXSBVVWXiuq8FRStJlCXka/91h3znxj9KU3MbBB7ohqid5Wuuu+Q7/n5BcKQJ2ja58wb2nd3L0OQOFLPWGdTM4+Rtbz1FaodUQcxwdXhwKQf8kVjMkR31++SOO5+AmFu9+B5g7aw3IU9u9iMssoQVdH4AL03Mwcd7wvrOCl2zD73/zTJl0hhJpzKmX8kaupSDRlDoWtz08/tl6yu7mQteZvSA26KU838iSw76EYUEEqnDEsr4sO8KAivovKBuBCqeK5G9gcbWOi0TJ0yQ899cJ7VDK+Hsr43bWfFYTLZt3SV33vOMNDU1hdTOhHrZdatu8ncKCqRxPz5WoZBB0CtfDWZ/Bb7bbA4sEhRV6VIiQJ7Oez1qmEdgcD+qK5RKyX9+4XL59McvlMoK9p1fG4JOVCTl2q/9Wm740T3S2NSCfAisT1A7qy+67nM3+vsWfYCtoXOOM4fCIT8aVlZqnZIpkyfKuefM8/vOYU3y4H5osYS+IpGIyZaXdshf7lsMMTfgHGGupzajec5BKIt+wAo6t4CnN7DvfHFY39lBjl/2roVywvETJdMWfguTmlFosRdl6LueRcfi8otf/11e3LQdeyGD/qLalNI/Rt+52Y+w6CP6YRqLcNQNgUP+CrK9KKi5zdp5+tTJ8suffFJOO2OmtDe3+d90Be9HL1m+QV7ZXrDbr5E4avxwqTtpatbCTibismFTvVxy5X/L4mVr8buQWZ0ia7Ued7LIX62g+wkr6Jyi7mw0Rx8NEjOhVFqu+cy75YufvViS8bi4OrgWz6AZfvmHbpC77n4Ce8VmIi3vuOhMue2WT0uMzY1ewNTHypPy9W/eId++8Y/S0sJbVUG/U2kUhv/PdZfYW1UDgG1y5wwLqyHmz/k7PcDa+bhpk03fubKmMlTMBigPHFP90TzFF0zagsusHkgkE7J+3VZ54JGlEHNU31mvd91xt/k7Fv1EWO5a9BkNC+CUbwnydDah+UDFRW85RebPmybpluCm9mFAL97AE/urxRU60pRNw4GH8cHOO+9+Spat2ISthInvCeWidv5uSFMbZ6nDDxeWi0wtCw69pSboNww8J88d9fuLY8G/7Qjm90WDLMxi0TsWlivVwEc83+RHdAFr5xNmHCM/ueGj8rqFs6W9KXpFHTa5r/jI/8jv//SkL6LiAR+Aeefbz5Bf3vypXpvcybKErFmzRT78qZ/Ik88sBxf4fyDUKq2rThd5rNGP6ITZVSLxMx3HmYGrdxtF1ExAs+tW3i3yBJ9UCcDUMscZdqWIy5G47qVtAvm7IZNp+IfICyEroM6f7jjuG7BB4Xb+PQzDgii9PpNZ/jc/ruCwNXQOEIs1nAXjcp2wHqAAYrGYnHfOXDltwfGSDhkIKzWY2hnc775/sTz73AuICa2dcZj6NsQc8tL0dA3OdSlOdQPCd7oG57v47VdFGsf7BwegqkJr9/qev2VQ33dd9wMiQ4b4B/eA4+i5OPYbPX/rBdd13uMfWhSwgh4w6hKuq76IjZCqNC0zjpskF55/isQrkug7Z9f59KYYelMNiyl0pKk3sO+85vnNct+DiyWdbobAw1zN5frhf8FGyEnLWROiaczfq4puIYmAGtyJWCDNpV1qcBxXW+32e3NONBsyETrIsCSqxHHdf499xptQNLCCHiBQ+aKZrc/0d7uAjh+LJeSNC+fKmafOlHRTlrUzXJv+XwGXKcZgtBmhabbEMxlXHnpkmTzx9FrEhDa1UTs7qJ3PC2hqdwZHEL3CJCCgm+5wIwTmOzTVu/ymc8C5ORkkDOb9z2HXxx+zcmrRIKRWscgOdeiD6UeRjej/9cxLPrN9wvFT5OYf/LucceaJofedu4O1+J/ueVpWrdmMsxaZiZC2WTMny9svPM0fie+JZDIuq1A7//vVN0PQYX1n/tZdpHXluej/8nnpEMwbh8vcgKLzXUZXXcBz6L1oOqNQfW6ZF9cdc4YqFd+JjYCb3yyZMvehUPkofr/Vi+sKOx/6NYRYbM7bXDf+W2z28Fivdnbkox84T350w0ck1ZKC9VmqZwfOwOLgWDGCg2HxRHAr14FHsXn9o5/eJ1d9gbeUY9gPcjOHfWf0Pyf/UeQPEbWcFXRfQEYW/cLMJMT8eWyEtCczMm3qeLn0XQuN2fsiZiJZFjeLHhRjYNrCEI/H5fkXtsof7n4Se5kQMTMu8yxE+li0mDsQOn2RiPrOx4B+j+/t9MmSRyxWeQEMPcff7QKvdk7K2Whmn3b6DEm19v1tLpw/nE67RRmYtiBQu6lUWh5/6nl58umViAl7xFOltY6j1n3zHj8iAjFcjK/GEb6HKyAo9GOi+sAEjwn6LYPTSz+IzSQV8LuOYN7yUTQoqtLlyMHMpFIV/8DGad5+V3A1kmlTJ8hvfna1nDxvmqTaC7YK7aCCM6rWrNsqH/rEj+XpRash8CBB0+X04yj00IReWu/FRWFhtUjTv6CwmIvQpWTEOdCN142uG/u1yOIdfnQ3LCx3nEOfYRHsRxwGyl3Y0V3juqP/KvJAyKt1581yHOd8bJBMt4JDaaUyqzOZpX/yIwoOK+h+wHHmvhu+xA5irRfzKlg7s9l55eVvkJtv+pS0N7AgL32wae1mXPnFb/4uH/s0pzKXhfWdUTsL+pyL/kBB+JEWOYJtcvcZU8sg5k9go4eYPWiZMnGUfOyD54m0oWamT5d4oG45ALhp80755W8eQWTYQBjjMk8gj57GthVzHhCU6xYRQO18GQT9A2TdsO4tMNQ8qJ0d82jkL27+lDQcYhfL/7KEwZHtTEbLXXc/LR+96gaIudz/pjuclNbu+0SW3OFHWOQYVtB9wtQypYY8hI2zvP2uYHO7srJc3n7+KTLt6HGSCRk8KjXwfnRjc4vc+9ASWbd+CwQddEuLrqYf0Tr+QZFnX/biLHINK+g+wHHq3gvRcuH8Ed1r5w6YWM1BsKIa/BwkJEPETLB21h8Qec5OkcwjrKCzhnkq7H445hvDxGwRBg7V6Ie0Lv+YyBOcR2mRJ9hBsazh8hbV0d62Rd+gUTvL76yY8w8r6CwRi/Etg6GjPRahMLXz30Uy//T2LfIJK+gs4TgxTuotzlX7ihpuu9bOXcX0UvRShhV0lkilnluNGporUzTi03aiewWHZ8wjm39GDf2AibLIO+ygWB9QWTl/bEtL+lNw1AvhpHwJeLHmH9PFifdhBTanLXH9rnwUTLi2WQGRUyL/qXXieyLP8sFui0GAFXSfMRn96BHzoYmJ2CmqBeJ8QKSxCqX012Fe9PuDoHdrrb6Cfi2fS82xD3BmksMZVLvx+ZzIkiwmYFjkClbQJQql6l7E36k9K2GaXG/Qesk0b9+ilGD70CWJOi56Fz5p2XxnjrEoMVhBlyQ4h7g3ZHOMxZEGK2gLixKCFbSFRQnBCtrCooRgBW1hUUKwgrawKCFYQVtYlBCsoC0sSghW0BYWJQQraAuLEoIVdEkinsVTYNkcY3GkYbAnZ/B6dkJIfgGhzqxSqnwlyuujgydnuC9p3TpbZA1fsm7tkV/QAINWeA6SMaeWidSMEEkMFUlFTRqwGDBifBdTjVKZP0DQR4UI+hWtYxfjuwaJfNm5xcCRSMPnD4g07BXZkOULwvuPQRD01FqRoefBec5TSh+LS1YgctBKrNcgkLeaa+megLwOeTOmpmM9j+85b9nW0PkD8la3aK02YvN+kQMIG0LeoZUb5NmYM5MiyQ8qFfs++mxwrkFtfbzG0f1dyt1hK+bBASXGkG7TOnO1SPvP0NXp++tIs0SeBT13slKyCGIe3buDWViUMliApndpLQtElm324nKPPBfT8cnoQ1gxW1gYDVAL1ET+kE9B49zuGNvEtrDoALVATeRPd3muoS0sLAYT+exDo7Coe4dSzu/Dm9wKX/AlrKUILvGrIwpMy93fKTFEcXfA2n2nyJK7sBMmigGhgILmpd1NIP8ytsNeWXgEQ6G/pGaAn7/fGeSu1yNs93dKCSCsxiNMj+C+FmGXt19K0BnwmwLXPyaYe0kLOgZymetFMjeIpEronVEOLMmHNSouAvcfRHD/Ar67TSSNY90SETW5x0HYuVyp2LeQD358Zxin/qRIy93eQzClwp1ItILTp8H9mgjuJS3oq0EOgi5FzHunUvHfBRuW3F2+K/lWP6LEcPKVsPvPw7mn3yWyFH5RiqijoL9fKEFDdAVFMb55IhdgQdkbt1J+BLY3bsybEqqZu6CgPl1oQVtYWOQQVtAWFiUEK2gLixKCFbSFRQnBCtrCooRgBW1hUUKwgrawKCHkWdBuLzfPdV5urhcBNLgHPfvXCb19fyQjK+4lyr83n+5NEwNDjgV9Lc63MO6tITZ3LCImefGhwDEzh4ucWuH97ohuMXTmzmeZJ/rxIdBHiZw4RmRyeelwJxdyIrcoMG+YR8yrUuFOH6Yv06cjAU1QGx3cqZncIRdP6+AcdUhYHGQySGxmHDhORvQcpfTp+IyYoOBu0lqewPYK7HCixg6R1pexvU9kTQqfxV6K+9xbRogk4aQxOKkm95OUEnI/LoL7i1qrp/D9Muxvxme9SDu4l4H7kjQOOEK4t8HuySnYhd0N97me3Z1p4dz1C7A7uS/3uGe2g/tWkYq9Rw73mXwiDNzLyZ0i5oQM+LycCe4hkzMM97W+3eHzLrjHYPfYFpF0TuzOK/QXKFmmgtQIinge0vFGkJmPRJ4Ip4Sh2bJgiEofL8+JVvxM8eHX9Vq7z+LUjyIOn3EQ/Zc2keuKrWnuc6/kiix1SCu4a3DXM+Hc4E7OpJM1dxoSTq6eQZ6Be2yxyH4YewMLtSLlPgzcM+DsvB7cT0U8Cq9EP7i3g7taA+7grB9BXiwRaS5S7qxNH0TNmobP61OQPHB38CnTwR2EsuXOSpmhDdyd1SjcwF2Be2ypyF74fP+58+z9AJsLVah546+DMc9BxHkgBCN3CDiKUBiYlA6y6TRIgqD+G+IeF6leKfJYK48qPMi9FoWWeyaM+SZE/MurjtzBv6/ozN04+N/A/yGc70mRRnDP//Kv2YHcq2cjnWeg8H4zuII/C7CB2p28+WkKtgdRqMPuDlpuh1YXD/eF6E40grt+HdL6JvB/I/w/B9w7+Kco4vtRsD0M/4fPN63tD3eerQ9gCfXAKCT+bUqlL0NC2LxAfNDMkoGggyQzy10MknegNLtdZMYekT/k+mJZ4mKUwNvQtG5/J4x5CdJ42qtp7I8xw9DB3TjJM3Du38LA4H8cmqOF5P4CuDvvUSr2bnyiRmY688XdnPdpFGqwefL3IhMKzH3tSLQ6L0Hl9R6kj60SxOeaO8FWi/H5J7SO/xr58WeRc3f3pYXaB0HPTMbj5XMzGfkwCMGosUo4mv9dPkGSaeSc/q3jqJ9lMjXofwx2bT21LB4fMj+TUR9CZsOocbRGBsO/DHfW2OCe/nkmMxRN8sHmPrk8Fht6quvGPwAbkDsSNWjcUWs5d8Ri+pZ0+iCapYNdWy8E94bTXVd/EDaAz8ehl8HgjopfMs3wtd/GYvLTdLp1WbZL/zLXssDCasfRl7iufBMZfC4i/OZ1NqAW/c3OMEVJNuUJf+zgQGcWSuwFjpNKaj1yhchONlEGAeSurnBddR3SgCYmV1cZTO4K1YEzG60UclfgjmboYHGfXeU41R/R2vkKXAVNTFZNQYSCkAvuDvJazdFag3sZumHT14lsztua1l1B7u7/g899Cel4PdKBRA+W3XkdBY2pueB+iuMkWsD9xWy4ZyHouiFoZn4cG19HyTEpK1LIBf4jK7q/iilxUOgwqBji2WLht/7tyFd59kbWYXP/LGRtrchw9C9359m4dUMcp+1qiOmruPaE3rl7hvS4u8HckXg03cDdO1d23Hk+cncXot/OPvwikb155n5cjVLlcGb5MtxkXF+5Gyka7hoBnOlppNg/7qPx52zYAv49frlIfZ5r6pnVSsW/gXR9Htce66UhCp25+z7v27wnd/8Y/DVlRK+I8zbgQmgQ9h6/qjfuvZzxzGEizZ9QisRUlUl1KJBYCJlpdJKOxJJKKoePleqxI6V8aI1UDKuVRFWFpFrapHX/IWk90CAN9Xukec8ucVNtkkGdo106O8/VG1HNo3+K/iWcbcUBPzLHOHOYUi2fxXWuAiN0L7LlriSejEn58DFSM36UVAypkXLDvVxSza3Ssu+QtB0E9+27sb1b0u0p8KehaV/yjuLO7/gam8z/ap1BAbtqvxefa8wC9xhr5X/HNVGAZMGd7YgEuSekYvgow70M3CuGg3sluDe1Gru3+Nxb9+0E94y47fx9ttxdNEPVjVpXfE/kiTxxnzMUhSbFjK4la8ko+Gl3tMRwpJMok8qRo6VmnOfzxu4VZeDeIi2+zzfugM/v2yEZ8Hbb3T5w103I5++IVP4winvEWWZBzInP4GJw6mijQlggpWC4uAydMkXGzz9BxtWdIEMmjYWBkxB3HGQTKKkcOG4GZNJw4jREnJKGbbulfuka2f7MKtn38kvS3tQmOkNhRxE0YGfmVq0TXxB5Zp8XlSvMHwHn+QLS8EnsJLPhnqyKy5DJR8tRC2bJuJNnSO2EsRIrS8DQccNfxeLgBc4QcAbcXeTBoW07ZfsScF+0Wg6Qe2O7X6j1ZlyXTe6b0XJAN2DJHhOdM9SNRAviWmx8hC4azZ1C1pKsTsLuR8v4BSfK+LqZ4D4GBRt4G+60ewd32hyhLQXuO6T+ubXyyqJVcnAz7Z42tRfE5J89CCZf2nHdHyBt3xJZvNdE5wynDlcqhfPKlQisV0NhuKPFlawqk+HkfirsPm+m1EwYBd4J5JxvdzRVdMaFxWB38E+joj24BdyXPC/bFz8Pu7+Mgj5b7ppNFBRmqf8OK8xDPOdcCHjXx+BY38chOCbEqCCl8W2iwpHRM46XWZdfKCNnHi3JmkoYuRLNLgoYv+Vx/PDP4/CySLty8H1GS3tziynF9qzZJCt/fa/sWr0WBm5nC8W7fCAYz1UW3R9qPQaifiBHzTC+j6v8s14pzYv0xj0mo0+YAe5vlZEzjpUy8E5UVwRwh/A95uAO0SLQ0O3gzWC43/YX2bVmHfIiA+74UTR3HOBer3UbRJ2rdyXNTCpVBjE713gXj+KOArwK3GceL7MvvwB2PwbOXWGCV3AzeWTNc8BZyZ3Jxh9yd8E91dgibY3NsmftRll1G+z+/Fq04MjdOy4YJh5+zdZZK5w7V9zPLVNqJ8TsfALXgJijuKOUr0rK6FkzZPalsDu4s/WZrCR3z678ucedKWYhzY1XubeDd3sDuK95CdzvkV1rYfcW+Eiv3EFd66tFRv8kyOeDfgmp1fEhkd/j66FRxNhPGDJ5gsx570Uy6XVz0bwaYhzZhSFNP4k+1wtIVtjXMiVZBs7dLFueWC7Lb/2T7Nu4RXTatEX9o7vDENyPgucLrlt1q8hjAx12hyHrLsDlftE7dyVDJ0+Uk97vcS8bUg3uMXCHGX0h9woamNxRMrvkDgNvfnyprPjF3bL/JXLHOXrhDsdGK2LqHQO/rcPbMxveg4IMtZ9C6yya+7CjJ8kccJ/8unmmADfc0VphAZ01dzi3g0Kd3NsONsqWx5fJcnA/sHlrNtwP4DLvRwvlL9gZIPeFccdpuhJCgaB74+7I8GMnyUlXvl0mnXkShF0JG9LuSAK481+vMNwdcPfE3bLvoOG+4v/uRmtlG7h7xwTjMHcuNvgIdrwBCR/dmxU4+qSpMOqPsXlsGDEQN33kyWctkLOv+xiaWrNMyUxH9kqnLEh1Bo5nAcBfxcvLZOgxE+ToN54iDa/slkOv7BQ3jVI7nGAFOE2Kx1MrXLd+mx/ZH+ACc2aD+3dRpoU8uudzL3NkCri/4RufkDHzjjd9xH5z7yj8cPk4+lvDj50oR79hgTRu3yMHt9WDO0rtCO74aorInqUiO7nGd3+BCyRO9lolvXGPydGvP0XecP0nZczs6SbNh7mzIOsLfLvz8szDYVMnIV/rTB/70HZyh4BCuTvl6BpMRU31LLjv9CP7AxWPjzwNlRAHPpGX4dzj5UmZcvYCeeO3PiWjTpxqfNVUXiiQ+mz3w9xR26NFN/y4KTLpjDnSWL8XPr8dQo/irsBdjhcZ86jIji5N726C5oi2fFmp2EVhxJiQOJqZJ77rrXLqVZdL9biRnkH9xA0UpnZDapMw8JSFJ4tOZWTPupdMn5vxwYiNRYbXiBz7D5EtzX5kH8F+s75GqfgF3Qq9VwHuiYq4nHjJhXLq1ZdL5aghxo654m4EAY5lKBwnoebLwKh7120AdzhMKPf4OPxBF2nMEzBuP7mfNAp5CLvHz43kXpmQEy+7QE7/zPukvLba85Ac271sSJVMOP0kOLT43HH+QO68unl2Hj488SmR7S1efF9x5iit01/Dud7gnTMAhnu5zLn0fDn9c1eYbhWPzKnPAxxAnDB/luG8d/1G+H4Yd8K8zB9t5KNg91dHvjsLGr8cewZK6R9GEeMo7oKPXiInfeDtaGpVmdozH2CJqOIxM8BWPqRWti1aiaZIlGNrlFiprSC3hDteXNZAN2P8OV7tHO7QTpmSUz7xPpnzvgskjv6SqZXyAHLnIOL4eTOlbOgQeWXRioiuhynJ58CUq+DUq01E3wDuE/4Vp0YNFWF31Mynfub9Mgf9ZSeZyF0h1g107hhqvnFzj4dwquWVJeSOdIVyd+qw8SS4v2gi+gZwH3kFTo0+aciIlOGekNM+c4XMvuIC45MdAsw1eN4E/GrcvBmSSJbL9mWr4GNR3BXnTjyMgpwTmgw6CXrhUG+EjzOEgkCBuTLz4vNlNhyafQf2ffIKP99GzzhaUs1tsms1bBaal+i8i4sSawRK6919vKUxf4w3suuEzI7yuJ/47gtl1qVvNbciclUzhYKOhH7WiKkTJdOaBvcXEBdWmHHAKZNEaf04CrSDfmSWqJuolPsfyL+QV9fAI5Crsy+9UGZf9hYzcs205RXkHo+brlca3HevWedzD+JP7roahdLfIepGPzJLnIDuRexqtExCZoaRuwPu58vcKy7kXthhOYPp1qDAHHrsBPh8Svas7bB7EHf0xRXHeqbfL7LZPEHYUSrh6EOz8YFUh6XYRRt/gcyCUcuHDcm/mDtBw7FP/ujF6LOfzD0vsgfY1+STXJWvx05waRsMcE+fhM/wprbPffZ7LzBNwnzVTt1hjFtWJidd+TaZfCYK44j0gfJb8Yczf/rCncfiN/xt+Ll5baaBaWGaBgPMY+Y185x5H82dtjM2DPL6MIB7JWdLwWfCzq2Nz9H36IODBWqLGqPWornTFtQstetx91O5sArEPudt94TWKamdMF7mXHGRDEep6fKhlcEEHRvNsNP/40qpHT8Gu2EEHZDK/Cvqk8l+RBaoGwHuHzucFd2A/pXUHjVO6mDU2vGjvL78IIKOXTG0VhZcdZnUGO5h1ze3hS4XOZV96ixx6jjvN+HceU1em2kYrIKsA8xr5rnJe9ggmjttWDfCj8gC9BH6Cn2mJ+hj9DX6HH0PEf43gwNqjFqj5qg9ajAMnnYXVnHbt2TzVPw5H6n2druBw/JTz3udjJkzXdItObrd20ewZuBtsZOuvAi9nbDMNSPC53LE1o/IAjFwd1DKBTsr70jO+LdzZDibvoMs5g6wxK4ePxIl9vnmNlcwmH6Fmqp1JjdMVDRwDI/lb8K4K3NNXnswW2SdwTxn3tMG5hHKQDD9tCFtmS04qk9fCeEOH6Ov0ecGq1XSHdQaNUftUYPBMGmDdo2GKeiLY46TeUuYD7BkGHXcVJly9slmmL5Q5HBh81jh5LPny6gZ0026gkGP5yAR56/2Bs7vdd/g7/SA4T7jOJl4Zp03CDbINVQHmOfJinJzz3c00hPOneVz4lTUvFlw5zE8Nqx2TplrmfvMuHah7M48Z97TBrRFOHeCtqRNewN9wwwkBjq9Z/fpxtfoc4jwvxlcMM+pOWqPGgznzvv51DC0LLIsjt+dh5/7X3YCvuCja7yFYmrntkFuancDH9rgM7KzL0dNZR6pCQJH/+Q0kbYJfkQEqiqUypwTzt2RqeeeIcOnT0QTKMqR8g/eTageP1qOf8cbw8ZjAbZQ3LNFWri2VS9oGe4dG1ZDibkWr5mvOxnZgnlPG9AWtEmwwGh32rKqwo+IQNsEz0eCfYi+RR+jr9HnCglqjtqjBqnFMO6ehpfFkTs16Hdw+LsntGTQfh8nY06aHpGRgwhcnyOAo048VqrGsE8VlNlMo66D0cZ7+1FIwPGdQMN63I+SETOOMc/mFqxl4sOU1mUJGXnc0VIz7ijshzX/XS4+MNLfiQCP4bE9YfrOuAavxWsWA3fagLagTWibnmAaaUvatDfQN+gjAXaHT9G36GP0NUT43xQIuD61Rw1Si8HcCWq4ZgRU6izEXkgzJSNDp4yXkccfI5nBHggLAUtM3jKbeDpaTIELLNAAsSEgyNtvUX1Jcp+HY0Oap2kZCQcaOnmcmUhRDGBNWTV6uIybdzz2wrjHK8GJ/WjwCwW+4zE8Nshh0+YavFaha+cO0Aa0BW0SzJ2gLWnTSO7sksE36CPB3Olb5rZsgWvnDlB71CC1SE2GABp2FjpoepzpR3QFSwaVlOFTJ5mpcHzmtBjAm+/lQ6plfN0J3PMie4DxGoqfNdTbD8LkJJpoZ8BV/P1OwM+VisuI6ZOlehy4F4lhmY7KUcNk9KxpSGC4z8Kmp4gcZ0Y9g3FclXdMCHBuXoPXKibutAVtQtsEm55dDtp0ctKPCAB9gr4R7jv0LfpYvh4g6SuoPWqQWqQmw1oN1DK8QsM7egKtcqkYNkSGHT2h4K2OLkBi+KRS7UROzUSmh5PjrasIpx4Zwd2VstqhuMYYM+mgaDIA6eCUvJoJoyVZWYvdILGZtB4rUh0xOGS+C3xWn+fkuXkNXquYuNMWtAltQxsFgzalbUPBwizwtqbp1sCn6Fv0saLhDjAp1CI1SW0GQ0+jU0/x97rBewyt3Nx/LI5m12GAHecaV44ehp0wp1Zon8QiBkjKoFQFwwZljmtK6LIaPkRSXNw5GSBRUS6VI9n4CHNqxdVVImopfsdjgoBWAM7Na/BaxQTagjahbYK5G7vDprRtGOgT9I1gu9On6FvFJGaC3KlFajI47YSeAkGrkEEEDpknJVlbWTRNjw4wr5npXBEighz7SBFO3cbCLJS7md9a7c0gKyqAfKK83DxHz3QGw0VJF3rjEuB3PCYI2pyb1yg+p+ZiChXGNuHcaVPaNgz0CfpGENCdg0/Rt4qMuscdWqQmmc5gqOEkHtIshaAry9G8CW/WFg6soZNoftRgO7SWgtU5zh+GNAdHQrlzgYZkNWroYnNqpId2Ka9hLRWaNvDKRDi1+S6UO8/NaxQjd9qEtgnnTpvStmGgT9A3guAan6JvReRtQUDu1CLtEpG2Khg2fHSFE9AVb1UXFzeTHoWOEBdFiACMGjqbwYeO4O4Y/kUHGJZPcHHSQASySXjoMTy3eSKtyARNGJ/kLdRQhNvUQ+hMBwP6FH2rKH0eWoz2Se/mcpO/1wPp1nazVAr5FRWQHj5s0NbAyTWhiWsViUd0gOM0WQh3Je3NrSYY4xYTkJ50a5uxSwT3FrhmhEua70LmD4M7zs1rFJvhaYsOu0Rwh02NbUNgfCJkbXNlfMo8RFR8ZvftEnX7WDexNAuZbgfHaWmTtkPIn8gSsQCgU7e1S/P+Q9zx4nqCao94vItr6gpPEAAlKa751AifL0Kn5lTS1oORhRl4JSIKM/NdKHeem9coxsKMNqFtorkb24aBPhEyzVIZnzJPRBYbd2iQWvTmUoSm7SCV+oq33R2eoNsPNhWdYZkaLn/btq8BW0GFDY9wd8F2ETNJGtn5rg/OHDhOUzMcp/i409HSEBvtEpx2gm/xbI4ozPgdjwkCuOPcvEaxObUpzGAT2iaYu4mDTY1tQ0CfoG8E/R6igU/Rt4qLucfd2CVa0K9ADeoFf6cbWFJzDeWdXj+6mIC+XRvXeD6wD6kMI+dsRvMqYsL7qDQ4rvd3ugEl9b4D0rRrf/H1o5Gclv0HpWkvV7ANK8ycjaiFIwozfsdjgrg55ty8RmjWFgi0BW1C24QnjjalbcNAn6Bv9AR9iT5F3yq28QNqkFqkJiO4v+Aopdf4e12glIOmR4PsXb/ZrEZZLDUV09HW0CQ7lq/DHlqOgelSsId6SaQ6QtCSViq21t/uAnLX6RbZt2EzDHyoaETNdLTtb5DdazZhrz3UJoh/EdwjBF3d5h3TE9452801eK1i4k5b0Ca0DW0UBN+mEYKubvR8I4CX4Z4xvkUfC8vfwQbTQQ1Si9RkOHe9xnHdtqf9/QDE5MBL22XPuk1m4fBiAMfxWg40yCuLnsdeWJr4vKLGAVEvdnss47oZvpfX3+8OR/asfUkOvvSKWQ6nGMA5sQ079sjOFWxYhKVJafBa2gv3Vu+YsClrcXMNXit8Hu7ggjagLWgT2iYYCpanTR+LGD9gvtA3wp5pjRvfoo9Fj6YPHqg9apBapCbDQC0jxbEVyIiQ18nE5ODWetn9/Eb0yYuDHB97a9qxT3atZE8hiBwFqrfizxazGw44cwrKyISsPxZHbbBF9m/chhwtjpKaNUjDtp2oPTdgJ4y7i76x7o07wGN4bBC3mLkGr8VrFgVgA9qCNgkvzGhL2rTXm044CX0kmDt9iz4W/ojl4ILaowapxWC7E9RwbAVUmmgHub/5sV3Aqr296aBsf3aVNO5Eac03iRYQpsl5sFE23P84sjqF9AUZxMQ9A05k3wuqOYz9oP+bLjBdjtYG2fr0CmncsbcIuDvSvHu/vPyP58RNswsUVMCSh/soDJvFIok8hscGc+c1eC1es9A1FfOeNqAtaJNw7rQlbdobjG/AR4K4o7sG36KP0dcK3eUw3KE9apBaDOZOUMOJdny7JOM4sdvx05DiKCHbcLJNf1/k1dKF5Ke17H1xs6z908PYCXuqU7ta01GXZbHw/FHNOOVd4dzL5KWHnzGZGT74NkjA5XevelFe/Os/sBM270LzgaL7YNMs3vW1ZJ93bNjoT5m5Fq9ZeOrK2IC2COeuyB22PCqLtcmXbfd8JHB2C5A0PkZfK+jgGPKdmqP2qEFqMRhKexqGlrHH5aL+jo9AAbBEaG86IC89skgOvLy9YP1Jlpx8e9+qX98rOhNVO7ubkA3LvP3ewNfHuE+JpF/xftsVvEa6zWsRHNpWD+6FqaU5wtmE/uzaPz0imRQHhEK50wPRNw59HrYzOM6AY/mbYO68Fq/JaxfqTgfznHlPG9AW4dxpQ9oy21cC0UfoK8Hc6WP0Nfpc8DXzD2qNmqP2qMHw2tnd7mlYXP+IxlYk+qYgch7K5JWnV6LEfkxSzXCowTYukpXJpOXlRxcjPANi4SUV/vwFfAJHr4PhHFBK3xLFffM/l8jGB5+WTEsbuA+ucelMbltKXvo7uT+LVIa1TJguhVK6uQ+vA+Kx/E0wJ16L1+S1mYbBdmzmNfOceU8bRNTOSBtt6PTh1cLGR+Arwa0z+hh9jT5H3wvJoryBGqPWqDlqL5o7tdtoBkH9Kmd3RuthL6MEuBwH8Mn3LqAhuSzNvhe3StXI4TJ82qTBmyeMazMvt4HUY9fdZF4LE+xYjMvsRLvrOyLP855WlqhPaT1uF055MXZ6TFjwrpWR3Ws3Cl+TysXfw9d2yjHQ3FKulpcfXyJPfftW1JgUVVBhatK4S+vMteDOYeAswZfGj26EGC7CxXpO1jDctexc/oIMmzpRhk3mjFRcf5C4c4HATWhmP/vD30imjU+uhbWQNLjL50WWZjFu0gFyH5MB9zfjYpzpEgi+8nUUV66ZNNbPj/yDYxZsNm+49wlZestdkm7lmEkYd3eP1q0fF1ljulmdjqprdZxmpNjhQvU9Uk5H4oDEgZfrZcikcWYSuBksyaNxKSZeY9eqDfL4N34qzXv2RhAza7P8UqTiNpGtUQ+8BmB0C/oqqPbVWdgJ5J5pa5J9G1+R4cdMkpqjRuedOy7K/1K/Yp08CTE3796N/dCWCW/I/0ik9o8im/vI/fiDSqXg0Op07PQoLQz39mbZs26zjJjB9cy4XFl+Hbsjb+shpmduvE2ad+5EOsJaJuJClN9DYXa/yM6Ip+OCcMxupTJjsMFlnwO4s9vRJnue3ySjT5wm1WNH5pm5x52DAdueWi7P/e8d0rizPoK7Anf5L63H/01kg+lqdFLHBtTSYzfigHMQjeKop7Ny6ZfWA7vl0JZdZmV/82LvfNyfpjPTqMC2Z1bKoh/cLnteeBHRYQ7NY/Vq5MP1Iov41EUfsRO19PBtcN6FvXE/uHW3VA4fKkPA3Rv5zrGofe4869Ynl8uSn/xe9r6wHtFhTS7DfaXW7jdEnuHtuj6CBcBYODYF7YRwj4H7Xjm4eZdUooVWi9oqL7cxoRY2NfkOsy1PLJMlP/0DuL+A64cs+2a4Z1Zo3f5lkdX9eAMlC/5x6HIpvj0Ewg7i7oD7Pjmwqd4Imj7f4Zs5Be2OVi/XId/82BJZdgu4r6fdQ2Z6Gu4uuGu0TJ443NXoVt19pCkW24hma+ZCXCFQPRRV065XZPfql81KjFzd35t0nRvwNgEzjMReRJNj8Q9+DTFHOTTLTLdZKfe7Wi+7y4vrD3YhU25CbaW5Rnko98Yd22TXmpckUea99pYrQ8IWOdH1Ye5t7bLhL4/L4h/fDodeF2FUjzuM+lWRZQ94cf3BDohhbArc3wRHCeEeB/etxu7JigoZdsxR5oV6uebOZ5VfvOcfsvimO2Tfeoq5Rw+wEzIt4P4fIisfF7nOj+sr6rc5zhg6MArzMO68bQafX7VRElVV4D7BDFjlhDvOQe58r3q6qUVe+PPfZclNv0NrkBVYyJR1AxetytintD5/ichjh1PRTdCPIX+moaZKIRed+Uhtt+89sAnQdmi/7Fi+XtoamqViSI1UjBxmDGKayf5x2aKjad1h1H3rX5Y1v3/IlNBNu9jUDBOzAZoa+rfV1Ynvtbf395WiBB3iOHJH85NvNAzjnpC2g/ulfuk6STW3mjdjcjE975Ze/7nz5d/c5pNQ5L7sZ3dKk2lmh9VOBnzE8RciZf+LtswAuBNTNqP5yfY03xEVWAWReyu5L1lrpvHxJfdV4E67DYy7d7k9azfJ6t89IMtu/aPfxQgryAiHzeufoJvxM5H3RzwV1zuqqyduaG93JyBFs7Abwp0ttAOy/bk1KHBTUjG0xtjd8B4Ad+Yde2571myUlbffJyv/725p3rsnG+4/dN2qW0V+1eUR3wCnZRNsyGqR5HFobkyFY4cSzLS3mqdq9q7bYh6Yrx4xXMqHVpuE8skek2gTcDz/Hd5HIBnz6TmDE3fk4LYdsu6uh83tghfvfdQsXxrezCYUb708rbX6cnv7ksOv1Ow/+Aa/0XwEjdyPxWcE9zbZuXydGShs3ncQTdFhxshgZPi8yrUbd5MvPnd+iX2Wzge37JC1d4L7b+6TDfc/lg139psfBfdr0c0YyIvufbBAOGoD0jQD5+U6cyHcY5KG3XcsWyP7N7wiLfsOGceuGFZrKqvDPE3AfgT3ju0DW+plzZ0PGbtvfPBxcOfgX1SrT6F76D6Ishzcnw2ZNZY9vIpgPLubc0Cba60h5T1B7pm2VhTmz5un1lr3d+Pe2efN8Z32O3Pv2MYxhzbvkOf/8KCsuu1eeemRJ327R3F30qh17xNpQjej5/MGgQn3MHc29H4jEnAWqvfA2orAyfG3FU5ZKWPnHCejZk0zS8COOXGqVI0fxQPwPQjgk1sE9rxtXJ1PIvExw10rN8hOFA71y9aJm+LUwKQhHQ7ebnDRd1T/D8Se8CNzhHnzcP4bwP2MsJqa6OAei1XJmLnHyegTp8uY2VNl1AlTTX+L38N+Jg+wxQ1jUP6MRjWPsIL7zlUvyu6V6z3uaT4XUWaOC4eDgiyzGOe5SmQpn7bIIeadikvfCNvz3cOhBvC4t6EgrjTvch41G9xp+5mw+9jhZg0sUvCO8y3ewR2fjTv2yO7naXPYfvV62bnsBclkaPfyXrhTzPpJnPnT4M577jlE3ZnodvwI+QvfD1/thiujcgKLk6gy3MfMhu1pd3A3tTY58jhuAGbbcPLyoGn7btm5Grxpd4QdK14QN0O798bdIfd/wvaw+zLey+qBqF8D8/juo+/hGqcgMZGjXx5J1v5lUj1mpNSMGyW1U8ZKzaiRUoZau2xorSSryk0fqWV/g3msrmn3XlMzNWzfJY3b94AuW4105ighE0bMayFmEFsS+NjqwEHjyndxrdCuRwde5V5uhMyR4NrJ45EPaLHUVkv5sBqJV1Wgj9SGZtshcG+Qxp375OBWn3v9Hv/37JNGXgpgq0SWa536rMiKR724XGPO69E6+B420PyOXtJHaw6usgUIu4N3zfjRMmTiWMO9DF0xrlQZryoz/cNW2L31UKPhfmjzdmkAbwrbW0AkK7uze8WC7HO5L8Q7UPcmiBoFmoOWSvQSVh12V1JhXuhnuE8ai27ICNMd4fpk8YoyaW9qlTba/UCjNOzeI4deht3rd5tHOjs0kwV31MzyLPwedg8vxHsRNHEyHFp9EyXH2SgZotqABl6JzK4dDR2TeKJcnLIyiSfjohJx0ZmMZND/YrMqjWar5wx0Yg4yZJEcY1RZA0dCzbwMpVU+wdpK8SX4rKl7Hc7vyj0usUSZxJJJM2jIEXGdTku6LS1uW7ukU3RiHktDkntvBiUM9yVap1E7LX/Ki8sXTjodXYsbsBE6ntAZnnOTDz/jvt3BvQzc4rB7OmP63WxS8laQd2yf7I4f6CeRx1/IfaukO+aehYIVNbXMzI57Z7sn4Ou0e0JitHsMdk/B7u20e5tvd08b2XOPpXCNf+BKXxJ5brEfGYhszgbUHY9S6+s4/K0I6K2TQBYAUa/Z0TkQdF42w3D5rAgdBnJDPwMxw6FXLPfj8oyTZsK4ELW8CSFyhKoL8sLd/SdaJSyh+WDvIGDeLNgdNbXD+/P95E6BE+Tqhf5xl7/B7hDz8sD5+7nHnJNgdxRoiu//KhB3HqfRbNX3wu5fQVne6wNTvZY+HtgmHP03pAMp5HuBzL2E3lOFH7AEYu3jBa6oyOANDuCPf2BvYBNb7QOxn2td+SmRxf2419xf7NgtMuxBpBt5xUHCgnBHGuQWrWMoyHIx+Jct6neJTLwfok4iDf3k3pl3n7nT33ZCGDdp3fp5kVVZTAvNFXbuEDn2PqVSELMzHengsPMgc9fk/kO0fr6I1mhWA59ZCprYiVJyx2Mi45YiTcfggnxbfu5uQIdCNYPUKpTOnxBp+BlK6JDF7fKJ3Sgld6DJM34ZnJvG5QL9g8G9Cdz58MAnUSvfIrKdo0aDDI4A16OvPnYFuB8P5+YrOwaJu16Kmoncb4UNsphFlWtswTWrYPf4cvg8+tSGe6/dzoFDNYL7s57dl/3S01526IOgO1D/ksj0Ox2nCaVH7FhcnCUXSWZb9GQD1koU8lZk5H/DqKiVl60W2cfOR6GANG1Hy2D67xynnQt6kTtvkOeRu/q21jXg/gwnEnS03woBXLt+I7jfAe4HsYva2skXdxZaL8Pu12td/RmRp9nMRHyhQJ/bsQGFOeyuG5AUVGZ55b4RrYJvaD0E3YtnQtb7C8cAEzS7ynHil6Db8AGcahrShCaZcfL+nJdG42gJ+wybYNDbXDfzK/SV+zCDZjAxs9pxyi8H9yuww5feoWAbCHcN7orD/BuUcsG9GSXzC1wRrghxXI3jVF6hNSfzCJ9VyAF3c4vjRdj9l67bepvImqj14AqIOUMdJ/Y+2J0TmfhuW1ZoA7U7CnBN7j933fTtIiv73RIboKA7Y/7JSqX/FRuvRwlGomyWxZFQlmQcCfJGgwwJ0xdnbcuQxnYK0egbqn+iaX2nN4oZPK2tOHHSfKXi7wCdhUg3+5ocEWcAd3PbJ4K7BncHNb9+DE4C7ksWIf4IQt0COOK/YeNscDga3Ghvckfrz4wQd+fOlgZvbZA7A2q/GLin70J3KnIEt7jAW1q8CxIDd30WeE3BZy/cDX+fu7Rjl2NBj2od/6PI4uewPWDwYnnAaaNjMfdkrdumwUnRNHVGI1SDAAdVUBKzjyB74AhoXqgXM5nMEjSps1hh5EjAKWNiMQ3uaZ+7GoUA7qYWY1+I/aPd4I5WCLkrOPHiAT/tVByYPxbc56PvR+4cZwF3IfdybLPl1cEddo+TO5z42X5MqihGzB0fi8XqfO58ynAkuII7a3CHXShwdzlNF9zLwN0B96d3mZ9aWFhYWFhYWFhYWFhYWFgMMkT+P/7Smv+ik8wXAAAAAElFTkSuQmCC"/>
          <p:cNvSpPr>
            <a:spLocks noChangeAspect="1" noChangeArrowheads="1"/>
          </p:cNvSpPr>
          <p:nvPr/>
        </p:nvSpPr>
        <p:spPr bwMode="auto">
          <a:xfrm>
            <a:off x="212724" y="-144463"/>
            <a:ext cx="8543925" cy="854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38A4B5-AC6A-3EB2-6002-7C3405474F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94650" y="1976855"/>
            <a:ext cx="10954128" cy="1661993"/>
          </a:xfrm>
        </p:spPr>
        <p:txBody>
          <a:bodyPr/>
          <a:lstStyle/>
          <a:p>
            <a:r>
              <a:rPr lang="es-CL" sz="3600" b="1" dirty="0">
                <a:solidFill>
                  <a:srgbClr val="317DE2"/>
                </a:solidFill>
              </a:rPr>
              <a:t>Ejercicio 3: </a:t>
            </a:r>
          </a:p>
          <a:p>
            <a:r>
              <a:rPr lang="es-MX" sz="3600" dirty="0">
                <a:solidFill>
                  <a:srgbClr val="000000"/>
                </a:solidFill>
              </a:rPr>
              <a:t>Genere las 10 primeras tablas de multiplicar. Cada una de 1 a 10.</a:t>
            </a:r>
            <a:endParaRPr lang="en-US" sz="36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B5D3D20-4101-F023-418D-4ADD9EBB0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7400255"/>
            <a:ext cx="3516935" cy="351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0AFA70B-8C15-BBB0-19E5-7B2B8E853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620" y="3964701"/>
            <a:ext cx="10280859" cy="5361184"/>
          </a:xfrm>
          <a:prstGeom prst="rect">
            <a:avLst/>
          </a:prstGeom>
        </p:spPr>
      </p:pic>
      <p:sp>
        <p:nvSpPr>
          <p:cNvPr id="14" name="Llamada de flecha a la izquierda 13">
            <a:extLst>
              <a:ext uri="{FF2B5EF4-FFF2-40B4-BE49-F238E27FC236}">
                <a16:creationId xmlns:a16="http://schemas.microsoft.com/office/drawing/2014/main" id="{83EA9986-73E1-9F5F-6665-4ED28BD49085}"/>
              </a:ext>
            </a:extLst>
          </p:cNvPr>
          <p:cNvSpPr/>
          <p:nvPr/>
        </p:nvSpPr>
        <p:spPr>
          <a:xfrm>
            <a:off x="9950345" y="7400255"/>
            <a:ext cx="7010400" cy="1220815"/>
          </a:xfrm>
          <a:prstGeom prst="leftArrowCallout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Espera la tecla </a:t>
            </a:r>
            <a:r>
              <a:rPr lang="es-CL" sz="2400" b="1" dirty="0" err="1"/>
              <a:t>Enter</a:t>
            </a:r>
            <a:r>
              <a:rPr lang="es-CL" sz="2400" b="1" dirty="0"/>
              <a:t> </a:t>
            </a:r>
          </a:p>
          <a:p>
            <a:pPr algn="ctr"/>
            <a:r>
              <a:rPr lang="es-CL" sz="2400" b="1" dirty="0"/>
              <a:t>para continuar </a:t>
            </a:r>
          </a:p>
          <a:p>
            <a:pPr algn="ctr"/>
            <a:r>
              <a:rPr lang="es-CL" sz="2400" b="1" dirty="0"/>
              <a:t>con el proceso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8429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9A3AE23414AD41A4F4D6368514CED2" ma:contentTypeVersion="10" ma:contentTypeDescription="Crear nuevo documento." ma:contentTypeScope="" ma:versionID="2dd237b076ed786e886761a949e5c350">
  <xsd:schema xmlns:xsd="http://www.w3.org/2001/XMLSchema" xmlns:xs="http://www.w3.org/2001/XMLSchema" xmlns:p="http://schemas.microsoft.com/office/2006/metadata/properties" xmlns:ns2="dbb86751-ad4c-49ff-a33d-b7314027950b" xmlns:ns3="4215e297-5d6e-42b1-b795-55976a17412c" targetNamespace="http://schemas.microsoft.com/office/2006/metadata/properties" ma:root="true" ma:fieldsID="ae535734e24d927b2e6284f552ec1861" ns2:_="" ns3:_="">
    <xsd:import namespace="dbb86751-ad4c-49ff-a33d-b7314027950b"/>
    <xsd:import namespace="4215e297-5d6e-42b1-b795-55976a174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b86751-ad4c-49ff-a33d-b731402795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5e297-5d6e-42b1-b795-55976a1741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0A64F5-C04B-4FDE-9289-FEC6D6F8A495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  <ds:schemaRef ds:uri="dbb86751-ad4c-49ff-a33d-b7314027950b"/>
    <ds:schemaRef ds:uri="http://schemas.openxmlformats.org/package/2006/metadata/core-properties"/>
    <ds:schemaRef ds:uri="4215e297-5d6e-42b1-b795-55976a17412c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A43623B-99D2-476C-A621-5A63EC03C3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b86751-ad4c-49ff-a33d-b7314027950b"/>
    <ds:schemaRef ds:uri="4215e297-5d6e-42b1-b795-55976a1741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83F0A7-7662-4660-B058-12D1EAB18B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1866</TotalTime>
  <Words>289</Words>
  <Application>Microsoft Office PowerPoint</Application>
  <PresentationFormat>Personalizado</PresentationFormat>
  <Paragraphs>49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Arial Narrow</vt:lpstr>
      <vt:lpstr>Calibri</vt:lpstr>
      <vt:lpstr>Consolas</vt:lpstr>
      <vt:lpstr>Segoe UI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cp:lastModifiedBy>Alicia Zambrano B.</cp:lastModifiedBy>
  <cp:revision>184</cp:revision>
  <dcterms:created xsi:type="dcterms:W3CDTF">2021-04-02T01:36:00Z</dcterms:created>
  <dcterms:modified xsi:type="dcterms:W3CDTF">2022-12-14T20:20:24Z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0x0101004E9A3AE23414AD41A4F4D6368514CED2</vt:lpwstr>
  </property>
</Properties>
</file>