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2"/>
  </p:notesMasterIdLst>
  <p:sldIdLst>
    <p:sldId id="256" r:id="rId4"/>
    <p:sldId id="303" r:id="rId5"/>
    <p:sldId id="369" r:id="rId6"/>
    <p:sldId id="370" r:id="rId7"/>
    <p:sldId id="371" r:id="rId8"/>
    <p:sldId id="372" r:id="rId9"/>
    <p:sldId id="373" r:id="rId10"/>
    <p:sldId id="264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5" autoAdjust="0"/>
  </p:normalViewPr>
  <p:slideViewPr>
    <p:cSldViewPr>
      <p:cViewPr varScale="1">
        <p:scale>
          <a:sx n="79" d="100"/>
          <a:sy n="79" d="100"/>
        </p:scale>
        <p:origin x="108" y="114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몰래카메라</a:t>
            </a:r>
            <a:r>
              <a:rPr lang="ko-KR" altLang="en-US" dirty="0"/>
              <a:t> 검출</a:t>
            </a:r>
            <a:endParaRPr lang="en-US" altLang="ko-KR" dirty="0"/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Homomorphic Filter</a:t>
            </a:r>
          </a:p>
        </p:txBody>
      </p:sp>
      <p:pic>
        <p:nvPicPr>
          <p:cNvPr id="4" name="그림 3" descr="실외, 걷기, 건물, 우산이(가) 표시된 사진&#10;&#10;자동 생성된 설명">
            <a:extLst>
              <a:ext uri="{FF2B5EF4-FFF2-40B4-BE49-F238E27FC236}">
                <a16:creationId xmlns:a16="http://schemas.microsoft.com/office/drawing/2014/main" id="{6AB267FA-7AB9-4655-9E49-8D4CB50451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34836"/>
            <a:ext cx="3744416" cy="2808312"/>
          </a:xfrm>
          <a:prstGeom prst="rect">
            <a:avLst/>
          </a:prstGeom>
        </p:spPr>
      </p:pic>
      <p:pic>
        <p:nvPicPr>
          <p:cNvPr id="6" name="그림 5" descr="실외, 건물, 벽돌, 남자이(가) 표시된 사진&#10;&#10;자동 생성된 설명">
            <a:extLst>
              <a:ext uri="{FF2B5EF4-FFF2-40B4-BE49-F238E27FC236}">
                <a16:creationId xmlns:a16="http://schemas.microsoft.com/office/drawing/2014/main" id="{4D53339E-2D9F-455B-839E-7379BB0B19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934836"/>
            <a:ext cx="3744416" cy="280831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D387060-E801-4427-AADF-BFF72352C8E8}"/>
              </a:ext>
            </a:extLst>
          </p:cNvPr>
          <p:cNvSpPr/>
          <p:nvPr/>
        </p:nvSpPr>
        <p:spPr>
          <a:xfrm>
            <a:off x="2204011" y="402399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cap="all" dirty="0"/>
              <a:t>원본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DFBB77-F0F9-45E9-A015-9850E170B01A}"/>
              </a:ext>
            </a:extLst>
          </p:cNvPr>
          <p:cNvSpPr/>
          <p:nvPr/>
        </p:nvSpPr>
        <p:spPr>
          <a:xfrm>
            <a:off x="6516216" y="40562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cap="all" dirty="0"/>
              <a:t>필터링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37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Homomorphic Filter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387060-E801-4427-AADF-BFF72352C8E8}"/>
              </a:ext>
            </a:extLst>
          </p:cNvPr>
          <p:cNvSpPr/>
          <p:nvPr/>
        </p:nvSpPr>
        <p:spPr>
          <a:xfrm>
            <a:off x="2204011" y="402399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cap="all" dirty="0"/>
              <a:t>원본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DFBB77-F0F9-45E9-A015-9850E170B01A}"/>
              </a:ext>
            </a:extLst>
          </p:cNvPr>
          <p:cNvSpPr/>
          <p:nvPr/>
        </p:nvSpPr>
        <p:spPr>
          <a:xfrm>
            <a:off x="6516216" y="40562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cap="all" dirty="0"/>
              <a:t>필터링</a:t>
            </a:r>
            <a:endParaRPr lang="ko-KR" altLang="en-US" dirty="0"/>
          </a:p>
        </p:txBody>
      </p:sp>
      <p:pic>
        <p:nvPicPr>
          <p:cNvPr id="5" name="그림 4" descr="옅은, 앉아있는, 작은, 어두운이(가) 표시된 사진&#10;&#10;자동 생성된 설명">
            <a:extLst>
              <a:ext uri="{FF2B5EF4-FFF2-40B4-BE49-F238E27FC236}">
                <a16:creationId xmlns:a16="http://schemas.microsoft.com/office/drawing/2014/main" id="{1EA918EE-EF9B-4F47-A4C5-2E25B1504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93" y="929542"/>
            <a:ext cx="2714165" cy="28136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D22480-B8DA-4037-BEB7-EB1FD1D21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992666"/>
            <a:ext cx="2714165" cy="281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4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Feature Matching(</a:t>
            </a:r>
            <a:r>
              <a:rPr lang="ko-KR" altLang="en-US" dirty="0"/>
              <a:t>원본과 필터</a:t>
            </a:r>
            <a:r>
              <a:rPr lang="en-US" altLang="ko-KR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123F17-0DFC-49E8-9525-B70A41FE8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864096"/>
            <a:ext cx="4608124" cy="41559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83A3ED-068B-4967-84B7-A272DE345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45568"/>
            <a:ext cx="3658926" cy="379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4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Feature Matching(</a:t>
            </a:r>
            <a:r>
              <a:rPr lang="ko-KR" altLang="en-US" dirty="0"/>
              <a:t>카메라와 필터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5BB77A-CA62-4282-99EA-A3D69ED6C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31590"/>
            <a:ext cx="4071996" cy="3672408"/>
          </a:xfrm>
          <a:prstGeom prst="rect">
            <a:avLst/>
          </a:prstGeom>
        </p:spPr>
      </p:pic>
      <p:pic>
        <p:nvPicPr>
          <p:cNvPr id="7" name="그림 6" descr="전자기기, 카메라, 앉아있는, 사진이(가) 표시된 사진&#10;&#10;자동 생성된 설명">
            <a:extLst>
              <a:ext uri="{FF2B5EF4-FFF2-40B4-BE49-F238E27FC236}">
                <a16:creationId xmlns:a16="http://schemas.microsoft.com/office/drawing/2014/main" id="{3A96F415-0E43-4FEF-9D9A-B9DDE171E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67694"/>
            <a:ext cx="1438476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1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Feature Matching(</a:t>
            </a:r>
            <a:r>
              <a:rPr lang="ko-KR" altLang="en-US" dirty="0"/>
              <a:t>특정 부분과 필터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EBDE30-C89D-4214-9A90-9863580FD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987574"/>
            <a:ext cx="3832467" cy="34563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61D719-B16E-409A-B81F-FDD123314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397969"/>
            <a:ext cx="342948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3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Feature Matching(</a:t>
            </a:r>
            <a:r>
              <a:rPr lang="ko-KR" altLang="en-US" dirty="0"/>
              <a:t>특정 부분과 필터</a:t>
            </a:r>
            <a:r>
              <a:rPr lang="en-US" altLang="ko-KR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C9F72D-111D-4955-A788-14A835062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987574"/>
            <a:ext cx="3931698" cy="3545877"/>
          </a:xfrm>
          <a:prstGeom prst="rect">
            <a:avLst/>
          </a:prstGeom>
        </p:spPr>
      </p:pic>
      <p:pic>
        <p:nvPicPr>
          <p:cNvPr id="7" name="그림 6" descr="사진, 보는, 대형, 화면이(가) 표시된 사진&#10;&#10;자동 생성된 설명">
            <a:extLst>
              <a:ext uri="{FF2B5EF4-FFF2-40B4-BE49-F238E27FC236}">
                <a16:creationId xmlns:a16="http://schemas.microsoft.com/office/drawing/2014/main" id="{1DF9F781-EFB8-4B0C-B2B5-8B5295AF0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34" y="2179406"/>
            <a:ext cx="2019582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6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E56A8-9212-448A-A0B7-BA74F8655B5E}"/>
              </a:ext>
            </a:extLst>
          </p:cNvPr>
          <p:cNvSpPr/>
          <p:nvPr/>
        </p:nvSpPr>
        <p:spPr>
          <a:xfrm>
            <a:off x="3532292" y="2310140"/>
            <a:ext cx="2079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감사합니다</a:t>
            </a:r>
            <a:r>
              <a:rPr lang="en-US" altLang="ko-K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39</Words>
  <Application>Microsoft Office PowerPoint</Application>
  <PresentationFormat>화면 슬라이드 쇼(16:9)</PresentationFormat>
  <Paragraphs>13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moonnyeon@kumoh.ac.kr</cp:lastModifiedBy>
  <cp:revision>106</cp:revision>
  <dcterms:created xsi:type="dcterms:W3CDTF">2016-12-05T23:26:54Z</dcterms:created>
  <dcterms:modified xsi:type="dcterms:W3CDTF">2020-10-08T06:18:06Z</dcterms:modified>
</cp:coreProperties>
</file>