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388" r:id="rId5"/>
    <p:sldId id="376" r:id="rId6"/>
    <p:sldId id="389" r:id="rId7"/>
    <p:sldId id="390" r:id="rId8"/>
    <p:sldId id="391" r:id="rId9"/>
    <p:sldId id="392" r:id="rId10"/>
    <p:sldId id="387" r:id="rId11"/>
    <p:sldId id="386" r:id="rId12"/>
    <p:sldId id="26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142" d="100"/>
          <a:sy n="142" d="100"/>
        </p:scale>
        <p:origin x="714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4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0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ko-KR" altLang="en-US" sz="1800" kern="1100" baseline="-5000" dirty="0"/>
              <a:t>양품 분류</a:t>
            </a:r>
            <a:endParaRPr lang="en-US" altLang="ko-KR" sz="18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20216020 </a:t>
            </a:r>
            <a:r>
              <a:rPr lang="ko-KR" altLang="en-US" dirty="0" err="1"/>
              <a:t>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95" y="2211710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. Good or Not(MLP)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86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84E03F-9FD3-473D-9A90-6A602E5C5785}"/>
              </a:ext>
            </a:extLst>
          </p:cNvPr>
          <p:cNvSpPr/>
          <p:nvPr/>
        </p:nvSpPr>
        <p:spPr>
          <a:xfrm>
            <a:off x="179512" y="6995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i="0" dirty="0">
                <a:solidFill>
                  <a:srgbClr val="242729"/>
                </a:solidFill>
                <a:effectLst/>
                <a:latin typeface="var(--theme-question-title-font-family)"/>
              </a:rPr>
              <a:t>Train </a:t>
            </a:r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-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var(--theme-question-title-font-family)"/>
              </a:rPr>
              <a:t> ALL</a:t>
            </a:r>
          </a:p>
          <a:p>
            <a:pPr fontAlgn="base"/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Test   -  ALL</a:t>
            </a:r>
            <a:endParaRPr lang="en-US" altLang="ko-KR" b="1" i="0" dirty="0">
              <a:solidFill>
                <a:srgbClr val="242729"/>
              </a:solidFill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6763C-972C-4555-88B1-D1A69C40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2238375"/>
            <a:ext cx="2314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84E03F-9FD3-473D-9A90-6A602E5C5785}"/>
              </a:ext>
            </a:extLst>
          </p:cNvPr>
          <p:cNvSpPr/>
          <p:nvPr/>
        </p:nvSpPr>
        <p:spPr>
          <a:xfrm>
            <a:off x="179512" y="6995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i="0" dirty="0">
                <a:solidFill>
                  <a:srgbClr val="242729"/>
                </a:solidFill>
                <a:effectLst/>
                <a:latin typeface="var(--theme-question-title-font-family)"/>
              </a:rPr>
              <a:t>Train </a:t>
            </a:r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-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var(--theme-question-title-font-family)"/>
              </a:rPr>
              <a:t> AUG  (</a:t>
            </a:r>
            <a:r>
              <a:rPr lang="ko-KR" altLang="en-US" b="1" dirty="0">
                <a:solidFill>
                  <a:srgbClr val="242729"/>
                </a:solidFill>
                <a:latin typeface="var(--theme-question-title-font-family)"/>
              </a:rPr>
              <a:t>불량 </a:t>
            </a:r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168  ,</a:t>
            </a:r>
            <a:r>
              <a:rPr lang="ko-KR" altLang="en-US" b="1" dirty="0">
                <a:solidFill>
                  <a:srgbClr val="242729"/>
                </a:solidFill>
                <a:latin typeface="var(--theme-question-title-font-family)"/>
              </a:rPr>
              <a:t>정상</a:t>
            </a:r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198)</a:t>
            </a:r>
            <a:endParaRPr lang="en-US" altLang="ko-KR" b="1" i="0" dirty="0">
              <a:solidFill>
                <a:srgbClr val="242729"/>
              </a:solidFill>
              <a:effectLst/>
              <a:latin typeface="var(--theme-question-title-font-family)"/>
            </a:endParaRPr>
          </a:p>
          <a:p>
            <a:pPr fontAlgn="base"/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Test  - ALL</a:t>
            </a:r>
            <a:endParaRPr lang="en-US" altLang="ko-KR" b="1" i="0" dirty="0">
              <a:solidFill>
                <a:srgbClr val="242729"/>
              </a:solidFill>
              <a:effectLst/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A7597E-7EC4-444B-B6CA-8A6C78BA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2143125"/>
            <a:ext cx="25050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33376-A7FD-4744-AA2E-50E1764F8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155E6-A383-4784-A165-92607D7C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738312"/>
            <a:ext cx="5781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595" y="2211710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2 . </a:t>
            </a:r>
            <a:r>
              <a:rPr lang="en-US" altLang="ko-KR" sz="3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Softmax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0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84E03F-9FD3-473D-9A90-6A602E5C5785}"/>
              </a:ext>
            </a:extLst>
          </p:cNvPr>
          <p:cNvSpPr/>
          <p:nvPr/>
        </p:nvSpPr>
        <p:spPr>
          <a:xfrm>
            <a:off x="179512" y="6995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 i="0" dirty="0">
                <a:solidFill>
                  <a:srgbClr val="242729"/>
                </a:solidFill>
                <a:effectLst/>
                <a:latin typeface="var(--theme-question-title-font-family)"/>
              </a:rPr>
              <a:t>Train </a:t>
            </a:r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-</a:t>
            </a:r>
            <a:r>
              <a:rPr lang="en-US" altLang="ko-KR" b="1" i="0" dirty="0">
                <a:solidFill>
                  <a:srgbClr val="242729"/>
                </a:solidFill>
                <a:effectLst/>
                <a:latin typeface="var(--theme-question-title-font-family)"/>
              </a:rPr>
              <a:t> ALL</a:t>
            </a:r>
          </a:p>
          <a:p>
            <a:pPr fontAlgn="base"/>
            <a:r>
              <a:rPr lang="en-US" altLang="ko-KR" b="1" dirty="0">
                <a:solidFill>
                  <a:srgbClr val="242729"/>
                </a:solidFill>
                <a:latin typeface="var(--theme-question-title-font-family)"/>
              </a:rPr>
              <a:t>Test   -  ALL</a:t>
            </a:r>
            <a:endParaRPr lang="en-US" altLang="ko-KR" b="1" i="0" dirty="0">
              <a:solidFill>
                <a:srgbClr val="2427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6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A2907-4D63-4C86-8B09-6A1443841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0319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53</Words>
  <Application>Microsoft Office PowerPoint</Application>
  <PresentationFormat>화면 슬라이드 쇼(16:9)</PresentationFormat>
  <Paragraphs>22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-apple-system</vt:lpstr>
      <vt:lpstr>var(--theme-question-title-font-family)</vt:lpstr>
      <vt:lpstr>나눔스퀘어_ac 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192</cp:revision>
  <dcterms:created xsi:type="dcterms:W3CDTF">2016-12-05T23:26:54Z</dcterms:created>
  <dcterms:modified xsi:type="dcterms:W3CDTF">2021-06-09T08:47:38Z</dcterms:modified>
</cp:coreProperties>
</file>