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53" r:id="rId3"/>
  </p:sldMasterIdLst>
  <p:notesMasterIdLst>
    <p:notesMasterId r:id="rId9"/>
  </p:notesMasterIdLst>
  <p:sldIdLst>
    <p:sldId id="256" r:id="rId4"/>
    <p:sldId id="376" r:id="rId5"/>
    <p:sldId id="386" r:id="rId6"/>
    <p:sldId id="387" r:id="rId7"/>
    <p:sldId id="264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5" autoAdjust="0"/>
  </p:normalViewPr>
  <p:slideViewPr>
    <p:cSldViewPr>
      <p:cViewPr varScale="1">
        <p:scale>
          <a:sx n="137" d="100"/>
          <a:sy n="137" d="100"/>
        </p:scale>
        <p:origin x="138" y="20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3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8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2606421"/>
            <a:ext cx="5220072" cy="1080120"/>
          </a:xfrm>
        </p:spPr>
        <p:txBody>
          <a:bodyPr/>
          <a:lstStyle/>
          <a:p>
            <a:pPr lvl="0"/>
            <a:r>
              <a:rPr lang="ko-KR" altLang="en-US" sz="1800" kern="1100" baseline="-5000" dirty="0"/>
              <a:t>하고 있는 과제</a:t>
            </a:r>
            <a:endParaRPr lang="en-US" altLang="ko-KR" sz="1800" kern="1100" baseline="-5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03848" y="3637392"/>
            <a:ext cx="5694848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20216020 </a:t>
            </a:r>
            <a:r>
              <a:rPr lang="ko-KR" altLang="en-US" dirty="0" err="1"/>
              <a:t>김문년</a:t>
            </a:r>
            <a:endParaRPr lang="en-US" altLang="ko-KR" b="1" baseline="-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930439" y="270128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" y="1131590"/>
            <a:ext cx="1822500" cy="324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94" y="1146907"/>
            <a:ext cx="1822500" cy="324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741" y="1113416"/>
            <a:ext cx="1822500" cy="324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623901E-701F-4DBA-86C4-FF493AA8E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2241" y="1407676"/>
            <a:ext cx="4107160" cy="26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9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C37429-E085-4E94-9351-AF60C619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876300"/>
            <a:ext cx="52006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3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F2A1C8-8071-4336-BAE1-75DFE4ED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795337"/>
            <a:ext cx="53244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3532292" y="2310140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감사합니다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3920</TotalTime>
  <Words>9</Words>
  <Application>Microsoft Office PowerPoint</Application>
  <PresentationFormat>화면 슬라이드 쇼(16:9)</PresentationFormat>
  <Paragraphs>5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</vt:lpstr>
      <vt:lpstr>나눔스퀘어_ac Bold</vt:lpstr>
      <vt:lpstr>맑은 고딕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185</cp:revision>
  <dcterms:created xsi:type="dcterms:W3CDTF">2016-12-05T23:26:54Z</dcterms:created>
  <dcterms:modified xsi:type="dcterms:W3CDTF">2021-04-14T06:23:18Z</dcterms:modified>
</cp:coreProperties>
</file>