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351" r:id="rId5"/>
    <p:sldId id="406" r:id="rId6"/>
    <p:sldId id="407" r:id="rId7"/>
    <p:sldId id="408" r:id="rId8"/>
    <p:sldId id="409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aosen0/AS-GC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A324-DAD8-4B25-B21E-FF75B8E98761}"/>
              </a:ext>
            </a:extLst>
          </p:cNvPr>
          <p:cNvSpPr/>
          <p:nvPr/>
        </p:nvSpPr>
        <p:spPr>
          <a:xfrm>
            <a:off x="1711844" y="2571750"/>
            <a:ext cx="98794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E443C-6B97-4BF5-AB79-2947770982CA}"/>
              </a:ext>
            </a:extLst>
          </p:cNvPr>
          <p:cNvSpPr/>
          <p:nvPr/>
        </p:nvSpPr>
        <p:spPr>
          <a:xfrm>
            <a:off x="4932040" y="1203598"/>
            <a:ext cx="576064" cy="117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8B094-03D1-4861-A878-117E6A5464DD}"/>
              </a:ext>
            </a:extLst>
          </p:cNvPr>
          <p:cNvSpPr/>
          <p:nvPr/>
        </p:nvSpPr>
        <p:spPr>
          <a:xfrm>
            <a:off x="2898432" y="809444"/>
            <a:ext cx="1440160" cy="9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목표</a:t>
            </a:r>
          </a:p>
        </p:txBody>
      </p:sp>
      <p:pic>
        <p:nvPicPr>
          <p:cNvPr id="1026" name="Picture 2" descr="Pytorch] U-Net 밑바닥부터 구현하기">
            <a:extLst>
              <a:ext uri="{FF2B5EF4-FFF2-40B4-BE49-F238E27FC236}">
                <a16:creationId xmlns:a16="http://schemas.microsoft.com/office/drawing/2014/main" id="{B990F40B-D9D1-4306-9FC3-78E353D9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39" y="881450"/>
            <a:ext cx="1296144" cy="8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50B779-2027-4B43-9DF7-339C0F375D40}"/>
              </a:ext>
            </a:extLst>
          </p:cNvPr>
          <p:cNvSpPr txBox="1"/>
          <p:nvPr/>
        </p:nvSpPr>
        <p:spPr>
          <a:xfrm>
            <a:off x="2394375" y="483518"/>
            <a:ext cx="28083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Adjacency Matrix inference Based on U-Net</a:t>
            </a:r>
            <a:endParaRPr lang="ko-KR" altLang="en-US" sz="105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27577D-AF0E-4F3D-AB23-4442B97C0C5D}"/>
              </a:ext>
            </a:extLst>
          </p:cNvPr>
          <p:cNvCxnSpPr>
            <a:cxnSpLocks/>
          </p:cNvCxnSpPr>
          <p:nvPr/>
        </p:nvCxnSpPr>
        <p:spPr>
          <a:xfrm>
            <a:off x="2178351" y="217759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0A2608-D4CB-46EC-8900-3FECA10A7829}"/>
              </a:ext>
            </a:extLst>
          </p:cNvPr>
          <p:cNvSpPr/>
          <p:nvPr/>
        </p:nvSpPr>
        <p:spPr>
          <a:xfrm>
            <a:off x="2898431" y="1991338"/>
            <a:ext cx="1440160" cy="40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S-links Extractions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89B69F-5A0A-4C9F-97FF-1FFBFEDF677B}"/>
              </a:ext>
            </a:extLst>
          </p:cNvPr>
          <p:cNvCxnSpPr>
            <a:cxnSpLocks/>
          </p:cNvCxnSpPr>
          <p:nvPr/>
        </p:nvCxnSpPr>
        <p:spPr>
          <a:xfrm>
            <a:off x="4338591" y="14219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993D3B-12BD-4CE0-80A9-1F955D0FE9A2}"/>
              </a:ext>
            </a:extLst>
          </p:cNvPr>
          <p:cNvCxnSpPr>
            <a:cxnSpLocks/>
          </p:cNvCxnSpPr>
          <p:nvPr/>
        </p:nvCxnSpPr>
        <p:spPr>
          <a:xfrm>
            <a:off x="4338591" y="216695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73E901-75A8-4F9A-B010-991683A4D2E7}"/>
              </a:ext>
            </a:extLst>
          </p:cNvPr>
          <p:cNvCxnSpPr>
            <a:cxnSpLocks/>
          </p:cNvCxnSpPr>
          <p:nvPr/>
        </p:nvCxnSpPr>
        <p:spPr>
          <a:xfrm flipV="1">
            <a:off x="2178351" y="1421985"/>
            <a:ext cx="0" cy="114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FEA594-E1CA-4D2B-8B85-4651BFB16844}"/>
              </a:ext>
            </a:extLst>
          </p:cNvPr>
          <p:cNvCxnSpPr>
            <a:cxnSpLocks/>
          </p:cNvCxnSpPr>
          <p:nvPr/>
        </p:nvCxnSpPr>
        <p:spPr>
          <a:xfrm>
            <a:off x="2178351" y="142198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8C8A324B-EFAF-448F-96BC-F7C682A9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16" y="1315442"/>
            <a:ext cx="360040" cy="21308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374503-DC95-4169-8D67-FB7668C1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61" y="2057744"/>
            <a:ext cx="449435" cy="23969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4004C32-0EFC-42FA-9687-93A287B23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931790"/>
            <a:ext cx="1285875" cy="1333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31954D9-B553-4AD6-8337-D27F9E833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795888"/>
            <a:ext cx="771924" cy="1008110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DC93285F-9BA1-4459-9EDA-8636F8F4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2603683"/>
            <a:ext cx="714375" cy="9715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C25976-A0A2-4758-B0D4-712BC74B8C9E}"/>
              </a:ext>
            </a:extLst>
          </p:cNvPr>
          <p:cNvCxnSpPr>
            <a:cxnSpLocks/>
          </p:cNvCxnSpPr>
          <p:nvPr/>
        </p:nvCxnSpPr>
        <p:spPr>
          <a:xfrm>
            <a:off x="1331640" y="365187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59896A8-019F-4EDC-8F60-F6B5BD4F6659}"/>
              </a:ext>
            </a:extLst>
          </p:cNvPr>
          <p:cNvSpPr txBox="1"/>
          <p:nvPr/>
        </p:nvSpPr>
        <p:spPr>
          <a:xfrm>
            <a:off x="1729229" y="3534276"/>
            <a:ext cx="1186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Joint feature</a:t>
            </a:r>
            <a:endParaRPr lang="ko-KR" alt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5C059E-A598-48C1-986E-A2728A469FAD}"/>
              </a:ext>
            </a:extLst>
          </p:cNvPr>
          <p:cNvSpPr txBox="1"/>
          <p:nvPr/>
        </p:nvSpPr>
        <p:spPr>
          <a:xfrm>
            <a:off x="1691680" y="4731990"/>
            <a:ext cx="12787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Motion feature</a:t>
            </a:r>
            <a:endParaRPr lang="ko-KR" altLang="en-US" sz="1100"/>
          </a:p>
        </p:txBody>
      </p: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1BB3D00D-B870-4233-B795-BB36CFA67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0265" y="3016931"/>
            <a:ext cx="4000500" cy="139065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12BB6F2-2C40-4AB6-9B63-E69B96E3C2BE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755588" y="2382975"/>
            <a:ext cx="1464484" cy="63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8BE1ADBA-141F-42E5-AFD0-4A187E7A6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288" y="3059794"/>
            <a:ext cx="1790700" cy="14001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4C69096-610B-4820-8C19-2B9847E5CEBD}"/>
              </a:ext>
            </a:extLst>
          </p:cNvPr>
          <p:cNvSpPr txBox="1"/>
          <p:nvPr/>
        </p:nvSpPr>
        <p:spPr>
          <a:xfrm>
            <a:off x="475355" y="2542583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1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4BCE9-3F14-4A46-92B0-93AE7D7BED2C}"/>
              </a:ext>
            </a:extLst>
          </p:cNvPr>
          <p:cNvSpPr txBox="1"/>
          <p:nvPr/>
        </p:nvSpPr>
        <p:spPr>
          <a:xfrm>
            <a:off x="1588082" y="2228840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1F216E-A9DD-4DCF-8CB2-A1063E3B666D}"/>
              </a:ext>
            </a:extLst>
          </p:cNvPr>
          <p:cNvSpPr txBox="1"/>
          <p:nvPr/>
        </p:nvSpPr>
        <p:spPr>
          <a:xfrm>
            <a:off x="2473762" y="1033232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3AE199-66B6-4FF7-A3D2-E8C775B8044D}"/>
              </a:ext>
            </a:extLst>
          </p:cNvPr>
          <p:cNvSpPr txBox="1"/>
          <p:nvPr/>
        </p:nvSpPr>
        <p:spPr>
          <a:xfrm>
            <a:off x="4986661" y="2623436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B01F3D-C66C-42B2-A9A3-978DF869E44F}"/>
              </a:ext>
            </a:extLst>
          </p:cNvPr>
          <p:cNvSpPr txBox="1"/>
          <p:nvPr/>
        </p:nvSpPr>
        <p:spPr>
          <a:xfrm>
            <a:off x="8059638" y="2688738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618664-7D2A-4861-80B3-EBC33A539921}"/>
              </a:ext>
            </a:extLst>
          </p:cNvPr>
          <p:cNvSpPr txBox="1"/>
          <p:nvPr/>
        </p:nvSpPr>
        <p:spPr>
          <a:xfrm>
            <a:off x="5154285" y="4685823"/>
            <a:ext cx="388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각 번호에 대한 설명은 뒷장에 기재하겠습니다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442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08316-07B3-4CDB-A34B-8903C1C1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5589"/>
            <a:ext cx="8028384" cy="29890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02AE79-5718-4D39-8BD0-2310D672B80C}"/>
              </a:ext>
            </a:extLst>
          </p:cNvPr>
          <p:cNvSpPr txBox="1"/>
          <p:nvPr/>
        </p:nvSpPr>
        <p:spPr>
          <a:xfrm>
            <a:off x="3851920" y="415592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>
                <a:solidFill>
                  <a:srgbClr val="24292F"/>
                </a:solidFill>
                <a:effectLst/>
                <a:latin typeface="-apple-system"/>
                <a:hlinkClick r:id="rId3"/>
              </a:rPr>
              <a:t>AS-GCN</a:t>
            </a:r>
            <a:endParaRPr lang="en-US" altLang="ko-KR" b="0" i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BD256-8F72-406A-8846-0F73AC31BE28}"/>
              </a:ext>
            </a:extLst>
          </p:cNvPr>
          <p:cNvSpPr/>
          <p:nvPr/>
        </p:nvSpPr>
        <p:spPr>
          <a:xfrm>
            <a:off x="1547664" y="915566"/>
            <a:ext cx="1368152" cy="64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3F0EE-88DA-4165-B925-B1B5B708A0CD}"/>
              </a:ext>
            </a:extLst>
          </p:cNvPr>
          <p:cNvSpPr txBox="1"/>
          <p:nvPr/>
        </p:nvSpPr>
        <p:spPr>
          <a:xfrm>
            <a:off x="1259632" y="48351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AS-GCN</a:t>
            </a:r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1" i="0" u="none" strike="noStrike">
                <a:solidFill>
                  <a:srgbClr val="FF0000"/>
                </a:solidFill>
                <a:effectLst/>
                <a:latin typeface="-apple-system"/>
              </a:rPr>
              <a:t>의 </a:t>
            </a:r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</a:rPr>
              <a:t>A-link </a:t>
            </a:r>
            <a:r>
              <a:rPr lang="ko-KR" altLang="en-US" b="1" i="0" u="none" strike="noStrike">
                <a:solidFill>
                  <a:srgbClr val="FF0000"/>
                </a:solidFill>
                <a:effectLst/>
                <a:latin typeface="-apple-system"/>
              </a:rPr>
              <a:t>분석</a:t>
            </a:r>
            <a:endParaRPr lang="en-US" altLang="ko-KR" b="0" i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78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3949D-395B-49B1-B16D-A79250BB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" y="843558"/>
            <a:ext cx="4157326" cy="3240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36AF84-F505-40EB-BA9A-63B62C1B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61818"/>
            <a:ext cx="4734053" cy="201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367E-FE89-4953-98AF-0046661A6364}"/>
              </a:ext>
            </a:extLst>
          </p:cNvPr>
          <p:cNvSpPr txBox="1"/>
          <p:nvPr/>
        </p:nvSpPr>
        <p:spPr>
          <a:xfrm>
            <a:off x="1259632" y="339502"/>
            <a:ext cx="6192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AS-GCN</a:t>
            </a:r>
            <a:r>
              <a:rPr lang="ko-KR" altLang="en-US" sz="1400"/>
              <a:t>은 </a:t>
            </a:r>
            <a:r>
              <a:rPr lang="en-US" altLang="ko-KR" sz="1400"/>
              <a:t>“Neural Relational Inference for Interacting Systems” </a:t>
            </a:r>
            <a:r>
              <a:rPr lang="ko-KR" altLang="en-US" sz="1400"/>
              <a:t>논문 인용</a:t>
            </a:r>
          </a:p>
        </p:txBody>
      </p:sp>
    </p:spTree>
    <p:extLst>
      <p:ext uri="{BB962C8B-B14F-4D97-AF65-F5344CB8AC3E}">
        <p14:creationId xmlns:p14="http://schemas.microsoft.com/office/powerpoint/2010/main" val="26966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42D0B-BEEE-4D11-B5E8-F302DC4A3274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DF40D-A0D3-4CA0-9DD2-A511B7CBB81B}"/>
              </a:ext>
            </a:extLst>
          </p:cNvPr>
          <p:cNvSpPr txBox="1"/>
          <p:nvPr/>
        </p:nvSpPr>
        <p:spPr>
          <a:xfrm>
            <a:off x="251520" y="1275606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1. AS-GCN</a:t>
            </a:r>
            <a:r>
              <a:rPr lang="ko-KR" altLang="en-US" sz="1400"/>
              <a:t>의 아이디어의 동작원리를 확인하기위해 기존의 코드를 분석하고있으며 기존의 코드의 아이디어를 나의 코드에 적용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2C68-B93B-4C23-A850-89DFADF6EC2E}"/>
              </a:ext>
            </a:extLst>
          </p:cNvPr>
          <p:cNvSpPr txBox="1"/>
          <p:nvPr/>
        </p:nvSpPr>
        <p:spPr>
          <a:xfrm>
            <a:off x="251520" y="2211710"/>
            <a:ext cx="8424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2. AS-GCN</a:t>
            </a:r>
            <a:r>
              <a:rPr lang="ko-KR" altLang="en-US" sz="1400"/>
              <a:t>은 </a:t>
            </a:r>
            <a:r>
              <a:rPr lang="en-US" altLang="ko-KR" sz="1400"/>
              <a:t>NTU-D </a:t>
            </a:r>
            <a:r>
              <a:rPr lang="ko-KR" altLang="en-US" sz="1400"/>
              <a:t>데이터셋</a:t>
            </a:r>
            <a:r>
              <a:rPr lang="en-US" altLang="ko-KR" sz="1400"/>
              <a:t>(3</a:t>
            </a:r>
            <a:r>
              <a:rPr lang="ko-KR" altLang="en-US" sz="1400"/>
              <a:t>차원 좌표</a:t>
            </a:r>
            <a:r>
              <a:rPr lang="en-US" altLang="ko-KR" sz="1400"/>
              <a:t>)</a:t>
            </a:r>
            <a:r>
              <a:rPr lang="ko-KR" altLang="en-US" sz="1400"/>
              <a:t>을 활용하였지만 나의 코드에서는 </a:t>
            </a:r>
            <a:r>
              <a:rPr lang="en-US" altLang="ko-KR" sz="1400"/>
              <a:t>2D RGB </a:t>
            </a:r>
            <a:r>
              <a:rPr lang="ko-KR" altLang="en-US" sz="1400"/>
              <a:t>데이터셋을 활용</a:t>
            </a:r>
          </a:p>
        </p:txBody>
      </p:sp>
    </p:spTree>
    <p:extLst>
      <p:ext uri="{BB962C8B-B14F-4D97-AF65-F5344CB8AC3E}">
        <p14:creationId xmlns:p14="http://schemas.microsoft.com/office/powerpoint/2010/main" val="252191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42D0B-BEEE-4D11-B5E8-F302DC4A3274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추후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DF40D-A0D3-4CA0-9DD2-A511B7CBB81B}"/>
              </a:ext>
            </a:extLst>
          </p:cNvPr>
          <p:cNvSpPr txBox="1"/>
          <p:nvPr/>
        </p:nvSpPr>
        <p:spPr>
          <a:xfrm>
            <a:off x="251520" y="1275606"/>
            <a:ext cx="806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1. U-Net </a:t>
            </a:r>
            <a:r>
              <a:rPr lang="ko-KR" altLang="en-US" sz="1400"/>
              <a:t>기반의 </a:t>
            </a:r>
            <a:r>
              <a:rPr lang="en-US" altLang="ko-KR" sz="1400"/>
              <a:t>a-link</a:t>
            </a:r>
            <a:r>
              <a:rPr lang="ko-KR" altLang="en-US" sz="1400"/>
              <a:t>추출기 도입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2C68-B93B-4C23-A850-89DFADF6EC2E}"/>
              </a:ext>
            </a:extLst>
          </p:cNvPr>
          <p:cNvSpPr txBox="1"/>
          <p:nvPr/>
        </p:nvSpPr>
        <p:spPr>
          <a:xfrm>
            <a:off x="251520" y="2211710"/>
            <a:ext cx="8424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2. </a:t>
            </a:r>
            <a:r>
              <a:rPr lang="ko-KR" altLang="en-US" sz="1400"/>
              <a:t>기존의 아이디어와 차별성을 두는 아이디어 제안</a:t>
            </a:r>
          </a:p>
        </p:txBody>
      </p:sp>
    </p:spTree>
    <p:extLst>
      <p:ext uri="{BB962C8B-B14F-4D97-AF65-F5344CB8AC3E}">
        <p14:creationId xmlns:p14="http://schemas.microsoft.com/office/powerpoint/2010/main" val="33757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108</Words>
  <Application>Microsoft Office PowerPoint</Application>
  <PresentationFormat>화면 슬라이드 쇼(16:9)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-apple-system</vt:lpstr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202</cp:revision>
  <dcterms:created xsi:type="dcterms:W3CDTF">2016-12-05T23:26:54Z</dcterms:created>
  <dcterms:modified xsi:type="dcterms:W3CDTF">2022-04-20T06:04:01Z</dcterms:modified>
</cp:coreProperties>
</file>