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415" r:id="rId5"/>
    <p:sldId id="351" r:id="rId6"/>
    <p:sldId id="410" r:id="rId7"/>
    <p:sldId id="412" r:id="rId8"/>
    <p:sldId id="406" r:id="rId9"/>
    <p:sldId id="407" r:id="rId10"/>
    <p:sldId id="408" r:id="rId11"/>
    <p:sldId id="26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기존의 </a:t>
            </a:r>
            <a:r>
              <a:rPr lang="en-US" altLang="ko-KR"/>
              <a:t>as-gcn</a:t>
            </a:r>
            <a:r>
              <a:rPr lang="ko-KR" altLang="en-US"/>
              <a:t>의 코드중 이 부분까지의 코드 구현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0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Le2i </a:t>
            </a:r>
            <a:r>
              <a:rPr lang="ko-KR" altLang="en-US"/>
              <a:t>데이터셋 라벨링 작업 진행중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5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Le2i </a:t>
            </a:r>
            <a:r>
              <a:rPr lang="ko-KR" altLang="en-US"/>
              <a:t>데이터셋 라벨링 작업 진행중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1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aosen0/AS-GC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limaosen0/AS-GC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C0FC58-4B2D-EA64-5352-B3C755D0B814}"/>
              </a:ext>
            </a:extLst>
          </p:cNvPr>
          <p:cNvGrpSpPr/>
          <p:nvPr/>
        </p:nvGrpSpPr>
        <p:grpSpPr>
          <a:xfrm>
            <a:off x="123698" y="1203598"/>
            <a:ext cx="8896603" cy="2448272"/>
            <a:chOff x="107504" y="555526"/>
            <a:chExt cx="9076602" cy="244954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E8A4FF-6CE7-102F-1F1A-53ECD563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7824" y="555526"/>
              <a:ext cx="752475" cy="1047750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1944E26-0FB6-A754-33C6-F0E57F7D05CC}"/>
                </a:ext>
              </a:extLst>
            </p:cNvPr>
            <p:cNvGrpSpPr/>
            <p:nvPr/>
          </p:nvGrpSpPr>
          <p:grpSpPr>
            <a:xfrm>
              <a:off x="107504" y="699542"/>
              <a:ext cx="9076602" cy="2305529"/>
              <a:chOff x="107504" y="699542"/>
              <a:chExt cx="9076602" cy="2305529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A83B159-B0EB-FFB7-8A4B-9914B87C1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570" y="806424"/>
                <a:ext cx="4824536" cy="1726486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BDEFC00-2D7F-1FE5-E30D-5B315CE1F818}"/>
                  </a:ext>
                </a:extLst>
              </p:cNvPr>
              <p:cNvGrpSpPr/>
              <p:nvPr/>
            </p:nvGrpSpPr>
            <p:grpSpPr>
              <a:xfrm>
                <a:off x="107504" y="699542"/>
                <a:ext cx="4252066" cy="2305529"/>
                <a:chOff x="107504" y="699542"/>
                <a:chExt cx="4252066" cy="2305529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68721A58-7254-7176-B95B-EB986DE7F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608" y="699542"/>
                  <a:ext cx="1853261" cy="724546"/>
                </a:xfrm>
                <a:prstGeom prst="rect">
                  <a:avLst/>
                </a:prstGeom>
              </p:spPr>
            </p:pic>
            <p:cxnSp>
              <p:nvCxnSpPr>
                <p:cNvPr id="29" name="연결선: 꺾임 28">
                  <a:extLst>
                    <a:ext uri="{FF2B5EF4-FFF2-40B4-BE49-F238E27FC236}">
                      <a16:creationId xmlns:a16="http://schemas.microsoft.com/office/drawing/2014/main" id="{5876C8DC-CAE0-D017-F80E-371E4BBE0755}"/>
                    </a:ext>
                  </a:extLst>
                </p:cNvPr>
                <p:cNvCxnSpPr>
                  <a:cxnSpLocks/>
                  <a:stCxn id="9" idx="3"/>
                  <a:endCxn id="24" idx="1"/>
                </p:cNvCxnSpPr>
                <p:nvPr/>
              </p:nvCxnSpPr>
              <p:spPr>
                <a:xfrm>
                  <a:off x="3740299" y="1079401"/>
                  <a:ext cx="619271" cy="590266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6F8E471D-2370-57CD-5ACA-D9165340F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504" y="1697333"/>
                  <a:ext cx="973019" cy="1307738"/>
                </a:xfrm>
                <a:prstGeom prst="rect">
                  <a:avLst/>
                </a:prstGeom>
              </p:spPr>
            </p:pic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B7F49B48-2DF1-7C0D-3696-EADA274EE24B}"/>
                    </a:ext>
                  </a:extLst>
                </p:cNvPr>
                <p:cNvCxnSpPr>
                  <a:stCxn id="32" idx="0"/>
                  <a:endCxn id="7" idx="1"/>
                </p:cNvCxnSpPr>
                <p:nvPr/>
              </p:nvCxnSpPr>
              <p:spPr>
                <a:xfrm rot="5400000" flipH="1" flipV="1">
                  <a:off x="501052" y="1154777"/>
                  <a:ext cx="635518" cy="44959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연결선: 꺾임 36">
                  <a:extLst>
                    <a:ext uri="{FF2B5EF4-FFF2-40B4-BE49-F238E27FC236}">
                      <a16:creationId xmlns:a16="http://schemas.microsoft.com/office/drawing/2014/main" id="{E0A10D0D-BE26-35AC-81AD-BF70A83F26FE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 flipV="1">
                  <a:off x="1080523" y="1889099"/>
                  <a:ext cx="3279047" cy="462103"/>
                </a:xfrm>
                <a:prstGeom prst="bentConnector3">
                  <a:avLst>
                    <a:gd name="adj1" fmla="val 9063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90E384D-A454-06D6-3A3B-4D2F0572DCDD}"/>
                    </a:ext>
                  </a:extLst>
                </p:cNvPr>
                <p:cNvSpPr txBox="1"/>
                <p:nvPr/>
              </p:nvSpPr>
              <p:spPr>
                <a:xfrm>
                  <a:off x="2915816" y="1492101"/>
                  <a:ext cx="936104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sz="800" b="0" i="0">
                      <a:solidFill>
                        <a:srgbClr val="24292F"/>
                      </a:solidFill>
                      <a:effectLst/>
                      <a:latin typeface="-apple-system"/>
                    </a:rPr>
                    <a:t>T-time prediction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143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A324-DAD8-4B25-B21E-FF75B8E98761}"/>
              </a:ext>
            </a:extLst>
          </p:cNvPr>
          <p:cNvSpPr/>
          <p:nvPr/>
        </p:nvSpPr>
        <p:spPr>
          <a:xfrm>
            <a:off x="1711844" y="2571750"/>
            <a:ext cx="98794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E443C-6B97-4BF5-AB79-2947770982CA}"/>
              </a:ext>
            </a:extLst>
          </p:cNvPr>
          <p:cNvSpPr/>
          <p:nvPr/>
        </p:nvSpPr>
        <p:spPr>
          <a:xfrm>
            <a:off x="4932040" y="1203598"/>
            <a:ext cx="576064" cy="117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8B094-03D1-4861-A878-117E6A5464DD}"/>
              </a:ext>
            </a:extLst>
          </p:cNvPr>
          <p:cNvSpPr/>
          <p:nvPr/>
        </p:nvSpPr>
        <p:spPr>
          <a:xfrm>
            <a:off x="2898432" y="809444"/>
            <a:ext cx="1440160" cy="9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1026" name="Picture 2" descr="Pytorch] U-Net 밑바닥부터 구현하기">
            <a:extLst>
              <a:ext uri="{FF2B5EF4-FFF2-40B4-BE49-F238E27FC236}">
                <a16:creationId xmlns:a16="http://schemas.microsoft.com/office/drawing/2014/main" id="{B990F40B-D9D1-4306-9FC3-78E353D9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39" y="881450"/>
            <a:ext cx="1296144" cy="8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50B779-2027-4B43-9DF7-339C0F375D40}"/>
              </a:ext>
            </a:extLst>
          </p:cNvPr>
          <p:cNvSpPr txBox="1"/>
          <p:nvPr/>
        </p:nvSpPr>
        <p:spPr>
          <a:xfrm>
            <a:off x="2394375" y="483518"/>
            <a:ext cx="28083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Adjacency Matrix inference Based on U-Net</a:t>
            </a:r>
            <a:endParaRPr lang="ko-KR" altLang="en-US" sz="105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27577D-AF0E-4F3D-AB23-4442B97C0C5D}"/>
              </a:ext>
            </a:extLst>
          </p:cNvPr>
          <p:cNvCxnSpPr>
            <a:cxnSpLocks/>
          </p:cNvCxnSpPr>
          <p:nvPr/>
        </p:nvCxnSpPr>
        <p:spPr>
          <a:xfrm>
            <a:off x="2178351" y="217759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0A2608-D4CB-46EC-8900-3FECA10A7829}"/>
              </a:ext>
            </a:extLst>
          </p:cNvPr>
          <p:cNvSpPr/>
          <p:nvPr/>
        </p:nvSpPr>
        <p:spPr>
          <a:xfrm>
            <a:off x="2898431" y="1991338"/>
            <a:ext cx="1440160" cy="40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S-links Extractions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89B69F-5A0A-4C9F-97FF-1FFBFEDF677B}"/>
              </a:ext>
            </a:extLst>
          </p:cNvPr>
          <p:cNvCxnSpPr>
            <a:cxnSpLocks/>
          </p:cNvCxnSpPr>
          <p:nvPr/>
        </p:nvCxnSpPr>
        <p:spPr>
          <a:xfrm>
            <a:off x="4338591" y="14219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993D3B-12BD-4CE0-80A9-1F955D0FE9A2}"/>
              </a:ext>
            </a:extLst>
          </p:cNvPr>
          <p:cNvCxnSpPr>
            <a:cxnSpLocks/>
          </p:cNvCxnSpPr>
          <p:nvPr/>
        </p:nvCxnSpPr>
        <p:spPr>
          <a:xfrm>
            <a:off x="4338591" y="216695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73E901-75A8-4F9A-B010-991683A4D2E7}"/>
              </a:ext>
            </a:extLst>
          </p:cNvPr>
          <p:cNvCxnSpPr>
            <a:cxnSpLocks/>
          </p:cNvCxnSpPr>
          <p:nvPr/>
        </p:nvCxnSpPr>
        <p:spPr>
          <a:xfrm flipV="1">
            <a:off x="2178351" y="1421985"/>
            <a:ext cx="0" cy="114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FEA594-E1CA-4D2B-8B85-4651BFB16844}"/>
              </a:ext>
            </a:extLst>
          </p:cNvPr>
          <p:cNvCxnSpPr>
            <a:cxnSpLocks/>
          </p:cNvCxnSpPr>
          <p:nvPr/>
        </p:nvCxnSpPr>
        <p:spPr>
          <a:xfrm>
            <a:off x="2178351" y="142198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8C8A324B-EFAF-448F-96BC-F7C682A9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16" y="1315442"/>
            <a:ext cx="360040" cy="21308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374503-DC95-4169-8D67-FB7668C1D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61" y="2057744"/>
            <a:ext cx="449435" cy="23969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4004C32-0EFC-42FA-9687-93A287B23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2931790"/>
            <a:ext cx="1285875" cy="1333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31954D9-B553-4AD6-8337-D27F9E833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3795888"/>
            <a:ext cx="771924" cy="1008110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DC93285F-9BA1-4459-9EDA-8636F8F4A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696" y="2603683"/>
            <a:ext cx="714375" cy="9715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C25976-A0A2-4758-B0D4-712BC74B8C9E}"/>
              </a:ext>
            </a:extLst>
          </p:cNvPr>
          <p:cNvCxnSpPr>
            <a:cxnSpLocks/>
          </p:cNvCxnSpPr>
          <p:nvPr/>
        </p:nvCxnSpPr>
        <p:spPr>
          <a:xfrm>
            <a:off x="1331640" y="365187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59896A8-019F-4EDC-8F60-F6B5BD4F6659}"/>
              </a:ext>
            </a:extLst>
          </p:cNvPr>
          <p:cNvSpPr txBox="1"/>
          <p:nvPr/>
        </p:nvSpPr>
        <p:spPr>
          <a:xfrm>
            <a:off x="1729229" y="3534276"/>
            <a:ext cx="1186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Joint feature</a:t>
            </a:r>
            <a:endParaRPr lang="ko-KR" alt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5C059E-A598-48C1-986E-A2728A469FAD}"/>
              </a:ext>
            </a:extLst>
          </p:cNvPr>
          <p:cNvSpPr txBox="1"/>
          <p:nvPr/>
        </p:nvSpPr>
        <p:spPr>
          <a:xfrm>
            <a:off x="1691680" y="4731990"/>
            <a:ext cx="12787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Motion feature</a:t>
            </a:r>
            <a:endParaRPr lang="ko-KR" altLang="en-US" sz="1100"/>
          </a:p>
        </p:txBody>
      </p: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1BB3D00D-B870-4233-B795-BB36CFA67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265" y="3016931"/>
            <a:ext cx="4000500" cy="139065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12BB6F2-2C40-4AB6-9B63-E69B96E3C2BE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755588" y="2382975"/>
            <a:ext cx="1464484" cy="63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8BE1ADBA-141F-42E5-AFD0-4A187E7A6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4288" y="3059794"/>
            <a:ext cx="1790700" cy="14001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4C69096-610B-4820-8C19-2B9847E5CEBD}"/>
              </a:ext>
            </a:extLst>
          </p:cNvPr>
          <p:cNvSpPr txBox="1"/>
          <p:nvPr/>
        </p:nvSpPr>
        <p:spPr>
          <a:xfrm>
            <a:off x="475355" y="2542583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1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4BCE9-3F14-4A46-92B0-93AE7D7BED2C}"/>
              </a:ext>
            </a:extLst>
          </p:cNvPr>
          <p:cNvSpPr txBox="1"/>
          <p:nvPr/>
        </p:nvSpPr>
        <p:spPr>
          <a:xfrm>
            <a:off x="1588082" y="2228840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1F216E-A9DD-4DCF-8CB2-A1063E3B666D}"/>
              </a:ext>
            </a:extLst>
          </p:cNvPr>
          <p:cNvSpPr txBox="1"/>
          <p:nvPr/>
        </p:nvSpPr>
        <p:spPr>
          <a:xfrm>
            <a:off x="2473762" y="1033232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3AE199-66B6-4FF7-A3D2-E8C775B8044D}"/>
              </a:ext>
            </a:extLst>
          </p:cNvPr>
          <p:cNvSpPr txBox="1"/>
          <p:nvPr/>
        </p:nvSpPr>
        <p:spPr>
          <a:xfrm>
            <a:off x="4986661" y="2623436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B01F3D-C66C-42B2-A9A3-978DF869E44F}"/>
              </a:ext>
            </a:extLst>
          </p:cNvPr>
          <p:cNvSpPr txBox="1"/>
          <p:nvPr/>
        </p:nvSpPr>
        <p:spPr>
          <a:xfrm>
            <a:off x="8059638" y="2688738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3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6C91C-E9FD-4C2C-8A14-7F8CA7E1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42088"/>
            <a:ext cx="5653849" cy="41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D66B5-FDF3-4FF2-83FB-BBE29D60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27532"/>
            <a:ext cx="3661200" cy="406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01468-474A-478E-8053-3AD59D85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627533"/>
            <a:ext cx="3637239" cy="40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08316-07B3-4CDB-A34B-8903C1C1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5589"/>
            <a:ext cx="8028384" cy="29890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02AE79-5718-4D39-8BD0-2310D672B80C}"/>
              </a:ext>
            </a:extLst>
          </p:cNvPr>
          <p:cNvSpPr txBox="1"/>
          <p:nvPr/>
        </p:nvSpPr>
        <p:spPr>
          <a:xfrm>
            <a:off x="3851920" y="415592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>
                <a:solidFill>
                  <a:srgbClr val="24292F"/>
                </a:solidFill>
                <a:effectLst/>
                <a:latin typeface="-apple-system"/>
                <a:hlinkClick r:id="rId3"/>
              </a:rPr>
              <a:t>AS-GCN</a:t>
            </a:r>
            <a:endParaRPr lang="en-US" altLang="ko-KR" b="0" i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8BD256-8F72-406A-8846-0F73AC31BE28}"/>
              </a:ext>
            </a:extLst>
          </p:cNvPr>
          <p:cNvSpPr/>
          <p:nvPr/>
        </p:nvSpPr>
        <p:spPr>
          <a:xfrm>
            <a:off x="1547664" y="915566"/>
            <a:ext cx="1368152" cy="64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3F0EE-88DA-4165-B925-B1B5B708A0CD}"/>
              </a:ext>
            </a:extLst>
          </p:cNvPr>
          <p:cNvSpPr txBox="1"/>
          <p:nvPr/>
        </p:nvSpPr>
        <p:spPr>
          <a:xfrm>
            <a:off x="1259632" y="48351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AS-GCN</a:t>
            </a:r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1" i="0" u="none" strike="noStrike">
                <a:solidFill>
                  <a:srgbClr val="FF0000"/>
                </a:solidFill>
                <a:effectLst/>
                <a:latin typeface="-apple-system"/>
              </a:rPr>
              <a:t>의 </a:t>
            </a:r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</a:rPr>
              <a:t>A-link </a:t>
            </a:r>
            <a:r>
              <a:rPr lang="ko-KR" altLang="en-US" b="1" i="0" u="none" strike="noStrike">
                <a:solidFill>
                  <a:srgbClr val="FF0000"/>
                </a:solidFill>
                <a:effectLst/>
                <a:latin typeface="-apple-system"/>
              </a:rPr>
              <a:t>분석</a:t>
            </a:r>
            <a:endParaRPr lang="en-US" altLang="ko-KR" b="0" i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787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E54738-E520-4561-A04A-BD35798581FD}"/>
              </a:ext>
            </a:extLst>
          </p:cNvPr>
          <p:cNvSpPr txBox="1"/>
          <p:nvPr/>
        </p:nvSpPr>
        <p:spPr>
          <a:xfrm>
            <a:off x="179512" y="195486"/>
            <a:ext cx="4588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none" strike="noStrike">
                <a:solidFill>
                  <a:srgbClr val="FF000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AS-GCN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DEE349-C082-41EE-866B-76714AD4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" y="1203598"/>
            <a:ext cx="4613609" cy="25922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EE8C7C-DF07-45E8-A8B9-427F32CC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915566"/>
            <a:ext cx="3614124" cy="34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42D0B-BEEE-4D11-B5E8-F302DC4A3274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C0B582-B882-4057-8F77-2AE449F1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9662"/>
            <a:ext cx="4953691" cy="352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ACE7C6-A4EE-418C-82A4-1134AF32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43558"/>
            <a:ext cx="2095792" cy="352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AD93E7-7C30-48FE-BB37-41231A6C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98" y="2868470"/>
            <a:ext cx="197195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66</Words>
  <Application>Microsoft Office PowerPoint</Application>
  <PresentationFormat>화면 슬라이드 쇼(16:9)</PresentationFormat>
  <Paragraphs>29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206</cp:revision>
  <dcterms:created xsi:type="dcterms:W3CDTF">2016-12-05T23:26:54Z</dcterms:created>
  <dcterms:modified xsi:type="dcterms:W3CDTF">2022-05-04T07:24:36Z</dcterms:modified>
</cp:coreProperties>
</file>