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2"/>
  </p:notesMasterIdLst>
  <p:sldIdLst>
    <p:sldId id="256" r:id="rId4"/>
    <p:sldId id="415" r:id="rId5"/>
    <p:sldId id="412" r:id="rId6"/>
    <p:sldId id="416" r:id="rId7"/>
    <p:sldId id="406" r:id="rId8"/>
    <p:sldId id="417" r:id="rId9"/>
    <p:sldId id="418" r:id="rId10"/>
    <p:sldId id="264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D78B03D-3F3F-E6A9-29D5-6F865455EA7C}" name="moonnyeon@kumoh.ac.kr" initials="m" userId="bac4bb5e312062e4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3" autoAdjust="0"/>
    <p:restoredTop sz="94575" autoAdjust="0"/>
  </p:normalViewPr>
  <p:slideViewPr>
    <p:cSldViewPr>
      <p:cViewPr varScale="1">
        <p:scale>
          <a:sx n="146" d="100"/>
          <a:sy n="146" d="100"/>
        </p:scale>
        <p:origin x="516" y="84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2022-05-04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Le2i </a:t>
            </a:r>
            <a:r>
              <a:rPr lang="ko-KR" altLang="en-US"/>
              <a:t>데이터셋 라벨링 작업 진행중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714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55E6E-2890-481F-AE15-CDC79CD838D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그림 3" descr="별, 노트북, 밤, 어두운이(가) 표시된 사진&#10;&#10;자동 생성된 설명">
            <a:extLst>
              <a:ext uri="{FF2B5EF4-FFF2-40B4-BE49-F238E27FC236}">
                <a16:creationId xmlns:a16="http://schemas.microsoft.com/office/drawing/2014/main" id="{0CF0CCBA-B15F-41A0-973D-7A82B33770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92" y="51470"/>
            <a:ext cx="991398" cy="99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75FB7-0578-4803-9742-A5F556AD9F01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039255-9B8F-4462-A7FE-3E72045BAB9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AAE106-F942-47F1-B65C-59B172E88E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77962-8117-49AD-9324-1D8E477D02B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5AF8D-9837-4185-AA5F-0E08674FE199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E8A3CB-0AB4-417C-9F8E-176DF4D3C840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4B3F65-D174-473A-B9A3-7D405B29D5AA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75FB7-0578-4803-9742-A5F556AD9F01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53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A5F54F-2348-4473-82E1-BFE60E049C97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746CEC-C010-40FB-A31C-D4A95DEE5115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DE26D-6639-4546-96A5-E0EE2A312FF3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49EE9-2723-4B84-AFDB-858BDA36301B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133540-D188-4ED2-842B-34BCBF6015C8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32AA192-7133-43FD-AFD7-CCFE80BE754D}"/>
              </a:ext>
            </a:extLst>
          </p:cNvPr>
          <p:cNvSpPr txBox="1"/>
          <p:nvPr userDrawn="1"/>
        </p:nvSpPr>
        <p:spPr>
          <a:xfrm>
            <a:off x="-35240" y="4876006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>
                    <a:lumMod val="65000"/>
                  </a:schemeClr>
                </a:solidFill>
              </a:rPr>
              <a:t>Intelligent Image Analysis Lab</a:t>
            </a:r>
            <a:endParaRPr lang="ko-KR" alt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9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03848" y="2606421"/>
            <a:ext cx="5832648" cy="1080120"/>
          </a:xfrm>
        </p:spPr>
        <p:txBody>
          <a:bodyPr/>
          <a:lstStyle/>
          <a:p>
            <a:r>
              <a:rPr lang="ko-KR" altLang="en-US" sz="1800"/>
              <a:t>졸업논문계획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203848" y="3637392"/>
            <a:ext cx="5694848" cy="504056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baseline="-5000"/>
              <a:t>컴퓨터공학과 석사과정 김문년</a:t>
            </a:r>
            <a:endParaRPr lang="en-US" altLang="ko-KR" b="1" baseline="-5000" dirty="0"/>
          </a:p>
        </p:txBody>
      </p:sp>
      <p:grpSp>
        <p:nvGrpSpPr>
          <p:cNvPr id="6" name="Group 5"/>
          <p:cNvGrpSpPr/>
          <p:nvPr/>
        </p:nvGrpSpPr>
        <p:grpSpPr>
          <a:xfrm>
            <a:off x="2930439" y="2701288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6F09925-A9BC-4A46-B090-6FF79C33D5A5}"/>
              </a:ext>
            </a:extLst>
          </p:cNvPr>
          <p:cNvSpPr txBox="1"/>
          <p:nvPr/>
        </p:nvSpPr>
        <p:spPr>
          <a:xfrm>
            <a:off x="11875" y="51074"/>
            <a:ext cx="1463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/>
              <a:t>현재의 상황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6413131A-9CEF-0E3E-753D-CA63ACAD3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766" y="1275606"/>
            <a:ext cx="7573094" cy="216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439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6F09925-A9BC-4A46-B090-6FF79C33D5A5}"/>
              </a:ext>
            </a:extLst>
          </p:cNvPr>
          <p:cNvSpPr txBox="1"/>
          <p:nvPr/>
        </p:nvSpPr>
        <p:spPr>
          <a:xfrm>
            <a:off x="11875" y="51074"/>
            <a:ext cx="1463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/>
              <a:t>현재의 상황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7D66B5-FDF3-4FF2-83FB-BBE29D601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627532"/>
            <a:ext cx="3661200" cy="40685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9401468-474A-478E-8053-3AD59D85F6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627533"/>
            <a:ext cx="3637239" cy="406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5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6F09925-A9BC-4A46-B090-6FF79C33D5A5}"/>
              </a:ext>
            </a:extLst>
          </p:cNvPr>
          <p:cNvSpPr txBox="1"/>
          <p:nvPr/>
        </p:nvSpPr>
        <p:spPr>
          <a:xfrm>
            <a:off x="11875" y="51074"/>
            <a:ext cx="1463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/>
              <a:t>현재의 상황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80CFCD-902F-9F3F-3D85-5E89F3ADA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900" y="843558"/>
            <a:ext cx="6372200" cy="331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932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6F09925-A9BC-4A46-B090-6FF79C33D5A5}"/>
              </a:ext>
            </a:extLst>
          </p:cNvPr>
          <p:cNvSpPr txBox="1"/>
          <p:nvPr/>
        </p:nvSpPr>
        <p:spPr>
          <a:xfrm>
            <a:off x="11875" y="51074"/>
            <a:ext cx="1463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/>
              <a:t>현재의 상황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D9412B-73E9-E153-AC05-98583A5E6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555002"/>
            <a:ext cx="6755689" cy="403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877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6F09925-A9BC-4A46-B090-6FF79C33D5A5}"/>
              </a:ext>
            </a:extLst>
          </p:cNvPr>
          <p:cNvSpPr txBox="1"/>
          <p:nvPr/>
        </p:nvSpPr>
        <p:spPr>
          <a:xfrm>
            <a:off x="11875" y="51074"/>
            <a:ext cx="1463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/>
              <a:t>현재의 상황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E76991-D0D1-6492-6A5A-B3E17DFD5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627534"/>
            <a:ext cx="7073858" cy="399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898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6F09925-A9BC-4A46-B090-6FF79C33D5A5}"/>
              </a:ext>
            </a:extLst>
          </p:cNvPr>
          <p:cNvSpPr txBox="1"/>
          <p:nvPr/>
        </p:nvSpPr>
        <p:spPr>
          <a:xfrm>
            <a:off x="11875" y="51074"/>
            <a:ext cx="1463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/>
              <a:t>현재의 상황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ECF6D4-DD51-7FAF-B1AA-C9811B349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074" y="1633406"/>
            <a:ext cx="6277851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628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A15E56A8-9212-448A-A0B7-BA74F8655B5E}"/>
              </a:ext>
            </a:extLst>
          </p:cNvPr>
          <p:cNvSpPr/>
          <p:nvPr/>
        </p:nvSpPr>
        <p:spPr>
          <a:xfrm>
            <a:off x="4067944" y="2283718"/>
            <a:ext cx="1401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latin typeface="Georgia" panose="02040502050405020303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감사합니다</a:t>
            </a:r>
            <a:r>
              <a:rPr lang="en-US" altLang="ko-KR" dirty="0">
                <a:latin typeface="Georgia" panose="02040502050405020303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4261</TotalTime>
  <Words>25</Words>
  <Application>Microsoft Office PowerPoint</Application>
  <PresentationFormat>화면 슬라이드 쇼(16:9)</PresentationFormat>
  <Paragraphs>12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Arial</vt:lpstr>
      <vt:lpstr>Georgia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moonnyeon@kumoh.ac.kr</cp:lastModifiedBy>
  <cp:revision>209</cp:revision>
  <dcterms:created xsi:type="dcterms:W3CDTF">2016-12-05T23:26:54Z</dcterms:created>
  <dcterms:modified xsi:type="dcterms:W3CDTF">2022-05-04T07:46:56Z</dcterms:modified>
</cp:coreProperties>
</file>