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7"/>
  </p:notesMasterIdLst>
  <p:sldIdLst>
    <p:sldId id="256" r:id="rId4"/>
    <p:sldId id="415" r:id="rId5"/>
    <p:sldId id="264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D78B03D-3F3F-E6A9-29D5-6F865455EA7C}" name="moonnyeon@kumoh.ac.kr" initials="m" userId="bac4bb5e312062e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94575" autoAdjust="0"/>
  </p:normalViewPr>
  <p:slideViewPr>
    <p:cSldViewPr>
      <p:cViewPr varScale="1">
        <p:scale>
          <a:sx n="146" d="100"/>
          <a:sy n="146" d="100"/>
        </p:scale>
        <p:origin x="516" y="10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53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03848" y="2606421"/>
            <a:ext cx="5832648" cy="1080120"/>
          </a:xfrm>
        </p:spPr>
        <p:txBody>
          <a:bodyPr/>
          <a:lstStyle/>
          <a:p>
            <a:r>
              <a:rPr lang="ko-KR" altLang="en-US" sz="1800"/>
              <a:t>졸업논문계획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03848" y="3637392"/>
            <a:ext cx="5694848" cy="504056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baseline="-5000"/>
              <a:t>컴퓨터공학과 석사과정 김문년</a:t>
            </a:r>
            <a:endParaRPr lang="en-US" altLang="ko-KR" b="1" baseline="-5000" dirty="0"/>
          </a:p>
        </p:txBody>
      </p:sp>
      <p:grpSp>
        <p:nvGrpSpPr>
          <p:cNvPr id="6" name="Group 5"/>
          <p:cNvGrpSpPr/>
          <p:nvPr/>
        </p:nvGrpSpPr>
        <p:grpSpPr>
          <a:xfrm>
            <a:off x="2930439" y="2701288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F09925-A9BC-4A46-B090-6FF79C33D5A5}"/>
              </a:ext>
            </a:extLst>
          </p:cNvPr>
          <p:cNvSpPr txBox="1"/>
          <p:nvPr/>
        </p:nvSpPr>
        <p:spPr>
          <a:xfrm>
            <a:off x="11875" y="51074"/>
            <a:ext cx="1463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/>
              <a:t>현재의 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3A7DA2-0964-5397-7351-C94DC1A2E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99295"/>
            <a:ext cx="800100" cy="1181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F6176E8-1957-8C2F-D7E7-D4E18F073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01" y="2004726"/>
            <a:ext cx="2150023" cy="9667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AF7785-FD41-62FA-9904-641F9263A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426" y="2045679"/>
            <a:ext cx="2077551" cy="884883"/>
          </a:xfrm>
          <a:prstGeom prst="rect">
            <a:avLst/>
          </a:prstGeom>
        </p:spPr>
      </p:pic>
      <p:pic>
        <p:nvPicPr>
          <p:cNvPr id="1030" name="Picture 6" descr="Figure 12 | An explainable and efficient deep learning framework for video  anomaly detection | SpringerLink">
            <a:extLst>
              <a:ext uri="{FF2B5EF4-FFF2-40B4-BE49-F238E27FC236}">
                <a16:creationId xmlns:a16="http://schemas.microsoft.com/office/drawing/2014/main" id="{10FD6E05-7653-ED53-B5BF-549AEA2D8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838" y="2161231"/>
            <a:ext cx="2057299" cy="71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C74CC47-D7E1-C3AB-3EAB-ABDAD298C981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1051620" y="2488121"/>
            <a:ext cx="265981" cy="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DCB5776-6D2F-A955-009D-838BEC389384}"/>
              </a:ext>
            </a:extLst>
          </p:cNvPr>
          <p:cNvCxnSpPr>
            <a:stCxn id="8" idx="3"/>
          </p:cNvCxnSpPr>
          <p:nvPr/>
        </p:nvCxnSpPr>
        <p:spPr>
          <a:xfrm flipV="1">
            <a:off x="6659977" y="2488120"/>
            <a:ext cx="2162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197D59-4B0B-33F3-AAFA-B182D7148FB2}"/>
              </a:ext>
            </a:extLst>
          </p:cNvPr>
          <p:cNvSpPr txBox="1"/>
          <p:nvPr/>
        </p:nvSpPr>
        <p:spPr>
          <a:xfrm>
            <a:off x="47818" y="3067892"/>
            <a:ext cx="12075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Normal data</a:t>
            </a:r>
            <a:endParaRPr lang="ko-KR" altLang="en-US" sz="140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DBF0D9F-5D6B-B405-46E3-D915493D40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4526" y="1917882"/>
            <a:ext cx="819150" cy="962025"/>
          </a:xfrm>
          <a:prstGeom prst="rect">
            <a:avLst/>
          </a:prstGeom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A594D15-161B-FFA9-C6F2-EDD6B69ED40C}"/>
              </a:ext>
            </a:extLst>
          </p:cNvPr>
          <p:cNvCxnSpPr/>
          <p:nvPr/>
        </p:nvCxnSpPr>
        <p:spPr>
          <a:xfrm flipV="1">
            <a:off x="3494548" y="2488120"/>
            <a:ext cx="2162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9DD6C23-F7A7-4FE2-A58A-CDF6C611CA09}"/>
              </a:ext>
            </a:extLst>
          </p:cNvPr>
          <p:cNvCxnSpPr/>
          <p:nvPr/>
        </p:nvCxnSpPr>
        <p:spPr>
          <a:xfrm flipV="1">
            <a:off x="4425327" y="2453829"/>
            <a:ext cx="2162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3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5E56A8-9212-448A-A0B7-BA74F8655B5E}"/>
              </a:ext>
            </a:extLst>
          </p:cNvPr>
          <p:cNvSpPr/>
          <p:nvPr/>
        </p:nvSpPr>
        <p:spPr>
          <a:xfrm>
            <a:off x="4067944" y="2283718"/>
            <a:ext cx="1401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Georgia" panose="02040502050405020303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감사합니다</a:t>
            </a:r>
            <a:r>
              <a:rPr lang="en-US" altLang="ko-KR" dirty="0">
                <a:latin typeface="Georgia" panose="02040502050405020303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4266</TotalTime>
  <Words>11</Words>
  <Application>Microsoft Office PowerPoint</Application>
  <PresentationFormat>화면 슬라이드 쇼(16:9)</PresentationFormat>
  <Paragraphs>6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Georgia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moonnyeon@kumoh.ac.kr</cp:lastModifiedBy>
  <cp:revision>211</cp:revision>
  <dcterms:created xsi:type="dcterms:W3CDTF">2016-12-05T23:26:54Z</dcterms:created>
  <dcterms:modified xsi:type="dcterms:W3CDTF">2022-05-06T07:59:54Z</dcterms:modified>
</cp:coreProperties>
</file>