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416" r:id="rId5"/>
    <p:sldId id="415" r:id="rId6"/>
    <p:sldId id="2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75" autoAdjust="0"/>
  </p:normalViewPr>
  <p:slideViewPr>
    <p:cSldViewPr>
      <p:cViewPr varScale="1">
        <p:scale>
          <a:sx n="146" d="100"/>
          <a:sy n="146" d="100"/>
        </p:scale>
        <p:origin x="516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졸업논문계획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4" y="51074"/>
            <a:ext cx="326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출력결과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3896D-3CDF-B1D4-64E8-4232EF1F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5362"/>
            <a:ext cx="7452320" cy="40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7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4" y="51074"/>
            <a:ext cx="326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테스트 데이터셋의 정확도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49854F-C243-5911-A922-EE4E56C3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24" y="2238328"/>
            <a:ext cx="269595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3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11</Words>
  <Application>Microsoft Office PowerPoint</Application>
  <PresentationFormat>화면 슬라이드 쇼(16:9)</PresentationFormat>
  <Paragraphs>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Georgia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212</cp:revision>
  <dcterms:created xsi:type="dcterms:W3CDTF">2016-12-05T23:26:54Z</dcterms:created>
  <dcterms:modified xsi:type="dcterms:W3CDTF">2022-05-17T03:22:43Z</dcterms:modified>
</cp:coreProperties>
</file>