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25" r:id="rId5"/>
    <p:sldId id="357" r:id="rId6"/>
    <p:sldId id="373" r:id="rId7"/>
    <p:sldId id="397" r:id="rId8"/>
    <p:sldId id="396" r:id="rId9"/>
    <p:sldId id="389" r:id="rId10"/>
    <p:sldId id="393" r:id="rId11"/>
    <p:sldId id="404" r:id="rId12"/>
    <p:sldId id="390" r:id="rId13"/>
    <p:sldId id="391" r:id="rId14"/>
    <p:sldId id="392" r:id="rId15"/>
    <p:sldId id="398" r:id="rId16"/>
    <p:sldId id="399" r:id="rId17"/>
    <p:sldId id="400" r:id="rId18"/>
    <p:sldId id="401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137" d="100"/>
          <a:sy n="137" d="100"/>
        </p:scale>
        <p:origin x="138" y="20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Bashar%2C+M+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search/cs?searchtype=author&amp;query=Nayak%2C+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r>
              <a:rPr lang="en-US" altLang="ko-KR" sz="1800" dirty="0" err="1"/>
              <a:t>TAnoGAN</a:t>
            </a:r>
            <a:r>
              <a:rPr lang="en-US" altLang="ko-KR" sz="1800" dirty="0"/>
              <a:t>: Time Series Anomaly Detection with Generative Adversarial Networks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ko-KR" dirty="0">
                <a:hlinkClick r:id="rId3"/>
              </a:rPr>
              <a:t>Md Abul Bashar</a:t>
            </a:r>
            <a:r>
              <a:rPr lang="it-IT" altLang="ko-KR" dirty="0"/>
              <a:t>, </a:t>
            </a:r>
            <a:r>
              <a:rPr lang="it-IT" altLang="ko-KR" dirty="0">
                <a:hlinkClick r:id="rId4"/>
              </a:rPr>
              <a:t>Richi Nayak</a:t>
            </a:r>
            <a:r>
              <a:rPr lang="it-IT" altLang="ko-KR" dirty="0"/>
              <a:t>      2020 IEEE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D304E6-9ED4-4F3A-BB17-B9F55785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76941"/>
            <a:ext cx="4243541" cy="44665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A4B2F-573C-4C03-81A8-7B0580FE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5486"/>
            <a:ext cx="2664296" cy="3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B73A7B-1164-49F4-AAFA-1199AB79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8" y="627534"/>
            <a:ext cx="7474023" cy="35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6C653F-047F-48F0-867B-1A862648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995686"/>
            <a:ext cx="5991225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285052-468B-43D2-827E-2975C51D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71550"/>
            <a:ext cx="2664296" cy="3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70E644-5B97-4D8E-9F4C-5A3D2D16D207}"/>
              </a:ext>
            </a:extLst>
          </p:cNvPr>
          <p:cNvSpPr/>
          <p:nvPr/>
        </p:nvSpPr>
        <p:spPr>
          <a:xfrm>
            <a:off x="179512" y="339502"/>
            <a:ext cx="330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Numenta</a:t>
            </a:r>
            <a:r>
              <a:rPr lang="en-US" altLang="ko-KR" dirty="0"/>
              <a:t> Anomaly Benchmark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8C8B8-89EC-43CE-9F90-F90877825345}"/>
              </a:ext>
            </a:extLst>
          </p:cNvPr>
          <p:cNvSpPr/>
          <p:nvPr/>
        </p:nvSpPr>
        <p:spPr>
          <a:xfrm>
            <a:off x="748607" y="117201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58</a:t>
            </a:r>
            <a:r>
              <a:rPr lang="ko-KR" altLang="en-US" dirty="0"/>
              <a:t>개의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9BFC-1A62-4C1E-BDF5-C0680773EA20}"/>
              </a:ext>
            </a:extLst>
          </p:cNvPr>
          <p:cNvSpPr/>
          <p:nvPr/>
        </p:nvSpPr>
        <p:spPr>
          <a:xfrm>
            <a:off x="748607" y="1838436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/>
              <a:t>1,000~22,000</a:t>
            </a:r>
            <a:r>
              <a:rPr lang="ko-KR" altLang="en-US" dirty="0"/>
              <a:t>개의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CD293-3796-4F68-BA40-C8B23B8A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54946"/>
            <a:ext cx="7200800" cy="11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07E58F-53E0-41D8-81A9-ED7AEC12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7494"/>
            <a:ext cx="390575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3E517C-574A-49AE-8CAD-2FBBD762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1" y="530499"/>
            <a:ext cx="7928097" cy="40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842D6D-08A1-487E-B590-4BE516AC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1550"/>
            <a:ext cx="8504490" cy="37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B3C1FC-6EE2-4195-B2D7-A3CF008A4AB3}"/>
              </a:ext>
            </a:extLst>
          </p:cNvPr>
          <p:cNvSpPr/>
          <p:nvPr/>
        </p:nvSpPr>
        <p:spPr>
          <a:xfrm>
            <a:off x="239534" y="69954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main contributions of this paper are: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E4A1D8-CB0E-4945-9C6C-A65DB0723EF8}"/>
              </a:ext>
            </a:extLst>
          </p:cNvPr>
          <p:cNvSpPr/>
          <p:nvPr/>
        </p:nvSpPr>
        <p:spPr>
          <a:xfrm>
            <a:off x="631776" y="1474788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propose a GAN-based method called </a:t>
            </a:r>
            <a:r>
              <a:rPr lang="en-US" altLang="ko-KR" dirty="0" err="1"/>
              <a:t>TAnoGan</a:t>
            </a:r>
            <a:r>
              <a:rPr lang="en-US" altLang="ko-KR" dirty="0"/>
              <a:t> to detect anomalies in time series datasets when a small number of data points are available.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evaluate </a:t>
            </a:r>
            <a:r>
              <a:rPr lang="en-US" altLang="ko-KR" dirty="0" err="1"/>
              <a:t>TAnoGan</a:t>
            </a:r>
            <a:r>
              <a:rPr lang="en-US" altLang="ko-KR" dirty="0"/>
              <a:t> on an extensive and diverse range of 46 time series datasets from the NAB collection that cover a variety of domains.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show that </a:t>
            </a:r>
            <a:r>
              <a:rPr lang="en-US" altLang="ko-KR" dirty="0" err="1"/>
              <a:t>TAnoGan</a:t>
            </a:r>
            <a:r>
              <a:rPr lang="en-US" altLang="ko-KR" dirty="0"/>
              <a:t> performs better than traditional and neural network models.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873A60-BD76-4C41-A635-A09CB625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46"/>
            <a:ext cx="9144000" cy="30184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6E6F-0DBB-4514-BE0B-092F6D424A6A}"/>
              </a:ext>
            </a:extLst>
          </p:cNvPr>
          <p:cNvSpPr/>
          <p:nvPr/>
        </p:nvSpPr>
        <p:spPr>
          <a:xfrm>
            <a:off x="3707904" y="267494"/>
            <a:ext cx="128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TAnoGAN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6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FCD90-1A24-4162-B424-958BF8E93F96}"/>
              </a:ext>
            </a:extLst>
          </p:cNvPr>
          <p:cNvSpPr/>
          <p:nvPr/>
        </p:nvSpPr>
        <p:spPr>
          <a:xfrm>
            <a:off x="539552" y="62753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Anomaly detection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41842-C246-4CE2-829F-2327FAC1EDC0}"/>
              </a:ext>
            </a:extLst>
          </p:cNvPr>
          <p:cNvSpPr/>
          <p:nvPr/>
        </p:nvSpPr>
        <p:spPr>
          <a:xfrm>
            <a:off x="755576" y="177966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Latent space → real data</a:t>
            </a:r>
            <a:r>
              <a:rPr lang="ko-KR" altLang="en-US" dirty="0"/>
              <a:t>로의 </a:t>
            </a:r>
            <a:r>
              <a:rPr lang="en-US" altLang="ko-KR" dirty="0"/>
              <a:t>mapping</a:t>
            </a:r>
            <a:r>
              <a:rPr lang="ko-KR" altLang="en-US" dirty="0"/>
              <a:t>을 위한 </a:t>
            </a:r>
            <a:r>
              <a:rPr lang="en-US" altLang="ko-KR" dirty="0"/>
              <a:t>Generator </a:t>
            </a:r>
            <a:r>
              <a:rPr lang="ko-KR" altLang="en-US" dirty="0"/>
              <a:t>학습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11B7D-F810-4611-B072-EC195F4E1EE4}"/>
              </a:ext>
            </a:extLst>
          </p:cNvPr>
          <p:cNvSpPr/>
          <p:nvPr/>
        </p:nvSpPr>
        <p:spPr>
          <a:xfrm>
            <a:off x="755576" y="271576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Real data → latent space</a:t>
            </a:r>
            <a:r>
              <a:rPr lang="ko-KR" altLang="en-US" dirty="0"/>
              <a:t>로의 </a:t>
            </a:r>
            <a:r>
              <a:rPr lang="en-US" altLang="ko-KR" dirty="0"/>
              <a:t>inverse mapping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3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BA0EE3-2227-48D1-AF5D-7C84007C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3" y="1059582"/>
            <a:ext cx="717693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8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F2D783-B770-49C8-9741-537729CC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67494"/>
            <a:ext cx="4138294" cy="42877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A12508-D1DC-4491-9C76-69E86637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8" y="979264"/>
            <a:ext cx="2088232" cy="4728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C1B9A1-711F-455D-B8A8-B2AA20E0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08" y="1925873"/>
            <a:ext cx="2664296" cy="3987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596EEE-8187-4C99-A7AE-48C7C56C700B}"/>
              </a:ext>
            </a:extLst>
          </p:cNvPr>
          <p:cNvSpPr/>
          <p:nvPr/>
        </p:nvSpPr>
        <p:spPr>
          <a:xfrm>
            <a:off x="25417" y="1480978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Learning General Data Distribution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329789-B60F-4D73-B998-2AE8966B35D0}"/>
              </a:ext>
            </a:extLst>
          </p:cNvPr>
          <p:cNvSpPr/>
          <p:nvPr/>
        </p:nvSpPr>
        <p:spPr>
          <a:xfrm>
            <a:off x="0" y="238541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Mapping Real-Data to the Latent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4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0C4B74-A397-43F8-B9C8-B2C74292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2088232" cy="472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BCAD1-1093-42F9-B91D-B3C70DE6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83" y="790639"/>
            <a:ext cx="3951073" cy="41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66E29C-FAA3-4E64-86F6-615AA8F0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71550"/>
            <a:ext cx="6300192" cy="2849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8C616C-0AA8-433E-9D07-6747217D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5486"/>
            <a:ext cx="2088232" cy="472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0ABF-8D7B-429A-86B9-46C0B57B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870360"/>
            <a:ext cx="4816401" cy="10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C27372-3530-4D5C-BD9D-C8B9C024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31" y="451822"/>
            <a:ext cx="4026530" cy="42398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1C9C07-48C3-484A-8DA9-3C324B1C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4813419" cy="37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20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120</Words>
  <Application>Microsoft Office PowerPoint</Application>
  <PresentationFormat>화면 슬라이드 쇼(16:9)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173</cp:revision>
  <dcterms:created xsi:type="dcterms:W3CDTF">2016-12-05T23:26:54Z</dcterms:created>
  <dcterms:modified xsi:type="dcterms:W3CDTF">2021-06-10T08:40:37Z</dcterms:modified>
</cp:coreProperties>
</file>