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9"/>
  </p:notesMasterIdLst>
  <p:sldIdLst>
    <p:sldId id="256" r:id="rId4"/>
    <p:sldId id="376" r:id="rId5"/>
    <p:sldId id="387" r:id="rId6"/>
    <p:sldId id="386" r:id="rId7"/>
    <p:sldId id="264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5" autoAdjust="0"/>
  </p:normalViewPr>
  <p:slideViewPr>
    <p:cSldViewPr>
      <p:cViewPr varScale="1">
        <p:scale>
          <a:sx n="85" d="100"/>
          <a:sy n="85" d="100"/>
        </p:scale>
        <p:origin x="90" y="101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3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06421"/>
            <a:ext cx="5220072" cy="1080120"/>
          </a:xfrm>
        </p:spPr>
        <p:txBody>
          <a:bodyPr/>
          <a:lstStyle/>
          <a:p>
            <a:pPr lvl="0"/>
            <a:r>
              <a:rPr lang="en-US" altLang="ko-KR" sz="1800" kern="1100" baseline="-5000" dirty="0"/>
              <a:t>Working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20216020 </a:t>
            </a:r>
            <a:r>
              <a:rPr lang="ko-KR" altLang="en-US" dirty="0" err="1"/>
              <a:t>김문년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sz="3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몰래카메라</a:t>
            </a:r>
            <a:r>
              <a:rPr lang="ko-KR" altLang="en-US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검출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" y="1131590"/>
            <a:ext cx="1822500" cy="324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110008"/>
            <a:ext cx="1822500" cy="324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623901E-701F-4DBA-86C4-FF493AA8E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748" y="1447019"/>
            <a:ext cx="4107160" cy="26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9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F2A1C8-8071-4336-BAE1-75DFE4ED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648" y="1167594"/>
            <a:ext cx="4208703" cy="2808312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160607F-624A-46A5-83DE-67CDB9490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넘어짐 검출</a:t>
            </a:r>
          </a:p>
        </p:txBody>
      </p:sp>
    </p:spTree>
    <p:extLst>
      <p:ext uri="{BB962C8B-B14F-4D97-AF65-F5344CB8AC3E}">
        <p14:creationId xmlns:p14="http://schemas.microsoft.com/office/powerpoint/2010/main" val="15345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ECC0CF-369E-4990-800D-0785CDC0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582"/>
            <a:ext cx="9144000" cy="27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3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3532292" y="2310140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감사합니다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11</Words>
  <Application>Microsoft Office PowerPoint</Application>
  <PresentationFormat>화면 슬라이드 쇼(16:9)</PresentationFormat>
  <Paragraphs>7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나눔스퀘어_ac Bold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188</cp:revision>
  <dcterms:created xsi:type="dcterms:W3CDTF">2016-12-05T23:26:54Z</dcterms:created>
  <dcterms:modified xsi:type="dcterms:W3CDTF">2021-04-14T08:05:04Z</dcterms:modified>
</cp:coreProperties>
</file>