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4"/>
  </p:notesMasterIdLst>
  <p:sldIdLst>
    <p:sldId id="256" r:id="rId4"/>
    <p:sldId id="325" r:id="rId5"/>
    <p:sldId id="326" r:id="rId6"/>
    <p:sldId id="327" r:id="rId7"/>
    <p:sldId id="340" r:id="rId8"/>
    <p:sldId id="328" r:id="rId9"/>
    <p:sldId id="329" r:id="rId10"/>
    <p:sldId id="341" r:id="rId11"/>
    <p:sldId id="330" r:id="rId12"/>
    <p:sldId id="339" r:id="rId13"/>
    <p:sldId id="331" r:id="rId14"/>
    <p:sldId id="342" r:id="rId15"/>
    <p:sldId id="332" r:id="rId16"/>
    <p:sldId id="333" r:id="rId17"/>
    <p:sldId id="334" r:id="rId18"/>
    <p:sldId id="337" r:id="rId19"/>
    <p:sldId id="338" r:id="rId20"/>
    <p:sldId id="335" r:id="rId21"/>
    <p:sldId id="336" r:id="rId22"/>
    <p:sldId id="264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75" autoAdjust="0"/>
  </p:normalViewPr>
  <p:slideViewPr>
    <p:cSldViewPr>
      <p:cViewPr>
        <p:scale>
          <a:sx n="150" d="100"/>
          <a:sy n="150" d="100"/>
        </p:scale>
        <p:origin x="474" y="-1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3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3848" y="2606421"/>
            <a:ext cx="5832648" cy="1080120"/>
          </a:xfrm>
        </p:spPr>
        <p:txBody>
          <a:bodyPr/>
          <a:lstStyle/>
          <a:p>
            <a:r>
              <a:rPr lang="en-US" altLang="ko-KR" sz="1800"/>
              <a:t>MAD-GAN: Multivariate Anomaly Detection for Time Series Data with Generative Adversarial Networks </a:t>
            </a:r>
            <a:endParaRPr lang="en-US" altLang="ko-KR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03848" y="3637392"/>
            <a:ext cx="5694848" cy="504056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/>
              <a:t>Dan Li, Dacheng Chen, Lei Shi, Baihong Jin, Jonathan Goh, and See-Kiong Ng</a:t>
            </a:r>
            <a:endParaRPr lang="en-US" altLang="ko-KR" b="1" baseline="-5000" dirty="0"/>
          </a:p>
        </p:txBody>
      </p:sp>
      <p:grpSp>
        <p:nvGrpSpPr>
          <p:cNvPr id="6" name="Group 5"/>
          <p:cNvGrpSpPr/>
          <p:nvPr/>
        </p:nvGrpSpPr>
        <p:grpSpPr>
          <a:xfrm>
            <a:off x="2930439" y="2701288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1F4C25-DFDE-498E-8510-0DBD17220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5646"/>
            <a:ext cx="9144000" cy="143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9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A5B6067-9BB2-41F0-8136-4533BB9F5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059582"/>
            <a:ext cx="7300097" cy="289028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DEB2D35-BBC4-4D6E-B96D-EB3DC7849300}"/>
              </a:ext>
            </a:extLst>
          </p:cNvPr>
          <p:cNvSpPr/>
          <p:nvPr/>
        </p:nvSpPr>
        <p:spPr>
          <a:xfrm>
            <a:off x="323528" y="483518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AnomalyDetector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099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9CB335B-DC34-4D97-BDC2-BBEBC0C7D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9" y="987574"/>
            <a:ext cx="7635861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895E5AC-4F10-475A-9C68-2A99825140FC}"/>
              </a:ext>
            </a:extLst>
          </p:cNvPr>
          <p:cNvSpPr/>
          <p:nvPr/>
        </p:nvSpPr>
        <p:spPr>
          <a:xfrm>
            <a:off x="107504" y="339502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Anomaly Detection </a:t>
            </a:r>
            <a:r>
              <a:rPr lang="ko-KR" altLang="en-US"/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3452307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B1CB34A-468C-42D9-BDD5-C038E12C2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038"/>
            <a:ext cx="9144000" cy="238942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F90D8FD-56D9-4272-871B-CFA5E34CF5D9}"/>
              </a:ext>
            </a:extLst>
          </p:cNvPr>
          <p:cNvSpPr/>
          <p:nvPr/>
        </p:nvSpPr>
        <p:spPr>
          <a:xfrm>
            <a:off x="251520" y="555526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AnomalyScore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269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35599F4-3810-464C-AA1B-021DA8784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923020"/>
            <a:ext cx="6840760" cy="329746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49B53FF-3371-49A6-B41F-5CF5A6F8122B}"/>
              </a:ext>
            </a:extLst>
          </p:cNvPr>
          <p:cNvSpPr/>
          <p:nvPr/>
        </p:nvSpPr>
        <p:spPr>
          <a:xfrm>
            <a:off x="323528" y="24299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DR-Score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17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40FE203-1798-4561-AA3C-D8C41F878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03598"/>
            <a:ext cx="7668344" cy="285695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836B63D-7F62-4548-B1BA-D159051AFEA2}"/>
              </a:ext>
            </a:extLst>
          </p:cNvPr>
          <p:cNvSpPr/>
          <p:nvPr/>
        </p:nvSpPr>
        <p:spPr>
          <a:xfrm>
            <a:off x="323528" y="24299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DR-Score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55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6C8265A-2DAD-4CA3-B650-29CCB6E56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915566"/>
            <a:ext cx="5400600" cy="355364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8C6BEF2-3B4A-4AA5-BDFD-3D6B5262F523}"/>
              </a:ext>
            </a:extLst>
          </p:cNvPr>
          <p:cNvSpPr/>
          <p:nvPr/>
        </p:nvSpPr>
        <p:spPr>
          <a:xfrm>
            <a:off x="179512" y="339502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Dataset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66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8C6BEF2-3B4A-4AA5-BDFD-3D6B5262F523}"/>
              </a:ext>
            </a:extLst>
          </p:cNvPr>
          <p:cNvSpPr/>
          <p:nvPr/>
        </p:nvSpPr>
        <p:spPr>
          <a:xfrm>
            <a:off x="179512" y="339502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Dataset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F366E0-29A9-4BE7-B065-30833A0BA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37149"/>
            <a:ext cx="7914229" cy="306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36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117390-C6BC-497F-AC3E-52C3A19AC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812192"/>
            <a:ext cx="6593284" cy="351911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EA243F4-C216-49EC-81E8-F75DC3500625}"/>
              </a:ext>
            </a:extLst>
          </p:cNvPr>
          <p:cNvSpPr/>
          <p:nvPr/>
        </p:nvSpPr>
        <p:spPr>
          <a:xfrm>
            <a:off x="251520" y="267494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Results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362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EDAE998-E843-41F0-9B9F-97A936F57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915566"/>
            <a:ext cx="4445342" cy="374441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81E98BA-A542-4756-9A41-F77249CFCE12}"/>
              </a:ext>
            </a:extLst>
          </p:cNvPr>
          <p:cNvSpPr/>
          <p:nvPr/>
        </p:nvSpPr>
        <p:spPr>
          <a:xfrm>
            <a:off x="251520" y="267494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Results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98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BA65E1-59F9-4C9B-BE7F-6EC4320EE2FE}"/>
              </a:ext>
            </a:extLst>
          </p:cNvPr>
          <p:cNvSpPr/>
          <p:nvPr/>
        </p:nvSpPr>
        <p:spPr>
          <a:xfrm>
            <a:off x="313453" y="1979136"/>
            <a:ext cx="8745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Long-Short-Term-Memory Recurrent Neural Networks as the base models in the GAN framework to capture the temporal correlation of time series distributions.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BC916A-8C84-4AA7-8DC3-1C17D54ECE64}"/>
              </a:ext>
            </a:extLst>
          </p:cNvPr>
          <p:cNvSpPr/>
          <p:nvPr/>
        </p:nvSpPr>
        <p:spPr>
          <a:xfrm>
            <a:off x="322829" y="336383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We use a novel Discrimination and Reconstruction Anomaly Score (DR-Score) to combine the two losses to detect potential anomalies in the data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59A645-E74D-4E56-8A0F-C86DD84E648D}"/>
              </a:ext>
            </a:extLst>
          </p:cNvPr>
          <p:cNvSpPr/>
          <p:nvPr/>
        </p:nvSpPr>
        <p:spPr>
          <a:xfrm>
            <a:off x="322829" y="871433"/>
            <a:ext cx="78021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Cyber-Physical Systems (CPSs) : </a:t>
            </a:r>
            <a:r>
              <a:rPr lang="ko-KR" altLang="en-US"/>
              <a:t>사이버물리시스템</a:t>
            </a:r>
            <a:endParaRPr lang="en-US" altLang="ko-KR"/>
          </a:p>
          <a:p>
            <a:r>
              <a:rPr lang="en-US" altLang="ko-KR" sz="1400"/>
              <a:t>(</a:t>
            </a:r>
            <a:r>
              <a:rPr lang="ko-KR" altLang="en-US" sz="1400"/>
              <a:t>물리적 현실세계에서 수집한 데이터를 컴퓨팅 세계에서 분석하여 다시 현실세계를 제어하는 것</a:t>
            </a:r>
            <a:r>
              <a:rPr lang="en-US" altLang="ko-KR" sz="1400"/>
              <a:t>)</a:t>
            </a:r>
            <a:endParaRPr lang="ko-KR" altLang="en-US" sz="14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844E90-86B7-437C-879A-4542E00F5749}"/>
              </a:ext>
            </a:extLst>
          </p:cNvPr>
          <p:cNvSpPr/>
          <p:nvPr/>
        </p:nvSpPr>
        <p:spPr>
          <a:xfrm>
            <a:off x="35496" y="212328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Introduction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512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5E56A8-9212-448A-A0B7-BA74F8655B5E}"/>
              </a:ext>
            </a:extLst>
          </p:cNvPr>
          <p:cNvSpPr/>
          <p:nvPr/>
        </p:nvSpPr>
        <p:spPr>
          <a:xfrm>
            <a:off x="3532292" y="2310140"/>
            <a:ext cx="2079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/>
              <a:t>감사합니다</a:t>
            </a:r>
            <a:r>
              <a:rPr lang="en-US" altLang="ko-KR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9CB335B-DC34-4D97-BDC2-BBEBC0C7D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9" y="987574"/>
            <a:ext cx="7635861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895E5AC-4F10-475A-9C68-2A99825140FC}"/>
              </a:ext>
            </a:extLst>
          </p:cNvPr>
          <p:cNvSpPr/>
          <p:nvPr/>
        </p:nvSpPr>
        <p:spPr>
          <a:xfrm>
            <a:off x="107504" y="339502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Anomaly Detection </a:t>
            </a:r>
            <a:r>
              <a:rPr lang="ko-KR" altLang="en-US"/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30642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6185CE-457F-42B5-A43F-110452793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19622"/>
            <a:ext cx="7164288" cy="26060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882072E-88D1-49BA-9755-22C4ECD2D3D4}"/>
              </a:ext>
            </a:extLst>
          </p:cNvPr>
          <p:cNvSpPr/>
          <p:nvPr/>
        </p:nvSpPr>
        <p:spPr>
          <a:xfrm>
            <a:off x="251520" y="483518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입력데이터 구성</a:t>
            </a:r>
          </a:p>
        </p:txBody>
      </p:sp>
    </p:spTree>
    <p:extLst>
      <p:ext uri="{BB962C8B-B14F-4D97-AF65-F5344CB8AC3E}">
        <p14:creationId xmlns:p14="http://schemas.microsoft.com/office/powerpoint/2010/main" val="349248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9CB335B-DC34-4D97-BDC2-BBEBC0C7D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9" y="987574"/>
            <a:ext cx="7635861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895E5AC-4F10-475A-9C68-2A99825140FC}"/>
              </a:ext>
            </a:extLst>
          </p:cNvPr>
          <p:cNvSpPr/>
          <p:nvPr/>
        </p:nvSpPr>
        <p:spPr>
          <a:xfrm>
            <a:off x="107504" y="339502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Anomaly Detection </a:t>
            </a:r>
            <a:r>
              <a:rPr lang="ko-KR" altLang="en-US"/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10191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6F296C6-3BC4-47FD-B14A-9EFD0AEFD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378" y="727224"/>
            <a:ext cx="5313244" cy="38896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41398FD-5A8A-4094-8A3C-588762165836}"/>
              </a:ext>
            </a:extLst>
          </p:cNvPr>
          <p:cNvSpPr/>
          <p:nvPr/>
        </p:nvSpPr>
        <p:spPr>
          <a:xfrm>
            <a:off x="179512" y="330210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GAN</a:t>
            </a:r>
            <a:r>
              <a:rPr lang="ko-KR" altLang="en-US"/>
              <a:t>모델 학습</a:t>
            </a:r>
          </a:p>
        </p:txBody>
      </p:sp>
    </p:spTree>
    <p:extLst>
      <p:ext uri="{BB962C8B-B14F-4D97-AF65-F5344CB8AC3E}">
        <p14:creationId xmlns:p14="http://schemas.microsoft.com/office/powerpoint/2010/main" val="66271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4F2A535-9BC7-477C-9C71-C719908EB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93404"/>
            <a:ext cx="7732836" cy="315669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101FCB8-8EAA-4E76-8EA3-329D6F5650DC}"/>
              </a:ext>
            </a:extLst>
          </p:cNvPr>
          <p:cNvSpPr/>
          <p:nvPr/>
        </p:nvSpPr>
        <p:spPr>
          <a:xfrm>
            <a:off x="179512" y="330210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GAN</a:t>
            </a:r>
            <a:r>
              <a:rPr lang="ko-KR" altLang="en-US"/>
              <a:t>모델 학습</a:t>
            </a:r>
          </a:p>
        </p:txBody>
      </p:sp>
    </p:spTree>
    <p:extLst>
      <p:ext uri="{BB962C8B-B14F-4D97-AF65-F5344CB8AC3E}">
        <p14:creationId xmlns:p14="http://schemas.microsoft.com/office/powerpoint/2010/main" val="196548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9CB335B-DC34-4D97-BDC2-BBEBC0C7D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9" y="987574"/>
            <a:ext cx="7635861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895E5AC-4F10-475A-9C68-2A99825140FC}"/>
              </a:ext>
            </a:extLst>
          </p:cNvPr>
          <p:cNvSpPr/>
          <p:nvPr/>
        </p:nvSpPr>
        <p:spPr>
          <a:xfrm>
            <a:off x="107504" y="339502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Anomaly Detection </a:t>
            </a:r>
            <a:r>
              <a:rPr lang="ko-KR" altLang="en-US"/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472345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3367AE7-7355-4F58-90FA-783E0A787AA2}"/>
              </a:ext>
            </a:extLst>
          </p:cNvPr>
          <p:cNvSpPr/>
          <p:nvPr/>
        </p:nvSpPr>
        <p:spPr>
          <a:xfrm>
            <a:off x="323528" y="483518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AnomalyDetector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A80035-D658-4870-A0B5-487B6692D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347614"/>
            <a:ext cx="5904656" cy="27060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6A77C9C-9772-4DD8-B09B-6D14A3DAAD7F}"/>
              </a:ext>
            </a:extLst>
          </p:cNvPr>
          <p:cNvSpPr/>
          <p:nvPr/>
        </p:nvSpPr>
        <p:spPr>
          <a:xfrm>
            <a:off x="6052" y="4363809"/>
            <a:ext cx="9140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where the similarity between sequences could be defined as covariance for simplicity.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84606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3821</TotalTime>
  <Words>143</Words>
  <Application>Microsoft Office PowerPoint</Application>
  <PresentationFormat>화면 슬라이드 쇼(16:9)</PresentationFormat>
  <Paragraphs>26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moonnyeon@kumoh.ac.kr</cp:lastModifiedBy>
  <cp:revision>185</cp:revision>
  <dcterms:created xsi:type="dcterms:W3CDTF">2016-12-05T23:26:54Z</dcterms:created>
  <dcterms:modified xsi:type="dcterms:W3CDTF">2021-06-25T05:48:29Z</dcterms:modified>
</cp:coreProperties>
</file>