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395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10" r:id="rId17"/>
    <p:sldId id="411" r:id="rId18"/>
    <p:sldId id="40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5F5F5F"/>
    <a:srgbClr val="C0C0C0"/>
    <a:srgbClr val="808080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0034" autoAdjust="0"/>
  </p:normalViewPr>
  <p:slideViewPr>
    <p:cSldViewPr snapToGrid="0">
      <p:cViewPr varScale="1">
        <p:scale>
          <a:sx n="73" d="100"/>
          <a:sy n="73" d="100"/>
        </p:scale>
        <p:origin x="60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Mastering</a:t>
            </a:r>
            <a:r>
              <a:rPr lang="ko-KR" altLang="en-US" dirty="0"/>
              <a:t> </a:t>
            </a:r>
            <a:r>
              <a:rPr lang="en-US" altLang="ko-KR" dirty="0"/>
              <a:t>JavaFX</a:t>
            </a:r>
            <a:r>
              <a:rPr lang="ko-KR" altLang="en-US" dirty="0"/>
              <a:t> </a:t>
            </a:r>
            <a:r>
              <a:rPr lang="en-US" altLang="ko-KR" dirty="0"/>
              <a:t>10 : Chapter 5</a:t>
            </a:r>
            <a:br>
              <a:rPr lang="en-US" altLang="ko-KR" dirty="0"/>
            </a:br>
            <a:r>
              <a:rPr lang="en-US" altLang="ko-KR" dirty="0"/>
              <a:t>Animation </a:t>
            </a:r>
            <a:r>
              <a:rPr lang="ko-KR" altLang="en-US" dirty="0"/>
              <a:t>실습 예제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김문년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Application and JavaFX subsystems 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화성의 이동 경로를 위한 타원 생성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orbitmars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Ellipse(700, 500, 380, 380); </a:t>
            </a: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pathTransition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 이용한 화성의 이동경로 설정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marspt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(3.2),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orbitmars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mars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부드럽게 애니메이션을 작동 시키기 위한 </a:t>
            </a:r>
            <a:r>
              <a:rPr lang="ko-KR" altLang="en-US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보간법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marspt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.setInterpolator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계속 반복하기위한 타임라인 설정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marspt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0424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213009"/>
            <a:ext cx="9144000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목성의 이동 경로를 위한 타원 생성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orbitjupyter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Ellipse(700, 500, 460, 460); </a:t>
            </a:r>
          </a:p>
          <a:p>
            <a:pPr marL="0" indent="0">
              <a:buNone/>
            </a:pP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(3.5),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orbitjupyter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.setInterpolator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ko-KR" altLang="en-US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6684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달을 넣기 위한 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Pane 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.translateXProperty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.translateXProperty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달을 위한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Pane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과 지구의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좌표 이동 을 동일 시 하기 위한 바인딩</a:t>
            </a:r>
          </a:p>
          <a:p>
            <a:pPr marL="0" indent="0">
              <a:buNone/>
            </a:pPr>
            <a:endParaRPr lang="en-US" altLang="ko-KR" sz="14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moonPane.translateYProperty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  <a:r>
              <a:rPr lang="en-US" altLang="ko-KR" sz="14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.translateYProperty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달을 위한 </a:t>
            </a:r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Pane</a:t>
            </a:r>
            <a:r>
              <a:rPr lang="ko-KR" alt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과 지구의 </a:t>
            </a:r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Y </a:t>
            </a:r>
            <a:r>
              <a:rPr lang="ko-KR" alt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좌표 이동 을 동일 시 하기 위한 바인딩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(80, 80);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Pane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의 최대 크기 설정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moon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에 달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circle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장착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22918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루트에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moonPane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장학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sun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mercury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Venus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루트에 각 행성들 장착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scene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설정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55140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7" y="1214438"/>
            <a:ext cx="8908331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//This Transition plays a list of Animations in parallel(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평행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).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mercurypt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earthpt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venuspt</a:t>
            </a:r>
            <a:endParaRPr lang="en-US" altLang="ko-KR" sz="1400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moonpt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marspt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jupyterpt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.playFrom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(1250));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66862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7" y="1214438"/>
            <a:ext cx="8908331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9617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0488" y="1200162"/>
            <a:ext cx="8063023" cy="49122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6460DA-D77C-41BA-B49E-DCD01EBD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00162"/>
            <a:ext cx="6100354" cy="5200740"/>
          </a:xfrm>
          <a:prstGeom prst="rect">
            <a:avLst/>
          </a:prstGeom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DEAD5F0B-C57F-4B11-928D-814C9D71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4" y="1200162"/>
            <a:ext cx="6137133" cy="52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497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0488" y="1200162"/>
            <a:ext cx="8063023" cy="49122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6460DA-D77C-41BA-B49E-DCD01EBD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00162"/>
            <a:ext cx="6100354" cy="5200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1C33A1-6D3F-4E65-A2BA-59912507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4" y="1200162"/>
            <a:ext cx="6100354" cy="52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9163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0488" y="1200162"/>
            <a:ext cx="8063023" cy="49122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6460DA-D77C-41BA-B49E-DCD01EBD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00162"/>
            <a:ext cx="6100354" cy="52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091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Animation</a:t>
            </a:r>
            <a:r>
              <a:rPr lang="ko-KR" altLang="en-US" dirty="0"/>
              <a:t>을 활용한 태양계 행성 공전 주기 표현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실행 결과</a:t>
            </a:r>
            <a:endParaRPr lang="en-US" altLang="ko-KR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Animation</a:t>
            </a:r>
            <a:r>
              <a:rPr lang="ko-KR" altLang="en-US" dirty="0"/>
              <a:t>을 활용한 태양계 행성 공전 주기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태양 </a:t>
            </a:r>
            <a:r>
              <a:rPr lang="en-US" altLang="ko-KR" dirty="0"/>
              <a:t>, </a:t>
            </a:r>
            <a:r>
              <a:rPr lang="ko-KR" altLang="en-US" dirty="0"/>
              <a:t>수성</a:t>
            </a:r>
            <a:r>
              <a:rPr lang="en-US" altLang="ko-KR" dirty="0"/>
              <a:t> , </a:t>
            </a:r>
            <a:r>
              <a:rPr lang="ko-KR" altLang="en-US" dirty="0"/>
              <a:t>금성</a:t>
            </a:r>
            <a:r>
              <a:rPr lang="en-US" altLang="ko-KR" dirty="0"/>
              <a:t>,</a:t>
            </a:r>
            <a:r>
              <a:rPr lang="ko-KR" altLang="en-US" dirty="0"/>
              <a:t> 지구</a:t>
            </a:r>
            <a:r>
              <a:rPr lang="en-US" altLang="ko-KR" dirty="0"/>
              <a:t>,</a:t>
            </a:r>
            <a:r>
              <a:rPr lang="ko-KR" altLang="en-US" dirty="0"/>
              <a:t> 화성</a:t>
            </a:r>
            <a:r>
              <a:rPr lang="en-US" altLang="ko-KR" dirty="0"/>
              <a:t>,</a:t>
            </a:r>
            <a:r>
              <a:rPr lang="ko-KR" altLang="en-US" dirty="0"/>
              <a:t> 목성 의 공전 주기를 표현한다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달과 지구의 공전을 표현한다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04983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57877"/>
            <a:ext cx="8062913" cy="4911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Myplanet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marL="0" indent="0">
              <a:buNone/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루트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pane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Pane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Pane(); </a:t>
            </a:r>
            <a:endParaRPr lang="ko-KR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//scene </a:t>
            </a:r>
            <a:r>
              <a:rPr lang="ko-KR" altLang="en-US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Scene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1400, 1000,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각각의 행성들을 표현하기위한 </a:t>
            </a:r>
            <a:r>
              <a:rPr lang="en-US" altLang="ko-K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circle </a:t>
            </a:r>
            <a:r>
              <a:rPr lang="ko-KR" altLang="en-US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생성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Circle(700, 500, 40,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sz="16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Circle(25,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mercury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Circle(10,Color.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VIOLET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Venus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Circle(13,Color.</a:t>
            </a:r>
            <a:r>
              <a:rPr lang="fr-FR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fr-FR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moon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Circle(10,Color.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mars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Circle(7,Color.</a:t>
            </a:r>
            <a:r>
              <a:rPr lang="fr-FR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BROWN</a:t>
            </a:r>
            <a:r>
              <a:rPr lang="fr-FR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Circle(42,Color.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BURLYWOOD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  <a:p>
            <a:pPr marL="200025" lvl="1" indent="0">
              <a:buNone/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1387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560" y="1035328"/>
            <a:ext cx="9030879" cy="5082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수성의 이동 경로를 위한 타원 생성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orbitmercury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Ellipse(700, 500, 60, 60);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pathTransition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을 이용한 수성의 이동경로 설정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mercurypt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altLang="ko-KR" sz="14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orbitmercury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mercury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400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부드럽게 애니메이션을 작동 시키기 위한 </a:t>
            </a:r>
            <a:r>
              <a:rPr lang="ko-KR" altLang="en-US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보간법</a:t>
            </a:r>
            <a:endParaRPr lang="ko-KR" altLang="en-US" sz="14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mercurypt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.setInterpolator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계속 반복하기위한 타임라인 설정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mercurypt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37841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9" y="1044755"/>
            <a:ext cx="8927184" cy="5233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금성의 이동 경로를 위한 타원 생성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orbitvenus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Ellipse(700, 500, 90, 90);  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pathTransition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 이용한 금성의 이동경로 설정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venuspt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orbitvenus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Venus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부드럽게 애니메이션을 작동 시키기 위한 </a:t>
            </a:r>
            <a:r>
              <a:rPr lang="ko-KR" altLang="en-US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보간법</a:t>
            </a: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venuspt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.setInterpolator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계속 반복하기위한 타임라인 설정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venuspt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65106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지구의 이동 경로를 위한 타원 생성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orbitearth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Ellipse(700, 500, 230, 230);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pathTransition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 이용한 지구의 이동경로 설정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(5),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orbitearth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부드럽게 애니메이션을 작동 시키기 위한 </a:t>
            </a:r>
            <a:r>
              <a:rPr lang="ko-KR" altLang="en-US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보간법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.setInterpolator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계속 반복하기위한 타임라인 설정</a:t>
            </a:r>
            <a:endParaRPr lang="en-US" altLang="ko-KR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269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달의 이동 경로를 위한 타원 생성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Ellipse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ellipseMoon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Ellipse();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달의 이동 경로를 위한 타원의 반지름 설정</a:t>
            </a:r>
            <a:endParaRPr lang="en-US" altLang="ko-KR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getBoundsInLocal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() returns the bounds of a Node in it's own coordinate system.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ellipseMoon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.setRadiusX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earth.getBoundsInLocal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 / 2.0 + 1.01671388 * 70);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ellipseMoon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.setRadiusY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earth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.getBoundsInLocal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/ 2.0 + 0.98329134 * 70); 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8224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7A44B0-FF6F-49A7-A1AF-DFD1AC21F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268" y="1214438"/>
            <a:ext cx="8974318" cy="5261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pathTransition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 이용한 달의 이동경로 설정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PathTransition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ellipseMoon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moon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부드럽게 애니메이션을 작동 시키기 위한 </a:t>
            </a:r>
            <a:r>
              <a:rPr lang="ko-KR" altLang="en-US" sz="14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보간법</a:t>
            </a: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.setCycleCount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Timeline.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INDEFINITE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계속 반복하기위한 타임라인 설정</a:t>
            </a:r>
            <a:endParaRPr lang="ko-KR" altLang="en-US" sz="14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moonpt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setInterpolator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Interpolator.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LINEAR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sz="14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  <a:p>
            <a:pPr marL="200025" lvl="1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61594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932</Words>
  <Application>Microsoft Office PowerPoint</Application>
  <PresentationFormat>화면 슬라이드 쇼(4:3)</PresentationFormat>
  <Paragraphs>148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KoPubWorld돋움체_Pro Bold</vt:lpstr>
      <vt:lpstr>KoPubWorld돋움체_Pro Medium</vt:lpstr>
      <vt:lpstr>맑은 고딕</vt:lpstr>
      <vt:lpstr>Arial</vt:lpstr>
      <vt:lpstr>Consolas</vt:lpstr>
      <vt:lpstr>Tahoma</vt:lpstr>
      <vt:lpstr>Wingdings</vt:lpstr>
      <vt:lpstr>Wingdings 3</vt:lpstr>
      <vt:lpstr>blue style</vt:lpstr>
      <vt:lpstr>Mastering JavaFX 10 : Chapter 5 Animation 실습 예제</vt:lpstr>
      <vt:lpstr>학습 내용</vt:lpstr>
      <vt:lpstr>Animation을 활용한 태양계 행성 공전 주기 표현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Application and JavaFX subsystems </vt:lpstr>
      <vt:lpstr>실행 결과</vt:lpstr>
      <vt:lpstr>실행 결과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H4916</cp:lastModifiedBy>
  <cp:revision>449</cp:revision>
  <dcterms:created xsi:type="dcterms:W3CDTF">2012-08-05T13:41:45Z</dcterms:created>
  <dcterms:modified xsi:type="dcterms:W3CDTF">2020-02-14T10:21:34Z</dcterms:modified>
</cp:coreProperties>
</file>