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8"/>
  </p:notesMasterIdLst>
  <p:sldIdLst>
    <p:sldId id="256" r:id="rId4"/>
    <p:sldId id="302" r:id="rId5"/>
    <p:sldId id="369" r:id="rId6"/>
    <p:sldId id="370" r:id="rId7"/>
    <p:sldId id="371" r:id="rId8"/>
    <p:sldId id="372" r:id="rId9"/>
    <p:sldId id="373" r:id="rId10"/>
    <p:sldId id="375" r:id="rId11"/>
    <p:sldId id="303" r:id="rId12"/>
    <p:sldId id="376" r:id="rId13"/>
    <p:sldId id="374" r:id="rId14"/>
    <p:sldId id="328" r:id="rId15"/>
    <p:sldId id="377" r:id="rId16"/>
    <p:sldId id="264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5" autoAdjust="0"/>
  </p:normalViewPr>
  <p:slideViewPr>
    <p:cSldViewPr>
      <p:cViewPr varScale="1">
        <p:scale>
          <a:sx n="79" d="100"/>
          <a:sy n="79" d="100"/>
        </p:scale>
        <p:origin x="108" y="114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 err="1"/>
              <a:t>Pytorch</a:t>
            </a:r>
            <a:r>
              <a:rPr lang="en-US" altLang="ko-KR" dirty="0"/>
              <a:t> - </a:t>
            </a:r>
            <a:r>
              <a:rPr lang="ko-KR" altLang="en-US" dirty="0"/>
              <a:t>인공신경망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20150142 </a:t>
            </a:r>
            <a:r>
              <a:rPr lang="ko-KR" altLang="en-US" b="1" dirty="0" err="1"/>
              <a:t>김문년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인공 신경망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343D3C-E35F-43DD-998B-1B13B55A1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915566"/>
            <a:ext cx="64770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4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인공 신경망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9827D6-F5F3-430F-A12F-5501E65F84F1}"/>
              </a:ext>
            </a:extLst>
          </p:cNvPr>
          <p:cNvSpPr/>
          <p:nvPr/>
        </p:nvSpPr>
        <p:spPr>
          <a:xfrm>
            <a:off x="179512" y="699542"/>
            <a:ext cx="2442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rgbClr val="000000"/>
                </a:solidFill>
                <a:latin typeface="Noto Sans KR"/>
              </a:rPr>
              <a:t>.</a:t>
            </a:r>
            <a:r>
              <a:rPr lang="en-US" altLang="ko-KR" sz="3600" dirty="0" err="1">
                <a:solidFill>
                  <a:srgbClr val="000000"/>
                </a:solidFill>
                <a:latin typeface="Noto Sans KR"/>
              </a:rPr>
              <a:t>zero_grad</a:t>
            </a:r>
            <a:r>
              <a:rPr lang="en-US" altLang="ko-KR" sz="3600" dirty="0">
                <a:solidFill>
                  <a:srgbClr val="000000"/>
                </a:solidFill>
                <a:latin typeface="Noto Sans KR"/>
              </a:rPr>
              <a:t>()</a:t>
            </a:r>
            <a:endParaRPr lang="en-US" altLang="ko-KR" sz="3600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29F920-92DE-45FD-BA58-612B63D3FEEB}"/>
              </a:ext>
            </a:extLst>
          </p:cNvPr>
          <p:cNvSpPr/>
          <p:nvPr/>
        </p:nvSpPr>
        <p:spPr>
          <a:xfrm>
            <a:off x="205432" y="1921937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Noto Sans KR"/>
              </a:rPr>
              <a:t>Neural Network model 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인스턴스를 만든 후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, </a:t>
            </a:r>
            <a:r>
              <a:rPr lang="ko-KR" altLang="en-US" dirty="0" err="1">
                <a:solidFill>
                  <a:srgbClr val="666666"/>
                </a:solidFill>
                <a:latin typeface="Noto Sans KR"/>
              </a:rPr>
              <a:t>역전파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 단계를 실행하기 전에 변화도를 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0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으로 만든다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. </a:t>
            </a:r>
          </a:p>
          <a:p>
            <a:endParaRPr lang="en-US" altLang="ko-KR" dirty="0">
              <a:solidFill>
                <a:srgbClr val="666666"/>
              </a:solidFill>
              <a:latin typeface="Noto Sans KR"/>
            </a:endParaRPr>
          </a:p>
          <a:p>
            <a:r>
              <a:rPr lang="en-US" altLang="ko-KR" dirty="0" err="1">
                <a:solidFill>
                  <a:srgbClr val="666666"/>
                </a:solidFill>
                <a:latin typeface="Noto Sans KR"/>
              </a:rPr>
              <a:t>autograd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의 추적기록을 피하기 위해 학습 가능한 매개변수를 갖는 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Tensor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를 직접 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0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으로 조작하여 모델의 가중치를 갱신할 때 사용한다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. 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왜냐하면 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.backward()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를 호출할 때마다 변화도가 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buffer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에 누적되기 때문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56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3DD958-3E1E-4A72-9FB6-6AA8B481C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367" y="481000"/>
            <a:ext cx="4863265" cy="41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45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BB95E6-AB86-4B71-92C3-56880B8F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400" y="627534"/>
            <a:ext cx="3943200" cy="417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0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3532292" y="2310140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감사합니다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인공 신경망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51BAE7-6A02-4430-B4D2-6D6247E4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8" y="1203598"/>
            <a:ext cx="8647224" cy="244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2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인공 신경망의 요소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C55DB4-FF2E-48FF-BB14-86D518AF3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09325"/>
            <a:ext cx="8676456" cy="252484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9B9A6E3-5605-4F1E-9BB2-137ACF83E28F}"/>
              </a:ext>
            </a:extLst>
          </p:cNvPr>
          <p:cNvSpPr/>
          <p:nvPr/>
        </p:nvSpPr>
        <p:spPr>
          <a:xfrm>
            <a:off x="1691680" y="41005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신경망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E5041-F1C4-431A-9895-6C223C68328D}"/>
              </a:ext>
            </a:extLst>
          </p:cNvPr>
          <p:cNvSpPr/>
          <p:nvPr/>
        </p:nvSpPr>
        <p:spPr>
          <a:xfrm>
            <a:off x="5868144" y="410053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심층신경망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21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인공 신경망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7B480B-9590-4A58-92D2-27E6C102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20200"/>
            <a:ext cx="8172400" cy="28692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1AFEE92-7D94-4AD0-A337-9C8EE3E9E66E}"/>
              </a:ext>
            </a:extLst>
          </p:cNvPr>
          <p:cNvSpPr/>
          <p:nvPr/>
        </p:nvSpPr>
        <p:spPr>
          <a:xfrm>
            <a:off x="539552" y="3795886"/>
            <a:ext cx="83061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Roboto"/>
              </a:rPr>
              <a:t>However, this is both a blessing (since we can learn to classify more complicated data) and a curse (since it is easier to overfit the training data). </a:t>
            </a:r>
            <a:r>
              <a:rPr lang="en-US" altLang="ko-KR" sz="1400" b="1" dirty="0">
                <a:solidFill>
                  <a:srgbClr val="000000"/>
                </a:solidFill>
                <a:latin typeface="Roboto"/>
              </a:rPr>
              <a:t>Overfitting</a:t>
            </a:r>
            <a:r>
              <a:rPr lang="en-US" altLang="ko-KR" sz="1400" dirty="0">
                <a:solidFill>
                  <a:srgbClr val="000000"/>
                </a:solidFill>
                <a:latin typeface="Roboto"/>
              </a:rPr>
              <a:t> occurs when a model with high capacity fits the noise in the data instead of the (assumed) underlying relationship.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2009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36933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575651"/>
                </a:solidFill>
                <a:latin typeface="Roboto"/>
              </a:rPr>
              <a:t>The effects of regularization strength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468F6B-D051-44CA-8F6E-618B523A6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00" y="636324"/>
            <a:ext cx="7845600" cy="29260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9475A6-A56D-48AF-9478-94B2A12AB7F3}"/>
              </a:ext>
            </a:extLst>
          </p:cNvPr>
          <p:cNvSpPr/>
          <p:nvPr/>
        </p:nvSpPr>
        <p:spPr>
          <a:xfrm>
            <a:off x="251520" y="367353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Roboto"/>
              </a:rPr>
              <a:t>The takeaway is that you should not be using smaller networks because you are afraid of overfitting. Instead, you should use as big of a neural network as your computational budget allows, and use other regularization techniques to control overfitting.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12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인공 신경망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9522A7-8E0F-4C7C-B746-1EE2A9463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1757362"/>
            <a:ext cx="44100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8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인공 신경망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5CBA20-0607-47D1-87EF-B366BDE6E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547812"/>
            <a:ext cx="7258050" cy="20478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53698B-8C45-4439-B950-DEEF9AEBDF75}"/>
              </a:ext>
            </a:extLst>
          </p:cNvPr>
          <p:cNvSpPr/>
          <p:nvPr/>
        </p:nvSpPr>
        <p:spPr>
          <a:xfrm>
            <a:off x="664961" y="3867894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노이즈를 추가하는 이유 </a:t>
            </a:r>
            <a:r>
              <a:rPr lang="en-US" altLang="ko-KR" dirty="0"/>
              <a:t>: </a:t>
            </a:r>
            <a:r>
              <a:rPr lang="ko-KR" altLang="en-US" dirty="0"/>
              <a:t>데이터에 어떤 관계가 존재한다고 해도 보통 센서나 관측을 통해 들어오는 데이터는 노이즈가 추가된 상태로 들어오는 경우가 대부분이기 때문</a:t>
            </a:r>
          </a:p>
        </p:txBody>
      </p:sp>
    </p:spTree>
    <p:extLst>
      <p:ext uri="{BB962C8B-B14F-4D97-AF65-F5344CB8AC3E}">
        <p14:creationId xmlns:p14="http://schemas.microsoft.com/office/powerpoint/2010/main" val="183074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인공 신경망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CE90F1-9E0F-4704-AEAB-503026844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6" y="867977"/>
            <a:ext cx="9144000" cy="14785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A9B1E4-02F9-4077-AB0D-EE1BB96A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514947"/>
            <a:ext cx="85248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2F2FE6-B261-4FE3-A988-8CDE06F4F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915566"/>
            <a:ext cx="50006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7612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184</Words>
  <Application>Microsoft Office PowerPoint</Application>
  <PresentationFormat>화면 슬라이드 쇼(16:9)</PresentationFormat>
  <Paragraphs>22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Noto Sans KR</vt:lpstr>
      <vt:lpstr>Roboto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108</cp:revision>
  <dcterms:created xsi:type="dcterms:W3CDTF">2016-12-05T23:26:54Z</dcterms:created>
  <dcterms:modified xsi:type="dcterms:W3CDTF">2020-09-18T05:58:29Z</dcterms:modified>
</cp:coreProperties>
</file>