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4"/>
  </p:notesMasterIdLst>
  <p:sldIdLst>
    <p:sldId id="292" r:id="rId2"/>
    <p:sldId id="29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192742"/>
    <a:srgbClr val="1B233A"/>
    <a:srgbClr val="F29000"/>
    <a:srgbClr val="BEF202"/>
    <a:srgbClr val="519548"/>
    <a:srgbClr val="1B676B"/>
    <a:srgbClr val="A60A0E"/>
    <a:srgbClr val="C50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A09FA-10AF-4CF6-8D34-76D16D885C68}" v="10" dt="2020-11-16T07:33:4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96" autoAdjust="0"/>
  </p:normalViewPr>
  <p:slideViewPr>
    <p:cSldViewPr snapToGrid="0" showGuides="1">
      <p:cViewPr varScale="1">
        <p:scale>
          <a:sx n="163" d="100"/>
          <a:sy n="163" d="100"/>
        </p:scale>
        <p:origin x="1668" y="132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84DF9-DC53-4659-B317-57C48A944D5C}"/>
              </a:ext>
            </a:extLst>
          </p:cNvPr>
          <p:cNvSpPr/>
          <p:nvPr userDrawn="1"/>
        </p:nvSpPr>
        <p:spPr>
          <a:xfrm>
            <a:off x="0" y="0"/>
            <a:ext cx="9906000" cy="657225"/>
          </a:xfrm>
          <a:prstGeom prst="rect">
            <a:avLst/>
          </a:prstGeom>
          <a:gradFill flip="none" rotWithShape="1">
            <a:gsLst>
              <a:gs pos="100000">
                <a:srgbClr val="006699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1ECCF-F896-4685-8E68-0293EF27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31" y="981076"/>
            <a:ext cx="9134668" cy="547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첫째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848202" y="6632774"/>
            <a:ext cx="36000" cy="36000"/>
          </a:xfrm>
          <a:prstGeom prst="ellipse">
            <a:avLst/>
          </a:prstGeom>
          <a:solidFill>
            <a:srgbClr val="C50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151279" y="6561118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7BFCE421-EE9A-45ED-803D-898C52DFB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0587" y="6593727"/>
            <a:ext cx="622897" cy="117358"/>
          </a:xfrm>
          <a:prstGeom prst="rect">
            <a:avLst/>
          </a:prstGeom>
        </p:spPr>
      </p:pic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367677" y="6582252"/>
            <a:ext cx="387775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105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105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8830590" y="226494"/>
            <a:ext cx="970649" cy="224056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biLevel thresh="25000"/>
            </a:blip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600" b="1" kern="1200" spc="-5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65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3120">
          <p15:clr>
            <a:srgbClr val="F26B43"/>
          </p15:clr>
        </p15:guide>
        <p15:guide id="6" orient="horz" pos="414" userDrawn="1">
          <p15:clr>
            <a:srgbClr val="F26B43"/>
          </p15:clr>
        </p15:guide>
        <p15:guide id="7" orient="horz" pos="96" userDrawn="1">
          <p15:clr>
            <a:srgbClr val="F26B43"/>
          </p15:clr>
        </p15:guide>
        <p15:guide id="8" pos="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8" y="2570583"/>
            <a:ext cx="8286750" cy="1716834"/>
          </a:xfrm>
        </p:spPr>
        <p:txBody>
          <a:bodyPr/>
          <a:lstStyle/>
          <a:p>
            <a:r>
              <a:rPr lang="en-US" altLang="ko-KR" sz="40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40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주식시세 예측 알고리즘 개발</a:t>
            </a:r>
            <a:br>
              <a:rPr lang="en-US" altLang="ko-KR" dirty="0"/>
            </a:br>
            <a:r>
              <a:rPr lang="ko-KR" altLang="en-US" sz="3600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48" y="2077209"/>
            <a:ext cx="8286749" cy="307777"/>
          </a:xfrm>
        </p:spPr>
        <p:txBody>
          <a:bodyPr/>
          <a:lstStyle/>
          <a:p>
            <a:r>
              <a:rPr lang="en-US" altLang="ko-KR" dirty="0"/>
              <a:t>WDF-AI-PJT01  ZOOZOO</a:t>
            </a:r>
            <a:r>
              <a:rPr lang="ko-KR" altLang="en-US" dirty="0"/>
              <a:t>총회</a:t>
            </a:r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메뉴구성도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주식시세 예측 알고리즘 개발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EA5AA-C67E-4487-87A8-3CB7287B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89090"/>
              </p:ext>
            </p:extLst>
          </p:nvPr>
        </p:nvGraphicFramePr>
        <p:xfrm>
          <a:off x="1376610" y="932526"/>
          <a:ext cx="1202110" cy="105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5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OMM-0 </a:t>
                      </a:r>
                      <a:br>
                        <a:rPr lang="en-US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58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 </a:t>
                      </a:r>
                      <a:br>
                        <a:rPr lang="en-US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 IN/OUT</a:t>
                      </a: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b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0.1.2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en-US" sz="8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534D92E-A9A9-4B2F-A5A9-7E07A3AEE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97707"/>
              </p:ext>
            </p:extLst>
          </p:nvPr>
        </p:nvGraphicFramePr>
        <p:xfrm>
          <a:off x="2709893" y="932526"/>
          <a:ext cx="900000" cy="1058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OMM-1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3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소개</a:t>
                      </a:r>
                      <a:endParaRPr lang="ko-KR" altLang="en-US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FBF926A-3A6F-4AA3-894E-533ACF60D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9822"/>
              </p:ext>
            </p:extLst>
          </p:nvPr>
        </p:nvGraphicFramePr>
        <p:xfrm>
          <a:off x="3741066" y="932526"/>
          <a:ext cx="1187367" cy="1729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894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OMM-2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투자성향 진단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01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시작하기</a:t>
                      </a:r>
                      <a:endParaRPr lang="en-US" altLang="ko-KR" sz="900" b="1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 조절형 문항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2.1.2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선택형 문항                   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2.1.3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서술형 문항</a:t>
                      </a:r>
                      <a:endParaRPr lang="en-US" altLang="ko-KR" sz="8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6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결과보기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ko-KR" altLang="en-US" sz="8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F39694-9A26-46E9-A097-788E282FF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43446"/>
              </p:ext>
            </p:extLst>
          </p:nvPr>
        </p:nvGraphicFramePr>
        <p:xfrm>
          <a:off x="5059606" y="932526"/>
          <a:ext cx="1187367" cy="1666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60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OMM-3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나의 종목추천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2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en-US" altLang="ko-KR" sz="900" b="1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상세 그래프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3.1.2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분석 리포트          </a:t>
                      </a:r>
                      <a:endParaRPr lang="en-US" altLang="ko-KR" sz="8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6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결과보기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ko-KR" altLang="en-US" sz="8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7EB0379-0A87-4CF0-814A-5966536F8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51206"/>
              </p:ext>
            </p:extLst>
          </p:nvPr>
        </p:nvGraphicFramePr>
        <p:xfrm>
          <a:off x="6378146" y="932526"/>
          <a:ext cx="1110788" cy="1847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OMM-4</a:t>
                      </a:r>
                      <a:br>
                        <a:rPr lang="en-US" altLang="ko-KR" sz="105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5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05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97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 </a:t>
                      </a:r>
                      <a:br>
                        <a:rPr lang="en-US" altLang="ko-KR" sz="9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편집</a:t>
                      </a:r>
                      <a:endParaRPr lang="en-US" altLang="ko-KR" sz="900" b="1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편집</a:t>
                      </a: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슬롯보관함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4.2.1 </a:t>
                      </a:r>
                      <a:r>
                        <a:rPr lang="ko-KR" altLang="en-US" sz="8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ko-KR" altLang="en-US" sz="8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</a:t>
                      </a:r>
                      <a:br>
                        <a:rPr lang="en-US" altLang="ko-KR" sz="9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  <a:endParaRPr lang="en-US" altLang="ko-KR" sz="9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002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106</Words>
  <Application>Microsoft Office PowerPoint</Application>
  <PresentationFormat>A4 용지(210x297mm)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KoPub돋움체 Bold</vt:lpstr>
      <vt:lpstr>KoPub돋움체 Light</vt:lpstr>
      <vt:lpstr>KoPub돋움체 Medium</vt:lpstr>
      <vt:lpstr>나눔고딕</vt:lpstr>
      <vt:lpstr>맑은 고딕</vt:lpstr>
      <vt:lpstr>맑은 고딕</vt:lpstr>
      <vt:lpstr>Arial</vt:lpstr>
      <vt:lpstr>Wingdings</vt:lpstr>
      <vt:lpstr>Wingdings 2</vt:lpstr>
      <vt:lpstr>디자인 사용자 지정</vt:lpstr>
      <vt:lpstr>AI 주식시세 예측 알고리즘 개발 메뉴구성도</vt:lpstr>
      <vt:lpstr>메뉴구성도 |  AI 주식시세 예측 알고리즘 개발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ssssk</cp:lastModifiedBy>
  <cp:revision>289</cp:revision>
  <dcterms:created xsi:type="dcterms:W3CDTF">2020-03-24T04:41:26Z</dcterms:created>
  <dcterms:modified xsi:type="dcterms:W3CDTF">2021-08-19T08:45:46Z</dcterms:modified>
</cp:coreProperties>
</file>