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46285-9B7C-4A4E-9C8C-4C9C2F45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D58C7C-E74B-4652-A8A1-75A55FB7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FCAD6-6950-4718-B21D-B6664DA4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FE5-75BD-40DF-8E73-E08F81CACA5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A7882-AA3E-4CB4-B334-F45A0E7F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087C3-9C9A-4E15-8951-4E77ED3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3F6-1D31-4C5E-9DC7-2BB784374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1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237E3-44E1-4E0E-8DD7-9D2802BB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B65ED-E004-4EFF-BC7E-DA03CA58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11359-52D1-4A43-A9C4-27990333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FE5-75BD-40DF-8E73-E08F81CACA5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638C4-1AA6-4FF0-9757-A21065EF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2FDC9-6E08-4C80-9BD2-2E1F2C54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3F6-1D31-4C5E-9DC7-2BB784374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4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ADADD2-1CE1-47A9-9AB0-0D17A926F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7C791-BF36-4E58-9976-58BA71603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340DF-4DC7-4971-8449-DEE3E7C1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FE5-75BD-40DF-8E73-E08F81CACA5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E495E-A3A5-46B6-BE5F-2B99B142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824A3-2B97-4417-9F2C-231C7607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3F6-1D31-4C5E-9DC7-2BB784374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6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25CE4-0B50-4F56-878C-B6C7F563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CBCFB-29B0-428A-853A-574B798D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236DE-C779-446C-803C-39BAE01A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FE5-75BD-40DF-8E73-E08F81CACA5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0586-C516-4F22-8EC6-AFA18501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70FD1-C20D-403C-99C4-D5828B94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3F6-1D31-4C5E-9DC7-2BB784374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C6F75-5C76-48F8-AF39-4A872D91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B9601-895A-4C19-B056-85DDF58E2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8D25E-D10C-4DD9-B840-56DACCEF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FE5-75BD-40DF-8E73-E08F81CACA5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82D06-9985-4287-8DE6-B0EF5890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02BD2-269E-4098-90E9-7D3FB674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3F6-1D31-4C5E-9DC7-2BB784374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1AE73-87AF-476A-8B52-33548F8F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34639-F90C-453B-9415-113674738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B546FC-EEDB-4DDB-9FD0-CA54D9E7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89AE5-1549-4845-97AB-7E44DF96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FE5-75BD-40DF-8E73-E08F81CACA5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7C863-0C64-45AA-BBCA-407087E9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B6F893-C290-4C60-8E2C-E5321E31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3F6-1D31-4C5E-9DC7-2BB784374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8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5AAE4-6297-4874-A371-9392010D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53C71-D8B4-4BA3-BC86-EAACFB8B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B7BB8-5910-44D5-9860-FA894DA2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22095D-922D-4284-8800-028849A5C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52AD8-6CC6-467D-A7D2-748F3DB39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2E1715-5946-4FBD-92C3-B51ACFCE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FE5-75BD-40DF-8E73-E08F81CACA5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9981E4-00D6-49FB-88A2-DB7B19E9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248BC-B472-4A4A-9BFA-0CC68F50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3F6-1D31-4C5E-9DC7-2BB784374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2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7B92F-0202-4F12-AF7D-29F0EF6D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9F5FE-07A4-441D-B1E0-18571076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FE5-75BD-40DF-8E73-E08F81CACA5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CFF7D-9D79-43D1-A592-2015B0EE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4CB45F-9006-4E5B-865B-5C3D8F7B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3F6-1D31-4C5E-9DC7-2BB784374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1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D1FB62-5300-434B-A4C8-89B10595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FE5-75BD-40DF-8E73-E08F81CACA5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A2EAD3-AB97-4836-8C37-AEC3B668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38CBE-5663-4757-86E7-444C95AE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3F6-1D31-4C5E-9DC7-2BB784374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1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48D3-9FE1-4E6F-9BCB-174A5F2C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A3232-CD2D-427D-A1BD-AE266B54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0C190-6C6C-4297-9B92-2466DC1A8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3AA19D-8AB3-4517-AB8B-6A385ECB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FE5-75BD-40DF-8E73-E08F81CACA5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B226B-5682-470C-BDC1-2BED4A39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6F9B2-B2D0-4736-AFD9-5D9C4AFA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3F6-1D31-4C5E-9DC7-2BB784374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D419D-E458-4268-A911-320A2DE1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0FD5B6-46A4-40FF-A79E-4460F1CCF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08C85-F09F-4759-BAAC-3D221C81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28042-6590-48DE-A2CC-F034D999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FE5-75BD-40DF-8E73-E08F81CACA5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AE016-697B-45A7-8AB0-E53D50D1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37399-EDD6-46CD-A293-A0943C69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3F6-1D31-4C5E-9DC7-2BB784374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0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50B882-B9BB-40FA-BD83-0D992069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82C063-07E8-4FF6-9E00-8713D787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BDD9A-2193-4F99-8DBE-AF761941A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FE5-75BD-40DF-8E73-E08F81CACA5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47B88-241F-4217-8417-2EEAA7467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79CDC-84A9-43DF-9E37-F5091323B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D3F6-1D31-4C5E-9DC7-2BB784374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2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0A93C-B0F0-48AC-BAED-F67A9D1BE7AF}"/>
              </a:ext>
            </a:extLst>
          </p:cNvPr>
          <p:cNvSpPr txBox="1"/>
          <p:nvPr/>
        </p:nvSpPr>
        <p:spPr>
          <a:xfrm>
            <a:off x="1505528" y="833120"/>
            <a:ext cx="74446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주식시세 예측 알고리즘</a:t>
            </a:r>
            <a:endParaRPr lang="en-US" altLang="ko-KR" dirty="0"/>
          </a:p>
          <a:p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미정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대상 </a:t>
            </a:r>
            <a:r>
              <a:rPr lang="en-US" altLang="ko-KR" dirty="0"/>
              <a:t>: </a:t>
            </a:r>
            <a:r>
              <a:rPr lang="ko-KR" altLang="en-US" dirty="0"/>
              <a:t>주식을 처음 시작하는 초보투자자</a:t>
            </a:r>
            <a:endParaRPr lang="en-US" altLang="ko-KR" dirty="0"/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 err="1"/>
              <a:t>주식초보</a:t>
            </a:r>
            <a:r>
              <a:rPr lang="ko-KR" altLang="en-US" dirty="0"/>
              <a:t> 진입장벽 낮추기</a:t>
            </a:r>
            <a:endParaRPr lang="en-US" altLang="ko-KR" dirty="0"/>
          </a:p>
          <a:p>
            <a:r>
              <a:rPr lang="ko-KR" altLang="en-US" dirty="0"/>
              <a:t>배경 </a:t>
            </a:r>
            <a:r>
              <a:rPr lang="en-US" altLang="ko-KR" dirty="0"/>
              <a:t>: </a:t>
            </a:r>
            <a:r>
              <a:rPr lang="ko-KR" altLang="en-US" dirty="0"/>
              <a:t>물가상승률에 비해 금리가 낮아</a:t>
            </a:r>
            <a:r>
              <a:rPr lang="en-US" altLang="ko-KR" dirty="0"/>
              <a:t> </a:t>
            </a:r>
            <a:r>
              <a:rPr lang="ko-KR" altLang="en-US" dirty="0"/>
              <a:t>재테크의 중요성이 대두된다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서비스 </a:t>
            </a:r>
            <a:r>
              <a:rPr lang="en-US" altLang="ko-KR" dirty="0"/>
              <a:t>: </a:t>
            </a:r>
            <a:r>
              <a:rPr lang="ko-KR" altLang="en-US" dirty="0" err="1"/>
              <a:t>로보어드바이저</a:t>
            </a:r>
            <a:r>
              <a:rPr lang="en-US" altLang="ko-KR" dirty="0"/>
              <a:t>(-</a:t>
            </a:r>
            <a:r>
              <a:rPr lang="ko-KR" altLang="en-US" dirty="0"/>
              <a:t>포트폴리오</a:t>
            </a:r>
            <a:r>
              <a:rPr lang="en-US" altLang="ko-KR" dirty="0"/>
              <a:t>/</a:t>
            </a:r>
            <a:r>
              <a:rPr lang="ko-KR" altLang="en-US" dirty="0"/>
              <a:t>개인별 투장성향</a:t>
            </a:r>
            <a:r>
              <a:rPr lang="en-US" altLang="ko-KR" dirty="0"/>
              <a:t>/</a:t>
            </a:r>
            <a:r>
              <a:rPr lang="ko-KR" altLang="en-US" dirty="0"/>
              <a:t>트레이드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15996-1A7C-47E5-B466-832F20D2302D}"/>
              </a:ext>
            </a:extLst>
          </p:cNvPr>
          <p:cNvSpPr txBox="1"/>
          <p:nvPr/>
        </p:nvSpPr>
        <p:spPr>
          <a:xfrm>
            <a:off x="540328" y="833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9B710-76E2-401B-9B1A-587FE1630DFD}"/>
              </a:ext>
            </a:extLst>
          </p:cNvPr>
          <p:cNvSpPr txBox="1"/>
          <p:nvPr/>
        </p:nvSpPr>
        <p:spPr>
          <a:xfrm>
            <a:off x="1505528" y="2755758"/>
            <a:ext cx="8501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우리의 서비스 </a:t>
            </a:r>
            <a:r>
              <a:rPr lang="ko-KR" altLang="en-US" dirty="0" err="1"/>
              <a:t>차별점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투자성향에 맞춰 업종</a:t>
            </a:r>
            <a:r>
              <a:rPr lang="en-US" altLang="ko-KR" dirty="0"/>
              <a:t>/</a:t>
            </a:r>
            <a:r>
              <a:rPr lang="ko-KR" altLang="en-US" dirty="0"/>
              <a:t>종목을 위험도에 따라 추천해준다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언어 </a:t>
            </a:r>
            <a:r>
              <a:rPr lang="en-US" altLang="ko-KR" dirty="0"/>
              <a:t>: HTML5, </a:t>
            </a:r>
            <a:r>
              <a:rPr lang="ko-KR" altLang="en-US" dirty="0"/>
              <a:t>파이썬</a:t>
            </a:r>
            <a:r>
              <a:rPr lang="en-US" altLang="ko-KR" dirty="0"/>
              <a:t>, </a:t>
            </a:r>
            <a:r>
              <a:rPr lang="ko-KR" altLang="en-US" dirty="0"/>
              <a:t>자바스크립트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재무제표</a:t>
            </a:r>
            <a:r>
              <a:rPr lang="en-US" altLang="ko-KR" dirty="0"/>
              <a:t>(dart), </a:t>
            </a:r>
            <a:r>
              <a:rPr lang="ko-KR" altLang="en-US" dirty="0"/>
              <a:t>한경산업리포트</a:t>
            </a:r>
            <a:r>
              <a:rPr lang="en-US" altLang="ko-KR" dirty="0"/>
              <a:t>, </a:t>
            </a:r>
            <a:r>
              <a:rPr lang="ko-KR" altLang="en-US" dirty="0"/>
              <a:t>네이버 기사</a:t>
            </a:r>
            <a:r>
              <a:rPr lang="en-US" altLang="ko-KR" dirty="0"/>
              <a:t>(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알고리즘 </a:t>
            </a:r>
            <a:r>
              <a:rPr lang="en-US" altLang="ko-KR" dirty="0"/>
              <a:t>: LSTM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ECFD0-35D6-484E-B611-7848BE452E7F}"/>
              </a:ext>
            </a:extLst>
          </p:cNvPr>
          <p:cNvSpPr txBox="1"/>
          <p:nvPr/>
        </p:nvSpPr>
        <p:spPr>
          <a:xfrm>
            <a:off x="540328" y="2755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6AFC6-3176-4F49-803F-03701B350E01}"/>
              </a:ext>
            </a:extLst>
          </p:cNvPr>
          <p:cNvSpPr txBox="1"/>
          <p:nvPr/>
        </p:nvSpPr>
        <p:spPr>
          <a:xfrm>
            <a:off x="309495" y="4157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예상결과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23F8A-DCD2-41C9-91A6-59882B2CC048}"/>
              </a:ext>
            </a:extLst>
          </p:cNvPr>
          <p:cNvSpPr txBox="1"/>
          <p:nvPr/>
        </p:nvSpPr>
        <p:spPr>
          <a:xfrm>
            <a:off x="1505528" y="4157845"/>
            <a:ext cx="1043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목업</a:t>
            </a:r>
            <a:r>
              <a:rPr lang="ko-KR" altLang="en-US" dirty="0"/>
              <a:t> </a:t>
            </a:r>
            <a:r>
              <a:rPr lang="en-US" altLang="ko-KR" dirty="0"/>
              <a:t>:  WIX, OVENAPP</a:t>
            </a:r>
          </a:p>
          <a:p>
            <a:r>
              <a:rPr lang="ko-KR" altLang="en-US" dirty="0"/>
              <a:t>기대효과 </a:t>
            </a:r>
            <a:r>
              <a:rPr lang="en-US" altLang="ko-KR" dirty="0"/>
              <a:t>: </a:t>
            </a:r>
            <a:r>
              <a:rPr lang="ko-KR" altLang="en-US" dirty="0" err="1"/>
              <a:t>투자시</a:t>
            </a:r>
            <a:r>
              <a:rPr lang="ko-KR" altLang="en-US" dirty="0"/>
              <a:t> </a:t>
            </a:r>
            <a:r>
              <a:rPr lang="ko-KR" altLang="en-US" dirty="0" err="1"/>
              <a:t>손실최소화</a:t>
            </a:r>
            <a:r>
              <a:rPr lang="ko-KR" altLang="en-US" dirty="0"/>
              <a:t> 투자에 대한 막연한 기대감을 </a:t>
            </a:r>
            <a:r>
              <a:rPr lang="en-US" altLang="ko-KR" dirty="0"/>
              <a:t>AI</a:t>
            </a:r>
            <a:r>
              <a:rPr lang="ko-KR" altLang="en-US" dirty="0"/>
              <a:t> 알고리즘을 통해 좀 더 신뢰도 있게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480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7B9F4B-F957-4184-A8DB-D0E142B158C6}"/>
              </a:ext>
            </a:extLst>
          </p:cNvPr>
          <p:cNvSpPr txBox="1"/>
          <p:nvPr/>
        </p:nvSpPr>
        <p:spPr>
          <a:xfrm>
            <a:off x="785091" y="757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1CDDE-F98A-4F8E-9E57-029B3BE8727B}"/>
              </a:ext>
            </a:extLst>
          </p:cNvPr>
          <p:cNvSpPr txBox="1"/>
          <p:nvPr/>
        </p:nvSpPr>
        <p:spPr>
          <a:xfrm>
            <a:off x="1884218" y="757382"/>
            <a:ext cx="5327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 </a:t>
            </a:r>
            <a:r>
              <a:rPr lang="en-US" altLang="ko-KR" dirty="0"/>
              <a:t>&gt;   </a:t>
            </a:r>
            <a:r>
              <a:rPr lang="ko-KR" altLang="en-US" dirty="0"/>
              <a:t>제약</a:t>
            </a:r>
            <a:r>
              <a:rPr lang="en-US" altLang="ko-KR" dirty="0"/>
              <a:t> : </a:t>
            </a:r>
            <a:r>
              <a:rPr lang="ko-KR" altLang="en-US" dirty="0" err="1"/>
              <a:t>삼성바이오로직스</a:t>
            </a:r>
            <a:r>
              <a:rPr lang="en-US" altLang="ko-KR" dirty="0"/>
              <a:t>,</a:t>
            </a:r>
            <a:r>
              <a:rPr lang="ko-KR" altLang="en-US" dirty="0"/>
              <a:t>셀트리온</a:t>
            </a:r>
            <a:endParaRPr lang="en-US" altLang="ko-KR" dirty="0"/>
          </a:p>
          <a:p>
            <a:r>
              <a:rPr lang="ko-KR" altLang="en-US" dirty="0"/>
              <a:t>중 </a:t>
            </a:r>
            <a:r>
              <a:rPr lang="en-US" altLang="ko-KR" dirty="0"/>
              <a:t>&gt;   </a:t>
            </a:r>
            <a:r>
              <a:rPr lang="ko-KR" altLang="en-US" dirty="0"/>
              <a:t>반도체와 반도체 장비</a:t>
            </a:r>
            <a:r>
              <a:rPr lang="en-US" altLang="ko-KR" dirty="0"/>
              <a:t> : </a:t>
            </a:r>
            <a:r>
              <a:rPr lang="ko-KR" altLang="en-US" dirty="0"/>
              <a:t>하이닉스</a:t>
            </a:r>
            <a:r>
              <a:rPr lang="en-US" altLang="ko-KR" dirty="0"/>
              <a:t>,DB</a:t>
            </a:r>
            <a:r>
              <a:rPr lang="ko-KR" altLang="en-US" dirty="0" err="1"/>
              <a:t>하이텍</a:t>
            </a:r>
            <a:endParaRPr lang="en-US" altLang="ko-KR" dirty="0"/>
          </a:p>
          <a:p>
            <a:r>
              <a:rPr lang="ko-KR" altLang="en-US" dirty="0"/>
              <a:t>하 </a:t>
            </a:r>
            <a:r>
              <a:rPr lang="en-US" altLang="ko-KR" dirty="0"/>
              <a:t>&gt;   </a:t>
            </a:r>
            <a:r>
              <a:rPr lang="ko-KR" altLang="en-US" dirty="0"/>
              <a:t>금융 </a:t>
            </a:r>
            <a:r>
              <a:rPr lang="en-US" altLang="ko-KR" dirty="0"/>
              <a:t>: KB</a:t>
            </a:r>
            <a:r>
              <a:rPr lang="ko-KR" altLang="en-US" dirty="0"/>
              <a:t>금용</a:t>
            </a:r>
            <a:r>
              <a:rPr lang="en-US" altLang="ko-KR" dirty="0"/>
              <a:t>, </a:t>
            </a:r>
            <a:r>
              <a:rPr lang="ko-KR" altLang="en-US" dirty="0"/>
              <a:t>하나금융지주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F7831-5826-4EAC-91D2-88645AF013AA}"/>
              </a:ext>
            </a:extLst>
          </p:cNvPr>
          <p:cNvSpPr txBox="1"/>
          <p:nvPr/>
        </p:nvSpPr>
        <p:spPr>
          <a:xfrm>
            <a:off x="1690255" y="3880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등락률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2A9C9-7055-4E3F-B2D8-44072A09EAC3}"/>
              </a:ext>
            </a:extLst>
          </p:cNvPr>
          <p:cNvSpPr txBox="1"/>
          <p:nvPr/>
        </p:nvSpPr>
        <p:spPr>
          <a:xfrm>
            <a:off x="3878353" y="38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이자부채율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F440E-175B-4BB2-BF52-CB8B18A7AF28}"/>
              </a:ext>
            </a:extLst>
          </p:cNvPr>
          <p:cNvSpPr txBox="1"/>
          <p:nvPr/>
        </p:nvSpPr>
        <p:spPr>
          <a:xfrm>
            <a:off x="1058777" y="4867760"/>
            <a:ext cx="149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저점 </a:t>
            </a:r>
            <a:r>
              <a:rPr lang="en-US" altLang="ko-KR" dirty="0"/>
              <a:t>: 78000</a:t>
            </a:r>
          </a:p>
          <a:p>
            <a:r>
              <a:rPr lang="ko-KR" altLang="en-US" dirty="0"/>
              <a:t>고점 </a:t>
            </a:r>
            <a:r>
              <a:rPr lang="en-US" altLang="ko-KR" dirty="0"/>
              <a:t>: 9000</a:t>
            </a:r>
          </a:p>
          <a:p>
            <a:r>
              <a:rPr lang="ko-KR" altLang="en-US" dirty="0"/>
              <a:t>전망 </a:t>
            </a:r>
            <a:r>
              <a:rPr lang="en-US" altLang="ko-KR" dirty="0"/>
              <a:t>: </a:t>
            </a:r>
            <a:r>
              <a:rPr lang="ko-KR" altLang="en-US" dirty="0"/>
              <a:t>좋다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BC72E-37E8-4444-ABB5-12F40263265D}"/>
              </a:ext>
            </a:extLst>
          </p:cNvPr>
          <p:cNvSpPr/>
          <p:nvPr/>
        </p:nvSpPr>
        <p:spPr>
          <a:xfrm>
            <a:off x="813040" y="2690793"/>
            <a:ext cx="2668389" cy="3648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A459FC-4DAC-4BB3-B634-164BDDD9A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7" y="2833896"/>
            <a:ext cx="2130163" cy="1723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3475C-35FD-47B2-B72F-7F41B668DA5B}"/>
              </a:ext>
            </a:extLst>
          </p:cNvPr>
          <p:cNvSpPr txBox="1"/>
          <p:nvPr/>
        </p:nvSpPr>
        <p:spPr>
          <a:xfrm>
            <a:off x="3834055" y="22263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포트폴리오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11623F-E428-432C-B784-3214BD218021}"/>
              </a:ext>
            </a:extLst>
          </p:cNvPr>
          <p:cNvSpPr/>
          <p:nvPr/>
        </p:nvSpPr>
        <p:spPr>
          <a:xfrm>
            <a:off x="3834055" y="2690793"/>
            <a:ext cx="2668389" cy="3648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B5ED53-C5DA-466C-A07B-2989DB25FAA5}"/>
              </a:ext>
            </a:extLst>
          </p:cNvPr>
          <p:cNvSpPr txBox="1"/>
          <p:nvPr/>
        </p:nvSpPr>
        <p:spPr>
          <a:xfrm>
            <a:off x="785091" y="22263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종목 추천</a:t>
            </a:r>
          </a:p>
        </p:txBody>
      </p:sp>
      <p:pic>
        <p:nvPicPr>
          <p:cNvPr id="17" name="그림 16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5B3A25CA-80D2-4A43-A436-4A10A284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31" y="2690794"/>
            <a:ext cx="2668388" cy="36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3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143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33925</dc:creator>
  <cp:lastModifiedBy>33925</cp:lastModifiedBy>
  <cp:revision>1</cp:revision>
  <dcterms:created xsi:type="dcterms:W3CDTF">2021-08-10T11:28:17Z</dcterms:created>
  <dcterms:modified xsi:type="dcterms:W3CDTF">2021-08-10T11:42:39Z</dcterms:modified>
</cp:coreProperties>
</file>