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 snapToObjects="1">
      <p:cViewPr>
        <p:scale>
          <a:sx n="104" d="100"/>
          <a:sy n="104" d="100"/>
        </p:scale>
        <p:origin x="8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sz="1200">
                <a:effectLst/>
              </a:rPr>
              <a:t>図</a:t>
            </a:r>
            <a:r>
              <a:rPr lang="en-US" sz="1200" dirty="0">
                <a:effectLst/>
              </a:rPr>
              <a:t>4−4</a:t>
            </a:r>
            <a:r>
              <a:rPr lang="en-US" sz="1200" dirty="0"/>
              <a:t>プロセス０の進捗</a:t>
            </a:r>
          </a:p>
        </c:rich>
      </c:tx>
      <c:layout>
        <c:manualLayout>
          <c:xMode val="edge"/>
          <c:yMode val="edge"/>
          <c:x val="0.139833430568704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JP"/>
        </a:p>
      </c:txPr>
    </c:title>
    <c:autoTitleDeleted val="0"/>
    <c:plotArea>
      <c:layout>
        <c:manualLayout>
          <c:layoutTarget val="inner"/>
          <c:xMode val="edge"/>
          <c:yMode val="edge"/>
          <c:x val="8.1121898220767374E-2"/>
          <c:y val="0.23903061833616823"/>
          <c:w val="0.81450425681317185"/>
          <c:h val="0.498907474540902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13</c:v>
                </c:pt>
                <c:pt idx="9">
                  <c:v>14</c:v>
                </c:pt>
                <c:pt idx="10">
                  <c:v>16</c:v>
                </c:pt>
                <c:pt idx="11">
                  <c:v>17</c:v>
                </c:pt>
                <c:pt idx="12">
                  <c:v>19</c:v>
                </c:pt>
                <c:pt idx="13">
                  <c:v>21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27</c:v>
                </c:pt>
                <c:pt idx="18">
                  <c:v>28</c:v>
                </c:pt>
                <c:pt idx="19">
                  <c:v>30</c:v>
                </c:pt>
                <c:pt idx="20">
                  <c:v>32</c:v>
                </c:pt>
                <c:pt idx="21">
                  <c:v>33</c:v>
                </c:pt>
                <c:pt idx="22">
                  <c:v>34</c:v>
                </c:pt>
                <c:pt idx="23">
                  <c:v>35</c:v>
                </c:pt>
                <c:pt idx="24">
                  <c:v>37</c:v>
                </c:pt>
                <c:pt idx="25">
                  <c:v>39</c:v>
                </c:pt>
                <c:pt idx="26">
                  <c:v>40</c:v>
                </c:pt>
                <c:pt idx="27">
                  <c:v>41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47</c:v>
                </c:pt>
                <c:pt idx="32">
                  <c:v>48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66</c:v>
                </c:pt>
                <c:pt idx="46">
                  <c:v>67</c:v>
                </c:pt>
                <c:pt idx="47">
                  <c:v>69</c:v>
                </c:pt>
                <c:pt idx="48">
                  <c:v>70</c:v>
                </c:pt>
                <c:pt idx="49">
                  <c:v>72</c:v>
                </c:pt>
                <c:pt idx="50">
                  <c:v>73</c:v>
                </c:pt>
                <c:pt idx="51">
                  <c:v>74</c:v>
                </c:pt>
                <c:pt idx="52">
                  <c:v>76</c:v>
                </c:pt>
                <c:pt idx="53">
                  <c:v>77</c:v>
                </c:pt>
                <c:pt idx="54">
                  <c:v>79</c:v>
                </c:pt>
                <c:pt idx="55">
                  <c:v>80</c:v>
                </c:pt>
                <c:pt idx="56">
                  <c:v>81</c:v>
                </c:pt>
                <c:pt idx="57">
                  <c:v>83</c:v>
                </c:pt>
                <c:pt idx="58">
                  <c:v>84</c:v>
                </c:pt>
                <c:pt idx="59">
                  <c:v>86</c:v>
                </c:pt>
                <c:pt idx="60">
                  <c:v>87</c:v>
                </c:pt>
                <c:pt idx="61">
                  <c:v>89</c:v>
                </c:pt>
                <c:pt idx="62">
                  <c:v>90</c:v>
                </c:pt>
                <c:pt idx="63">
                  <c:v>91</c:v>
                </c:pt>
                <c:pt idx="64">
                  <c:v>93</c:v>
                </c:pt>
                <c:pt idx="65">
                  <c:v>94</c:v>
                </c:pt>
                <c:pt idx="66">
                  <c:v>95</c:v>
                </c:pt>
                <c:pt idx="67">
                  <c:v>96</c:v>
                </c:pt>
                <c:pt idx="68">
                  <c:v>98</c:v>
                </c:pt>
                <c:pt idx="69">
                  <c:v>99</c:v>
                </c:pt>
                <c:pt idx="70">
                  <c:v>100</c:v>
                </c:pt>
                <c:pt idx="71">
                  <c:v>102</c:v>
                </c:pt>
                <c:pt idx="72">
                  <c:v>104</c:v>
                </c:pt>
                <c:pt idx="73">
                  <c:v>105</c:v>
                </c:pt>
                <c:pt idx="74">
                  <c:v>106</c:v>
                </c:pt>
                <c:pt idx="75">
                  <c:v>108</c:v>
                </c:pt>
                <c:pt idx="76">
                  <c:v>109</c:v>
                </c:pt>
                <c:pt idx="77">
                  <c:v>110</c:v>
                </c:pt>
                <c:pt idx="78">
                  <c:v>112</c:v>
                </c:pt>
                <c:pt idx="79">
                  <c:v>113</c:v>
                </c:pt>
                <c:pt idx="80">
                  <c:v>114</c:v>
                </c:pt>
                <c:pt idx="81">
                  <c:v>116</c:v>
                </c:pt>
                <c:pt idx="82">
                  <c:v>118</c:v>
                </c:pt>
                <c:pt idx="83">
                  <c:v>119</c:v>
                </c:pt>
                <c:pt idx="84">
                  <c:v>120</c:v>
                </c:pt>
                <c:pt idx="85">
                  <c:v>122</c:v>
                </c:pt>
                <c:pt idx="86">
                  <c:v>123</c:v>
                </c:pt>
                <c:pt idx="87">
                  <c:v>124</c:v>
                </c:pt>
                <c:pt idx="88">
                  <c:v>126</c:v>
                </c:pt>
                <c:pt idx="89">
                  <c:v>128</c:v>
                </c:pt>
                <c:pt idx="90">
                  <c:v>129</c:v>
                </c:pt>
                <c:pt idx="91">
                  <c:v>131</c:v>
                </c:pt>
                <c:pt idx="92">
                  <c:v>132</c:v>
                </c:pt>
                <c:pt idx="93">
                  <c:v>134</c:v>
                </c:pt>
                <c:pt idx="94">
                  <c:v>135</c:v>
                </c:pt>
                <c:pt idx="95">
                  <c:v>137</c:v>
                </c:pt>
                <c:pt idx="96">
                  <c:v>138</c:v>
                </c:pt>
                <c:pt idx="97">
                  <c:v>139</c:v>
                </c:pt>
                <c:pt idx="98">
                  <c:v>141</c:v>
                </c:pt>
                <c:pt idx="99">
                  <c:v>142</c:v>
                </c:pt>
              </c:numCache>
            </c:numRef>
          </c:xVal>
          <c:yVal>
            <c:numRef>
              <c:f>Sheet1!$C$2:$C$101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8D-2B42-96BE-2709ABFFF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8563392"/>
        <c:axId val="622143712"/>
      </c:scatterChart>
      <c:valAx>
        <c:axId val="628563392"/>
        <c:scaling>
          <c:orientation val="minMax"/>
          <c:max val="1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622143712"/>
        <c:crosses val="autoZero"/>
        <c:crossBetween val="midCat"/>
      </c:valAx>
      <c:valAx>
        <c:axId val="62214371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628563392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図4−3 論理CPUで動作中のプロセス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Sheet1!$A$2:$A$101</c:f>
              <c:numCache>
                <c:formatCode>0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  <c:pt idx="4">
                  <c:v>7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13</c:v>
                </c:pt>
                <c:pt idx="9">
                  <c:v>14</c:v>
                </c:pt>
                <c:pt idx="10">
                  <c:v>16</c:v>
                </c:pt>
                <c:pt idx="11">
                  <c:v>17</c:v>
                </c:pt>
                <c:pt idx="12">
                  <c:v>19</c:v>
                </c:pt>
                <c:pt idx="13">
                  <c:v>21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27</c:v>
                </c:pt>
                <c:pt idx="18">
                  <c:v>28</c:v>
                </c:pt>
                <c:pt idx="19">
                  <c:v>30</c:v>
                </c:pt>
                <c:pt idx="20">
                  <c:v>32</c:v>
                </c:pt>
                <c:pt idx="21">
                  <c:v>33</c:v>
                </c:pt>
                <c:pt idx="22">
                  <c:v>34</c:v>
                </c:pt>
                <c:pt idx="23">
                  <c:v>35</c:v>
                </c:pt>
                <c:pt idx="24">
                  <c:v>37</c:v>
                </c:pt>
                <c:pt idx="25">
                  <c:v>39</c:v>
                </c:pt>
                <c:pt idx="26">
                  <c:v>40</c:v>
                </c:pt>
                <c:pt idx="27">
                  <c:v>41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47</c:v>
                </c:pt>
                <c:pt idx="32">
                  <c:v>48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54</c:v>
                </c:pt>
                <c:pt idx="37">
                  <c:v>55</c:v>
                </c:pt>
                <c:pt idx="38">
                  <c:v>56</c:v>
                </c:pt>
                <c:pt idx="39">
                  <c:v>58</c:v>
                </c:pt>
                <c:pt idx="40">
                  <c:v>59</c:v>
                </c:pt>
                <c:pt idx="41">
                  <c:v>60</c:v>
                </c:pt>
                <c:pt idx="42">
                  <c:v>62</c:v>
                </c:pt>
                <c:pt idx="43">
                  <c:v>63</c:v>
                </c:pt>
                <c:pt idx="44">
                  <c:v>64</c:v>
                </c:pt>
                <c:pt idx="45">
                  <c:v>66</c:v>
                </c:pt>
                <c:pt idx="46">
                  <c:v>67</c:v>
                </c:pt>
                <c:pt idx="47">
                  <c:v>69</c:v>
                </c:pt>
                <c:pt idx="48">
                  <c:v>70</c:v>
                </c:pt>
                <c:pt idx="49">
                  <c:v>72</c:v>
                </c:pt>
                <c:pt idx="50">
                  <c:v>73</c:v>
                </c:pt>
                <c:pt idx="51">
                  <c:v>74</c:v>
                </c:pt>
                <c:pt idx="52">
                  <c:v>76</c:v>
                </c:pt>
                <c:pt idx="53">
                  <c:v>77</c:v>
                </c:pt>
                <c:pt idx="54">
                  <c:v>79</c:v>
                </c:pt>
                <c:pt idx="55">
                  <c:v>80</c:v>
                </c:pt>
                <c:pt idx="56">
                  <c:v>81</c:v>
                </c:pt>
                <c:pt idx="57">
                  <c:v>83</c:v>
                </c:pt>
                <c:pt idx="58">
                  <c:v>84</c:v>
                </c:pt>
                <c:pt idx="59">
                  <c:v>86</c:v>
                </c:pt>
                <c:pt idx="60">
                  <c:v>87</c:v>
                </c:pt>
                <c:pt idx="61">
                  <c:v>89</c:v>
                </c:pt>
                <c:pt idx="62">
                  <c:v>90</c:v>
                </c:pt>
                <c:pt idx="63">
                  <c:v>91</c:v>
                </c:pt>
                <c:pt idx="64">
                  <c:v>93</c:v>
                </c:pt>
                <c:pt idx="65">
                  <c:v>94</c:v>
                </c:pt>
                <c:pt idx="66">
                  <c:v>95</c:v>
                </c:pt>
                <c:pt idx="67">
                  <c:v>96</c:v>
                </c:pt>
                <c:pt idx="68">
                  <c:v>98</c:v>
                </c:pt>
                <c:pt idx="69">
                  <c:v>99</c:v>
                </c:pt>
                <c:pt idx="70">
                  <c:v>100</c:v>
                </c:pt>
                <c:pt idx="71">
                  <c:v>102</c:v>
                </c:pt>
                <c:pt idx="72">
                  <c:v>104</c:v>
                </c:pt>
                <c:pt idx="73">
                  <c:v>105</c:v>
                </c:pt>
                <c:pt idx="74">
                  <c:v>106</c:v>
                </c:pt>
                <c:pt idx="75">
                  <c:v>108</c:v>
                </c:pt>
                <c:pt idx="76">
                  <c:v>109</c:v>
                </c:pt>
                <c:pt idx="77">
                  <c:v>110</c:v>
                </c:pt>
                <c:pt idx="78">
                  <c:v>112</c:v>
                </c:pt>
                <c:pt idx="79">
                  <c:v>113</c:v>
                </c:pt>
                <c:pt idx="80">
                  <c:v>114</c:v>
                </c:pt>
                <c:pt idx="81">
                  <c:v>116</c:v>
                </c:pt>
                <c:pt idx="82">
                  <c:v>118</c:v>
                </c:pt>
                <c:pt idx="83">
                  <c:v>119</c:v>
                </c:pt>
                <c:pt idx="84">
                  <c:v>120</c:v>
                </c:pt>
                <c:pt idx="85">
                  <c:v>122</c:v>
                </c:pt>
                <c:pt idx="86">
                  <c:v>123</c:v>
                </c:pt>
                <c:pt idx="87">
                  <c:v>124</c:v>
                </c:pt>
                <c:pt idx="88">
                  <c:v>126</c:v>
                </c:pt>
                <c:pt idx="89">
                  <c:v>128</c:v>
                </c:pt>
                <c:pt idx="90">
                  <c:v>129</c:v>
                </c:pt>
                <c:pt idx="91">
                  <c:v>131</c:v>
                </c:pt>
                <c:pt idx="92">
                  <c:v>132</c:v>
                </c:pt>
                <c:pt idx="93">
                  <c:v>134</c:v>
                </c:pt>
                <c:pt idx="94">
                  <c:v>135</c:v>
                </c:pt>
                <c:pt idx="95">
                  <c:v>137</c:v>
                </c:pt>
                <c:pt idx="96">
                  <c:v>138</c:v>
                </c:pt>
                <c:pt idx="97">
                  <c:v>139</c:v>
                </c:pt>
                <c:pt idx="98">
                  <c:v>141</c:v>
                </c:pt>
                <c:pt idx="99">
                  <c:v>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25-FC40-A9C2-74FA5FC01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217024"/>
        <c:axId val="626345552"/>
      </c:scatterChart>
      <c:valAx>
        <c:axId val="626217024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626345552"/>
        <c:crosses val="autoZero"/>
        <c:crossBetween val="midCat"/>
        <c:majorUnit val="1"/>
      </c:valAx>
      <c:valAx>
        <c:axId val="62634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62621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図4−5 </a:t>
            </a:r>
            <a:r>
              <a:rPr lang="en-US" dirty="0" err="1"/>
              <a:t>動作中のプロセス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Sheet1!$F$2:$F$201</c:f>
              <c:numCache>
                <c:formatCode>General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</c:numCache>
            </c:numRef>
          </c:xVal>
          <c:yVal>
            <c:numRef>
              <c:f>Sheet1!$G$2:$G$201</c:f>
              <c:numCache>
                <c:formatCode>General</c:formatCode>
                <c:ptCount val="200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12</c:v>
                </c:pt>
                <c:pt idx="4">
                  <c:v>13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27</c:v>
                </c:pt>
                <c:pt idx="9">
                  <c:v>28</c:v>
                </c:pt>
                <c:pt idx="10">
                  <c:v>30</c:v>
                </c:pt>
                <c:pt idx="11">
                  <c:v>35</c:v>
                </c:pt>
                <c:pt idx="12">
                  <c:v>36</c:v>
                </c:pt>
                <c:pt idx="13">
                  <c:v>38</c:v>
                </c:pt>
                <c:pt idx="14">
                  <c:v>43</c:v>
                </c:pt>
                <c:pt idx="15">
                  <c:v>44</c:v>
                </c:pt>
                <c:pt idx="16">
                  <c:v>46</c:v>
                </c:pt>
                <c:pt idx="17">
                  <c:v>51</c:v>
                </c:pt>
                <c:pt idx="18">
                  <c:v>52</c:v>
                </c:pt>
                <c:pt idx="19">
                  <c:v>54</c:v>
                </c:pt>
                <c:pt idx="20">
                  <c:v>59</c:v>
                </c:pt>
                <c:pt idx="21">
                  <c:v>60</c:v>
                </c:pt>
                <c:pt idx="22">
                  <c:v>62</c:v>
                </c:pt>
                <c:pt idx="23">
                  <c:v>64</c:v>
                </c:pt>
                <c:pt idx="24">
                  <c:v>69</c:v>
                </c:pt>
                <c:pt idx="25">
                  <c:v>70</c:v>
                </c:pt>
                <c:pt idx="26">
                  <c:v>72</c:v>
                </c:pt>
                <c:pt idx="27">
                  <c:v>77</c:v>
                </c:pt>
                <c:pt idx="28">
                  <c:v>79</c:v>
                </c:pt>
                <c:pt idx="29">
                  <c:v>80</c:v>
                </c:pt>
                <c:pt idx="30">
                  <c:v>85</c:v>
                </c:pt>
                <c:pt idx="31">
                  <c:v>87</c:v>
                </c:pt>
                <c:pt idx="32">
                  <c:v>88</c:v>
                </c:pt>
                <c:pt idx="33">
                  <c:v>94</c:v>
                </c:pt>
                <c:pt idx="34">
                  <c:v>95</c:v>
                </c:pt>
                <c:pt idx="35">
                  <c:v>96</c:v>
                </c:pt>
                <c:pt idx="36">
                  <c:v>101</c:v>
                </c:pt>
                <c:pt idx="37">
                  <c:v>102</c:v>
                </c:pt>
                <c:pt idx="38">
                  <c:v>104</c:v>
                </c:pt>
                <c:pt idx="39">
                  <c:v>109</c:v>
                </c:pt>
                <c:pt idx="40">
                  <c:v>110</c:v>
                </c:pt>
                <c:pt idx="41">
                  <c:v>112</c:v>
                </c:pt>
                <c:pt idx="42">
                  <c:v>117</c:v>
                </c:pt>
                <c:pt idx="43">
                  <c:v>118</c:v>
                </c:pt>
                <c:pt idx="44">
                  <c:v>124</c:v>
                </c:pt>
                <c:pt idx="45">
                  <c:v>125</c:v>
                </c:pt>
                <c:pt idx="46">
                  <c:v>126</c:v>
                </c:pt>
                <c:pt idx="47">
                  <c:v>131</c:v>
                </c:pt>
                <c:pt idx="48">
                  <c:v>132</c:v>
                </c:pt>
                <c:pt idx="49">
                  <c:v>133</c:v>
                </c:pt>
                <c:pt idx="50">
                  <c:v>139</c:v>
                </c:pt>
                <c:pt idx="51">
                  <c:v>140</c:v>
                </c:pt>
                <c:pt idx="52">
                  <c:v>141</c:v>
                </c:pt>
                <c:pt idx="53">
                  <c:v>143</c:v>
                </c:pt>
                <c:pt idx="54">
                  <c:v>148</c:v>
                </c:pt>
                <c:pt idx="55">
                  <c:v>150</c:v>
                </c:pt>
                <c:pt idx="56">
                  <c:v>155</c:v>
                </c:pt>
                <c:pt idx="57">
                  <c:v>156</c:v>
                </c:pt>
                <c:pt idx="58">
                  <c:v>158</c:v>
                </c:pt>
                <c:pt idx="59">
                  <c:v>163</c:v>
                </c:pt>
                <c:pt idx="60">
                  <c:v>165</c:v>
                </c:pt>
                <c:pt idx="61">
                  <c:v>170</c:v>
                </c:pt>
                <c:pt idx="62">
                  <c:v>172</c:v>
                </c:pt>
                <c:pt idx="63">
                  <c:v>173</c:v>
                </c:pt>
                <c:pt idx="64">
                  <c:v>179</c:v>
                </c:pt>
                <c:pt idx="65">
                  <c:v>180</c:v>
                </c:pt>
                <c:pt idx="66">
                  <c:v>181</c:v>
                </c:pt>
                <c:pt idx="67">
                  <c:v>185</c:v>
                </c:pt>
                <c:pt idx="68">
                  <c:v>187</c:v>
                </c:pt>
                <c:pt idx="69">
                  <c:v>188</c:v>
                </c:pt>
                <c:pt idx="70">
                  <c:v>193</c:v>
                </c:pt>
                <c:pt idx="71">
                  <c:v>195</c:v>
                </c:pt>
                <c:pt idx="72">
                  <c:v>200</c:v>
                </c:pt>
                <c:pt idx="73">
                  <c:v>201</c:v>
                </c:pt>
                <c:pt idx="74">
                  <c:v>203</c:v>
                </c:pt>
                <c:pt idx="75">
                  <c:v>208</c:v>
                </c:pt>
                <c:pt idx="76">
                  <c:v>209</c:v>
                </c:pt>
                <c:pt idx="77">
                  <c:v>211</c:v>
                </c:pt>
                <c:pt idx="78">
                  <c:v>216</c:v>
                </c:pt>
                <c:pt idx="79">
                  <c:v>217</c:v>
                </c:pt>
                <c:pt idx="80">
                  <c:v>219</c:v>
                </c:pt>
                <c:pt idx="81">
                  <c:v>224</c:v>
                </c:pt>
                <c:pt idx="82">
                  <c:v>225</c:v>
                </c:pt>
                <c:pt idx="83">
                  <c:v>226</c:v>
                </c:pt>
                <c:pt idx="84">
                  <c:v>232</c:v>
                </c:pt>
                <c:pt idx="85">
                  <c:v>233</c:v>
                </c:pt>
                <c:pt idx="86">
                  <c:v>235</c:v>
                </c:pt>
                <c:pt idx="87">
                  <c:v>240</c:v>
                </c:pt>
                <c:pt idx="88">
                  <c:v>241</c:v>
                </c:pt>
                <c:pt idx="89">
                  <c:v>243</c:v>
                </c:pt>
                <c:pt idx="90">
                  <c:v>248</c:v>
                </c:pt>
                <c:pt idx="91">
                  <c:v>249</c:v>
                </c:pt>
                <c:pt idx="92">
                  <c:v>250</c:v>
                </c:pt>
                <c:pt idx="93">
                  <c:v>256</c:v>
                </c:pt>
                <c:pt idx="94">
                  <c:v>257</c:v>
                </c:pt>
                <c:pt idx="95">
                  <c:v>258</c:v>
                </c:pt>
                <c:pt idx="96">
                  <c:v>263</c:v>
                </c:pt>
                <c:pt idx="97">
                  <c:v>264</c:v>
                </c:pt>
                <c:pt idx="98">
                  <c:v>265</c:v>
                </c:pt>
                <c:pt idx="99">
                  <c:v>270</c:v>
                </c:pt>
                <c:pt idx="100">
                  <c:v>1</c:v>
                </c:pt>
                <c:pt idx="101">
                  <c:v>3</c:v>
                </c:pt>
                <c:pt idx="102">
                  <c:v>8</c:v>
                </c:pt>
                <c:pt idx="103">
                  <c:v>9</c:v>
                </c:pt>
                <c:pt idx="104">
                  <c:v>15</c:v>
                </c:pt>
                <c:pt idx="105">
                  <c:v>16</c:v>
                </c:pt>
                <c:pt idx="106">
                  <c:v>17</c:v>
                </c:pt>
                <c:pt idx="107">
                  <c:v>23</c:v>
                </c:pt>
                <c:pt idx="108">
                  <c:v>24</c:v>
                </c:pt>
                <c:pt idx="109">
                  <c:v>26</c:v>
                </c:pt>
                <c:pt idx="110">
                  <c:v>31</c:v>
                </c:pt>
                <c:pt idx="111">
                  <c:v>32</c:v>
                </c:pt>
                <c:pt idx="112">
                  <c:v>34</c:v>
                </c:pt>
                <c:pt idx="113">
                  <c:v>39</c:v>
                </c:pt>
                <c:pt idx="114">
                  <c:v>41</c:v>
                </c:pt>
                <c:pt idx="115">
                  <c:v>42</c:v>
                </c:pt>
                <c:pt idx="116">
                  <c:v>48</c:v>
                </c:pt>
                <c:pt idx="117">
                  <c:v>49</c:v>
                </c:pt>
                <c:pt idx="118">
                  <c:v>55</c:v>
                </c:pt>
                <c:pt idx="119">
                  <c:v>56</c:v>
                </c:pt>
                <c:pt idx="120">
                  <c:v>57</c:v>
                </c:pt>
                <c:pt idx="121">
                  <c:v>65</c:v>
                </c:pt>
                <c:pt idx="122">
                  <c:v>66</c:v>
                </c:pt>
                <c:pt idx="123">
                  <c:v>68</c:v>
                </c:pt>
                <c:pt idx="124">
                  <c:v>73</c:v>
                </c:pt>
                <c:pt idx="125">
                  <c:v>74</c:v>
                </c:pt>
                <c:pt idx="126">
                  <c:v>76</c:v>
                </c:pt>
                <c:pt idx="127">
                  <c:v>81</c:v>
                </c:pt>
                <c:pt idx="128">
                  <c:v>82</c:v>
                </c:pt>
                <c:pt idx="129">
                  <c:v>84</c:v>
                </c:pt>
                <c:pt idx="130">
                  <c:v>89</c:v>
                </c:pt>
                <c:pt idx="131">
                  <c:v>90</c:v>
                </c:pt>
                <c:pt idx="132">
                  <c:v>91</c:v>
                </c:pt>
                <c:pt idx="133">
                  <c:v>92</c:v>
                </c:pt>
                <c:pt idx="134">
                  <c:v>98</c:v>
                </c:pt>
                <c:pt idx="135">
                  <c:v>99</c:v>
                </c:pt>
                <c:pt idx="136">
                  <c:v>100</c:v>
                </c:pt>
                <c:pt idx="137">
                  <c:v>106</c:v>
                </c:pt>
                <c:pt idx="138">
                  <c:v>107</c:v>
                </c:pt>
                <c:pt idx="139">
                  <c:v>108</c:v>
                </c:pt>
                <c:pt idx="140">
                  <c:v>113</c:v>
                </c:pt>
                <c:pt idx="141">
                  <c:v>114</c:v>
                </c:pt>
                <c:pt idx="142">
                  <c:v>115</c:v>
                </c:pt>
                <c:pt idx="143">
                  <c:v>121</c:v>
                </c:pt>
                <c:pt idx="144">
                  <c:v>122</c:v>
                </c:pt>
                <c:pt idx="145">
                  <c:v>123</c:v>
                </c:pt>
                <c:pt idx="146">
                  <c:v>129</c:v>
                </c:pt>
                <c:pt idx="147">
                  <c:v>130</c:v>
                </c:pt>
                <c:pt idx="148">
                  <c:v>136</c:v>
                </c:pt>
                <c:pt idx="149">
                  <c:v>137</c:v>
                </c:pt>
                <c:pt idx="150">
                  <c:v>138</c:v>
                </c:pt>
                <c:pt idx="151">
                  <c:v>144</c:v>
                </c:pt>
                <c:pt idx="152">
                  <c:v>145</c:v>
                </c:pt>
                <c:pt idx="153">
                  <c:v>146</c:v>
                </c:pt>
                <c:pt idx="154">
                  <c:v>152</c:v>
                </c:pt>
                <c:pt idx="155">
                  <c:v>153</c:v>
                </c:pt>
                <c:pt idx="156">
                  <c:v>154</c:v>
                </c:pt>
                <c:pt idx="157">
                  <c:v>160</c:v>
                </c:pt>
                <c:pt idx="158">
                  <c:v>161</c:v>
                </c:pt>
                <c:pt idx="159">
                  <c:v>162</c:v>
                </c:pt>
                <c:pt idx="160">
                  <c:v>167</c:v>
                </c:pt>
                <c:pt idx="161">
                  <c:v>168</c:v>
                </c:pt>
                <c:pt idx="162">
                  <c:v>170</c:v>
                </c:pt>
                <c:pt idx="163">
                  <c:v>175</c:v>
                </c:pt>
                <c:pt idx="164">
                  <c:v>176</c:v>
                </c:pt>
                <c:pt idx="165">
                  <c:v>178</c:v>
                </c:pt>
                <c:pt idx="166">
                  <c:v>183</c:v>
                </c:pt>
                <c:pt idx="167">
                  <c:v>184</c:v>
                </c:pt>
                <c:pt idx="168">
                  <c:v>190</c:v>
                </c:pt>
                <c:pt idx="169">
                  <c:v>191</c:v>
                </c:pt>
                <c:pt idx="170">
                  <c:v>192</c:v>
                </c:pt>
                <c:pt idx="171">
                  <c:v>197</c:v>
                </c:pt>
                <c:pt idx="172">
                  <c:v>198</c:v>
                </c:pt>
                <c:pt idx="173">
                  <c:v>199</c:v>
                </c:pt>
                <c:pt idx="174">
                  <c:v>205</c:v>
                </c:pt>
                <c:pt idx="175">
                  <c:v>206</c:v>
                </c:pt>
                <c:pt idx="176">
                  <c:v>208</c:v>
                </c:pt>
                <c:pt idx="177">
                  <c:v>213</c:v>
                </c:pt>
                <c:pt idx="178">
                  <c:v>214</c:v>
                </c:pt>
                <c:pt idx="179">
                  <c:v>216</c:v>
                </c:pt>
                <c:pt idx="180">
                  <c:v>220</c:v>
                </c:pt>
                <c:pt idx="181">
                  <c:v>221</c:v>
                </c:pt>
                <c:pt idx="182">
                  <c:v>227</c:v>
                </c:pt>
                <c:pt idx="183">
                  <c:v>228</c:v>
                </c:pt>
                <c:pt idx="184">
                  <c:v>229</c:v>
                </c:pt>
                <c:pt idx="185">
                  <c:v>230</c:v>
                </c:pt>
                <c:pt idx="186">
                  <c:v>236</c:v>
                </c:pt>
                <c:pt idx="187">
                  <c:v>237</c:v>
                </c:pt>
                <c:pt idx="188">
                  <c:v>238</c:v>
                </c:pt>
                <c:pt idx="189">
                  <c:v>244</c:v>
                </c:pt>
                <c:pt idx="190">
                  <c:v>245</c:v>
                </c:pt>
                <c:pt idx="191">
                  <c:v>246</c:v>
                </c:pt>
                <c:pt idx="192">
                  <c:v>252</c:v>
                </c:pt>
                <c:pt idx="193">
                  <c:v>253</c:v>
                </c:pt>
                <c:pt idx="194">
                  <c:v>254</c:v>
                </c:pt>
                <c:pt idx="195">
                  <c:v>260</c:v>
                </c:pt>
                <c:pt idx="196">
                  <c:v>261</c:v>
                </c:pt>
                <c:pt idx="197">
                  <c:v>266</c:v>
                </c:pt>
                <c:pt idx="198">
                  <c:v>268</c:v>
                </c:pt>
                <c:pt idx="199">
                  <c:v>270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7D-6A43-9663-BA548DAC63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217024"/>
        <c:axId val="626345552"/>
      </c:scatterChart>
      <c:valAx>
        <c:axId val="626217024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626345552"/>
        <c:crosses val="autoZero"/>
        <c:crossBetween val="midCat"/>
        <c:majorUnit val="1"/>
      </c:valAx>
      <c:valAx>
        <c:axId val="626345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626217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図4-6 プロセス０、１の進捗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Sheet1!$G$2:$G$201</c:f>
              <c:numCache>
                <c:formatCode>General</c:formatCode>
                <c:ptCount val="200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12</c:v>
                </c:pt>
                <c:pt idx="4">
                  <c:v>13</c:v>
                </c:pt>
                <c:pt idx="5">
                  <c:v>19</c:v>
                </c:pt>
                <c:pt idx="6">
                  <c:v>20</c:v>
                </c:pt>
                <c:pt idx="7">
                  <c:v>21</c:v>
                </c:pt>
                <c:pt idx="8">
                  <c:v>27</c:v>
                </c:pt>
                <c:pt idx="9">
                  <c:v>28</c:v>
                </c:pt>
                <c:pt idx="10">
                  <c:v>30</c:v>
                </c:pt>
                <c:pt idx="11">
                  <c:v>35</c:v>
                </c:pt>
                <c:pt idx="12">
                  <c:v>36</c:v>
                </c:pt>
                <c:pt idx="13">
                  <c:v>38</c:v>
                </c:pt>
                <c:pt idx="14">
                  <c:v>43</c:v>
                </c:pt>
                <c:pt idx="15">
                  <c:v>44</c:v>
                </c:pt>
                <c:pt idx="16">
                  <c:v>46</c:v>
                </c:pt>
                <c:pt idx="17">
                  <c:v>51</c:v>
                </c:pt>
                <c:pt idx="18">
                  <c:v>52</c:v>
                </c:pt>
                <c:pt idx="19">
                  <c:v>54</c:v>
                </c:pt>
                <c:pt idx="20">
                  <c:v>59</c:v>
                </c:pt>
                <c:pt idx="21">
                  <c:v>60</c:v>
                </c:pt>
                <c:pt idx="22">
                  <c:v>62</c:v>
                </c:pt>
                <c:pt idx="23">
                  <c:v>64</c:v>
                </c:pt>
                <c:pt idx="24">
                  <c:v>69</c:v>
                </c:pt>
                <c:pt idx="25">
                  <c:v>70</c:v>
                </c:pt>
                <c:pt idx="26">
                  <c:v>72</c:v>
                </c:pt>
                <c:pt idx="27">
                  <c:v>77</c:v>
                </c:pt>
                <c:pt idx="28">
                  <c:v>79</c:v>
                </c:pt>
                <c:pt idx="29">
                  <c:v>80</c:v>
                </c:pt>
                <c:pt idx="30">
                  <c:v>85</c:v>
                </c:pt>
                <c:pt idx="31">
                  <c:v>87</c:v>
                </c:pt>
                <c:pt idx="32">
                  <c:v>88</c:v>
                </c:pt>
                <c:pt idx="33">
                  <c:v>94</c:v>
                </c:pt>
                <c:pt idx="34">
                  <c:v>95</c:v>
                </c:pt>
                <c:pt idx="35">
                  <c:v>96</c:v>
                </c:pt>
                <c:pt idx="36">
                  <c:v>101</c:v>
                </c:pt>
                <c:pt idx="37">
                  <c:v>102</c:v>
                </c:pt>
                <c:pt idx="38">
                  <c:v>104</c:v>
                </c:pt>
                <c:pt idx="39">
                  <c:v>109</c:v>
                </c:pt>
                <c:pt idx="40">
                  <c:v>110</c:v>
                </c:pt>
                <c:pt idx="41">
                  <c:v>112</c:v>
                </c:pt>
                <c:pt idx="42">
                  <c:v>117</c:v>
                </c:pt>
                <c:pt idx="43">
                  <c:v>118</c:v>
                </c:pt>
                <c:pt idx="44">
                  <c:v>124</c:v>
                </c:pt>
                <c:pt idx="45">
                  <c:v>125</c:v>
                </c:pt>
                <c:pt idx="46">
                  <c:v>126</c:v>
                </c:pt>
                <c:pt idx="47">
                  <c:v>131</c:v>
                </c:pt>
                <c:pt idx="48">
                  <c:v>132</c:v>
                </c:pt>
                <c:pt idx="49">
                  <c:v>133</c:v>
                </c:pt>
                <c:pt idx="50">
                  <c:v>139</c:v>
                </c:pt>
                <c:pt idx="51">
                  <c:v>140</c:v>
                </c:pt>
                <c:pt idx="52">
                  <c:v>141</c:v>
                </c:pt>
                <c:pt idx="53">
                  <c:v>143</c:v>
                </c:pt>
                <c:pt idx="54">
                  <c:v>148</c:v>
                </c:pt>
                <c:pt idx="55">
                  <c:v>150</c:v>
                </c:pt>
                <c:pt idx="56">
                  <c:v>155</c:v>
                </c:pt>
                <c:pt idx="57">
                  <c:v>156</c:v>
                </c:pt>
                <c:pt idx="58">
                  <c:v>158</c:v>
                </c:pt>
                <c:pt idx="59">
                  <c:v>163</c:v>
                </c:pt>
                <c:pt idx="60">
                  <c:v>165</c:v>
                </c:pt>
                <c:pt idx="61">
                  <c:v>170</c:v>
                </c:pt>
                <c:pt idx="62">
                  <c:v>172</c:v>
                </c:pt>
                <c:pt idx="63">
                  <c:v>173</c:v>
                </c:pt>
                <c:pt idx="64">
                  <c:v>179</c:v>
                </c:pt>
                <c:pt idx="65">
                  <c:v>180</c:v>
                </c:pt>
                <c:pt idx="66">
                  <c:v>181</c:v>
                </c:pt>
                <c:pt idx="67">
                  <c:v>185</c:v>
                </c:pt>
                <c:pt idx="68">
                  <c:v>187</c:v>
                </c:pt>
                <c:pt idx="69">
                  <c:v>188</c:v>
                </c:pt>
                <c:pt idx="70">
                  <c:v>193</c:v>
                </c:pt>
                <c:pt idx="71">
                  <c:v>195</c:v>
                </c:pt>
                <c:pt idx="72">
                  <c:v>200</c:v>
                </c:pt>
                <c:pt idx="73">
                  <c:v>201</c:v>
                </c:pt>
                <c:pt idx="74">
                  <c:v>203</c:v>
                </c:pt>
                <c:pt idx="75">
                  <c:v>208</c:v>
                </c:pt>
                <c:pt idx="76">
                  <c:v>209</c:v>
                </c:pt>
                <c:pt idx="77">
                  <c:v>211</c:v>
                </c:pt>
                <c:pt idx="78">
                  <c:v>216</c:v>
                </c:pt>
                <c:pt idx="79">
                  <c:v>217</c:v>
                </c:pt>
                <c:pt idx="80">
                  <c:v>219</c:v>
                </c:pt>
                <c:pt idx="81">
                  <c:v>224</c:v>
                </c:pt>
                <c:pt idx="82">
                  <c:v>225</c:v>
                </c:pt>
                <c:pt idx="83">
                  <c:v>226</c:v>
                </c:pt>
                <c:pt idx="84">
                  <c:v>232</c:v>
                </c:pt>
                <c:pt idx="85">
                  <c:v>233</c:v>
                </c:pt>
                <c:pt idx="86">
                  <c:v>235</c:v>
                </c:pt>
                <c:pt idx="87">
                  <c:v>240</c:v>
                </c:pt>
                <c:pt idx="88">
                  <c:v>241</c:v>
                </c:pt>
                <c:pt idx="89">
                  <c:v>243</c:v>
                </c:pt>
                <c:pt idx="90">
                  <c:v>248</c:v>
                </c:pt>
                <c:pt idx="91">
                  <c:v>249</c:v>
                </c:pt>
                <c:pt idx="92">
                  <c:v>250</c:v>
                </c:pt>
                <c:pt idx="93">
                  <c:v>256</c:v>
                </c:pt>
                <c:pt idx="94">
                  <c:v>257</c:v>
                </c:pt>
                <c:pt idx="95">
                  <c:v>258</c:v>
                </c:pt>
                <c:pt idx="96">
                  <c:v>263</c:v>
                </c:pt>
                <c:pt idx="97">
                  <c:v>264</c:v>
                </c:pt>
                <c:pt idx="98">
                  <c:v>265</c:v>
                </c:pt>
                <c:pt idx="99">
                  <c:v>270</c:v>
                </c:pt>
                <c:pt idx="100">
                  <c:v>1</c:v>
                </c:pt>
                <c:pt idx="101">
                  <c:v>3</c:v>
                </c:pt>
                <c:pt idx="102">
                  <c:v>8</c:v>
                </c:pt>
                <c:pt idx="103">
                  <c:v>9</c:v>
                </c:pt>
                <c:pt idx="104">
                  <c:v>15</c:v>
                </c:pt>
                <c:pt idx="105">
                  <c:v>16</c:v>
                </c:pt>
                <c:pt idx="106">
                  <c:v>17</c:v>
                </c:pt>
                <c:pt idx="107">
                  <c:v>23</c:v>
                </c:pt>
                <c:pt idx="108">
                  <c:v>24</c:v>
                </c:pt>
                <c:pt idx="109">
                  <c:v>26</c:v>
                </c:pt>
                <c:pt idx="110">
                  <c:v>31</c:v>
                </c:pt>
                <c:pt idx="111">
                  <c:v>32</c:v>
                </c:pt>
                <c:pt idx="112">
                  <c:v>34</c:v>
                </c:pt>
                <c:pt idx="113">
                  <c:v>39</c:v>
                </c:pt>
                <c:pt idx="114">
                  <c:v>41</c:v>
                </c:pt>
                <c:pt idx="115">
                  <c:v>42</c:v>
                </c:pt>
                <c:pt idx="116">
                  <c:v>48</c:v>
                </c:pt>
                <c:pt idx="117">
                  <c:v>49</c:v>
                </c:pt>
                <c:pt idx="118">
                  <c:v>55</c:v>
                </c:pt>
                <c:pt idx="119">
                  <c:v>56</c:v>
                </c:pt>
                <c:pt idx="120">
                  <c:v>57</c:v>
                </c:pt>
                <c:pt idx="121">
                  <c:v>65</c:v>
                </c:pt>
                <c:pt idx="122">
                  <c:v>66</c:v>
                </c:pt>
                <c:pt idx="123">
                  <c:v>68</c:v>
                </c:pt>
                <c:pt idx="124">
                  <c:v>73</c:v>
                </c:pt>
                <c:pt idx="125">
                  <c:v>74</c:v>
                </c:pt>
                <c:pt idx="126">
                  <c:v>76</c:v>
                </c:pt>
                <c:pt idx="127">
                  <c:v>81</c:v>
                </c:pt>
                <c:pt idx="128">
                  <c:v>82</c:v>
                </c:pt>
                <c:pt idx="129">
                  <c:v>84</c:v>
                </c:pt>
                <c:pt idx="130">
                  <c:v>89</c:v>
                </c:pt>
                <c:pt idx="131">
                  <c:v>90</c:v>
                </c:pt>
                <c:pt idx="132">
                  <c:v>91</c:v>
                </c:pt>
                <c:pt idx="133">
                  <c:v>92</c:v>
                </c:pt>
                <c:pt idx="134">
                  <c:v>98</c:v>
                </c:pt>
                <c:pt idx="135">
                  <c:v>99</c:v>
                </c:pt>
                <c:pt idx="136">
                  <c:v>100</c:v>
                </c:pt>
                <c:pt idx="137">
                  <c:v>106</c:v>
                </c:pt>
                <c:pt idx="138">
                  <c:v>107</c:v>
                </c:pt>
                <c:pt idx="139">
                  <c:v>108</c:v>
                </c:pt>
                <c:pt idx="140">
                  <c:v>113</c:v>
                </c:pt>
                <c:pt idx="141">
                  <c:v>114</c:v>
                </c:pt>
                <c:pt idx="142">
                  <c:v>115</c:v>
                </c:pt>
                <c:pt idx="143">
                  <c:v>121</c:v>
                </c:pt>
                <c:pt idx="144">
                  <c:v>122</c:v>
                </c:pt>
                <c:pt idx="145">
                  <c:v>123</c:v>
                </c:pt>
                <c:pt idx="146">
                  <c:v>129</c:v>
                </c:pt>
                <c:pt idx="147">
                  <c:v>130</c:v>
                </c:pt>
                <c:pt idx="148">
                  <c:v>136</c:v>
                </c:pt>
                <c:pt idx="149">
                  <c:v>137</c:v>
                </c:pt>
                <c:pt idx="150">
                  <c:v>138</c:v>
                </c:pt>
                <c:pt idx="151">
                  <c:v>144</c:v>
                </c:pt>
                <c:pt idx="152">
                  <c:v>145</c:v>
                </c:pt>
                <c:pt idx="153">
                  <c:v>146</c:v>
                </c:pt>
                <c:pt idx="154">
                  <c:v>152</c:v>
                </c:pt>
                <c:pt idx="155">
                  <c:v>153</c:v>
                </c:pt>
                <c:pt idx="156">
                  <c:v>154</c:v>
                </c:pt>
                <c:pt idx="157">
                  <c:v>160</c:v>
                </c:pt>
                <c:pt idx="158">
                  <c:v>161</c:v>
                </c:pt>
                <c:pt idx="159">
                  <c:v>162</c:v>
                </c:pt>
                <c:pt idx="160">
                  <c:v>167</c:v>
                </c:pt>
                <c:pt idx="161">
                  <c:v>168</c:v>
                </c:pt>
                <c:pt idx="162">
                  <c:v>170</c:v>
                </c:pt>
                <c:pt idx="163">
                  <c:v>175</c:v>
                </c:pt>
                <c:pt idx="164">
                  <c:v>176</c:v>
                </c:pt>
                <c:pt idx="165">
                  <c:v>178</c:v>
                </c:pt>
                <c:pt idx="166">
                  <c:v>183</c:v>
                </c:pt>
                <c:pt idx="167">
                  <c:v>184</c:v>
                </c:pt>
                <c:pt idx="168">
                  <c:v>190</c:v>
                </c:pt>
                <c:pt idx="169">
                  <c:v>191</c:v>
                </c:pt>
                <c:pt idx="170">
                  <c:v>192</c:v>
                </c:pt>
                <c:pt idx="171">
                  <c:v>197</c:v>
                </c:pt>
                <c:pt idx="172">
                  <c:v>198</c:v>
                </c:pt>
                <c:pt idx="173">
                  <c:v>199</c:v>
                </c:pt>
                <c:pt idx="174">
                  <c:v>205</c:v>
                </c:pt>
                <c:pt idx="175">
                  <c:v>206</c:v>
                </c:pt>
                <c:pt idx="176">
                  <c:v>208</c:v>
                </c:pt>
                <c:pt idx="177">
                  <c:v>213</c:v>
                </c:pt>
                <c:pt idx="178">
                  <c:v>214</c:v>
                </c:pt>
                <c:pt idx="179">
                  <c:v>216</c:v>
                </c:pt>
                <c:pt idx="180">
                  <c:v>220</c:v>
                </c:pt>
                <c:pt idx="181">
                  <c:v>221</c:v>
                </c:pt>
                <c:pt idx="182">
                  <c:v>227</c:v>
                </c:pt>
                <c:pt idx="183">
                  <c:v>228</c:v>
                </c:pt>
                <c:pt idx="184">
                  <c:v>229</c:v>
                </c:pt>
                <c:pt idx="185">
                  <c:v>230</c:v>
                </c:pt>
                <c:pt idx="186">
                  <c:v>236</c:v>
                </c:pt>
                <c:pt idx="187">
                  <c:v>237</c:v>
                </c:pt>
                <c:pt idx="188">
                  <c:v>238</c:v>
                </c:pt>
                <c:pt idx="189">
                  <c:v>244</c:v>
                </c:pt>
                <c:pt idx="190">
                  <c:v>245</c:v>
                </c:pt>
                <c:pt idx="191">
                  <c:v>246</c:v>
                </c:pt>
                <c:pt idx="192">
                  <c:v>252</c:v>
                </c:pt>
                <c:pt idx="193">
                  <c:v>253</c:v>
                </c:pt>
                <c:pt idx="194">
                  <c:v>254</c:v>
                </c:pt>
                <c:pt idx="195">
                  <c:v>260</c:v>
                </c:pt>
                <c:pt idx="196">
                  <c:v>261</c:v>
                </c:pt>
                <c:pt idx="197">
                  <c:v>266</c:v>
                </c:pt>
                <c:pt idx="198">
                  <c:v>268</c:v>
                </c:pt>
                <c:pt idx="199">
                  <c:v>270</c:v>
                </c:pt>
              </c:numCache>
            </c:numRef>
          </c:xVal>
          <c:yVal>
            <c:numRef>
              <c:f>Sheet1!$H$2:$H$201</c:f>
              <c:numCache>
                <c:formatCode>General</c:formatCode>
                <c:ptCount val="2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</c:v>
                </c:pt>
                <c:pt idx="101">
                  <c:v>2</c:v>
                </c:pt>
                <c:pt idx="102">
                  <c:v>3</c:v>
                </c:pt>
                <c:pt idx="103">
                  <c:v>4</c:v>
                </c:pt>
                <c:pt idx="104">
                  <c:v>5</c:v>
                </c:pt>
                <c:pt idx="105">
                  <c:v>6</c:v>
                </c:pt>
                <c:pt idx="106">
                  <c:v>7</c:v>
                </c:pt>
                <c:pt idx="107">
                  <c:v>8</c:v>
                </c:pt>
                <c:pt idx="108">
                  <c:v>9</c:v>
                </c:pt>
                <c:pt idx="109">
                  <c:v>10</c:v>
                </c:pt>
                <c:pt idx="110">
                  <c:v>11</c:v>
                </c:pt>
                <c:pt idx="111">
                  <c:v>12</c:v>
                </c:pt>
                <c:pt idx="112">
                  <c:v>13</c:v>
                </c:pt>
                <c:pt idx="113">
                  <c:v>14</c:v>
                </c:pt>
                <c:pt idx="114">
                  <c:v>15</c:v>
                </c:pt>
                <c:pt idx="115">
                  <c:v>16</c:v>
                </c:pt>
                <c:pt idx="116">
                  <c:v>17</c:v>
                </c:pt>
                <c:pt idx="117">
                  <c:v>18</c:v>
                </c:pt>
                <c:pt idx="118">
                  <c:v>19</c:v>
                </c:pt>
                <c:pt idx="119">
                  <c:v>20</c:v>
                </c:pt>
                <c:pt idx="120">
                  <c:v>21</c:v>
                </c:pt>
                <c:pt idx="121">
                  <c:v>22</c:v>
                </c:pt>
                <c:pt idx="122">
                  <c:v>23</c:v>
                </c:pt>
                <c:pt idx="123">
                  <c:v>24</c:v>
                </c:pt>
                <c:pt idx="124">
                  <c:v>25</c:v>
                </c:pt>
                <c:pt idx="125">
                  <c:v>26</c:v>
                </c:pt>
                <c:pt idx="126">
                  <c:v>27</c:v>
                </c:pt>
                <c:pt idx="127">
                  <c:v>28</c:v>
                </c:pt>
                <c:pt idx="128">
                  <c:v>29</c:v>
                </c:pt>
                <c:pt idx="129">
                  <c:v>30</c:v>
                </c:pt>
                <c:pt idx="130">
                  <c:v>31</c:v>
                </c:pt>
                <c:pt idx="131">
                  <c:v>32</c:v>
                </c:pt>
                <c:pt idx="132">
                  <c:v>33</c:v>
                </c:pt>
                <c:pt idx="133">
                  <c:v>34</c:v>
                </c:pt>
                <c:pt idx="134">
                  <c:v>35</c:v>
                </c:pt>
                <c:pt idx="135">
                  <c:v>36</c:v>
                </c:pt>
                <c:pt idx="136">
                  <c:v>37</c:v>
                </c:pt>
                <c:pt idx="137">
                  <c:v>38</c:v>
                </c:pt>
                <c:pt idx="138">
                  <c:v>39</c:v>
                </c:pt>
                <c:pt idx="139">
                  <c:v>40</c:v>
                </c:pt>
                <c:pt idx="140">
                  <c:v>41</c:v>
                </c:pt>
                <c:pt idx="141">
                  <c:v>42</c:v>
                </c:pt>
                <c:pt idx="142">
                  <c:v>43</c:v>
                </c:pt>
                <c:pt idx="143">
                  <c:v>44</c:v>
                </c:pt>
                <c:pt idx="144">
                  <c:v>45</c:v>
                </c:pt>
                <c:pt idx="145">
                  <c:v>46</c:v>
                </c:pt>
                <c:pt idx="146">
                  <c:v>47</c:v>
                </c:pt>
                <c:pt idx="147">
                  <c:v>48</c:v>
                </c:pt>
                <c:pt idx="148">
                  <c:v>49</c:v>
                </c:pt>
                <c:pt idx="149">
                  <c:v>50</c:v>
                </c:pt>
                <c:pt idx="150">
                  <c:v>51</c:v>
                </c:pt>
                <c:pt idx="151">
                  <c:v>52</c:v>
                </c:pt>
                <c:pt idx="152">
                  <c:v>53</c:v>
                </c:pt>
                <c:pt idx="153">
                  <c:v>54</c:v>
                </c:pt>
                <c:pt idx="154">
                  <c:v>55</c:v>
                </c:pt>
                <c:pt idx="155">
                  <c:v>56</c:v>
                </c:pt>
                <c:pt idx="156">
                  <c:v>57</c:v>
                </c:pt>
                <c:pt idx="157">
                  <c:v>58</c:v>
                </c:pt>
                <c:pt idx="158">
                  <c:v>59</c:v>
                </c:pt>
                <c:pt idx="159">
                  <c:v>60</c:v>
                </c:pt>
                <c:pt idx="160">
                  <c:v>61</c:v>
                </c:pt>
                <c:pt idx="161">
                  <c:v>62</c:v>
                </c:pt>
                <c:pt idx="162">
                  <c:v>63</c:v>
                </c:pt>
                <c:pt idx="163">
                  <c:v>64</c:v>
                </c:pt>
                <c:pt idx="164">
                  <c:v>65</c:v>
                </c:pt>
                <c:pt idx="165">
                  <c:v>66</c:v>
                </c:pt>
                <c:pt idx="166">
                  <c:v>67</c:v>
                </c:pt>
                <c:pt idx="167">
                  <c:v>68</c:v>
                </c:pt>
                <c:pt idx="168">
                  <c:v>69</c:v>
                </c:pt>
                <c:pt idx="169">
                  <c:v>70</c:v>
                </c:pt>
                <c:pt idx="170">
                  <c:v>71</c:v>
                </c:pt>
                <c:pt idx="171">
                  <c:v>72</c:v>
                </c:pt>
                <c:pt idx="172">
                  <c:v>73</c:v>
                </c:pt>
                <c:pt idx="173">
                  <c:v>74</c:v>
                </c:pt>
                <c:pt idx="174">
                  <c:v>75</c:v>
                </c:pt>
                <c:pt idx="175">
                  <c:v>76</c:v>
                </c:pt>
                <c:pt idx="176">
                  <c:v>77</c:v>
                </c:pt>
                <c:pt idx="177">
                  <c:v>78</c:v>
                </c:pt>
                <c:pt idx="178">
                  <c:v>79</c:v>
                </c:pt>
                <c:pt idx="179">
                  <c:v>80</c:v>
                </c:pt>
                <c:pt idx="180">
                  <c:v>81</c:v>
                </c:pt>
                <c:pt idx="181">
                  <c:v>82</c:v>
                </c:pt>
                <c:pt idx="182">
                  <c:v>83</c:v>
                </c:pt>
                <c:pt idx="183">
                  <c:v>84</c:v>
                </c:pt>
                <c:pt idx="184">
                  <c:v>85</c:v>
                </c:pt>
                <c:pt idx="185">
                  <c:v>86</c:v>
                </c:pt>
                <c:pt idx="186">
                  <c:v>87</c:v>
                </c:pt>
                <c:pt idx="187">
                  <c:v>88</c:v>
                </c:pt>
                <c:pt idx="188">
                  <c:v>89</c:v>
                </c:pt>
                <c:pt idx="189">
                  <c:v>90</c:v>
                </c:pt>
                <c:pt idx="190">
                  <c:v>91</c:v>
                </c:pt>
                <c:pt idx="191">
                  <c:v>92</c:v>
                </c:pt>
                <c:pt idx="192">
                  <c:v>93</c:v>
                </c:pt>
                <c:pt idx="193">
                  <c:v>94</c:v>
                </c:pt>
                <c:pt idx="194">
                  <c:v>95</c:v>
                </c:pt>
                <c:pt idx="195">
                  <c:v>96</c:v>
                </c:pt>
                <c:pt idx="196">
                  <c:v>97</c:v>
                </c:pt>
                <c:pt idx="197">
                  <c:v>98</c:v>
                </c:pt>
                <c:pt idx="198">
                  <c:v>99</c:v>
                </c:pt>
                <c:pt idx="199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410-D54F-B38D-4BB713C7A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7933744"/>
        <c:axId val="627935376"/>
      </c:scatterChart>
      <c:valAx>
        <c:axId val="627933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627935376"/>
        <c:crosses val="autoZero"/>
        <c:crossBetween val="midCat"/>
      </c:valAx>
      <c:valAx>
        <c:axId val="62793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6279337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図4− 論理CPU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Sheet1!$L$2:$L$401</c:f>
              <c:numCache>
                <c:formatCode>General</c:formatCode>
                <c:ptCount val="400"/>
                <c:pt idx="0">
                  <c:v>1</c:v>
                </c:pt>
                <c:pt idx="1">
                  <c:v>8</c:v>
                </c:pt>
                <c:pt idx="2">
                  <c:v>10</c:v>
                </c:pt>
                <c:pt idx="3">
                  <c:v>20</c:v>
                </c:pt>
                <c:pt idx="4">
                  <c:v>27</c:v>
                </c:pt>
                <c:pt idx="5">
                  <c:v>29</c:v>
                </c:pt>
                <c:pt idx="6">
                  <c:v>36</c:v>
                </c:pt>
                <c:pt idx="7">
                  <c:v>45</c:v>
                </c:pt>
                <c:pt idx="8">
                  <c:v>51</c:v>
                </c:pt>
                <c:pt idx="9">
                  <c:v>52</c:v>
                </c:pt>
                <c:pt idx="10">
                  <c:v>59</c:v>
                </c:pt>
                <c:pt idx="11">
                  <c:v>61</c:v>
                </c:pt>
                <c:pt idx="12">
                  <c:v>68</c:v>
                </c:pt>
                <c:pt idx="13">
                  <c:v>76</c:v>
                </c:pt>
                <c:pt idx="14">
                  <c:v>83</c:v>
                </c:pt>
                <c:pt idx="15">
                  <c:v>85</c:v>
                </c:pt>
                <c:pt idx="16">
                  <c:v>92</c:v>
                </c:pt>
                <c:pt idx="17">
                  <c:v>100</c:v>
                </c:pt>
                <c:pt idx="18">
                  <c:v>107</c:v>
                </c:pt>
                <c:pt idx="19">
                  <c:v>108</c:v>
                </c:pt>
                <c:pt idx="20">
                  <c:v>116</c:v>
                </c:pt>
                <c:pt idx="21">
                  <c:v>124</c:v>
                </c:pt>
                <c:pt idx="22">
                  <c:v>131</c:v>
                </c:pt>
                <c:pt idx="23">
                  <c:v>132</c:v>
                </c:pt>
                <c:pt idx="24">
                  <c:v>140</c:v>
                </c:pt>
                <c:pt idx="25">
                  <c:v>145</c:v>
                </c:pt>
                <c:pt idx="26">
                  <c:v>147</c:v>
                </c:pt>
                <c:pt idx="27">
                  <c:v>151</c:v>
                </c:pt>
                <c:pt idx="28">
                  <c:v>160</c:v>
                </c:pt>
                <c:pt idx="29">
                  <c:v>162</c:v>
                </c:pt>
                <c:pt idx="30">
                  <c:v>169</c:v>
                </c:pt>
                <c:pt idx="31">
                  <c:v>177</c:v>
                </c:pt>
                <c:pt idx="32">
                  <c:v>185</c:v>
                </c:pt>
                <c:pt idx="33">
                  <c:v>186</c:v>
                </c:pt>
                <c:pt idx="34">
                  <c:v>194</c:v>
                </c:pt>
                <c:pt idx="35">
                  <c:v>201</c:v>
                </c:pt>
                <c:pt idx="36">
                  <c:v>203</c:v>
                </c:pt>
                <c:pt idx="37">
                  <c:v>209</c:v>
                </c:pt>
                <c:pt idx="38">
                  <c:v>216</c:v>
                </c:pt>
                <c:pt idx="39">
                  <c:v>218</c:v>
                </c:pt>
                <c:pt idx="40">
                  <c:v>225</c:v>
                </c:pt>
                <c:pt idx="41">
                  <c:v>232</c:v>
                </c:pt>
                <c:pt idx="42">
                  <c:v>242</c:v>
                </c:pt>
                <c:pt idx="43">
                  <c:v>243</c:v>
                </c:pt>
                <c:pt idx="44">
                  <c:v>247</c:v>
                </c:pt>
                <c:pt idx="45">
                  <c:v>254</c:v>
                </c:pt>
                <c:pt idx="46">
                  <c:v>255</c:v>
                </c:pt>
                <c:pt idx="47">
                  <c:v>263</c:v>
                </c:pt>
                <c:pt idx="48">
                  <c:v>271</c:v>
                </c:pt>
                <c:pt idx="49">
                  <c:v>273</c:v>
                </c:pt>
                <c:pt idx="50">
                  <c:v>282</c:v>
                </c:pt>
                <c:pt idx="51">
                  <c:v>283</c:v>
                </c:pt>
                <c:pt idx="52">
                  <c:v>291</c:v>
                </c:pt>
                <c:pt idx="53">
                  <c:v>298</c:v>
                </c:pt>
                <c:pt idx="54">
                  <c:v>299</c:v>
                </c:pt>
                <c:pt idx="55">
                  <c:v>307</c:v>
                </c:pt>
                <c:pt idx="56">
                  <c:v>312</c:v>
                </c:pt>
                <c:pt idx="57">
                  <c:v>319</c:v>
                </c:pt>
                <c:pt idx="58">
                  <c:v>321</c:v>
                </c:pt>
                <c:pt idx="59">
                  <c:v>328</c:v>
                </c:pt>
                <c:pt idx="60">
                  <c:v>336</c:v>
                </c:pt>
                <c:pt idx="61">
                  <c:v>343</c:v>
                </c:pt>
                <c:pt idx="62">
                  <c:v>344</c:v>
                </c:pt>
                <c:pt idx="63">
                  <c:v>350</c:v>
                </c:pt>
                <c:pt idx="64">
                  <c:v>357</c:v>
                </c:pt>
                <c:pt idx="65">
                  <c:v>358</c:v>
                </c:pt>
                <c:pt idx="66">
                  <c:v>366</c:v>
                </c:pt>
                <c:pt idx="67">
                  <c:v>373</c:v>
                </c:pt>
                <c:pt idx="68">
                  <c:v>374</c:v>
                </c:pt>
                <c:pt idx="69">
                  <c:v>382</c:v>
                </c:pt>
                <c:pt idx="70">
                  <c:v>389</c:v>
                </c:pt>
                <c:pt idx="71">
                  <c:v>390</c:v>
                </c:pt>
                <c:pt idx="72">
                  <c:v>398</c:v>
                </c:pt>
                <c:pt idx="73">
                  <c:v>406</c:v>
                </c:pt>
                <c:pt idx="74">
                  <c:v>408</c:v>
                </c:pt>
                <c:pt idx="75">
                  <c:v>413</c:v>
                </c:pt>
                <c:pt idx="76">
                  <c:v>422</c:v>
                </c:pt>
                <c:pt idx="77">
                  <c:v>423</c:v>
                </c:pt>
                <c:pt idx="78">
                  <c:v>433</c:v>
                </c:pt>
                <c:pt idx="79">
                  <c:v>434</c:v>
                </c:pt>
                <c:pt idx="80">
                  <c:v>438</c:v>
                </c:pt>
                <c:pt idx="81">
                  <c:v>446</c:v>
                </c:pt>
                <c:pt idx="82">
                  <c:v>453</c:v>
                </c:pt>
                <c:pt idx="83">
                  <c:v>455</c:v>
                </c:pt>
                <c:pt idx="84">
                  <c:v>462</c:v>
                </c:pt>
                <c:pt idx="85">
                  <c:v>470</c:v>
                </c:pt>
                <c:pt idx="86">
                  <c:v>471</c:v>
                </c:pt>
                <c:pt idx="87">
                  <c:v>480</c:v>
                </c:pt>
                <c:pt idx="88">
                  <c:v>486</c:v>
                </c:pt>
                <c:pt idx="89">
                  <c:v>488</c:v>
                </c:pt>
                <c:pt idx="90">
                  <c:v>495</c:v>
                </c:pt>
                <c:pt idx="91">
                  <c:v>503</c:v>
                </c:pt>
                <c:pt idx="92">
                  <c:v>504</c:v>
                </c:pt>
                <c:pt idx="93">
                  <c:v>511</c:v>
                </c:pt>
                <c:pt idx="94">
                  <c:v>518</c:v>
                </c:pt>
                <c:pt idx="95">
                  <c:v>520</c:v>
                </c:pt>
                <c:pt idx="96">
                  <c:v>527</c:v>
                </c:pt>
                <c:pt idx="97">
                  <c:v>534</c:v>
                </c:pt>
                <c:pt idx="98">
                  <c:v>536</c:v>
                </c:pt>
                <c:pt idx="99">
                  <c:v>543</c:v>
                </c:pt>
                <c:pt idx="100">
                  <c:v>7</c:v>
                </c:pt>
                <c:pt idx="101">
                  <c:v>15</c:v>
                </c:pt>
                <c:pt idx="102">
                  <c:v>23</c:v>
                </c:pt>
                <c:pt idx="103">
                  <c:v>24</c:v>
                </c:pt>
                <c:pt idx="104">
                  <c:v>31</c:v>
                </c:pt>
                <c:pt idx="105">
                  <c:v>33</c:v>
                </c:pt>
                <c:pt idx="106">
                  <c:v>41</c:v>
                </c:pt>
                <c:pt idx="107">
                  <c:v>48</c:v>
                </c:pt>
                <c:pt idx="108">
                  <c:v>50</c:v>
                </c:pt>
                <c:pt idx="109">
                  <c:v>58</c:v>
                </c:pt>
                <c:pt idx="110">
                  <c:v>66</c:v>
                </c:pt>
                <c:pt idx="111">
                  <c:v>67</c:v>
                </c:pt>
                <c:pt idx="112">
                  <c:v>74</c:v>
                </c:pt>
                <c:pt idx="113">
                  <c:v>81</c:v>
                </c:pt>
                <c:pt idx="114">
                  <c:v>89</c:v>
                </c:pt>
                <c:pt idx="115">
                  <c:v>91</c:v>
                </c:pt>
                <c:pt idx="116">
                  <c:v>98</c:v>
                </c:pt>
                <c:pt idx="117">
                  <c:v>105</c:v>
                </c:pt>
                <c:pt idx="118">
                  <c:v>106</c:v>
                </c:pt>
                <c:pt idx="119">
                  <c:v>112</c:v>
                </c:pt>
                <c:pt idx="120">
                  <c:v>113</c:v>
                </c:pt>
                <c:pt idx="121">
                  <c:v>120</c:v>
                </c:pt>
                <c:pt idx="122">
                  <c:v>128</c:v>
                </c:pt>
                <c:pt idx="123">
                  <c:v>133</c:v>
                </c:pt>
                <c:pt idx="124">
                  <c:v>134</c:v>
                </c:pt>
                <c:pt idx="125">
                  <c:v>142</c:v>
                </c:pt>
                <c:pt idx="126">
                  <c:v>152</c:v>
                </c:pt>
                <c:pt idx="127">
                  <c:v>154</c:v>
                </c:pt>
                <c:pt idx="128">
                  <c:v>159</c:v>
                </c:pt>
                <c:pt idx="129">
                  <c:v>167</c:v>
                </c:pt>
                <c:pt idx="130">
                  <c:v>174</c:v>
                </c:pt>
                <c:pt idx="131">
                  <c:v>176</c:v>
                </c:pt>
                <c:pt idx="132">
                  <c:v>184</c:v>
                </c:pt>
                <c:pt idx="133">
                  <c:v>191</c:v>
                </c:pt>
                <c:pt idx="134">
                  <c:v>193</c:v>
                </c:pt>
                <c:pt idx="135">
                  <c:v>200</c:v>
                </c:pt>
                <c:pt idx="136">
                  <c:v>206</c:v>
                </c:pt>
                <c:pt idx="137">
                  <c:v>208</c:v>
                </c:pt>
                <c:pt idx="138">
                  <c:v>215</c:v>
                </c:pt>
                <c:pt idx="139">
                  <c:v>222</c:v>
                </c:pt>
                <c:pt idx="140">
                  <c:v>224</c:v>
                </c:pt>
                <c:pt idx="141">
                  <c:v>231</c:v>
                </c:pt>
                <c:pt idx="142">
                  <c:v>239</c:v>
                </c:pt>
                <c:pt idx="143">
                  <c:v>240</c:v>
                </c:pt>
                <c:pt idx="144">
                  <c:v>249</c:v>
                </c:pt>
                <c:pt idx="145">
                  <c:v>258</c:v>
                </c:pt>
                <c:pt idx="146">
                  <c:v>264</c:v>
                </c:pt>
                <c:pt idx="147">
                  <c:v>265</c:v>
                </c:pt>
                <c:pt idx="148">
                  <c:v>274</c:v>
                </c:pt>
                <c:pt idx="149">
                  <c:v>280</c:v>
                </c:pt>
                <c:pt idx="150">
                  <c:v>281</c:v>
                </c:pt>
                <c:pt idx="151">
                  <c:v>289</c:v>
                </c:pt>
                <c:pt idx="152">
                  <c:v>290</c:v>
                </c:pt>
                <c:pt idx="153">
                  <c:v>297</c:v>
                </c:pt>
                <c:pt idx="154">
                  <c:v>304</c:v>
                </c:pt>
                <c:pt idx="155">
                  <c:v>306</c:v>
                </c:pt>
                <c:pt idx="156">
                  <c:v>314</c:v>
                </c:pt>
                <c:pt idx="157">
                  <c:v>321</c:v>
                </c:pt>
                <c:pt idx="158">
                  <c:v>323</c:v>
                </c:pt>
                <c:pt idx="159">
                  <c:v>330</c:v>
                </c:pt>
                <c:pt idx="160">
                  <c:v>337</c:v>
                </c:pt>
                <c:pt idx="161">
                  <c:v>338</c:v>
                </c:pt>
                <c:pt idx="162">
                  <c:v>345</c:v>
                </c:pt>
                <c:pt idx="163">
                  <c:v>346</c:v>
                </c:pt>
                <c:pt idx="164">
                  <c:v>354</c:v>
                </c:pt>
                <c:pt idx="165">
                  <c:v>361</c:v>
                </c:pt>
                <c:pt idx="166">
                  <c:v>363</c:v>
                </c:pt>
                <c:pt idx="167">
                  <c:v>370</c:v>
                </c:pt>
                <c:pt idx="168">
                  <c:v>377</c:v>
                </c:pt>
                <c:pt idx="169">
                  <c:v>385</c:v>
                </c:pt>
                <c:pt idx="170">
                  <c:v>386</c:v>
                </c:pt>
                <c:pt idx="171">
                  <c:v>394</c:v>
                </c:pt>
                <c:pt idx="172">
                  <c:v>401</c:v>
                </c:pt>
                <c:pt idx="173">
                  <c:v>403</c:v>
                </c:pt>
                <c:pt idx="174">
                  <c:v>410</c:v>
                </c:pt>
                <c:pt idx="175">
                  <c:v>411</c:v>
                </c:pt>
                <c:pt idx="176">
                  <c:v>419</c:v>
                </c:pt>
                <c:pt idx="177">
                  <c:v>426</c:v>
                </c:pt>
                <c:pt idx="178">
                  <c:v>428</c:v>
                </c:pt>
                <c:pt idx="179">
                  <c:v>441</c:v>
                </c:pt>
                <c:pt idx="180">
                  <c:v>443</c:v>
                </c:pt>
                <c:pt idx="181">
                  <c:v>450</c:v>
                </c:pt>
                <c:pt idx="182">
                  <c:v>457</c:v>
                </c:pt>
                <c:pt idx="183">
                  <c:v>459</c:v>
                </c:pt>
                <c:pt idx="184">
                  <c:v>466</c:v>
                </c:pt>
                <c:pt idx="185">
                  <c:v>473</c:v>
                </c:pt>
                <c:pt idx="186">
                  <c:v>475</c:v>
                </c:pt>
                <c:pt idx="187">
                  <c:v>482</c:v>
                </c:pt>
                <c:pt idx="188">
                  <c:v>490</c:v>
                </c:pt>
                <c:pt idx="189">
                  <c:v>491</c:v>
                </c:pt>
                <c:pt idx="190">
                  <c:v>499</c:v>
                </c:pt>
                <c:pt idx="191">
                  <c:v>506</c:v>
                </c:pt>
                <c:pt idx="192">
                  <c:v>508</c:v>
                </c:pt>
                <c:pt idx="193">
                  <c:v>515</c:v>
                </c:pt>
                <c:pt idx="194">
                  <c:v>523</c:v>
                </c:pt>
                <c:pt idx="195">
                  <c:v>528</c:v>
                </c:pt>
                <c:pt idx="196">
                  <c:v>530</c:v>
                </c:pt>
                <c:pt idx="197">
                  <c:v>537</c:v>
                </c:pt>
                <c:pt idx="198">
                  <c:v>545</c:v>
                </c:pt>
                <c:pt idx="199">
                  <c:v>548</c:v>
                </c:pt>
                <c:pt idx="200">
                  <c:v>5</c:v>
                </c:pt>
                <c:pt idx="201">
                  <c:v>13</c:v>
                </c:pt>
                <c:pt idx="202">
                  <c:v>21</c:v>
                </c:pt>
                <c:pt idx="203">
                  <c:v>29</c:v>
                </c:pt>
                <c:pt idx="204">
                  <c:v>30</c:v>
                </c:pt>
                <c:pt idx="205">
                  <c:v>39</c:v>
                </c:pt>
                <c:pt idx="206">
                  <c:v>46</c:v>
                </c:pt>
                <c:pt idx="207">
                  <c:v>48</c:v>
                </c:pt>
                <c:pt idx="208">
                  <c:v>54</c:v>
                </c:pt>
                <c:pt idx="209">
                  <c:v>62</c:v>
                </c:pt>
                <c:pt idx="210">
                  <c:v>69</c:v>
                </c:pt>
                <c:pt idx="211">
                  <c:v>71</c:v>
                </c:pt>
                <c:pt idx="212">
                  <c:v>78</c:v>
                </c:pt>
                <c:pt idx="213">
                  <c:v>85</c:v>
                </c:pt>
                <c:pt idx="214">
                  <c:v>86</c:v>
                </c:pt>
                <c:pt idx="215">
                  <c:v>94</c:v>
                </c:pt>
                <c:pt idx="216">
                  <c:v>103</c:v>
                </c:pt>
                <c:pt idx="217">
                  <c:v>104</c:v>
                </c:pt>
                <c:pt idx="218">
                  <c:v>113</c:v>
                </c:pt>
                <c:pt idx="219">
                  <c:v>115</c:v>
                </c:pt>
                <c:pt idx="220">
                  <c:v>122</c:v>
                </c:pt>
                <c:pt idx="221">
                  <c:v>130</c:v>
                </c:pt>
                <c:pt idx="222">
                  <c:v>137</c:v>
                </c:pt>
                <c:pt idx="223">
                  <c:v>138</c:v>
                </c:pt>
                <c:pt idx="224">
                  <c:v>144</c:v>
                </c:pt>
                <c:pt idx="225">
                  <c:v>154</c:v>
                </c:pt>
                <c:pt idx="226">
                  <c:v>155</c:v>
                </c:pt>
                <c:pt idx="227">
                  <c:v>163</c:v>
                </c:pt>
                <c:pt idx="228">
                  <c:v>170</c:v>
                </c:pt>
                <c:pt idx="229">
                  <c:v>171</c:v>
                </c:pt>
                <c:pt idx="230">
                  <c:v>179</c:v>
                </c:pt>
                <c:pt idx="231">
                  <c:v>182</c:v>
                </c:pt>
                <c:pt idx="232">
                  <c:v>189</c:v>
                </c:pt>
                <c:pt idx="233">
                  <c:v>191</c:v>
                </c:pt>
                <c:pt idx="234">
                  <c:v>198</c:v>
                </c:pt>
                <c:pt idx="235">
                  <c:v>205</c:v>
                </c:pt>
                <c:pt idx="236">
                  <c:v>213</c:v>
                </c:pt>
                <c:pt idx="237">
                  <c:v>220</c:v>
                </c:pt>
                <c:pt idx="238">
                  <c:v>222</c:v>
                </c:pt>
                <c:pt idx="239">
                  <c:v>229</c:v>
                </c:pt>
                <c:pt idx="240">
                  <c:v>236</c:v>
                </c:pt>
                <c:pt idx="241">
                  <c:v>238</c:v>
                </c:pt>
                <c:pt idx="242">
                  <c:v>245</c:v>
                </c:pt>
                <c:pt idx="243">
                  <c:v>253</c:v>
                </c:pt>
                <c:pt idx="244">
                  <c:v>260</c:v>
                </c:pt>
                <c:pt idx="245">
                  <c:v>261</c:v>
                </c:pt>
                <c:pt idx="246">
                  <c:v>270</c:v>
                </c:pt>
                <c:pt idx="247">
                  <c:v>278</c:v>
                </c:pt>
                <c:pt idx="248">
                  <c:v>284</c:v>
                </c:pt>
                <c:pt idx="249">
                  <c:v>285</c:v>
                </c:pt>
                <c:pt idx="250">
                  <c:v>293</c:v>
                </c:pt>
                <c:pt idx="251">
                  <c:v>300</c:v>
                </c:pt>
                <c:pt idx="252">
                  <c:v>302</c:v>
                </c:pt>
                <c:pt idx="253">
                  <c:v>308</c:v>
                </c:pt>
                <c:pt idx="254">
                  <c:v>315</c:v>
                </c:pt>
                <c:pt idx="255">
                  <c:v>317</c:v>
                </c:pt>
                <c:pt idx="256">
                  <c:v>324</c:v>
                </c:pt>
                <c:pt idx="257">
                  <c:v>331</c:v>
                </c:pt>
                <c:pt idx="258">
                  <c:v>339</c:v>
                </c:pt>
                <c:pt idx="259">
                  <c:v>340</c:v>
                </c:pt>
                <c:pt idx="260">
                  <c:v>348</c:v>
                </c:pt>
                <c:pt idx="261">
                  <c:v>355</c:v>
                </c:pt>
                <c:pt idx="262">
                  <c:v>357</c:v>
                </c:pt>
                <c:pt idx="263">
                  <c:v>364</c:v>
                </c:pt>
                <c:pt idx="264">
                  <c:v>371</c:v>
                </c:pt>
                <c:pt idx="265">
                  <c:v>372</c:v>
                </c:pt>
                <c:pt idx="266">
                  <c:v>380</c:v>
                </c:pt>
                <c:pt idx="267">
                  <c:v>387</c:v>
                </c:pt>
                <c:pt idx="268">
                  <c:v>389</c:v>
                </c:pt>
                <c:pt idx="269">
                  <c:v>396</c:v>
                </c:pt>
                <c:pt idx="270">
                  <c:v>404</c:v>
                </c:pt>
                <c:pt idx="271">
                  <c:v>406</c:v>
                </c:pt>
                <c:pt idx="272">
                  <c:v>415</c:v>
                </c:pt>
                <c:pt idx="273">
                  <c:v>420</c:v>
                </c:pt>
                <c:pt idx="274">
                  <c:v>422</c:v>
                </c:pt>
                <c:pt idx="275">
                  <c:v>429</c:v>
                </c:pt>
                <c:pt idx="276">
                  <c:v>436</c:v>
                </c:pt>
                <c:pt idx="277">
                  <c:v>443</c:v>
                </c:pt>
                <c:pt idx="278">
                  <c:v>445</c:v>
                </c:pt>
                <c:pt idx="279">
                  <c:v>452</c:v>
                </c:pt>
                <c:pt idx="280">
                  <c:v>459</c:v>
                </c:pt>
                <c:pt idx="281">
                  <c:v>461</c:v>
                </c:pt>
                <c:pt idx="282">
                  <c:v>468</c:v>
                </c:pt>
                <c:pt idx="283">
                  <c:v>476</c:v>
                </c:pt>
                <c:pt idx="284">
                  <c:v>483</c:v>
                </c:pt>
                <c:pt idx="285">
                  <c:v>489</c:v>
                </c:pt>
                <c:pt idx="286">
                  <c:v>496</c:v>
                </c:pt>
                <c:pt idx="287">
                  <c:v>497</c:v>
                </c:pt>
                <c:pt idx="288">
                  <c:v>505</c:v>
                </c:pt>
                <c:pt idx="289">
                  <c:v>513</c:v>
                </c:pt>
                <c:pt idx="290">
                  <c:v>514</c:v>
                </c:pt>
                <c:pt idx="291">
                  <c:v>521</c:v>
                </c:pt>
                <c:pt idx="292">
                  <c:v>530</c:v>
                </c:pt>
                <c:pt idx="293">
                  <c:v>531</c:v>
                </c:pt>
                <c:pt idx="294">
                  <c:v>539</c:v>
                </c:pt>
                <c:pt idx="295">
                  <c:v>544</c:v>
                </c:pt>
                <c:pt idx="296">
                  <c:v>549</c:v>
                </c:pt>
                <c:pt idx="297">
                  <c:v>552</c:v>
                </c:pt>
                <c:pt idx="298">
                  <c:v>554</c:v>
                </c:pt>
                <c:pt idx="299">
                  <c:v>555</c:v>
                </c:pt>
                <c:pt idx="300">
                  <c:v>3</c:v>
                </c:pt>
                <c:pt idx="301">
                  <c:v>11</c:v>
                </c:pt>
                <c:pt idx="302">
                  <c:v>17</c:v>
                </c:pt>
                <c:pt idx="303">
                  <c:v>18</c:v>
                </c:pt>
                <c:pt idx="304">
                  <c:v>26</c:v>
                </c:pt>
                <c:pt idx="305">
                  <c:v>33</c:v>
                </c:pt>
                <c:pt idx="306">
                  <c:v>35</c:v>
                </c:pt>
                <c:pt idx="307">
                  <c:v>43</c:v>
                </c:pt>
                <c:pt idx="308">
                  <c:v>50</c:v>
                </c:pt>
                <c:pt idx="309">
                  <c:v>56</c:v>
                </c:pt>
                <c:pt idx="310">
                  <c:v>63</c:v>
                </c:pt>
                <c:pt idx="311">
                  <c:v>65</c:v>
                </c:pt>
                <c:pt idx="312">
                  <c:v>72</c:v>
                </c:pt>
                <c:pt idx="313">
                  <c:v>79</c:v>
                </c:pt>
                <c:pt idx="314">
                  <c:v>81</c:v>
                </c:pt>
                <c:pt idx="315">
                  <c:v>88</c:v>
                </c:pt>
                <c:pt idx="316">
                  <c:v>96</c:v>
                </c:pt>
                <c:pt idx="317">
                  <c:v>101</c:v>
                </c:pt>
                <c:pt idx="318">
                  <c:v>102</c:v>
                </c:pt>
                <c:pt idx="319">
                  <c:v>110</c:v>
                </c:pt>
                <c:pt idx="320">
                  <c:v>117</c:v>
                </c:pt>
                <c:pt idx="321">
                  <c:v>118</c:v>
                </c:pt>
                <c:pt idx="322">
                  <c:v>126</c:v>
                </c:pt>
                <c:pt idx="323">
                  <c:v>135</c:v>
                </c:pt>
                <c:pt idx="324">
                  <c:v>136</c:v>
                </c:pt>
                <c:pt idx="325">
                  <c:v>148</c:v>
                </c:pt>
                <c:pt idx="326">
                  <c:v>149</c:v>
                </c:pt>
                <c:pt idx="327">
                  <c:v>157</c:v>
                </c:pt>
                <c:pt idx="328">
                  <c:v>164</c:v>
                </c:pt>
                <c:pt idx="329">
                  <c:v>172</c:v>
                </c:pt>
                <c:pt idx="330">
                  <c:v>174</c:v>
                </c:pt>
                <c:pt idx="331">
                  <c:v>180</c:v>
                </c:pt>
                <c:pt idx="332">
                  <c:v>188</c:v>
                </c:pt>
                <c:pt idx="333">
                  <c:v>195</c:v>
                </c:pt>
                <c:pt idx="334">
                  <c:v>197</c:v>
                </c:pt>
                <c:pt idx="335">
                  <c:v>205</c:v>
                </c:pt>
                <c:pt idx="336">
                  <c:v>211</c:v>
                </c:pt>
                <c:pt idx="337">
                  <c:v>218</c:v>
                </c:pt>
                <c:pt idx="338">
                  <c:v>220</c:v>
                </c:pt>
                <c:pt idx="339">
                  <c:v>227</c:v>
                </c:pt>
                <c:pt idx="340">
                  <c:v>235</c:v>
                </c:pt>
                <c:pt idx="341">
                  <c:v>240</c:v>
                </c:pt>
                <c:pt idx="342">
                  <c:v>241</c:v>
                </c:pt>
                <c:pt idx="343">
                  <c:v>251</c:v>
                </c:pt>
                <c:pt idx="344">
                  <c:v>256</c:v>
                </c:pt>
                <c:pt idx="345">
                  <c:v>257</c:v>
                </c:pt>
                <c:pt idx="346">
                  <c:v>267</c:v>
                </c:pt>
                <c:pt idx="347">
                  <c:v>268</c:v>
                </c:pt>
                <c:pt idx="348">
                  <c:v>276</c:v>
                </c:pt>
                <c:pt idx="349">
                  <c:v>286</c:v>
                </c:pt>
                <c:pt idx="350">
                  <c:v>287</c:v>
                </c:pt>
                <c:pt idx="351">
                  <c:v>295</c:v>
                </c:pt>
                <c:pt idx="352">
                  <c:v>302</c:v>
                </c:pt>
                <c:pt idx="353">
                  <c:v>303</c:v>
                </c:pt>
                <c:pt idx="354">
                  <c:v>310</c:v>
                </c:pt>
                <c:pt idx="355">
                  <c:v>317</c:v>
                </c:pt>
                <c:pt idx="356">
                  <c:v>325</c:v>
                </c:pt>
                <c:pt idx="357">
                  <c:v>326</c:v>
                </c:pt>
                <c:pt idx="358">
                  <c:v>334</c:v>
                </c:pt>
                <c:pt idx="359">
                  <c:v>341</c:v>
                </c:pt>
                <c:pt idx="360">
                  <c:v>342</c:v>
                </c:pt>
                <c:pt idx="361">
                  <c:v>352</c:v>
                </c:pt>
                <c:pt idx="362">
                  <c:v>359</c:v>
                </c:pt>
                <c:pt idx="363">
                  <c:v>361</c:v>
                </c:pt>
                <c:pt idx="364">
                  <c:v>368</c:v>
                </c:pt>
                <c:pt idx="365">
                  <c:v>375</c:v>
                </c:pt>
                <c:pt idx="366">
                  <c:v>377</c:v>
                </c:pt>
                <c:pt idx="367">
                  <c:v>384</c:v>
                </c:pt>
                <c:pt idx="368">
                  <c:v>391</c:v>
                </c:pt>
                <c:pt idx="369">
                  <c:v>393</c:v>
                </c:pt>
                <c:pt idx="370">
                  <c:v>400</c:v>
                </c:pt>
                <c:pt idx="371">
                  <c:v>409</c:v>
                </c:pt>
                <c:pt idx="372">
                  <c:v>416</c:v>
                </c:pt>
                <c:pt idx="373">
                  <c:v>417</c:v>
                </c:pt>
                <c:pt idx="374">
                  <c:v>425</c:v>
                </c:pt>
                <c:pt idx="375">
                  <c:v>430</c:v>
                </c:pt>
                <c:pt idx="376">
                  <c:v>431</c:v>
                </c:pt>
                <c:pt idx="377">
                  <c:v>440</c:v>
                </c:pt>
                <c:pt idx="378">
                  <c:v>441</c:v>
                </c:pt>
                <c:pt idx="379">
                  <c:v>448</c:v>
                </c:pt>
                <c:pt idx="380">
                  <c:v>456</c:v>
                </c:pt>
                <c:pt idx="381">
                  <c:v>463</c:v>
                </c:pt>
                <c:pt idx="382">
                  <c:v>465</c:v>
                </c:pt>
                <c:pt idx="383">
                  <c:v>473</c:v>
                </c:pt>
                <c:pt idx="384">
                  <c:v>478</c:v>
                </c:pt>
                <c:pt idx="385">
                  <c:v>485</c:v>
                </c:pt>
                <c:pt idx="386">
                  <c:v>492</c:v>
                </c:pt>
                <c:pt idx="387">
                  <c:v>500</c:v>
                </c:pt>
                <c:pt idx="388">
                  <c:v>502</c:v>
                </c:pt>
                <c:pt idx="389">
                  <c:v>510</c:v>
                </c:pt>
                <c:pt idx="390">
                  <c:v>517</c:v>
                </c:pt>
                <c:pt idx="391">
                  <c:v>525</c:v>
                </c:pt>
                <c:pt idx="392">
                  <c:v>532</c:v>
                </c:pt>
                <c:pt idx="393">
                  <c:v>533</c:v>
                </c:pt>
                <c:pt idx="394">
                  <c:v>541</c:v>
                </c:pt>
                <c:pt idx="395">
                  <c:v>546</c:v>
                </c:pt>
                <c:pt idx="396">
                  <c:v>550</c:v>
                </c:pt>
                <c:pt idx="397">
                  <c:v>552</c:v>
                </c:pt>
                <c:pt idx="398">
                  <c:v>557</c:v>
                </c:pt>
                <c:pt idx="399">
                  <c:v>558</c:v>
                </c:pt>
              </c:numCache>
            </c:numRef>
          </c:xVal>
          <c:yVal>
            <c:numRef>
              <c:f>Sheet1!$K$2:$K$401401</c:f>
              <c:numCache>
                <c:formatCode>General</c:formatCode>
                <c:ptCount val="40140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2</c:v>
                </c:pt>
                <c:pt idx="313">
                  <c:v>2</c:v>
                </c:pt>
                <c:pt idx="314">
                  <c:v>2</c:v>
                </c:pt>
                <c:pt idx="315">
                  <c:v>2</c:v>
                </c:pt>
                <c:pt idx="316">
                  <c:v>2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2</c:v>
                </c:pt>
                <c:pt idx="322">
                  <c:v>2</c:v>
                </c:pt>
                <c:pt idx="323">
                  <c:v>2</c:v>
                </c:pt>
                <c:pt idx="324">
                  <c:v>2</c:v>
                </c:pt>
                <c:pt idx="325">
                  <c:v>2</c:v>
                </c:pt>
                <c:pt idx="326">
                  <c:v>2</c:v>
                </c:pt>
                <c:pt idx="327">
                  <c:v>2</c:v>
                </c:pt>
                <c:pt idx="328">
                  <c:v>2</c:v>
                </c:pt>
                <c:pt idx="329">
                  <c:v>2</c:v>
                </c:pt>
                <c:pt idx="330">
                  <c:v>2</c:v>
                </c:pt>
                <c:pt idx="331">
                  <c:v>2</c:v>
                </c:pt>
                <c:pt idx="332">
                  <c:v>2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2</c:v>
                </c:pt>
                <c:pt idx="339">
                  <c:v>2</c:v>
                </c:pt>
                <c:pt idx="340">
                  <c:v>2</c:v>
                </c:pt>
                <c:pt idx="341">
                  <c:v>2</c:v>
                </c:pt>
                <c:pt idx="342">
                  <c:v>2</c:v>
                </c:pt>
                <c:pt idx="343">
                  <c:v>2</c:v>
                </c:pt>
                <c:pt idx="344">
                  <c:v>2</c:v>
                </c:pt>
                <c:pt idx="345">
                  <c:v>2</c:v>
                </c:pt>
                <c:pt idx="346">
                  <c:v>2</c:v>
                </c:pt>
                <c:pt idx="347">
                  <c:v>2</c:v>
                </c:pt>
                <c:pt idx="348">
                  <c:v>2</c:v>
                </c:pt>
                <c:pt idx="349">
                  <c:v>2</c:v>
                </c:pt>
                <c:pt idx="350">
                  <c:v>2</c:v>
                </c:pt>
                <c:pt idx="351">
                  <c:v>2</c:v>
                </c:pt>
                <c:pt idx="352">
                  <c:v>2</c:v>
                </c:pt>
                <c:pt idx="353">
                  <c:v>2</c:v>
                </c:pt>
                <c:pt idx="354">
                  <c:v>2</c:v>
                </c:pt>
                <c:pt idx="355">
                  <c:v>2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2</c:v>
                </c:pt>
                <c:pt idx="372">
                  <c:v>2</c:v>
                </c:pt>
                <c:pt idx="373">
                  <c:v>2</c:v>
                </c:pt>
                <c:pt idx="374">
                  <c:v>2</c:v>
                </c:pt>
                <c:pt idx="375">
                  <c:v>2</c:v>
                </c:pt>
                <c:pt idx="376">
                  <c:v>2</c:v>
                </c:pt>
                <c:pt idx="377">
                  <c:v>2</c:v>
                </c:pt>
                <c:pt idx="378">
                  <c:v>2</c:v>
                </c:pt>
                <c:pt idx="379">
                  <c:v>2</c:v>
                </c:pt>
                <c:pt idx="380">
                  <c:v>2</c:v>
                </c:pt>
                <c:pt idx="381">
                  <c:v>2</c:v>
                </c:pt>
                <c:pt idx="382">
                  <c:v>2</c:v>
                </c:pt>
                <c:pt idx="383">
                  <c:v>2</c:v>
                </c:pt>
                <c:pt idx="384">
                  <c:v>2</c:v>
                </c:pt>
                <c:pt idx="385">
                  <c:v>2</c:v>
                </c:pt>
                <c:pt idx="386">
                  <c:v>2</c:v>
                </c:pt>
                <c:pt idx="387">
                  <c:v>2</c:v>
                </c:pt>
                <c:pt idx="388">
                  <c:v>2</c:v>
                </c:pt>
                <c:pt idx="389">
                  <c:v>2</c:v>
                </c:pt>
                <c:pt idx="390">
                  <c:v>2</c:v>
                </c:pt>
                <c:pt idx="391">
                  <c:v>2</c:v>
                </c:pt>
                <c:pt idx="392">
                  <c:v>2</c:v>
                </c:pt>
                <c:pt idx="393">
                  <c:v>2</c:v>
                </c:pt>
                <c:pt idx="394">
                  <c:v>2</c:v>
                </c:pt>
                <c:pt idx="395">
                  <c:v>2</c:v>
                </c:pt>
                <c:pt idx="396">
                  <c:v>2</c:v>
                </c:pt>
                <c:pt idx="397">
                  <c:v>2</c:v>
                </c:pt>
                <c:pt idx="398">
                  <c:v>2</c:v>
                </c:pt>
                <c:pt idx="39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AC-5D42-890C-69576A8C18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217024"/>
        <c:axId val="626345552"/>
      </c:scatterChart>
      <c:valAx>
        <c:axId val="626217024"/>
        <c:scaling>
          <c:orientation val="minMax"/>
          <c:max val="58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626345552"/>
        <c:crosses val="autoZero"/>
        <c:crossBetween val="midCat"/>
        <c:majorUnit val="50"/>
      </c:valAx>
      <c:valAx>
        <c:axId val="626345552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626217024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2E16-A32F-CA49-80F6-186B2B76E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24B74-DA4A-2448-A8DB-D9ECB2A2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76E56-E66C-9A4F-ACC0-46F65124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5631-65ED-804B-9241-9F6259CD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C742-B2C7-5B4A-97E9-7AC69971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235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30B3-4D7C-1D43-B7AA-6EF3F55F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F8FB0-3BF3-5B43-84A3-852A6225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1AE3-529B-1F46-93E4-068F19FA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A250-1849-7C43-8A87-1FF470B3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65DE-83EA-274B-A81F-42A09A01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1706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8D51A-57AB-054C-B68B-2C3389571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C8BA1-F55F-5C40-92BF-F12B52E91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E858-ED5B-A645-A5A4-2C84027DE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8CE7-125F-5149-9FD8-0EC9C19CE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D1FE-1D68-7A42-8DD4-861233AA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994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4FF7-DB83-B54D-BDC1-015E2E95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6211-50D0-684B-9F2C-9AF37C4B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BDA3-D517-7F4C-8F27-0A77F5DC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3C667-7824-4642-8996-09CF7330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3CECB-DC7F-424D-9CE0-61D80599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32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A167-BF04-A54D-B898-0965A07D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6649-42BB-2D4F-B780-5126D4316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7930-C9D3-5841-B76C-D763476C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A7D4A-B9B2-3E48-883F-AAADE9C0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A054-2355-8146-A7D8-2E51D20D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3681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8F5C-0461-DF4C-B419-344C45EA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A581-964A-174C-8D5B-7C9978E87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3D396-E341-5544-8E01-C9F4784FA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DE63D-EBF2-844D-9C01-7837A24D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ED16C-D82C-7E4C-9D6E-62A5BC00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A407-87DF-8046-8119-BAD89700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5208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9E33-4A66-6748-A541-7ABF1036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4CCD-96E1-5C4F-8C43-330CF2968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8C6BD-F768-1948-A6A4-7BA04C14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BBD1F-3F45-8E40-BAB9-C8CB2DC65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1D3BF-8C59-EA46-8653-DF1188EA0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7177A-3CE2-C147-A81F-99C2EFB0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666B6-8929-4644-A6AF-657A7650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CD2DE-D1A2-D44E-8248-393F24C7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462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74A9-AFEB-6649-A839-3AF9C2C5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0BAD2-B223-AE4E-9066-D8982136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050F7-07D7-874A-9BC6-ABE17F15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E4763-EDB2-F94C-9300-9DE4EF3A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051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EA737-4C90-D042-9AAF-84FAF0F4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9A25B-D185-714C-9D31-9866BABC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3E3F1-FB36-F648-BF75-03E70D2B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9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C177-A8A8-CC42-A5A1-2FC9DADE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7179-09F8-B449-891F-8AD6EDBA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D8732-9AA4-B44D-93FF-5B42A4C6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E664-C790-A243-B31F-E7B1A8E1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9095F-7172-624A-8D77-9E61C144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51186-45C8-EA4D-898C-58DA08C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085D-9E6E-4142-9728-A99C953D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B530B-758B-804E-BCB8-4E86F1660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5B771-9B4F-A342-A193-7CCCFDD1E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E030F-7C75-ED49-B543-539E9E3B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02878-136E-2949-8FA1-F3338ADD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5AFF1-3984-644E-8690-602E40E9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392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1B773-2D4D-3347-AF7E-B699725B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7D1D2-AAA8-1840-B009-A6E6F596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BABB7-587E-A844-B295-CF7B4124E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7361E-2562-5445-B649-17B56CB56F5A}" type="datetimeFigureOut">
              <a:rPr lang="en-JP" smtClean="0"/>
              <a:t>2020/06/09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E4F0-2F59-6F43-8034-FC0D5AC01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705F-03C7-9148-82CD-2172CACF1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A6CDC-4DB7-C347-8102-88B3F5AFF33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6762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3.icu.ac.jp/mod/assign/view.php?id=497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-study-network.slack.com/archives/C0107EAH4CE/p1589084430001200" TargetMode="External"/><Relationship Id="rId2" Type="http://schemas.openxmlformats.org/officeDocument/2006/relationships/hyperlink" Target="https://app.slack.com/team/US4RQQ09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0DD4-1BE8-FE48-B74B-658D2982E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OS</a:t>
            </a:r>
            <a:br>
              <a:rPr lang="en-JP" dirty="0"/>
            </a:br>
            <a:r>
              <a:rPr lang="en-US" u="sng" dirty="0">
                <a:hlinkClick r:id="rId2"/>
              </a:rPr>
              <a:t>04RAssignment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981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F971-1C57-A94D-8D7F-B3036470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課題１</a:t>
            </a:r>
            <a:r>
              <a:rPr lang="en-US" altLang="ja-JP" dirty="0"/>
              <a:t> fork</a:t>
            </a:r>
            <a:r>
              <a:rPr lang="ja-JP" altLang="en-JP"/>
              <a:t>につ</a:t>
            </a:r>
            <a:r>
              <a:rPr lang="ja-JP" altLang="en-US"/>
              <a:t>いて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F0D02-80EE-6C4C-8F88-BDF75B374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同じプログラムを複数のプロセスに分けて処理する際は</a:t>
            </a:r>
            <a:r>
              <a:rPr lang="en-US" dirty="0"/>
              <a:t>fork()</a:t>
            </a:r>
            <a:r>
              <a:rPr lang="ja-JP" altLang="en-US"/>
              <a:t>関数のみ用いる。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fork</a:t>
            </a:r>
            <a:r>
              <a:rPr lang="ja-JP" altLang="en-US"/>
              <a:t>関数を用いると発行したプロセスをもとに新たなプロセスを１つ生成する。</a:t>
            </a:r>
          </a:p>
          <a:p>
            <a:pPr marL="0" indent="0">
              <a:buNone/>
            </a:pPr>
            <a:r>
              <a:rPr lang="en-US" dirty="0"/>
              <a:t>fork</a:t>
            </a:r>
            <a:r>
              <a:rPr lang="ja-JP" altLang="en-US"/>
              <a:t>関数は復帰時に親プロセスに子プロセスのプロセス</a:t>
            </a:r>
            <a:r>
              <a:rPr lang="en-US" dirty="0"/>
              <a:t>ID</a:t>
            </a:r>
            <a:r>
              <a:rPr lang="ja-JP" altLang="en-US"/>
              <a:t>を子プロセスには</a:t>
            </a:r>
            <a:r>
              <a:rPr lang="en-US" altLang="ja-JP" dirty="0"/>
              <a:t>0</a:t>
            </a:r>
            <a:r>
              <a:rPr lang="ja-JP" altLang="en-US"/>
              <a:t>を返す</a:t>
            </a:r>
            <a:endParaRPr lang="en-JP" dirty="0"/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F1495F-8115-E042-A48C-FF7D2ED1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5384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  <a:t>同じプログラムを複数のプロセスに分けて処理する際はfork()関数のみ用いる</a:t>
            </a:r>
            <a:endParaRPr kumimoji="0" lang="en-JP" altLang="en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JP" altLang="en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4459B0-C5D9-D24E-AA0F-D2F43D858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609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34895" tIns="-92046" rIns="-68241" bIns="-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1000" b="1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  <a:hlinkClick r:id="rId2"/>
              </a:rPr>
              <a:t>moonorange</a:t>
            </a:r>
            <a: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  <a:t>  </a:t>
            </a:r>
            <a:r>
              <a:rPr kumimoji="0" lang="en-JP" altLang="en-JP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  <a:hlinkClick r:id="rId3"/>
              </a:rPr>
              <a:t>13:20</a:t>
            </a:r>
            <a:b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</a:br>
            <a:endParaRPr kumimoji="0" lang="en-JP" altLang="en-JP" sz="10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Arial" panose="020B0604020202020204" pitchFamily="34" charset="0"/>
              <a:ea typeface="NotoSansJP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  <a:t>fork関数は復帰時に親プロセスに子プロセスのプロセスIDを子プロセスには0を返す</a:t>
            </a:r>
            <a:endParaRPr kumimoji="0" lang="en-JP" altLang="en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8A6481-AE9E-774C-A236-931902E9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5384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  <a:t>同じプログラムを複数のプロセスに分けて処理する際はfork()関数のみ用いる</a:t>
            </a:r>
            <a:endParaRPr kumimoji="0" lang="en-JP" altLang="en-JP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JP" altLang="en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DFFA31-CDEA-C240-9858-F4159C88C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609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34895" tIns="-92046" rIns="-68241" bIns="-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1000" b="1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  <a:hlinkClick r:id="rId2"/>
              </a:rPr>
              <a:t>moonorange</a:t>
            </a:r>
            <a: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  <a:t>  </a:t>
            </a:r>
            <a:r>
              <a:rPr kumimoji="0" lang="en-JP" altLang="en-JP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  <a:hlinkClick r:id="rId3"/>
              </a:rPr>
              <a:t>13:20</a:t>
            </a:r>
            <a:b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</a:br>
            <a:endParaRPr kumimoji="0" lang="en-JP" altLang="en-JP" sz="10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Arial" panose="020B0604020202020204" pitchFamily="34" charset="0"/>
              <a:ea typeface="NotoSansJP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  <a:t>fork関数は復帰時に親プロセスに子プロセスのプロセスIDを子プロセスには0を返す</a:t>
            </a:r>
            <a:endParaRPr kumimoji="0" lang="en-JP" altLang="en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9249AC-BAE3-4C43-A4A3-E361B835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5384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  <a:t>同じプログラムを複数のプロセスに分けて処理する際はfork()関数のみ用いる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JP" altLang="en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D96CB1-C4B0-F640-817C-21A900A1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6096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34895" tIns="-92046" rIns="-68241" bIns="-12219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1000" b="1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  <a:hlinkClick r:id="rId2"/>
              </a:rPr>
              <a:t>moonorange</a:t>
            </a:r>
            <a: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  <a:t>  </a:t>
            </a:r>
            <a:r>
              <a:rPr kumimoji="0" lang="en-JP" altLang="en-JP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  <a:hlinkClick r:id="rId3"/>
              </a:rPr>
              <a:t>13:20</a:t>
            </a:r>
            <a:b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</a:br>
            <a:endParaRPr kumimoji="0" lang="en-JP" altLang="en-JP" sz="1000" b="0" i="0" u="none" strike="noStrike" cap="none" normalizeH="0" baseline="0">
              <a:ln>
                <a:noFill/>
              </a:ln>
              <a:solidFill>
                <a:srgbClr val="1D1C1D"/>
              </a:solidFill>
              <a:effectLst/>
              <a:latin typeface="Arial" panose="020B0604020202020204" pitchFamily="34" charset="0"/>
              <a:ea typeface="NotoSansJP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10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Arial" panose="020B0604020202020204" pitchFamily="34" charset="0"/>
                <a:ea typeface="NotoSansJP"/>
              </a:rPr>
              <a:t>fork関数は復帰時に親プロセスに子プロセスのプロセスIDを子プロセスには0を返す</a:t>
            </a:r>
            <a:endParaRPr kumimoji="0" lang="en-JP" altLang="en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1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6EAD-5B6C-1F40-9B6B-816DF75D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 dirty="0"/>
              <a:t>2</a:t>
            </a:r>
            <a:endParaRPr lang="en-JP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C360424-784B-D94B-9649-6C3159224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49441"/>
              </p:ext>
            </p:extLst>
          </p:nvPr>
        </p:nvGraphicFramePr>
        <p:xfrm>
          <a:off x="4244010" y="1432115"/>
          <a:ext cx="4250634" cy="4203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7A517C9-7E4B-9A4D-871F-FC9D3BDBD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1623"/>
              </p:ext>
            </p:extLst>
          </p:nvPr>
        </p:nvGraphicFramePr>
        <p:xfrm>
          <a:off x="102703" y="1348545"/>
          <a:ext cx="4340088" cy="3710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67A2F6-9B0F-E746-BFF3-9ACC02E79B0E}"/>
              </a:ext>
            </a:extLst>
          </p:cNvPr>
          <p:cNvSpPr txBox="1"/>
          <p:nvPr/>
        </p:nvSpPr>
        <p:spPr>
          <a:xfrm>
            <a:off x="9193427" y="1878227"/>
            <a:ext cx="2693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ほとんどの時間でプロセス０が動いている</a:t>
            </a:r>
            <a:endParaRPr lang="en-US" altLang="ja-JP" dirty="0"/>
          </a:p>
          <a:p>
            <a:endParaRPr lang="en-US" dirty="0"/>
          </a:p>
          <a:p>
            <a:r>
              <a:rPr lang="en-JP" dirty="0"/>
              <a:t>140</a:t>
            </a:r>
            <a:r>
              <a:rPr lang="ja-JP" altLang="en-US"/>
              <a:t>程度で終了している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89093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443A-4A37-D141-AC4D-91CBBE53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706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課題２</a:t>
            </a:r>
            <a:endParaRPr lang="en-JP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593628-9968-774B-B90C-70FD704F1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710846"/>
              </p:ext>
            </p:extLst>
          </p:nvPr>
        </p:nvGraphicFramePr>
        <p:xfrm>
          <a:off x="467498" y="543698"/>
          <a:ext cx="7972168" cy="6314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0973F4-0D84-8441-A9DE-589B45B00257}"/>
              </a:ext>
            </a:extLst>
          </p:cNvPr>
          <p:cNvSpPr txBox="1"/>
          <p:nvPr/>
        </p:nvSpPr>
        <p:spPr>
          <a:xfrm>
            <a:off x="8944232" y="2967335"/>
            <a:ext cx="278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同時には１プロセスのみ</a:t>
            </a:r>
            <a:endParaRPr lang="en-US" altLang="ja-JP" dirty="0"/>
          </a:p>
          <a:p>
            <a:pPr algn="ctr"/>
            <a:r>
              <a:rPr lang="ja-JP" altLang="en-US"/>
              <a:t>ほぼ同時に２つのプロセスが終了している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7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99EB7-1351-9D4C-BBD6-686179F6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ja-JP" altLang="en-US" sz="4800">
                <a:solidFill>
                  <a:schemeClr val="bg1"/>
                </a:solidFill>
              </a:rPr>
              <a:t>課題</a:t>
            </a:r>
            <a:r>
              <a:rPr lang="en-US" altLang="ja-JP" sz="4800" dirty="0">
                <a:solidFill>
                  <a:schemeClr val="bg1"/>
                </a:solidFill>
              </a:rPr>
              <a:t>2</a:t>
            </a:r>
            <a:br>
              <a:rPr lang="en-US" altLang="ja-JP" sz="4800" dirty="0">
                <a:solidFill>
                  <a:schemeClr val="bg1"/>
                </a:solidFill>
              </a:rPr>
            </a:br>
            <a:r>
              <a:rPr lang="ja-JP" altLang="en-US" sz="1400">
                <a:solidFill>
                  <a:schemeClr val="bg1"/>
                </a:solidFill>
              </a:rPr>
              <a:t>終了時刻が単一プロセスよりも長い</a:t>
            </a:r>
            <a:br>
              <a:rPr lang="en-US" altLang="ja-JP" sz="1400" dirty="0">
                <a:solidFill>
                  <a:schemeClr val="bg1"/>
                </a:solidFill>
              </a:rPr>
            </a:br>
            <a:r>
              <a:rPr lang="ja-JP" altLang="en-US" sz="1400">
                <a:solidFill>
                  <a:schemeClr val="bg1"/>
                </a:solidFill>
              </a:rPr>
              <a:t>同時には１プロセスのみ</a:t>
            </a:r>
            <a:endParaRPr lang="en-JP" sz="14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F93B5E-1FCE-CB45-8837-E6E73C32B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94801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992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FCEF-973E-204C-8CAA-5E2E38E7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課題２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25FF-CCCA-C841-9371-B2FCBF27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7A517C9-7E4B-9A4D-871F-FC9D3BDBD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255168"/>
              </p:ext>
            </p:extLst>
          </p:nvPr>
        </p:nvGraphicFramePr>
        <p:xfrm>
          <a:off x="634313" y="681036"/>
          <a:ext cx="9115168" cy="5954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4F2B6-8190-9E46-8819-81C2EE50216F}"/>
              </a:ext>
            </a:extLst>
          </p:cNvPr>
          <p:cNvSpPr txBox="1"/>
          <p:nvPr/>
        </p:nvSpPr>
        <p:spPr>
          <a:xfrm>
            <a:off x="9329351" y="2551837"/>
            <a:ext cx="273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各プロセスの終了時刻はほぼ同じ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時間は１プロセスの時より</a:t>
            </a:r>
            <a:r>
              <a:rPr lang="en-US" altLang="ja-JP" dirty="0"/>
              <a:t>3~4</a:t>
            </a:r>
            <a:r>
              <a:rPr lang="ja-JP" altLang="en-US"/>
              <a:t>倍になっている。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同時には１プロセスしか処理されていない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67735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A6D6-974E-354C-AF2B-F9E471B2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課題３　優先度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040B-A3FC-024E-8C35-D812C9BA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C,D,E,A,B</a:t>
            </a:r>
            <a:r>
              <a:rPr lang="ja-JP" altLang="en-US"/>
              <a:t>の順に優先度が設定される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12750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237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OS 04RAssignment</vt:lpstr>
      <vt:lpstr>課題１ forkについて</vt:lpstr>
      <vt:lpstr>課題2</vt:lpstr>
      <vt:lpstr>課題２</vt:lpstr>
      <vt:lpstr>課題2 終了時刻が単一プロセスよりも長い 同時には１プロセスのみ</vt:lpstr>
      <vt:lpstr>課題２</vt:lpstr>
      <vt:lpstr>課題３　優先度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04RAssignment</dc:title>
  <dc:creator>KIDA KEIGO</dc:creator>
  <cp:lastModifiedBy>KIDA KEIGO</cp:lastModifiedBy>
  <cp:revision>4</cp:revision>
  <dcterms:created xsi:type="dcterms:W3CDTF">2020-06-09T13:14:30Z</dcterms:created>
  <dcterms:modified xsi:type="dcterms:W3CDTF">2020-06-09T13:36:45Z</dcterms:modified>
</cp:coreProperties>
</file>