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80E4F-4720-5749-B0FC-891B5D280753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95C6F000-2548-7A4C-9062-8292F5B77150}">
      <dgm:prSet phldrT="[Text]"/>
      <dgm:spPr/>
      <dgm:t>
        <a:bodyPr/>
        <a:lstStyle/>
        <a:p>
          <a:r>
            <a:rPr lang="en-US" dirty="0"/>
            <a:t>100</a:t>
          </a:r>
        </a:p>
      </dgm:t>
    </dgm:pt>
    <dgm:pt modelId="{4E8C17EE-B486-3741-A405-2B16DEDBCB98}" type="parTrans" cxnId="{664BDC1A-EE63-3E4C-BD5B-1C588D23D3A7}">
      <dgm:prSet/>
      <dgm:spPr/>
      <dgm:t>
        <a:bodyPr/>
        <a:lstStyle/>
        <a:p>
          <a:endParaRPr lang="en-US"/>
        </a:p>
      </dgm:t>
    </dgm:pt>
    <dgm:pt modelId="{7BD921CD-EFF6-EB4E-B08F-1D8404A2B907}" type="sibTrans" cxnId="{664BDC1A-EE63-3E4C-BD5B-1C588D23D3A7}">
      <dgm:prSet/>
      <dgm:spPr/>
      <dgm:t>
        <a:bodyPr/>
        <a:lstStyle/>
        <a:p>
          <a:endParaRPr lang="en-US"/>
        </a:p>
      </dgm:t>
    </dgm:pt>
    <dgm:pt modelId="{67333BB6-CE5E-5645-834B-C9DB81B4337C}">
      <dgm:prSet phldrT="[Text]"/>
      <dgm:spPr/>
      <dgm:t>
        <a:bodyPr/>
        <a:lstStyle/>
        <a:p>
          <a:r>
            <a:rPr lang="en-US" dirty="0"/>
            <a:t>100</a:t>
          </a:r>
        </a:p>
      </dgm:t>
    </dgm:pt>
    <dgm:pt modelId="{0D60E05A-76DF-E04C-992E-9348A25DDA82}" type="parTrans" cxnId="{691D00CB-D2B4-8F40-B41B-A26FEBD354F2}">
      <dgm:prSet/>
      <dgm:spPr/>
      <dgm:t>
        <a:bodyPr/>
        <a:lstStyle/>
        <a:p>
          <a:endParaRPr lang="en-US"/>
        </a:p>
      </dgm:t>
    </dgm:pt>
    <dgm:pt modelId="{4AEF0E04-9EC3-354D-980E-9F287FCABFC8}" type="sibTrans" cxnId="{691D00CB-D2B4-8F40-B41B-A26FEBD354F2}">
      <dgm:prSet/>
      <dgm:spPr/>
      <dgm:t>
        <a:bodyPr/>
        <a:lstStyle/>
        <a:p>
          <a:endParaRPr lang="en-US"/>
        </a:p>
      </dgm:t>
    </dgm:pt>
    <dgm:pt modelId="{6AA83960-04A2-1E44-8EF5-2857F92D577F}">
      <dgm:prSet phldrT="[Text]"/>
      <dgm:spPr/>
      <dgm:t>
        <a:bodyPr/>
        <a:lstStyle/>
        <a:p>
          <a:r>
            <a:rPr lang="en-US" dirty="0"/>
            <a:t>99.7</a:t>
          </a:r>
        </a:p>
      </dgm:t>
    </dgm:pt>
    <dgm:pt modelId="{7B90ED5B-CE7F-984A-9629-B5A67F16247C}" type="parTrans" cxnId="{D224BB51-4025-B54F-AE13-EF3BAA266531}">
      <dgm:prSet/>
      <dgm:spPr/>
      <dgm:t>
        <a:bodyPr/>
        <a:lstStyle/>
        <a:p>
          <a:endParaRPr lang="en-US"/>
        </a:p>
      </dgm:t>
    </dgm:pt>
    <dgm:pt modelId="{EC238EAD-83B2-EA4F-82E2-11CAF7036B49}" type="sibTrans" cxnId="{D224BB51-4025-B54F-AE13-EF3BAA266531}">
      <dgm:prSet/>
      <dgm:spPr/>
      <dgm:t>
        <a:bodyPr/>
        <a:lstStyle/>
        <a:p>
          <a:endParaRPr lang="en-US"/>
        </a:p>
      </dgm:t>
    </dgm:pt>
    <dgm:pt modelId="{746BD4FD-4AD4-9B45-895D-C71BCCD411D0}" type="pres">
      <dgm:prSet presAssocID="{C7780E4F-4720-5749-B0FC-891B5D280753}" presName="Name0" presStyleCnt="0">
        <dgm:presLayoutVars>
          <dgm:dir/>
          <dgm:resizeHandles val="exact"/>
        </dgm:presLayoutVars>
      </dgm:prSet>
      <dgm:spPr/>
    </dgm:pt>
    <dgm:pt modelId="{9A3114B0-209B-6947-885B-A0A4682CED13}" type="pres">
      <dgm:prSet presAssocID="{95C6F000-2548-7A4C-9062-8292F5B77150}" presName="parTxOnly" presStyleLbl="node1" presStyleIdx="0" presStyleCnt="3">
        <dgm:presLayoutVars>
          <dgm:bulletEnabled val="1"/>
        </dgm:presLayoutVars>
      </dgm:prSet>
      <dgm:spPr/>
    </dgm:pt>
    <dgm:pt modelId="{08FD430F-4FF0-B44E-8785-C378F6E01325}" type="pres">
      <dgm:prSet presAssocID="{7BD921CD-EFF6-EB4E-B08F-1D8404A2B907}" presName="parSpace" presStyleCnt="0"/>
      <dgm:spPr/>
    </dgm:pt>
    <dgm:pt modelId="{695B9580-67A5-164B-A70C-AE25407DA96C}" type="pres">
      <dgm:prSet presAssocID="{67333BB6-CE5E-5645-834B-C9DB81B4337C}" presName="parTxOnly" presStyleLbl="node1" presStyleIdx="1" presStyleCnt="3">
        <dgm:presLayoutVars>
          <dgm:bulletEnabled val="1"/>
        </dgm:presLayoutVars>
      </dgm:prSet>
      <dgm:spPr/>
    </dgm:pt>
    <dgm:pt modelId="{0D6971A6-C986-F841-9EAD-FFEEC63F7E8B}" type="pres">
      <dgm:prSet presAssocID="{4AEF0E04-9EC3-354D-980E-9F287FCABFC8}" presName="parSpace" presStyleCnt="0"/>
      <dgm:spPr/>
    </dgm:pt>
    <dgm:pt modelId="{3B3B3298-BA95-2043-8E81-E73FB1427109}" type="pres">
      <dgm:prSet presAssocID="{6AA83960-04A2-1E44-8EF5-2857F92D577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64BDC1A-EE63-3E4C-BD5B-1C588D23D3A7}" srcId="{C7780E4F-4720-5749-B0FC-891B5D280753}" destId="{95C6F000-2548-7A4C-9062-8292F5B77150}" srcOrd="0" destOrd="0" parTransId="{4E8C17EE-B486-3741-A405-2B16DEDBCB98}" sibTransId="{7BD921CD-EFF6-EB4E-B08F-1D8404A2B907}"/>
    <dgm:cxn modelId="{D224BB51-4025-B54F-AE13-EF3BAA266531}" srcId="{C7780E4F-4720-5749-B0FC-891B5D280753}" destId="{6AA83960-04A2-1E44-8EF5-2857F92D577F}" srcOrd="2" destOrd="0" parTransId="{7B90ED5B-CE7F-984A-9629-B5A67F16247C}" sibTransId="{EC238EAD-83B2-EA4F-82E2-11CAF7036B49}"/>
    <dgm:cxn modelId="{9328247C-2C59-8A49-A110-FAB46C2F4748}" type="presOf" srcId="{C7780E4F-4720-5749-B0FC-891B5D280753}" destId="{746BD4FD-4AD4-9B45-895D-C71BCCD411D0}" srcOrd="0" destOrd="0" presId="urn:microsoft.com/office/officeart/2005/8/layout/hChevron3"/>
    <dgm:cxn modelId="{72422AA4-7F37-EA4F-AD90-C695156A5996}" type="presOf" srcId="{6AA83960-04A2-1E44-8EF5-2857F92D577F}" destId="{3B3B3298-BA95-2043-8E81-E73FB1427109}" srcOrd="0" destOrd="0" presId="urn:microsoft.com/office/officeart/2005/8/layout/hChevron3"/>
    <dgm:cxn modelId="{3C48C2AD-FAEC-1547-9021-11A06D3AE3CA}" type="presOf" srcId="{67333BB6-CE5E-5645-834B-C9DB81B4337C}" destId="{695B9580-67A5-164B-A70C-AE25407DA96C}" srcOrd="0" destOrd="0" presId="urn:microsoft.com/office/officeart/2005/8/layout/hChevron3"/>
    <dgm:cxn modelId="{691D00CB-D2B4-8F40-B41B-A26FEBD354F2}" srcId="{C7780E4F-4720-5749-B0FC-891B5D280753}" destId="{67333BB6-CE5E-5645-834B-C9DB81B4337C}" srcOrd="1" destOrd="0" parTransId="{0D60E05A-76DF-E04C-992E-9348A25DDA82}" sibTransId="{4AEF0E04-9EC3-354D-980E-9F287FCABFC8}"/>
    <dgm:cxn modelId="{E112FBF2-4E1C-C941-AB49-0E0B3C622A24}" type="presOf" srcId="{95C6F000-2548-7A4C-9062-8292F5B77150}" destId="{9A3114B0-209B-6947-885B-A0A4682CED13}" srcOrd="0" destOrd="0" presId="urn:microsoft.com/office/officeart/2005/8/layout/hChevron3"/>
    <dgm:cxn modelId="{80D2786A-8573-3941-AE42-4D422F303A12}" type="presParOf" srcId="{746BD4FD-4AD4-9B45-895D-C71BCCD411D0}" destId="{9A3114B0-209B-6947-885B-A0A4682CED13}" srcOrd="0" destOrd="0" presId="urn:microsoft.com/office/officeart/2005/8/layout/hChevron3"/>
    <dgm:cxn modelId="{305FA32A-76B8-E64F-B59A-5DC786C6DF91}" type="presParOf" srcId="{746BD4FD-4AD4-9B45-895D-C71BCCD411D0}" destId="{08FD430F-4FF0-B44E-8785-C378F6E01325}" srcOrd="1" destOrd="0" presId="urn:microsoft.com/office/officeart/2005/8/layout/hChevron3"/>
    <dgm:cxn modelId="{1716E834-7754-8A47-8E1C-1F20C1ED67B7}" type="presParOf" srcId="{746BD4FD-4AD4-9B45-895D-C71BCCD411D0}" destId="{695B9580-67A5-164B-A70C-AE25407DA96C}" srcOrd="2" destOrd="0" presId="urn:microsoft.com/office/officeart/2005/8/layout/hChevron3"/>
    <dgm:cxn modelId="{16919BBA-8B05-D04A-BD0C-332596A3C2B2}" type="presParOf" srcId="{746BD4FD-4AD4-9B45-895D-C71BCCD411D0}" destId="{0D6971A6-C986-F841-9EAD-FFEEC63F7E8B}" srcOrd="3" destOrd="0" presId="urn:microsoft.com/office/officeart/2005/8/layout/hChevron3"/>
    <dgm:cxn modelId="{5BEBC684-3F36-4E46-9EA4-1EE823C41C38}" type="presParOf" srcId="{746BD4FD-4AD4-9B45-895D-C71BCCD411D0}" destId="{3B3B3298-BA95-2043-8E81-E73FB142710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80E4F-4720-5749-B0FC-891B5D280753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95C6F000-2548-7A4C-9062-8292F5B77150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4E8C17EE-B486-3741-A405-2B16DEDBCB98}" type="parTrans" cxnId="{664BDC1A-EE63-3E4C-BD5B-1C588D23D3A7}">
      <dgm:prSet/>
      <dgm:spPr/>
      <dgm:t>
        <a:bodyPr/>
        <a:lstStyle/>
        <a:p>
          <a:endParaRPr lang="en-US"/>
        </a:p>
      </dgm:t>
    </dgm:pt>
    <dgm:pt modelId="{7BD921CD-EFF6-EB4E-B08F-1D8404A2B907}" type="sibTrans" cxnId="{664BDC1A-EE63-3E4C-BD5B-1C588D23D3A7}">
      <dgm:prSet/>
      <dgm:spPr/>
      <dgm:t>
        <a:bodyPr/>
        <a:lstStyle/>
        <a:p>
          <a:endParaRPr lang="en-US"/>
        </a:p>
      </dgm:t>
    </dgm:pt>
    <dgm:pt modelId="{67333BB6-CE5E-5645-834B-C9DB81B4337C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0D60E05A-76DF-E04C-992E-9348A25DDA82}" type="parTrans" cxnId="{691D00CB-D2B4-8F40-B41B-A26FEBD354F2}">
      <dgm:prSet/>
      <dgm:spPr/>
      <dgm:t>
        <a:bodyPr/>
        <a:lstStyle/>
        <a:p>
          <a:endParaRPr lang="en-US"/>
        </a:p>
      </dgm:t>
    </dgm:pt>
    <dgm:pt modelId="{4AEF0E04-9EC3-354D-980E-9F287FCABFC8}" type="sibTrans" cxnId="{691D00CB-D2B4-8F40-B41B-A26FEBD354F2}">
      <dgm:prSet/>
      <dgm:spPr/>
      <dgm:t>
        <a:bodyPr/>
        <a:lstStyle/>
        <a:p>
          <a:endParaRPr lang="en-US"/>
        </a:p>
      </dgm:t>
    </dgm:pt>
    <dgm:pt modelId="{6AA83960-04A2-1E44-8EF5-2857F92D577F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7B90ED5B-CE7F-984A-9629-B5A67F16247C}" type="parTrans" cxnId="{D224BB51-4025-B54F-AE13-EF3BAA266531}">
      <dgm:prSet/>
      <dgm:spPr/>
      <dgm:t>
        <a:bodyPr/>
        <a:lstStyle/>
        <a:p>
          <a:endParaRPr lang="en-US"/>
        </a:p>
      </dgm:t>
    </dgm:pt>
    <dgm:pt modelId="{EC238EAD-83B2-EA4F-82E2-11CAF7036B49}" type="sibTrans" cxnId="{D224BB51-4025-B54F-AE13-EF3BAA266531}">
      <dgm:prSet/>
      <dgm:spPr/>
      <dgm:t>
        <a:bodyPr/>
        <a:lstStyle/>
        <a:p>
          <a:endParaRPr lang="en-US"/>
        </a:p>
      </dgm:t>
    </dgm:pt>
    <dgm:pt modelId="{746BD4FD-4AD4-9B45-895D-C71BCCD411D0}" type="pres">
      <dgm:prSet presAssocID="{C7780E4F-4720-5749-B0FC-891B5D280753}" presName="Name0" presStyleCnt="0">
        <dgm:presLayoutVars>
          <dgm:dir/>
          <dgm:resizeHandles val="exact"/>
        </dgm:presLayoutVars>
      </dgm:prSet>
      <dgm:spPr/>
    </dgm:pt>
    <dgm:pt modelId="{9A3114B0-209B-6947-885B-A0A4682CED13}" type="pres">
      <dgm:prSet presAssocID="{95C6F000-2548-7A4C-9062-8292F5B77150}" presName="parTxOnly" presStyleLbl="node1" presStyleIdx="0" presStyleCnt="3">
        <dgm:presLayoutVars>
          <dgm:bulletEnabled val="1"/>
        </dgm:presLayoutVars>
      </dgm:prSet>
      <dgm:spPr/>
    </dgm:pt>
    <dgm:pt modelId="{08FD430F-4FF0-B44E-8785-C378F6E01325}" type="pres">
      <dgm:prSet presAssocID="{7BD921CD-EFF6-EB4E-B08F-1D8404A2B907}" presName="parSpace" presStyleCnt="0"/>
      <dgm:spPr/>
    </dgm:pt>
    <dgm:pt modelId="{695B9580-67A5-164B-A70C-AE25407DA96C}" type="pres">
      <dgm:prSet presAssocID="{67333BB6-CE5E-5645-834B-C9DB81B4337C}" presName="parTxOnly" presStyleLbl="node1" presStyleIdx="1" presStyleCnt="3" custLinFactY="13889" custLinFactNeighborY="100000">
        <dgm:presLayoutVars>
          <dgm:bulletEnabled val="1"/>
        </dgm:presLayoutVars>
      </dgm:prSet>
      <dgm:spPr/>
    </dgm:pt>
    <dgm:pt modelId="{0D6971A6-C986-F841-9EAD-FFEEC63F7E8B}" type="pres">
      <dgm:prSet presAssocID="{4AEF0E04-9EC3-354D-980E-9F287FCABFC8}" presName="parSpace" presStyleCnt="0"/>
      <dgm:spPr/>
    </dgm:pt>
    <dgm:pt modelId="{3B3B3298-BA95-2043-8E81-E73FB1427109}" type="pres">
      <dgm:prSet presAssocID="{6AA83960-04A2-1E44-8EF5-2857F92D577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64BDC1A-EE63-3E4C-BD5B-1C588D23D3A7}" srcId="{C7780E4F-4720-5749-B0FC-891B5D280753}" destId="{95C6F000-2548-7A4C-9062-8292F5B77150}" srcOrd="0" destOrd="0" parTransId="{4E8C17EE-B486-3741-A405-2B16DEDBCB98}" sibTransId="{7BD921CD-EFF6-EB4E-B08F-1D8404A2B907}"/>
    <dgm:cxn modelId="{D224BB51-4025-B54F-AE13-EF3BAA266531}" srcId="{C7780E4F-4720-5749-B0FC-891B5D280753}" destId="{6AA83960-04A2-1E44-8EF5-2857F92D577F}" srcOrd="2" destOrd="0" parTransId="{7B90ED5B-CE7F-984A-9629-B5A67F16247C}" sibTransId="{EC238EAD-83B2-EA4F-82E2-11CAF7036B49}"/>
    <dgm:cxn modelId="{9328247C-2C59-8A49-A110-FAB46C2F4748}" type="presOf" srcId="{C7780E4F-4720-5749-B0FC-891B5D280753}" destId="{746BD4FD-4AD4-9B45-895D-C71BCCD411D0}" srcOrd="0" destOrd="0" presId="urn:microsoft.com/office/officeart/2005/8/layout/hChevron3"/>
    <dgm:cxn modelId="{72422AA4-7F37-EA4F-AD90-C695156A5996}" type="presOf" srcId="{6AA83960-04A2-1E44-8EF5-2857F92D577F}" destId="{3B3B3298-BA95-2043-8E81-E73FB1427109}" srcOrd="0" destOrd="0" presId="urn:microsoft.com/office/officeart/2005/8/layout/hChevron3"/>
    <dgm:cxn modelId="{3C48C2AD-FAEC-1547-9021-11A06D3AE3CA}" type="presOf" srcId="{67333BB6-CE5E-5645-834B-C9DB81B4337C}" destId="{695B9580-67A5-164B-A70C-AE25407DA96C}" srcOrd="0" destOrd="0" presId="urn:microsoft.com/office/officeart/2005/8/layout/hChevron3"/>
    <dgm:cxn modelId="{691D00CB-D2B4-8F40-B41B-A26FEBD354F2}" srcId="{C7780E4F-4720-5749-B0FC-891B5D280753}" destId="{67333BB6-CE5E-5645-834B-C9DB81B4337C}" srcOrd="1" destOrd="0" parTransId="{0D60E05A-76DF-E04C-992E-9348A25DDA82}" sibTransId="{4AEF0E04-9EC3-354D-980E-9F287FCABFC8}"/>
    <dgm:cxn modelId="{E112FBF2-4E1C-C941-AB49-0E0B3C622A24}" type="presOf" srcId="{95C6F000-2548-7A4C-9062-8292F5B77150}" destId="{9A3114B0-209B-6947-885B-A0A4682CED13}" srcOrd="0" destOrd="0" presId="urn:microsoft.com/office/officeart/2005/8/layout/hChevron3"/>
    <dgm:cxn modelId="{80D2786A-8573-3941-AE42-4D422F303A12}" type="presParOf" srcId="{746BD4FD-4AD4-9B45-895D-C71BCCD411D0}" destId="{9A3114B0-209B-6947-885B-A0A4682CED13}" srcOrd="0" destOrd="0" presId="urn:microsoft.com/office/officeart/2005/8/layout/hChevron3"/>
    <dgm:cxn modelId="{305FA32A-76B8-E64F-B59A-5DC786C6DF91}" type="presParOf" srcId="{746BD4FD-4AD4-9B45-895D-C71BCCD411D0}" destId="{08FD430F-4FF0-B44E-8785-C378F6E01325}" srcOrd="1" destOrd="0" presId="urn:microsoft.com/office/officeart/2005/8/layout/hChevron3"/>
    <dgm:cxn modelId="{1716E834-7754-8A47-8E1C-1F20C1ED67B7}" type="presParOf" srcId="{746BD4FD-4AD4-9B45-895D-C71BCCD411D0}" destId="{695B9580-67A5-164B-A70C-AE25407DA96C}" srcOrd="2" destOrd="0" presId="urn:microsoft.com/office/officeart/2005/8/layout/hChevron3"/>
    <dgm:cxn modelId="{16919BBA-8B05-D04A-BD0C-332596A3C2B2}" type="presParOf" srcId="{746BD4FD-4AD4-9B45-895D-C71BCCD411D0}" destId="{0D6971A6-C986-F841-9EAD-FFEEC63F7E8B}" srcOrd="3" destOrd="0" presId="urn:microsoft.com/office/officeart/2005/8/layout/hChevron3"/>
    <dgm:cxn modelId="{5BEBC684-3F36-4E46-9EA4-1EE823C41C38}" type="presParOf" srcId="{746BD4FD-4AD4-9B45-895D-C71BCCD411D0}" destId="{3B3B3298-BA95-2043-8E81-E73FB142710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80E4F-4720-5749-B0FC-891B5D280753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95C6F000-2548-7A4C-9062-8292F5B77150}">
      <dgm:prSet phldrT="[Text]"/>
      <dgm:spPr/>
      <dgm:t>
        <a:bodyPr/>
        <a:lstStyle/>
        <a:p>
          <a:r>
            <a:rPr lang="en-US" dirty="0"/>
            <a:t>68.8</a:t>
          </a:r>
        </a:p>
      </dgm:t>
    </dgm:pt>
    <dgm:pt modelId="{4E8C17EE-B486-3741-A405-2B16DEDBCB98}" type="parTrans" cxnId="{664BDC1A-EE63-3E4C-BD5B-1C588D23D3A7}">
      <dgm:prSet/>
      <dgm:spPr/>
      <dgm:t>
        <a:bodyPr/>
        <a:lstStyle/>
        <a:p>
          <a:endParaRPr lang="en-US"/>
        </a:p>
      </dgm:t>
    </dgm:pt>
    <dgm:pt modelId="{7BD921CD-EFF6-EB4E-B08F-1D8404A2B907}" type="sibTrans" cxnId="{664BDC1A-EE63-3E4C-BD5B-1C588D23D3A7}">
      <dgm:prSet/>
      <dgm:spPr/>
      <dgm:t>
        <a:bodyPr/>
        <a:lstStyle/>
        <a:p>
          <a:endParaRPr lang="en-US"/>
        </a:p>
      </dgm:t>
    </dgm:pt>
    <dgm:pt modelId="{67333BB6-CE5E-5645-834B-C9DB81B4337C}">
      <dgm:prSet phldrT="[Text]"/>
      <dgm:spPr/>
      <dgm:t>
        <a:bodyPr/>
        <a:lstStyle/>
        <a:p>
          <a:r>
            <a:rPr lang="en-US" dirty="0"/>
            <a:t>69.4</a:t>
          </a:r>
        </a:p>
      </dgm:t>
    </dgm:pt>
    <dgm:pt modelId="{0D60E05A-76DF-E04C-992E-9348A25DDA82}" type="parTrans" cxnId="{691D00CB-D2B4-8F40-B41B-A26FEBD354F2}">
      <dgm:prSet/>
      <dgm:spPr/>
      <dgm:t>
        <a:bodyPr/>
        <a:lstStyle/>
        <a:p>
          <a:endParaRPr lang="en-US"/>
        </a:p>
      </dgm:t>
    </dgm:pt>
    <dgm:pt modelId="{4AEF0E04-9EC3-354D-980E-9F287FCABFC8}" type="sibTrans" cxnId="{691D00CB-D2B4-8F40-B41B-A26FEBD354F2}">
      <dgm:prSet/>
      <dgm:spPr/>
      <dgm:t>
        <a:bodyPr/>
        <a:lstStyle/>
        <a:p>
          <a:endParaRPr lang="en-US"/>
        </a:p>
      </dgm:t>
    </dgm:pt>
    <dgm:pt modelId="{6AA83960-04A2-1E44-8EF5-2857F92D577F}">
      <dgm:prSet phldrT="[Text]"/>
      <dgm:spPr/>
      <dgm:t>
        <a:bodyPr/>
        <a:lstStyle/>
        <a:p>
          <a:r>
            <a:rPr lang="en-US" dirty="0"/>
            <a:t>70.7</a:t>
          </a:r>
        </a:p>
      </dgm:t>
    </dgm:pt>
    <dgm:pt modelId="{7B90ED5B-CE7F-984A-9629-B5A67F16247C}" type="parTrans" cxnId="{D224BB51-4025-B54F-AE13-EF3BAA266531}">
      <dgm:prSet/>
      <dgm:spPr/>
      <dgm:t>
        <a:bodyPr/>
        <a:lstStyle/>
        <a:p>
          <a:endParaRPr lang="en-US"/>
        </a:p>
      </dgm:t>
    </dgm:pt>
    <dgm:pt modelId="{EC238EAD-83B2-EA4F-82E2-11CAF7036B49}" type="sibTrans" cxnId="{D224BB51-4025-B54F-AE13-EF3BAA266531}">
      <dgm:prSet/>
      <dgm:spPr/>
      <dgm:t>
        <a:bodyPr/>
        <a:lstStyle/>
        <a:p>
          <a:endParaRPr lang="en-US"/>
        </a:p>
      </dgm:t>
    </dgm:pt>
    <dgm:pt modelId="{746BD4FD-4AD4-9B45-895D-C71BCCD411D0}" type="pres">
      <dgm:prSet presAssocID="{C7780E4F-4720-5749-B0FC-891B5D280753}" presName="Name0" presStyleCnt="0">
        <dgm:presLayoutVars>
          <dgm:dir/>
          <dgm:resizeHandles val="exact"/>
        </dgm:presLayoutVars>
      </dgm:prSet>
      <dgm:spPr/>
    </dgm:pt>
    <dgm:pt modelId="{9A3114B0-209B-6947-885B-A0A4682CED13}" type="pres">
      <dgm:prSet presAssocID="{95C6F000-2548-7A4C-9062-8292F5B77150}" presName="parTxOnly" presStyleLbl="node1" presStyleIdx="0" presStyleCnt="3">
        <dgm:presLayoutVars>
          <dgm:bulletEnabled val="1"/>
        </dgm:presLayoutVars>
      </dgm:prSet>
      <dgm:spPr/>
    </dgm:pt>
    <dgm:pt modelId="{08FD430F-4FF0-B44E-8785-C378F6E01325}" type="pres">
      <dgm:prSet presAssocID="{7BD921CD-EFF6-EB4E-B08F-1D8404A2B907}" presName="parSpace" presStyleCnt="0"/>
      <dgm:spPr/>
    </dgm:pt>
    <dgm:pt modelId="{695B9580-67A5-164B-A70C-AE25407DA96C}" type="pres">
      <dgm:prSet presAssocID="{67333BB6-CE5E-5645-834B-C9DB81B4337C}" presName="parTxOnly" presStyleLbl="node1" presStyleIdx="1" presStyleCnt="3">
        <dgm:presLayoutVars>
          <dgm:bulletEnabled val="1"/>
        </dgm:presLayoutVars>
      </dgm:prSet>
      <dgm:spPr/>
    </dgm:pt>
    <dgm:pt modelId="{0D6971A6-C986-F841-9EAD-FFEEC63F7E8B}" type="pres">
      <dgm:prSet presAssocID="{4AEF0E04-9EC3-354D-980E-9F287FCABFC8}" presName="parSpace" presStyleCnt="0"/>
      <dgm:spPr/>
    </dgm:pt>
    <dgm:pt modelId="{3B3B3298-BA95-2043-8E81-E73FB1427109}" type="pres">
      <dgm:prSet presAssocID="{6AA83960-04A2-1E44-8EF5-2857F92D577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64BDC1A-EE63-3E4C-BD5B-1C588D23D3A7}" srcId="{C7780E4F-4720-5749-B0FC-891B5D280753}" destId="{95C6F000-2548-7A4C-9062-8292F5B77150}" srcOrd="0" destOrd="0" parTransId="{4E8C17EE-B486-3741-A405-2B16DEDBCB98}" sibTransId="{7BD921CD-EFF6-EB4E-B08F-1D8404A2B907}"/>
    <dgm:cxn modelId="{D224BB51-4025-B54F-AE13-EF3BAA266531}" srcId="{C7780E4F-4720-5749-B0FC-891B5D280753}" destId="{6AA83960-04A2-1E44-8EF5-2857F92D577F}" srcOrd="2" destOrd="0" parTransId="{7B90ED5B-CE7F-984A-9629-B5A67F16247C}" sibTransId="{EC238EAD-83B2-EA4F-82E2-11CAF7036B49}"/>
    <dgm:cxn modelId="{9328247C-2C59-8A49-A110-FAB46C2F4748}" type="presOf" srcId="{C7780E4F-4720-5749-B0FC-891B5D280753}" destId="{746BD4FD-4AD4-9B45-895D-C71BCCD411D0}" srcOrd="0" destOrd="0" presId="urn:microsoft.com/office/officeart/2005/8/layout/hChevron3"/>
    <dgm:cxn modelId="{72422AA4-7F37-EA4F-AD90-C695156A5996}" type="presOf" srcId="{6AA83960-04A2-1E44-8EF5-2857F92D577F}" destId="{3B3B3298-BA95-2043-8E81-E73FB1427109}" srcOrd="0" destOrd="0" presId="urn:microsoft.com/office/officeart/2005/8/layout/hChevron3"/>
    <dgm:cxn modelId="{3C48C2AD-FAEC-1547-9021-11A06D3AE3CA}" type="presOf" srcId="{67333BB6-CE5E-5645-834B-C9DB81B4337C}" destId="{695B9580-67A5-164B-A70C-AE25407DA96C}" srcOrd="0" destOrd="0" presId="urn:microsoft.com/office/officeart/2005/8/layout/hChevron3"/>
    <dgm:cxn modelId="{691D00CB-D2B4-8F40-B41B-A26FEBD354F2}" srcId="{C7780E4F-4720-5749-B0FC-891B5D280753}" destId="{67333BB6-CE5E-5645-834B-C9DB81B4337C}" srcOrd="1" destOrd="0" parTransId="{0D60E05A-76DF-E04C-992E-9348A25DDA82}" sibTransId="{4AEF0E04-9EC3-354D-980E-9F287FCABFC8}"/>
    <dgm:cxn modelId="{E112FBF2-4E1C-C941-AB49-0E0B3C622A24}" type="presOf" srcId="{95C6F000-2548-7A4C-9062-8292F5B77150}" destId="{9A3114B0-209B-6947-885B-A0A4682CED13}" srcOrd="0" destOrd="0" presId="urn:microsoft.com/office/officeart/2005/8/layout/hChevron3"/>
    <dgm:cxn modelId="{80D2786A-8573-3941-AE42-4D422F303A12}" type="presParOf" srcId="{746BD4FD-4AD4-9B45-895D-C71BCCD411D0}" destId="{9A3114B0-209B-6947-885B-A0A4682CED13}" srcOrd="0" destOrd="0" presId="urn:microsoft.com/office/officeart/2005/8/layout/hChevron3"/>
    <dgm:cxn modelId="{305FA32A-76B8-E64F-B59A-5DC786C6DF91}" type="presParOf" srcId="{746BD4FD-4AD4-9B45-895D-C71BCCD411D0}" destId="{08FD430F-4FF0-B44E-8785-C378F6E01325}" srcOrd="1" destOrd="0" presId="urn:microsoft.com/office/officeart/2005/8/layout/hChevron3"/>
    <dgm:cxn modelId="{1716E834-7754-8A47-8E1C-1F20C1ED67B7}" type="presParOf" srcId="{746BD4FD-4AD4-9B45-895D-C71BCCD411D0}" destId="{695B9580-67A5-164B-A70C-AE25407DA96C}" srcOrd="2" destOrd="0" presId="urn:microsoft.com/office/officeart/2005/8/layout/hChevron3"/>
    <dgm:cxn modelId="{16919BBA-8B05-D04A-BD0C-332596A3C2B2}" type="presParOf" srcId="{746BD4FD-4AD4-9B45-895D-C71BCCD411D0}" destId="{0D6971A6-C986-F841-9EAD-FFEEC63F7E8B}" srcOrd="3" destOrd="0" presId="urn:microsoft.com/office/officeart/2005/8/layout/hChevron3"/>
    <dgm:cxn modelId="{5BEBC684-3F36-4E46-9EA4-1EE823C41C38}" type="presParOf" srcId="{746BD4FD-4AD4-9B45-895D-C71BCCD411D0}" destId="{3B3B3298-BA95-2043-8E81-E73FB142710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780E4F-4720-5749-B0FC-891B5D280753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95C6F000-2548-7A4C-9062-8292F5B77150}">
      <dgm:prSet phldrT="[Text]"/>
      <dgm:spPr/>
      <dgm:t>
        <a:bodyPr/>
        <a:lstStyle/>
        <a:p>
          <a:r>
            <a:rPr lang="en-US" dirty="0"/>
            <a:t>31.2</a:t>
          </a:r>
        </a:p>
      </dgm:t>
    </dgm:pt>
    <dgm:pt modelId="{4E8C17EE-B486-3741-A405-2B16DEDBCB98}" type="parTrans" cxnId="{664BDC1A-EE63-3E4C-BD5B-1C588D23D3A7}">
      <dgm:prSet/>
      <dgm:spPr/>
      <dgm:t>
        <a:bodyPr/>
        <a:lstStyle/>
        <a:p>
          <a:endParaRPr lang="en-US"/>
        </a:p>
      </dgm:t>
    </dgm:pt>
    <dgm:pt modelId="{7BD921CD-EFF6-EB4E-B08F-1D8404A2B907}" type="sibTrans" cxnId="{664BDC1A-EE63-3E4C-BD5B-1C588D23D3A7}">
      <dgm:prSet/>
      <dgm:spPr/>
      <dgm:t>
        <a:bodyPr/>
        <a:lstStyle/>
        <a:p>
          <a:endParaRPr lang="en-US"/>
        </a:p>
      </dgm:t>
    </dgm:pt>
    <dgm:pt modelId="{67333BB6-CE5E-5645-834B-C9DB81B4337C}">
      <dgm:prSet phldrT="[Text]"/>
      <dgm:spPr/>
      <dgm:t>
        <a:bodyPr/>
        <a:lstStyle/>
        <a:p>
          <a:r>
            <a:rPr lang="en-US" dirty="0"/>
            <a:t>30.6</a:t>
          </a:r>
        </a:p>
      </dgm:t>
    </dgm:pt>
    <dgm:pt modelId="{0D60E05A-76DF-E04C-992E-9348A25DDA82}" type="parTrans" cxnId="{691D00CB-D2B4-8F40-B41B-A26FEBD354F2}">
      <dgm:prSet/>
      <dgm:spPr/>
      <dgm:t>
        <a:bodyPr/>
        <a:lstStyle/>
        <a:p>
          <a:endParaRPr lang="en-US"/>
        </a:p>
      </dgm:t>
    </dgm:pt>
    <dgm:pt modelId="{4AEF0E04-9EC3-354D-980E-9F287FCABFC8}" type="sibTrans" cxnId="{691D00CB-D2B4-8F40-B41B-A26FEBD354F2}">
      <dgm:prSet/>
      <dgm:spPr/>
      <dgm:t>
        <a:bodyPr/>
        <a:lstStyle/>
        <a:p>
          <a:endParaRPr lang="en-US"/>
        </a:p>
      </dgm:t>
    </dgm:pt>
    <dgm:pt modelId="{6AA83960-04A2-1E44-8EF5-2857F92D577F}">
      <dgm:prSet phldrT="[Text]"/>
      <dgm:spPr/>
      <dgm:t>
        <a:bodyPr/>
        <a:lstStyle/>
        <a:p>
          <a:r>
            <a:rPr lang="en-US" dirty="0"/>
            <a:t>29.3</a:t>
          </a:r>
        </a:p>
      </dgm:t>
    </dgm:pt>
    <dgm:pt modelId="{7B90ED5B-CE7F-984A-9629-B5A67F16247C}" type="parTrans" cxnId="{D224BB51-4025-B54F-AE13-EF3BAA266531}">
      <dgm:prSet/>
      <dgm:spPr/>
      <dgm:t>
        <a:bodyPr/>
        <a:lstStyle/>
        <a:p>
          <a:endParaRPr lang="en-US"/>
        </a:p>
      </dgm:t>
    </dgm:pt>
    <dgm:pt modelId="{EC238EAD-83B2-EA4F-82E2-11CAF7036B49}" type="sibTrans" cxnId="{D224BB51-4025-B54F-AE13-EF3BAA266531}">
      <dgm:prSet/>
      <dgm:spPr/>
      <dgm:t>
        <a:bodyPr/>
        <a:lstStyle/>
        <a:p>
          <a:endParaRPr lang="en-US"/>
        </a:p>
      </dgm:t>
    </dgm:pt>
    <dgm:pt modelId="{746BD4FD-4AD4-9B45-895D-C71BCCD411D0}" type="pres">
      <dgm:prSet presAssocID="{C7780E4F-4720-5749-B0FC-891B5D280753}" presName="Name0" presStyleCnt="0">
        <dgm:presLayoutVars>
          <dgm:dir/>
          <dgm:resizeHandles val="exact"/>
        </dgm:presLayoutVars>
      </dgm:prSet>
      <dgm:spPr/>
    </dgm:pt>
    <dgm:pt modelId="{9A3114B0-209B-6947-885B-A0A4682CED13}" type="pres">
      <dgm:prSet presAssocID="{95C6F000-2548-7A4C-9062-8292F5B77150}" presName="parTxOnly" presStyleLbl="node1" presStyleIdx="0" presStyleCnt="3">
        <dgm:presLayoutVars>
          <dgm:bulletEnabled val="1"/>
        </dgm:presLayoutVars>
      </dgm:prSet>
      <dgm:spPr/>
    </dgm:pt>
    <dgm:pt modelId="{08FD430F-4FF0-B44E-8785-C378F6E01325}" type="pres">
      <dgm:prSet presAssocID="{7BD921CD-EFF6-EB4E-B08F-1D8404A2B907}" presName="parSpace" presStyleCnt="0"/>
      <dgm:spPr/>
    </dgm:pt>
    <dgm:pt modelId="{695B9580-67A5-164B-A70C-AE25407DA96C}" type="pres">
      <dgm:prSet presAssocID="{67333BB6-CE5E-5645-834B-C9DB81B4337C}" presName="parTxOnly" presStyleLbl="node1" presStyleIdx="1" presStyleCnt="3" custLinFactY="13889" custLinFactNeighborY="100000">
        <dgm:presLayoutVars>
          <dgm:bulletEnabled val="1"/>
        </dgm:presLayoutVars>
      </dgm:prSet>
      <dgm:spPr/>
    </dgm:pt>
    <dgm:pt modelId="{0D6971A6-C986-F841-9EAD-FFEEC63F7E8B}" type="pres">
      <dgm:prSet presAssocID="{4AEF0E04-9EC3-354D-980E-9F287FCABFC8}" presName="parSpace" presStyleCnt="0"/>
      <dgm:spPr/>
    </dgm:pt>
    <dgm:pt modelId="{3B3B3298-BA95-2043-8E81-E73FB1427109}" type="pres">
      <dgm:prSet presAssocID="{6AA83960-04A2-1E44-8EF5-2857F92D577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64BDC1A-EE63-3E4C-BD5B-1C588D23D3A7}" srcId="{C7780E4F-4720-5749-B0FC-891B5D280753}" destId="{95C6F000-2548-7A4C-9062-8292F5B77150}" srcOrd="0" destOrd="0" parTransId="{4E8C17EE-B486-3741-A405-2B16DEDBCB98}" sibTransId="{7BD921CD-EFF6-EB4E-B08F-1D8404A2B907}"/>
    <dgm:cxn modelId="{D224BB51-4025-B54F-AE13-EF3BAA266531}" srcId="{C7780E4F-4720-5749-B0FC-891B5D280753}" destId="{6AA83960-04A2-1E44-8EF5-2857F92D577F}" srcOrd="2" destOrd="0" parTransId="{7B90ED5B-CE7F-984A-9629-B5A67F16247C}" sibTransId="{EC238EAD-83B2-EA4F-82E2-11CAF7036B49}"/>
    <dgm:cxn modelId="{9328247C-2C59-8A49-A110-FAB46C2F4748}" type="presOf" srcId="{C7780E4F-4720-5749-B0FC-891B5D280753}" destId="{746BD4FD-4AD4-9B45-895D-C71BCCD411D0}" srcOrd="0" destOrd="0" presId="urn:microsoft.com/office/officeart/2005/8/layout/hChevron3"/>
    <dgm:cxn modelId="{72422AA4-7F37-EA4F-AD90-C695156A5996}" type="presOf" srcId="{6AA83960-04A2-1E44-8EF5-2857F92D577F}" destId="{3B3B3298-BA95-2043-8E81-E73FB1427109}" srcOrd="0" destOrd="0" presId="urn:microsoft.com/office/officeart/2005/8/layout/hChevron3"/>
    <dgm:cxn modelId="{3C48C2AD-FAEC-1547-9021-11A06D3AE3CA}" type="presOf" srcId="{67333BB6-CE5E-5645-834B-C9DB81B4337C}" destId="{695B9580-67A5-164B-A70C-AE25407DA96C}" srcOrd="0" destOrd="0" presId="urn:microsoft.com/office/officeart/2005/8/layout/hChevron3"/>
    <dgm:cxn modelId="{691D00CB-D2B4-8F40-B41B-A26FEBD354F2}" srcId="{C7780E4F-4720-5749-B0FC-891B5D280753}" destId="{67333BB6-CE5E-5645-834B-C9DB81B4337C}" srcOrd="1" destOrd="0" parTransId="{0D60E05A-76DF-E04C-992E-9348A25DDA82}" sibTransId="{4AEF0E04-9EC3-354D-980E-9F287FCABFC8}"/>
    <dgm:cxn modelId="{E112FBF2-4E1C-C941-AB49-0E0B3C622A24}" type="presOf" srcId="{95C6F000-2548-7A4C-9062-8292F5B77150}" destId="{9A3114B0-209B-6947-885B-A0A4682CED13}" srcOrd="0" destOrd="0" presId="urn:microsoft.com/office/officeart/2005/8/layout/hChevron3"/>
    <dgm:cxn modelId="{80D2786A-8573-3941-AE42-4D422F303A12}" type="presParOf" srcId="{746BD4FD-4AD4-9B45-895D-C71BCCD411D0}" destId="{9A3114B0-209B-6947-885B-A0A4682CED13}" srcOrd="0" destOrd="0" presId="urn:microsoft.com/office/officeart/2005/8/layout/hChevron3"/>
    <dgm:cxn modelId="{305FA32A-76B8-E64F-B59A-5DC786C6DF91}" type="presParOf" srcId="{746BD4FD-4AD4-9B45-895D-C71BCCD411D0}" destId="{08FD430F-4FF0-B44E-8785-C378F6E01325}" srcOrd="1" destOrd="0" presId="urn:microsoft.com/office/officeart/2005/8/layout/hChevron3"/>
    <dgm:cxn modelId="{1716E834-7754-8A47-8E1C-1F20C1ED67B7}" type="presParOf" srcId="{746BD4FD-4AD4-9B45-895D-C71BCCD411D0}" destId="{695B9580-67A5-164B-A70C-AE25407DA96C}" srcOrd="2" destOrd="0" presId="urn:microsoft.com/office/officeart/2005/8/layout/hChevron3"/>
    <dgm:cxn modelId="{16919BBA-8B05-D04A-BD0C-332596A3C2B2}" type="presParOf" srcId="{746BD4FD-4AD4-9B45-895D-C71BCCD411D0}" destId="{0D6971A6-C986-F841-9EAD-FFEEC63F7E8B}" srcOrd="3" destOrd="0" presId="urn:microsoft.com/office/officeart/2005/8/layout/hChevron3"/>
    <dgm:cxn modelId="{5BEBC684-3F36-4E46-9EA4-1EE823C41C38}" type="presParOf" srcId="{746BD4FD-4AD4-9B45-895D-C71BCCD411D0}" destId="{3B3B3298-BA95-2043-8E81-E73FB142710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114B0-209B-6947-885B-A0A4682CED13}">
      <dsp:nvSpPr>
        <dsp:cNvPr id="0" name=""/>
        <dsp:cNvSpPr/>
      </dsp:nvSpPr>
      <dsp:spPr>
        <a:xfrm>
          <a:off x="2718" y="0"/>
          <a:ext cx="2377413" cy="7837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100</a:t>
          </a:r>
        </a:p>
      </dsp:txBody>
      <dsp:txXfrm>
        <a:off x="2718" y="0"/>
        <a:ext cx="2181470" cy="783773"/>
      </dsp:txXfrm>
    </dsp:sp>
    <dsp:sp modelId="{695B9580-67A5-164B-A70C-AE25407DA96C}">
      <dsp:nvSpPr>
        <dsp:cNvPr id="0" name=""/>
        <dsp:cNvSpPr/>
      </dsp:nvSpPr>
      <dsp:spPr>
        <a:xfrm>
          <a:off x="1904649" y="0"/>
          <a:ext cx="2377413" cy="7837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100</a:t>
          </a:r>
        </a:p>
      </dsp:txBody>
      <dsp:txXfrm>
        <a:off x="2296536" y="0"/>
        <a:ext cx="1593640" cy="783773"/>
      </dsp:txXfrm>
    </dsp:sp>
    <dsp:sp modelId="{3B3B3298-BA95-2043-8E81-E73FB1427109}">
      <dsp:nvSpPr>
        <dsp:cNvPr id="0" name=""/>
        <dsp:cNvSpPr/>
      </dsp:nvSpPr>
      <dsp:spPr>
        <a:xfrm>
          <a:off x="3806580" y="0"/>
          <a:ext cx="2377413" cy="7837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99.7</a:t>
          </a:r>
        </a:p>
      </dsp:txBody>
      <dsp:txXfrm>
        <a:off x="4198467" y="0"/>
        <a:ext cx="1593640" cy="783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114B0-209B-6947-885B-A0A4682CED13}">
      <dsp:nvSpPr>
        <dsp:cNvPr id="0" name=""/>
        <dsp:cNvSpPr/>
      </dsp:nvSpPr>
      <dsp:spPr>
        <a:xfrm>
          <a:off x="2718" y="0"/>
          <a:ext cx="2377413" cy="7837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0</a:t>
          </a:r>
        </a:p>
      </dsp:txBody>
      <dsp:txXfrm>
        <a:off x="2718" y="0"/>
        <a:ext cx="2181470" cy="783773"/>
      </dsp:txXfrm>
    </dsp:sp>
    <dsp:sp modelId="{695B9580-67A5-164B-A70C-AE25407DA96C}">
      <dsp:nvSpPr>
        <dsp:cNvPr id="0" name=""/>
        <dsp:cNvSpPr/>
      </dsp:nvSpPr>
      <dsp:spPr>
        <a:xfrm>
          <a:off x="1904649" y="0"/>
          <a:ext cx="2377413" cy="7837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0</a:t>
          </a:r>
        </a:p>
      </dsp:txBody>
      <dsp:txXfrm>
        <a:off x="2296536" y="0"/>
        <a:ext cx="1593640" cy="783773"/>
      </dsp:txXfrm>
    </dsp:sp>
    <dsp:sp modelId="{3B3B3298-BA95-2043-8E81-E73FB1427109}">
      <dsp:nvSpPr>
        <dsp:cNvPr id="0" name=""/>
        <dsp:cNvSpPr/>
      </dsp:nvSpPr>
      <dsp:spPr>
        <a:xfrm>
          <a:off x="3806580" y="0"/>
          <a:ext cx="2377413" cy="7837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0</a:t>
          </a:r>
        </a:p>
      </dsp:txBody>
      <dsp:txXfrm>
        <a:off x="4198467" y="0"/>
        <a:ext cx="1593640" cy="783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114B0-209B-6947-885B-A0A4682CED13}">
      <dsp:nvSpPr>
        <dsp:cNvPr id="0" name=""/>
        <dsp:cNvSpPr/>
      </dsp:nvSpPr>
      <dsp:spPr>
        <a:xfrm>
          <a:off x="2718" y="0"/>
          <a:ext cx="2377413" cy="7837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68.8</a:t>
          </a:r>
        </a:p>
      </dsp:txBody>
      <dsp:txXfrm>
        <a:off x="2718" y="0"/>
        <a:ext cx="2181470" cy="783773"/>
      </dsp:txXfrm>
    </dsp:sp>
    <dsp:sp modelId="{695B9580-67A5-164B-A70C-AE25407DA96C}">
      <dsp:nvSpPr>
        <dsp:cNvPr id="0" name=""/>
        <dsp:cNvSpPr/>
      </dsp:nvSpPr>
      <dsp:spPr>
        <a:xfrm>
          <a:off x="1904649" y="0"/>
          <a:ext cx="2377413" cy="7837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69.4</a:t>
          </a:r>
        </a:p>
      </dsp:txBody>
      <dsp:txXfrm>
        <a:off x="2296536" y="0"/>
        <a:ext cx="1593640" cy="783773"/>
      </dsp:txXfrm>
    </dsp:sp>
    <dsp:sp modelId="{3B3B3298-BA95-2043-8E81-E73FB1427109}">
      <dsp:nvSpPr>
        <dsp:cNvPr id="0" name=""/>
        <dsp:cNvSpPr/>
      </dsp:nvSpPr>
      <dsp:spPr>
        <a:xfrm>
          <a:off x="3806580" y="0"/>
          <a:ext cx="2377413" cy="7837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70.7</a:t>
          </a:r>
        </a:p>
      </dsp:txBody>
      <dsp:txXfrm>
        <a:off x="4198467" y="0"/>
        <a:ext cx="1593640" cy="783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114B0-209B-6947-885B-A0A4682CED13}">
      <dsp:nvSpPr>
        <dsp:cNvPr id="0" name=""/>
        <dsp:cNvSpPr/>
      </dsp:nvSpPr>
      <dsp:spPr>
        <a:xfrm>
          <a:off x="2718" y="0"/>
          <a:ext cx="2377413" cy="7837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31.2</a:t>
          </a:r>
        </a:p>
      </dsp:txBody>
      <dsp:txXfrm>
        <a:off x="2718" y="0"/>
        <a:ext cx="2181470" cy="783773"/>
      </dsp:txXfrm>
    </dsp:sp>
    <dsp:sp modelId="{695B9580-67A5-164B-A70C-AE25407DA96C}">
      <dsp:nvSpPr>
        <dsp:cNvPr id="0" name=""/>
        <dsp:cNvSpPr/>
      </dsp:nvSpPr>
      <dsp:spPr>
        <a:xfrm>
          <a:off x="1904649" y="0"/>
          <a:ext cx="2377413" cy="7837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30.6</a:t>
          </a:r>
        </a:p>
      </dsp:txBody>
      <dsp:txXfrm>
        <a:off x="2296536" y="0"/>
        <a:ext cx="1593640" cy="783773"/>
      </dsp:txXfrm>
    </dsp:sp>
    <dsp:sp modelId="{3B3B3298-BA95-2043-8E81-E73FB1427109}">
      <dsp:nvSpPr>
        <dsp:cNvPr id="0" name=""/>
        <dsp:cNvSpPr/>
      </dsp:nvSpPr>
      <dsp:spPr>
        <a:xfrm>
          <a:off x="3806580" y="0"/>
          <a:ext cx="2377413" cy="7837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29.3</a:t>
          </a:r>
        </a:p>
      </dsp:txBody>
      <dsp:txXfrm>
        <a:off x="4198467" y="0"/>
        <a:ext cx="1593640" cy="783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BDED-05CA-9644-9EB8-61926CF36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EF7CB-A655-854C-B28E-CAD104E4C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D65C-336A-244B-A302-90D9E5F5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55AA-B00D-354F-B794-504AF4107DB2}" type="datetimeFigureOut">
              <a:rPr lang="en-JP" smtClean="0"/>
              <a:t>2020/06/10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63F2-40FB-B545-A719-90D93FF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7132-C476-2345-BF76-95881DF8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4D16-6D08-C04D-83A1-C9308DE065F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6334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0B22-7C9B-E246-A418-53DED3D4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1CEF7-7285-6646-AF1D-FEC078AE9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ACFE-8372-D64E-84CA-ECF08BCA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55AA-B00D-354F-B794-504AF4107DB2}" type="datetimeFigureOut">
              <a:rPr lang="en-JP" smtClean="0"/>
              <a:t>2020/06/10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0A02-1289-9A44-9F13-DE036ADB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95B0-39EA-254D-87A8-8271A0B6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4D16-6D08-C04D-83A1-C9308DE065F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0538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C4ED4-A22A-C947-8880-F8C9F1A10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63FD0-7646-8D42-A657-97FFF3FC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F886-8316-B240-9153-A77A80C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55AA-B00D-354F-B794-504AF4107DB2}" type="datetimeFigureOut">
              <a:rPr lang="en-JP" smtClean="0"/>
              <a:t>2020/06/10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9BC0D-0FFC-B14B-BF71-AB92ABE3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EC672-DBCC-794D-91BB-46B9D015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4D16-6D08-C04D-83A1-C9308DE065F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328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BA48-90C7-DA4F-AAA1-D6D3A209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4933-2422-C745-AC7A-8A87F969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92293-3E7B-5A45-9196-54627185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55AA-B00D-354F-B794-504AF4107DB2}" type="datetimeFigureOut">
              <a:rPr lang="en-JP" smtClean="0"/>
              <a:t>2020/06/10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BCBA-973E-654E-87C3-DA432D0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FEE9-1FA1-0641-A660-0AC66064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4D16-6D08-C04D-83A1-C9308DE065F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9932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661F-DD43-BC4C-BCD3-4431519C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A0E20-26E6-9849-B67D-958AF3BA2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8338-B5B2-FE42-900E-63A9A80B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55AA-B00D-354F-B794-504AF4107DB2}" type="datetimeFigureOut">
              <a:rPr lang="en-JP" smtClean="0"/>
              <a:t>2020/06/10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0060-2872-3A45-BF39-3C479292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0045-221B-834E-88B9-1FF116AC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4D16-6D08-C04D-83A1-C9308DE065F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269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0A14-EA47-CA4A-8C78-34E525ED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0BA6-8A43-5748-AD5E-64F24D5A2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7B83-B2D8-1E4F-BF00-B0C4476E8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62F6C-7464-A04E-BC55-8EFEE672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55AA-B00D-354F-B794-504AF4107DB2}" type="datetimeFigureOut">
              <a:rPr lang="en-JP" smtClean="0"/>
              <a:t>2020/06/10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9EDD-5ABA-4441-8D20-6102CA70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C31A9-08BB-6647-969C-CA6D22E5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4D16-6D08-C04D-83A1-C9308DE065F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7396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93AF-3D6B-824D-A700-8E3FBB21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DF5DA-C47C-764C-9524-3D3F5F1D2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AB46B-E887-CD40-A172-966DE268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C7D44-3F1B-F340-82E2-2332B5190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47CF1-EF31-2F43-86BE-AE79EA26A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00B8A-020A-C244-BEA6-59198B8E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55AA-B00D-354F-B794-504AF4107DB2}" type="datetimeFigureOut">
              <a:rPr lang="en-JP" smtClean="0"/>
              <a:t>2020/06/10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F7E8B-7D99-AD49-BA71-9B9F90B1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670A1-8E6D-1142-A661-9D8FCFAA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4D16-6D08-C04D-83A1-C9308DE065F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337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7FD6-A15F-2B46-A718-259A2D17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5A261-CA5F-7E4E-A02E-6859EC77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55AA-B00D-354F-B794-504AF4107DB2}" type="datetimeFigureOut">
              <a:rPr lang="en-JP" smtClean="0"/>
              <a:t>2020/06/10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A47B4-6CAF-2644-9C30-B3786293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2CB7D-69FD-2B45-81C9-A5B5CFC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4D16-6D08-C04D-83A1-C9308DE065F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8478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98437-5BE1-F64F-B82C-CA94649B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55AA-B00D-354F-B794-504AF4107DB2}" type="datetimeFigureOut">
              <a:rPr lang="en-JP" smtClean="0"/>
              <a:t>2020/06/10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97C2E-D80D-AB48-A790-C5D7E048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CEEE5-9FCF-9847-937D-CD90573B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4D16-6D08-C04D-83A1-C9308DE065F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431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32B4-BA41-ED49-BE66-6AB43856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8F67-9F13-1D41-8C16-D25711A5E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FD22E-F0CF-5C49-ACEF-CA74D414F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81B6E-D63C-1C45-AD0D-980D613B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55AA-B00D-354F-B794-504AF4107DB2}" type="datetimeFigureOut">
              <a:rPr lang="en-JP" smtClean="0"/>
              <a:t>2020/06/10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130CA-EB16-204E-AE12-12C83974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D2718-8A73-B54E-A628-752D949E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4D16-6D08-C04D-83A1-C9308DE065F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007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1EB3-D41E-8C48-B1B9-095FCC7C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D2C75-7E2E-7E45-9061-4138C8367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B18BA-7700-EA48-998E-D99D3BC0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008E-0934-C24D-BD81-14E6AAF2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55AA-B00D-354F-B794-504AF4107DB2}" type="datetimeFigureOut">
              <a:rPr lang="en-JP" smtClean="0"/>
              <a:t>2020/06/10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6A5A2-0955-5C4F-BC67-89B20E2D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0F5BD-56CB-2540-8089-04264BD4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4D16-6D08-C04D-83A1-C9308DE065F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8836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5A5C3-3154-DF43-B82E-2037B980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3456-4A75-1A4C-B430-5A987109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BD44C-4319-1446-A055-F0D0C1CAB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55AA-B00D-354F-B794-504AF4107DB2}" type="datetimeFigureOut">
              <a:rPr lang="en-JP" smtClean="0"/>
              <a:t>2020/06/10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1AE9-BDA2-7749-B7BB-3DE3C4BD0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70F9-3413-FC49-8E48-0D64DB0A9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A4D16-6D08-C04D-83A1-C9308DE065F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78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2BB9-9E65-B145-AA1A-CE873B72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課題１</a:t>
            </a:r>
            <a:endParaRPr lang="en-JP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6CBC13-5713-5E4F-AD61-C0F686B49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555" y="1825625"/>
            <a:ext cx="9974889" cy="4351338"/>
          </a:xfrm>
        </p:spPr>
      </p:pic>
    </p:spTree>
    <p:extLst>
      <p:ext uri="{BB962C8B-B14F-4D97-AF65-F5344CB8AC3E}">
        <p14:creationId xmlns:p14="http://schemas.microsoft.com/office/powerpoint/2010/main" val="378069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62ABF1-95FA-AE48-8EF7-C10B019835E5}"/>
              </a:ext>
            </a:extLst>
          </p:cNvPr>
          <p:cNvGraphicFramePr/>
          <p:nvPr/>
        </p:nvGraphicFramePr>
        <p:xfrm>
          <a:off x="5656944" y="1796140"/>
          <a:ext cx="6186713" cy="78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2A4E3C8B-8349-DB44-8138-9A0E4CCB01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85925"/>
            <a:ext cx="4600071" cy="5172076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B063598-82F6-ED47-963F-F80042002145}"/>
              </a:ext>
            </a:extLst>
          </p:cNvPr>
          <p:cNvGraphicFramePr/>
          <p:nvPr/>
        </p:nvGraphicFramePr>
        <p:xfrm>
          <a:off x="5656943" y="4071254"/>
          <a:ext cx="6186713" cy="78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E21F57E-D5A5-264E-95A9-A502989B8880}"/>
              </a:ext>
            </a:extLst>
          </p:cNvPr>
          <p:cNvSpPr txBox="1"/>
          <p:nvPr/>
        </p:nvSpPr>
        <p:spPr>
          <a:xfrm>
            <a:off x="4600072" y="1904997"/>
            <a:ext cx="105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JP" dirty="0"/>
              <a:t>ser</a:t>
            </a:r>
            <a:r>
              <a:rPr lang="ja-JP" altLang="en-US"/>
              <a:t>モード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69D70-019E-4547-A77F-1306F1E7849E}"/>
              </a:ext>
            </a:extLst>
          </p:cNvPr>
          <p:cNvSpPr txBox="1"/>
          <p:nvPr/>
        </p:nvSpPr>
        <p:spPr>
          <a:xfrm>
            <a:off x="4600072" y="4099839"/>
            <a:ext cx="105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kernel</a:t>
            </a:r>
            <a:r>
              <a:rPr lang="ja-JP" altLang="en-US"/>
              <a:t>モード</a:t>
            </a:r>
            <a:endParaRPr lang="en-JP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1CFDDF9-78DA-AE46-98F8-EE9D164150C5}"/>
              </a:ext>
            </a:extLst>
          </p:cNvPr>
          <p:cNvSpPr/>
          <p:nvPr/>
        </p:nvSpPr>
        <p:spPr>
          <a:xfrm>
            <a:off x="5344885" y="5588453"/>
            <a:ext cx="6346371" cy="2721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20F59D-7500-5A47-B36B-F290C0307B12}"/>
              </a:ext>
            </a:extLst>
          </p:cNvPr>
          <p:cNvSpPr txBox="1"/>
          <p:nvPr/>
        </p:nvSpPr>
        <p:spPr>
          <a:xfrm>
            <a:off x="8042727" y="5977036"/>
            <a:ext cx="70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時間</a:t>
            </a:r>
            <a:endParaRPr lang="en-JP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6442E-559B-084A-A5DC-3C56345E964C}"/>
              </a:ext>
            </a:extLst>
          </p:cNvPr>
          <p:cNvSpPr txBox="1"/>
          <p:nvPr/>
        </p:nvSpPr>
        <p:spPr>
          <a:xfrm>
            <a:off x="800100" y="257175"/>
            <a:ext cx="1038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/>
              <a:t>課題２</a:t>
            </a:r>
            <a:endParaRPr lang="en-JP" sz="4800" dirty="0"/>
          </a:p>
        </p:txBody>
      </p:sp>
    </p:spTree>
    <p:extLst>
      <p:ext uri="{BB962C8B-B14F-4D97-AF65-F5344CB8AC3E}">
        <p14:creationId xmlns:p14="http://schemas.microsoft.com/office/powerpoint/2010/main" val="422310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62ABF1-95FA-AE48-8EF7-C10B019835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765240"/>
              </p:ext>
            </p:extLst>
          </p:nvPr>
        </p:nvGraphicFramePr>
        <p:xfrm>
          <a:off x="5656944" y="1796140"/>
          <a:ext cx="6186713" cy="78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B063598-82F6-ED47-963F-F80042002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251328"/>
              </p:ext>
            </p:extLst>
          </p:nvPr>
        </p:nvGraphicFramePr>
        <p:xfrm>
          <a:off x="5656943" y="4071254"/>
          <a:ext cx="6186713" cy="78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E21F57E-D5A5-264E-95A9-A502989B8880}"/>
              </a:ext>
            </a:extLst>
          </p:cNvPr>
          <p:cNvSpPr txBox="1"/>
          <p:nvPr/>
        </p:nvSpPr>
        <p:spPr>
          <a:xfrm>
            <a:off x="4600072" y="1904997"/>
            <a:ext cx="105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JP" dirty="0"/>
              <a:t>ser</a:t>
            </a:r>
            <a:r>
              <a:rPr lang="ja-JP" altLang="en-US"/>
              <a:t>モード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69D70-019E-4547-A77F-1306F1E7849E}"/>
              </a:ext>
            </a:extLst>
          </p:cNvPr>
          <p:cNvSpPr txBox="1"/>
          <p:nvPr/>
        </p:nvSpPr>
        <p:spPr>
          <a:xfrm>
            <a:off x="4600072" y="4099839"/>
            <a:ext cx="105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kernel</a:t>
            </a:r>
            <a:r>
              <a:rPr lang="ja-JP" altLang="en-US"/>
              <a:t>モード</a:t>
            </a:r>
            <a:endParaRPr lang="en-JP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1CFDDF9-78DA-AE46-98F8-EE9D164150C5}"/>
              </a:ext>
            </a:extLst>
          </p:cNvPr>
          <p:cNvSpPr/>
          <p:nvPr/>
        </p:nvSpPr>
        <p:spPr>
          <a:xfrm>
            <a:off x="5577113" y="5480759"/>
            <a:ext cx="6346371" cy="2721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20F59D-7500-5A47-B36B-F290C0307B12}"/>
              </a:ext>
            </a:extLst>
          </p:cNvPr>
          <p:cNvSpPr txBox="1"/>
          <p:nvPr/>
        </p:nvSpPr>
        <p:spPr>
          <a:xfrm>
            <a:off x="8396512" y="6118159"/>
            <a:ext cx="70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時間</a:t>
            </a:r>
            <a:endParaRPr lang="en-JP" dirty="0"/>
          </a:p>
        </p:txBody>
      </p:sp>
      <p:pic>
        <p:nvPicPr>
          <p:cNvPr id="3" name="Picture 2" descr="A picture containing black, computer, white&#10;&#10;Description automatically generated">
            <a:extLst>
              <a:ext uri="{FF2B5EF4-FFF2-40B4-BE49-F238E27FC236}">
                <a16:creationId xmlns:a16="http://schemas.microsoft.com/office/drawing/2014/main" id="{3CD26620-840D-8040-BAA1-F8E47968FC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9000" y="1796140"/>
            <a:ext cx="4639072" cy="5084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C2BD2F-12C6-2B44-BCEA-D0C8360779D0}"/>
              </a:ext>
            </a:extLst>
          </p:cNvPr>
          <p:cNvSpPr txBox="1"/>
          <p:nvPr/>
        </p:nvSpPr>
        <p:spPr>
          <a:xfrm>
            <a:off x="800100" y="257175"/>
            <a:ext cx="1038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/>
              <a:t>課題３</a:t>
            </a:r>
            <a:endParaRPr lang="en-JP" sz="4800" dirty="0"/>
          </a:p>
        </p:txBody>
      </p:sp>
    </p:spTree>
    <p:extLst>
      <p:ext uri="{BB962C8B-B14F-4D97-AF65-F5344CB8AC3E}">
        <p14:creationId xmlns:p14="http://schemas.microsoft.com/office/powerpoint/2010/main" val="26465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課題１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KIDA KEIGO</dc:creator>
  <cp:lastModifiedBy>KIDA KEIGO</cp:lastModifiedBy>
  <cp:revision>2</cp:revision>
  <dcterms:created xsi:type="dcterms:W3CDTF">2020-05-19T03:41:58Z</dcterms:created>
  <dcterms:modified xsi:type="dcterms:W3CDTF">2020-06-10T12:29:53Z</dcterms:modified>
</cp:coreProperties>
</file>