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9"/>
  </p:notesMasterIdLst>
  <p:sldIdLst>
    <p:sldId id="256" r:id="rId2"/>
    <p:sldId id="28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091B4B-FC9A-4264-847A-22708FB8DFDE}">
  <a:tblStyle styleId="{F8091B4B-FC9A-4264-847A-22708FB8DF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c79573c1e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c79573c1e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0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618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gca1a8d16bc_0_10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gca1a8d16bc_0_10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c94c3d5336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c94c3d5336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gc8f6cc2c49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5" name="Google Shape;2765;gc8f6cc2c49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c94c3d533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c94c3d533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c94c3d5336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c94c3d5336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gc79573c1e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9" name="Google Shape;2869;gc79573c1e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gc79573c1e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1" name="Google Shape;2881;gc79573c1e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c79573c1e9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c79573c1e9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" name="Google Shape;10;p2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946050" y="1089175"/>
            <a:ext cx="7251900" cy="33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2"/>
          <p:cNvGrpSpPr/>
          <p:nvPr/>
        </p:nvGrpSpPr>
        <p:grpSpPr>
          <a:xfrm>
            <a:off x="875100" y="2141450"/>
            <a:ext cx="7449534" cy="2329875"/>
            <a:chOff x="875100" y="2141450"/>
            <a:chExt cx="7449534" cy="2329875"/>
          </a:xfrm>
        </p:grpSpPr>
        <p:sp>
          <p:nvSpPr>
            <p:cNvPr id="70" name="Google Shape;70;p2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7664500" y="1118112"/>
            <a:ext cx="533450" cy="911862"/>
            <a:chOff x="478350" y="474400"/>
            <a:chExt cx="344250" cy="588450"/>
          </a:xfrm>
        </p:grpSpPr>
        <p:sp>
          <p:nvSpPr>
            <p:cNvPr id="78" name="Google Shape;78;p2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2"/>
          <p:cNvSpPr/>
          <p:nvPr/>
        </p:nvSpPr>
        <p:spPr>
          <a:xfrm rot="3251181" flipH="1">
            <a:off x="622582" y="2760365"/>
            <a:ext cx="788446" cy="63180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2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82" name="Google Shape;82;p2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2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84" name="Google Shape;84;p2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6" name="Google Shape;86;p2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7" name="Google Shape;87;p2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8" name="Google Shape;88;p2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0" name="Google Shape;90;p2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93" name="Google Shape;93;p2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94" name="Google Shape;94;p2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95" name="Google Shape;95;p2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2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99" name="Google Shape;99;p2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1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956" name="Google Shape;956;p1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13"/>
          <p:cNvGrpSpPr/>
          <p:nvPr/>
        </p:nvGrpSpPr>
        <p:grpSpPr>
          <a:xfrm>
            <a:off x="3898049" y="4134564"/>
            <a:ext cx="1232672" cy="627928"/>
            <a:chOff x="2094425" y="748900"/>
            <a:chExt cx="887900" cy="452300"/>
          </a:xfrm>
        </p:grpSpPr>
        <p:sp>
          <p:nvSpPr>
            <p:cNvPr id="1016" name="Google Shape;1016;p13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0" name="Google Shape;1020;p13"/>
          <p:cNvSpPr/>
          <p:nvPr/>
        </p:nvSpPr>
        <p:spPr>
          <a:xfrm>
            <a:off x="598182" y="3233454"/>
            <a:ext cx="1477624" cy="1512541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1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13"/>
          <p:cNvSpPr/>
          <p:nvPr/>
        </p:nvSpPr>
        <p:spPr>
          <a:xfrm rot="5400000">
            <a:off x="5987903" y="1373701"/>
            <a:ext cx="3032898" cy="208034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3" name="Google Shape;1023;p1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024" name="Google Shape;1024;p1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1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026" name="Google Shape;1026;p1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027" name="Google Shape;1027;p1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028" name="Google Shape;1028;p1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029" name="Google Shape;1029;p1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030" name="Google Shape;1030;p1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1" name="Google Shape;1031;p1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2" name="Google Shape;1032;p1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033" name="Google Shape;1033;p1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034" name="Google Shape;1034;p1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35" name="Google Shape;1035;p1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036" name="Google Shape;1036;p1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037" name="Google Shape;1037;p1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39" name="Google Shape;1039;p1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040" name="Google Shape;1040;p1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041" name="Google Shape;10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042" name="Google Shape;1042;p13"/>
          <p:cNvSpPr txBox="1">
            <a:spLocks noGrp="1"/>
          </p:cNvSpPr>
          <p:nvPr>
            <p:ph type="subTitle" idx="1"/>
          </p:nvPr>
        </p:nvSpPr>
        <p:spPr>
          <a:xfrm>
            <a:off x="1795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043" name="Google Shape;1043;p13"/>
          <p:cNvSpPr txBox="1">
            <a:spLocks noGrp="1"/>
          </p:cNvSpPr>
          <p:nvPr>
            <p:ph type="subTitle" idx="2"/>
          </p:nvPr>
        </p:nvSpPr>
        <p:spPr>
          <a:xfrm>
            <a:off x="1795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044" name="Google Shape;1044;p13"/>
          <p:cNvSpPr txBox="1">
            <a:spLocks noGrp="1"/>
          </p:cNvSpPr>
          <p:nvPr>
            <p:ph type="title" idx="3" hasCustomPrompt="1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45" name="Google Shape;1045;p13"/>
          <p:cNvSpPr txBox="1">
            <a:spLocks noGrp="1"/>
          </p:cNvSpPr>
          <p:nvPr>
            <p:ph type="subTitle" idx="4"/>
          </p:nvPr>
        </p:nvSpPr>
        <p:spPr>
          <a:xfrm>
            <a:off x="5733550" y="320893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046" name="Google Shape;1046;p13"/>
          <p:cNvSpPr txBox="1">
            <a:spLocks noGrp="1"/>
          </p:cNvSpPr>
          <p:nvPr>
            <p:ph type="subTitle" idx="5"/>
          </p:nvPr>
        </p:nvSpPr>
        <p:spPr>
          <a:xfrm>
            <a:off x="5733550" y="3678738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047" name="Google Shape;1047;p13"/>
          <p:cNvSpPr txBox="1">
            <a:spLocks noGrp="1"/>
          </p:cNvSpPr>
          <p:nvPr>
            <p:ph type="title" idx="6" hasCustomPrompt="1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48" name="Google Shape;1048;p13"/>
          <p:cNvSpPr txBox="1">
            <a:spLocks noGrp="1"/>
          </p:cNvSpPr>
          <p:nvPr>
            <p:ph type="subTitle" idx="7"/>
          </p:nvPr>
        </p:nvSpPr>
        <p:spPr>
          <a:xfrm>
            <a:off x="1795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049" name="Google Shape;1049;p13"/>
          <p:cNvSpPr txBox="1">
            <a:spLocks noGrp="1"/>
          </p:cNvSpPr>
          <p:nvPr>
            <p:ph type="subTitle" idx="8"/>
          </p:nvPr>
        </p:nvSpPr>
        <p:spPr>
          <a:xfrm>
            <a:off x="1795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050" name="Google Shape;1050;p13"/>
          <p:cNvSpPr txBox="1">
            <a:spLocks noGrp="1"/>
          </p:cNvSpPr>
          <p:nvPr>
            <p:ph type="title" idx="9" hasCustomPrompt="1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51" name="Google Shape;1051;p13"/>
          <p:cNvSpPr txBox="1">
            <a:spLocks noGrp="1"/>
          </p:cNvSpPr>
          <p:nvPr>
            <p:ph type="subTitle" idx="13"/>
          </p:nvPr>
        </p:nvSpPr>
        <p:spPr>
          <a:xfrm>
            <a:off x="5733550" y="145511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052" name="Google Shape;1052;p13"/>
          <p:cNvSpPr txBox="1">
            <a:spLocks noGrp="1"/>
          </p:cNvSpPr>
          <p:nvPr>
            <p:ph type="subTitle" idx="14"/>
          </p:nvPr>
        </p:nvSpPr>
        <p:spPr>
          <a:xfrm>
            <a:off x="5733550" y="1924913"/>
            <a:ext cx="23673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053" name="Google Shape;10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1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158" name="Google Shape;1158;p1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7" name="Google Shape;1217;p15"/>
          <p:cNvGrpSpPr/>
          <p:nvPr/>
        </p:nvGrpSpPr>
        <p:grpSpPr>
          <a:xfrm rot="10800000">
            <a:off x="3223925" y="847675"/>
            <a:ext cx="887900" cy="452300"/>
            <a:chOff x="2094425" y="748900"/>
            <a:chExt cx="887900" cy="452300"/>
          </a:xfrm>
        </p:grpSpPr>
        <p:sp>
          <p:nvSpPr>
            <p:cNvPr id="1218" name="Google Shape;1218;p15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rgbClr val="C09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2" name="Google Shape;1222;p15"/>
          <p:cNvSpPr/>
          <p:nvPr/>
        </p:nvSpPr>
        <p:spPr>
          <a:xfrm rot="-6700904">
            <a:off x="7591217" y="721081"/>
            <a:ext cx="939217" cy="80973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5"/>
          <p:cNvSpPr/>
          <p:nvPr/>
        </p:nvSpPr>
        <p:spPr>
          <a:xfrm>
            <a:off x="600600" y="3189376"/>
            <a:ext cx="1536718" cy="1573103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4" name="Google Shape;1224;p1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225" name="Google Shape;1225;p1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6" name="Google Shape;1226;p1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229" name="Google Shape;1229;p1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230" name="Google Shape;1230;p1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231" name="Google Shape;1231;p1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2" name="Google Shape;1232;p1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33" name="Google Shape;1233;p1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234" name="Google Shape;1234;p1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235" name="Google Shape;1235;p1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236" name="Google Shape;1236;p1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237" name="Google Shape;1237;p1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238" name="Google Shape;1238;p1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40" name="Google Shape;1240;p1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241" name="Google Shape;1241;p1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242" name="Google Shape;1242;p15"/>
          <p:cNvGrpSpPr/>
          <p:nvPr/>
        </p:nvGrpSpPr>
        <p:grpSpPr>
          <a:xfrm>
            <a:off x="7127404" y="2588027"/>
            <a:ext cx="1416114" cy="1573141"/>
            <a:chOff x="7393400" y="2351813"/>
            <a:chExt cx="1150003" cy="1277522"/>
          </a:xfrm>
        </p:grpSpPr>
        <p:sp>
          <p:nvSpPr>
            <p:cNvPr id="1243" name="Google Shape;1243;p15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6" name="Google Shape;1246;p15"/>
          <p:cNvGrpSpPr/>
          <p:nvPr/>
        </p:nvGrpSpPr>
        <p:grpSpPr>
          <a:xfrm>
            <a:off x="719995" y="1169131"/>
            <a:ext cx="439697" cy="506486"/>
            <a:chOff x="3150425" y="3024575"/>
            <a:chExt cx="130350" cy="150150"/>
          </a:xfrm>
        </p:grpSpPr>
        <p:sp>
          <p:nvSpPr>
            <p:cNvPr id="1247" name="Google Shape;1247;p15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5" name="Google Shape;1255;p1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15"/>
          <p:cNvSpPr txBox="1">
            <a:spLocks noGrp="1"/>
          </p:cNvSpPr>
          <p:nvPr>
            <p:ph type="subTitle" idx="1"/>
          </p:nvPr>
        </p:nvSpPr>
        <p:spPr>
          <a:xfrm>
            <a:off x="11256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257" name="Google Shape;125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258" name="Google Shape;1258;p15"/>
          <p:cNvSpPr txBox="1">
            <a:spLocks noGrp="1"/>
          </p:cNvSpPr>
          <p:nvPr>
            <p:ph type="subTitle" idx="2"/>
          </p:nvPr>
        </p:nvSpPr>
        <p:spPr>
          <a:xfrm>
            <a:off x="11256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259" name="Google Shape;1259;p15"/>
          <p:cNvSpPr txBox="1">
            <a:spLocks noGrp="1"/>
          </p:cNvSpPr>
          <p:nvPr>
            <p:ph type="subTitle" idx="3"/>
          </p:nvPr>
        </p:nvSpPr>
        <p:spPr>
          <a:xfrm>
            <a:off x="363464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260" name="Google Shape;1260;p15"/>
          <p:cNvSpPr txBox="1">
            <a:spLocks noGrp="1"/>
          </p:cNvSpPr>
          <p:nvPr>
            <p:ph type="subTitle" idx="4"/>
          </p:nvPr>
        </p:nvSpPr>
        <p:spPr>
          <a:xfrm>
            <a:off x="363464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1261" name="Google Shape;1261;p15"/>
          <p:cNvSpPr txBox="1">
            <a:spLocks noGrp="1"/>
          </p:cNvSpPr>
          <p:nvPr>
            <p:ph type="subTitle" idx="5"/>
          </p:nvPr>
        </p:nvSpPr>
        <p:spPr>
          <a:xfrm>
            <a:off x="6143597" y="2831875"/>
            <a:ext cx="187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1262" name="Google Shape;1262;p15"/>
          <p:cNvSpPr txBox="1">
            <a:spLocks noGrp="1"/>
          </p:cNvSpPr>
          <p:nvPr>
            <p:ph type="subTitle" idx="6"/>
          </p:nvPr>
        </p:nvSpPr>
        <p:spPr>
          <a:xfrm>
            <a:off x="6143597" y="3301675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3"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4" name="Google Shape;1264;p1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265" name="Google Shape;1265;p1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3" name="Google Shape;1323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16"/>
          <p:cNvSpPr/>
          <p:nvPr/>
        </p:nvSpPr>
        <p:spPr>
          <a:xfrm>
            <a:off x="794774" y="1172835"/>
            <a:ext cx="296828" cy="352438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5" name="Google Shape;1325;p16"/>
          <p:cNvGrpSpPr/>
          <p:nvPr/>
        </p:nvGrpSpPr>
        <p:grpSpPr>
          <a:xfrm rot="4458991" flipH="1">
            <a:off x="5248835" y="528243"/>
            <a:ext cx="681692" cy="1165263"/>
            <a:chOff x="478350" y="474400"/>
            <a:chExt cx="344250" cy="588450"/>
          </a:xfrm>
        </p:grpSpPr>
        <p:sp>
          <p:nvSpPr>
            <p:cNvPr id="1326" name="Google Shape;1326;p1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1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329" name="Google Shape;1329;p1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1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331" name="Google Shape;1331;p1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333" name="Google Shape;1333;p1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334" name="Google Shape;1334;p1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335" name="Google Shape;1335;p1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6" name="Google Shape;1336;p1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37" name="Google Shape;1337;p1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338" name="Google Shape;1338;p1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339" name="Google Shape;1339;p1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340" name="Google Shape;1340;p1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341" name="Google Shape;1341;p1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342" name="Google Shape;1342;p1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3" name="Google Shape;1343;p1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44" name="Google Shape;1344;p1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345" name="Google Shape;1345;p1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1346" name="Google Shape;1346;p16"/>
          <p:cNvGrpSpPr/>
          <p:nvPr/>
        </p:nvGrpSpPr>
        <p:grpSpPr>
          <a:xfrm>
            <a:off x="538649" y="2111364"/>
            <a:ext cx="8123716" cy="2651398"/>
            <a:chOff x="875100" y="2141450"/>
            <a:chExt cx="7449534" cy="2329875"/>
          </a:xfrm>
        </p:grpSpPr>
        <p:sp>
          <p:nvSpPr>
            <p:cNvPr id="1347" name="Google Shape;1347;p16"/>
            <p:cNvSpPr/>
            <p:nvPr/>
          </p:nvSpPr>
          <p:spPr>
            <a:xfrm>
              <a:off x="875100" y="3115925"/>
              <a:ext cx="7449534" cy="1263272"/>
            </a:xfrm>
            <a:custGeom>
              <a:avLst/>
              <a:gdLst/>
              <a:ahLst/>
              <a:cxnLst/>
              <a:rect l="l" t="t" r="r" b="b"/>
              <a:pathLst>
                <a:path w="92280" h="72187" extrusionOk="0">
                  <a:moveTo>
                    <a:pt x="73965" y="0"/>
                  </a:moveTo>
                  <a:cubicBezTo>
                    <a:pt x="71241" y="0"/>
                    <a:pt x="68528" y="633"/>
                    <a:pt x="66136" y="1964"/>
                  </a:cubicBezTo>
                  <a:cubicBezTo>
                    <a:pt x="62952" y="3754"/>
                    <a:pt x="60306" y="6580"/>
                    <a:pt x="56824" y="7674"/>
                  </a:cubicBezTo>
                  <a:cubicBezTo>
                    <a:pt x="55680" y="8036"/>
                    <a:pt x="54508" y="8192"/>
                    <a:pt x="53328" y="8192"/>
                  </a:cubicBezTo>
                  <a:cubicBezTo>
                    <a:pt x="50488" y="8192"/>
                    <a:pt x="47603" y="7286"/>
                    <a:pt x="44946" y="6162"/>
                  </a:cubicBezTo>
                  <a:cubicBezTo>
                    <a:pt x="41206" y="4570"/>
                    <a:pt x="37585" y="2501"/>
                    <a:pt x="33566" y="1844"/>
                  </a:cubicBezTo>
                  <a:cubicBezTo>
                    <a:pt x="32573" y="1682"/>
                    <a:pt x="31585" y="1606"/>
                    <a:pt x="30604" y="1606"/>
                  </a:cubicBezTo>
                  <a:cubicBezTo>
                    <a:pt x="25317" y="1606"/>
                    <a:pt x="20260" y="3836"/>
                    <a:pt x="15997" y="6958"/>
                  </a:cubicBezTo>
                  <a:cubicBezTo>
                    <a:pt x="11540" y="10221"/>
                    <a:pt x="8138" y="14856"/>
                    <a:pt x="5711" y="19910"/>
                  </a:cubicBezTo>
                  <a:cubicBezTo>
                    <a:pt x="4636" y="22119"/>
                    <a:pt x="3761" y="24426"/>
                    <a:pt x="3065" y="26734"/>
                  </a:cubicBezTo>
                  <a:cubicBezTo>
                    <a:pt x="1194" y="32962"/>
                    <a:pt x="1" y="40503"/>
                    <a:pt x="1950" y="46830"/>
                  </a:cubicBezTo>
                  <a:cubicBezTo>
                    <a:pt x="3025" y="50292"/>
                    <a:pt x="5154" y="53316"/>
                    <a:pt x="7462" y="56101"/>
                  </a:cubicBezTo>
                  <a:cubicBezTo>
                    <a:pt x="13430" y="63403"/>
                    <a:pt x="21150" y="69790"/>
                    <a:pt x="30382" y="71700"/>
                  </a:cubicBezTo>
                  <a:cubicBezTo>
                    <a:pt x="31973" y="72026"/>
                    <a:pt x="33611" y="72186"/>
                    <a:pt x="35253" y="72186"/>
                  </a:cubicBezTo>
                  <a:cubicBezTo>
                    <a:pt x="43141" y="72186"/>
                    <a:pt x="51141" y="68475"/>
                    <a:pt x="54616" y="61493"/>
                  </a:cubicBezTo>
                  <a:cubicBezTo>
                    <a:pt x="56128" y="58449"/>
                    <a:pt x="56725" y="55027"/>
                    <a:pt x="57899" y="51843"/>
                  </a:cubicBezTo>
                  <a:cubicBezTo>
                    <a:pt x="59948" y="46312"/>
                    <a:pt x="63828" y="41478"/>
                    <a:pt x="68802" y="38274"/>
                  </a:cubicBezTo>
                  <a:cubicBezTo>
                    <a:pt x="74532" y="34593"/>
                    <a:pt x="81675" y="32982"/>
                    <a:pt x="86370" y="28048"/>
                  </a:cubicBezTo>
                  <a:cubicBezTo>
                    <a:pt x="91802" y="22317"/>
                    <a:pt x="92279" y="12568"/>
                    <a:pt x="87445" y="6321"/>
                  </a:cubicBezTo>
                  <a:cubicBezTo>
                    <a:pt x="84285" y="2251"/>
                    <a:pt x="79103" y="0"/>
                    <a:pt x="739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946050" y="3372125"/>
              <a:ext cx="7251900" cy="1099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 rot="2700000">
              <a:off x="1301006" y="2510697"/>
              <a:ext cx="1248769" cy="155514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 rot="3190588">
              <a:off x="2984816" y="2437407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 rot="7609412" flipH="1">
              <a:off x="4730016" y="2437394"/>
              <a:ext cx="1248751" cy="1555122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 rot="3337315">
              <a:off x="6443445" y="2313459"/>
              <a:ext cx="1368488" cy="180411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 rot="3337232">
              <a:off x="6792150" y="2572869"/>
              <a:ext cx="1105604" cy="1457516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16"/>
          <p:cNvGrpSpPr/>
          <p:nvPr/>
        </p:nvGrpSpPr>
        <p:grpSpPr>
          <a:xfrm>
            <a:off x="7867060" y="1237762"/>
            <a:ext cx="490994" cy="434605"/>
            <a:chOff x="3279750" y="4755375"/>
            <a:chExt cx="144725" cy="128100"/>
          </a:xfrm>
        </p:grpSpPr>
        <p:sp>
          <p:nvSpPr>
            <p:cNvPr id="1355" name="Google Shape;1355;p16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7" name="Google Shape;1357;p1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16"/>
          <p:cNvSpPr txBox="1">
            <a:spLocks noGrp="1"/>
          </p:cNvSpPr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359" name="Google Shape;1359;p16"/>
          <p:cNvSpPr txBox="1">
            <a:spLocks noGrp="1"/>
          </p:cNvSpPr>
          <p:nvPr>
            <p:ph type="subTitle" idx="1"/>
          </p:nvPr>
        </p:nvSpPr>
        <p:spPr>
          <a:xfrm>
            <a:off x="1456650" y="3686275"/>
            <a:ext cx="54132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360" name="Google Shape;1360;p16"/>
          <p:cNvSpPr txBox="1">
            <a:spLocks noGrp="1"/>
          </p:cNvSpPr>
          <p:nvPr>
            <p:ph type="title" idx="2" hasCustomPrompt="1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"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oogle Shape;2057;p2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058" name="Google Shape;2058;p2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7" name="Google Shape;2117;p24"/>
          <p:cNvGrpSpPr/>
          <p:nvPr/>
        </p:nvGrpSpPr>
        <p:grpSpPr>
          <a:xfrm>
            <a:off x="7132404" y="3160102"/>
            <a:ext cx="1416114" cy="1573141"/>
            <a:chOff x="7393400" y="2351813"/>
            <a:chExt cx="1150003" cy="1277522"/>
          </a:xfrm>
        </p:grpSpPr>
        <p:sp>
          <p:nvSpPr>
            <p:cNvPr id="2118" name="Google Shape;2118;p24"/>
            <p:cNvSpPr/>
            <p:nvPr/>
          </p:nvSpPr>
          <p:spPr>
            <a:xfrm flipH="1">
              <a:off x="7488154" y="2439655"/>
              <a:ext cx="962609" cy="1189680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 flipH="1">
              <a:off x="7603570" y="2351813"/>
              <a:ext cx="939833" cy="1170414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 flipH="1">
              <a:off x="7393400" y="2570576"/>
              <a:ext cx="835770" cy="975393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1" name="Google Shape;2121;p24"/>
          <p:cNvSpPr/>
          <p:nvPr/>
        </p:nvSpPr>
        <p:spPr>
          <a:xfrm>
            <a:off x="600600" y="610263"/>
            <a:ext cx="1041468" cy="1066127"/>
          </a:xfrm>
          <a:custGeom>
            <a:avLst/>
            <a:gdLst/>
            <a:ahLst/>
            <a:cxnLst/>
            <a:rect l="l" t="t" r="r" b="b"/>
            <a:pathLst>
              <a:path w="26861" h="27497" extrusionOk="0">
                <a:moveTo>
                  <a:pt x="26781" y="15479"/>
                </a:moveTo>
                <a:cubicBezTo>
                  <a:pt x="26721" y="14823"/>
                  <a:pt x="26701" y="14186"/>
                  <a:pt x="26582" y="13629"/>
                </a:cubicBezTo>
                <a:cubicBezTo>
                  <a:pt x="26542" y="13430"/>
                  <a:pt x="26443" y="13251"/>
                  <a:pt x="26403" y="13052"/>
                </a:cubicBezTo>
                <a:cubicBezTo>
                  <a:pt x="26224" y="12236"/>
                  <a:pt x="26164" y="11401"/>
                  <a:pt x="25945" y="10605"/>
                </a:cubicBezTo>
                <a:cubicBezTo>
                  <a:pt x="25866" y="10346"/>
                  <a:pt x="25726" y="10088"/>
                  <a:pt x="25647" y="9829"/>
                </a:cubicBezTo>
                <a:cubicBezTo>
                  <a:pt x="25567" y="9570"/>
                  <a:pt x="25567" y="9292"/>
                  <a:pt x="25488" y="9013"/>
                </a:cubicBezTo>
                <a:cubicBezTo>
                  <a:pt x="25408" y="8735"/>
                  <a:pt x="25289" y="8476"/>
                  <a:pt x="25189" y="8217"/>
                </a:cubicBezTo>
                <a:cubicBezTo>
                  <a:pt x="25070" y="7819"/>
                  <a:pt x="24851" y="7422"/>
                  <a:pt x="24712" y="7183"/>
                </a:cubicBezTo>
                <a:cubicBezTo>
                  <a:pt x="24592" y="6964"/>
                  <a:pt x="24553" y="6765"/>
                  <a:pt x="24473" y="6606"/>
                </a:cubicBezTo>
                <a:cubicBezTo>
                  <a:pt x="24334" y="6248"/>
                  <a:pt x="24095" y="5929"/>
                  <a:pt x="23896" y="5611"/>
                </a:cubicBezTo>
                <a:cubicBezTo>
                  <a:pt x="23836" y="5511"/>
                  <a:pt x="23856" y="5372"/>
                  <a:pt x="23797" y="5293"/>
                </a:cubicBezTo>
                <a:cubicBezTo>
                  <a:pt x="23737" y="5193"/>
                  <a:pt x="23598" y="5133"/>
                  <a:pt x="23538" y="5034"/>
                </a:cubicBezTo>
                <a:cubicBezTo>
                  <a:pt x="23538" y="5034"/>
                  <a:pt x="23538" y="4934"/>
                  <a:pt x="23498" y="4895"/>
                </a:cubicBezTo>
                <a:cubicBezTo>
                  <a:pt x="23319" y="4636"/>
                  <a:pt x="23160" y="4338"/>
                  <a:pt x="22961" y="4119"/>
                </a:cubicBezTo>
                <a:cubicBezTo>
                  <a:pt x="22881" y="4019"/>
                  <a:pt x="22782" y="3940"/>
                  <a:pt x="22702" y="3840"/>
                </a:cubicBezTo>
                <a:cubicBezTo>
                  <a:pt x="22603" y="3721"/>
                  <a:pt x="22523" y="3582"/>
                  <a:pt x="22503" y="3562"/>
                </a:cubicBezTo>
                <a:cubicBezTo>
                  <a:pt x="22424" y="3442"/>
                  <a:pt x="22284" y="3422"/>
                  <a:pt x="22185" y="3323"/>
                </a:cubicBezTo>
                <a:cubicBezTo>
                  <a:pt x="22145" y="3263"/>
                  <a:pt x="22165" y="3204"/>
                  <a:pt x="22145" y="3164"/>
                </a:cubicBezTo>
                <a:cubicBezTo>
                  <a:pt x="22105" y="3124"/>
                  <a:pt x="22006" y="3104"/>
                  <a:pt x="21966" y="3044"/>
                </a:cubicBezTo>
                <a:cubicBezTo>
                  <a:pt x="21707" y="2746"/>
                  <a:pt x="21409" y="2388"/>
                  <a:pt x="21051" y="2129"/>
                </a:cubicBezTo>
                <a:cubicBezTo>
                  <a:pt x="20951" y="2069"/>
                  <a:pt x="20832" y="2050"/>
                  <a:pt x="20752" y="1990"/>
                </a:cubicBezTo>
                <a:cubicBezTo>
                  <a:pt x="20633" y="1910"/>
                  <a:pt x="20553" y="1811"/>
                  <a:pt x="20454" y="1731"/>
                </a:cubicBezTo>
                <a:cubicBezTo>
                  <a:pt x="20255" y="1592"/>
                  <a:pt x="20056" y="1492"/>
                  <a:pt x="19837" y="1373"/>
                </a:cubicBezTo>
                <a:cubicBezTo>
                  <a:pt x="19419" y="1134"/>
                  <a:pt x="19002" y="955"/>
                  <a:pt x="18584" y="756"/>
                </a:cubicBezTo>
                <a:cubicBezTo>
                  <a:pt x="17768" y="398"/>
                  <a:pt x="16912" y="140"/>
                  <a:pt x="16077" y="40"/>
                </a:cubicBezTo>
                <a:cubicBezTo>
                  <a:pt x="15321" y="40"/>
                  <a:pt x="14604" y="0"/>
                  <a:pt x="13928" y="40"/>
                </a:cubicBezTo>
                <a:cubicBezTo>
                  <a:pt x="13829" y="40"/>
                  <a:pt x="13749" y="0"/>
                  <a:pt x="13649" y="20"/>
                </a:cubicBezTo>
                <a:cubicBezTo>
                  <a:pt x="13590" y="20"/>
                  <a:pt x="13510" y="80"/>
                  <a:pt x="13451" y="100"/>
                </a:cubicBezTo>
                <a:cubicBezTo>
                  <a:pt x="13271" y="120"/>
                  <a:pt x="13072" y="100"/>
                  <a:pt x="12913" y="120"/>
                </a:cubicBezTo>
                <a:cubicBezTo>
                  <a:pt x="12754" y="159"/>
                  <a:pt x="12595" y="219"/>
                  <a:pt x="12436" y="279"/>
                </a:cubicBezTo>
                <a:cubicBezTo>
                  <a:pt x="12356" y="299"/>
                  <a:pt x="12277" y="299"/>
                  <a:pt x="12197" y="319"/>
                </a:cubicBezTo>
                <a:cubicBezTo>
                  <a:pt x="12197" y="319"/>
                  <a:pt x="12157" y="418"/>
                  <a:pt x="12137" y="418"/>
                </a:cubicBezTo>
                <a:cubicBezTo>
                  <a:pt x="12098" y="458"/>
                  <a:pt x="12018" y="398"/>
                  <a:pt x="11978" y="418"/>
                </a:cubicBezTo>
                <a:cubicBezTo>
                  <a:pt x="11401" y="617"/>
                  <a:pt x="10765" y="756"/>
                  <a:pt x="10168" y="876"/>
                </a:cubicBezTo>
                <a:cubicBezTo>
                  <a:pt x="9790" y="955"/>
                  <a:pt x="9451" y="1055"/>
                  <a:pt x="9113" y="1174"/>
                </a:cubicBezTo>
                <a:cubicBezTo>
                  <a:pt x="6944" y="1393"/>
                  <a:pt x="5034" y="2030"/>
                  <a:pt x="3284" y="3960"/>
                </a:cubicBezTo>
                <a:cubicBezTo>
                  <a:pt x="3204" y="4039"/>
                  <a:pt x="3124" y="4139"/>
                  <a:pt x="3065" y="4238"/>
                </a:cubicBezTo>
                <a:cubicBezTo>
                  <a:pt x="3045" y="4218"/>
                  <a:pt x="3025" y="4198"/>
                  <a:pt x="3025" y="4198"/>
                </a:cubicBezTo>
                <a:cubicBezTo>
                  <a:pt x="2925" y="4079"/>
                  <a:pt x="2826" y="4159"/>
                  <a:pt x="2746" y="4178"/>
                </a:cubicBezTo>
                <a:cubicBezTo>
                  <a:pt x="2707" y="4198"/>
                  <a:pt x="2647" y="4238"/>
                  <a:pt x="2607" y="4278"/>
                </a:cubicBezTo>
                <a:cubicBezTo>
                  <a:pt x="2408" y="4417"/>
                  <a:pt x="2209" y="4636"/>
                  <a:pt x="2070" y="4895"/>
                </a:cubicBezTo>
                <a:cubicBezTo>
                  <a:pt x="2010" y="5034"/>
                  <a:pt x="2010" y="5153"/>
                  <a:pt x="1950" y="5293"/>
                </a:cubicBezTo>
                <a:cubicBezTo>
                  <a:pt x="1692" y="5790"/>
                  <a:pt x="1294" y="6287"/>
                  <a:pt x="1135" y="6765"/>
                </a:cubicBezTo>
                <a:cubicBezTo>
                  <a:pt x="1095" y="6964"/>
                  <a:pt x="1214" y="7262"/>
                  <a:pt x="956" y="7322"/>
                </a:cubicBezTo>
                <a:cubicBezTo>
                  <a:pt x="1055" y="7501"/>
                  <a:pt x="916" y="7800"/>
                  <a:pt x="816" y="8018"/>
                </a:cubicBezTo>
                <a:cubicBezTo>
                  <a:pt x="737" y="8138"/>
                  <a:pt x="677" y="8217"/>
                  <a:pt x="598" y="8277"/>
                </a:cubicBezTo>
                <a:cubicBezTo>
                  <a:pt x="538" y="9033"/>
                  <a:pt x="239" y="9789"/>
                  <a:pt x="160" y="10545"/>
                </a:cubicBezTo>
                <a:cubicBezTo>
                  <a:pt x="80" y="11301"/>
                  <a:pt x="1" y="12018"/>
                  <a:pt x="1" y="12674"/>
                </a:cubicBezTo>
                <a:cubicBezTo>
                  <a:pt x="21" y="13768"/>
                  <a:pt x="40" y="14743"/>
                  <a:pt x="200" y="15798"/>
                </a:cubicBezTo>
                <a:cubicBezTo>
                  <a:pt x="239" y="15957"/>
                  <a:pt x="319" y="16136"/>
                  <a:pt x="359" y="16315"/>
                </a:cubicBezTo>
                <a:cubicBezTo>
                  <a:pt x="418" y="16494"/>
                  <a:pt x="458" y="16673"/>
                  <a:pt x="518" y="16872"/>
                </a:cubicBezTo>
                <a:cubicBezTo>
                  <a:pt x="478" y="16912"/>
                  <a:pt x="498" y="16912"/>
                  <a:pt x="538" y="16932"/>
                </a:cubicBezTo>
                <a:cubicBezTo>
                  <a:pt x="598" y="17151"/>
                  <a:pt x="677" y="17370"/>
                  <a:pt x="757" y="17569"/>
                </a:cubicBezTo>
                <a:cubicBezTo>
                  <a:pt x="757" y="17608"/>
                  <a:pt x="757" y="17648"/>
                  <a:pt x="737" y="17688"/>
                </a:cubicBezTo>
                <a:cubicBezTo>
                  <a:pt x="777" y="17728"/>
                  <a:pt x="816" y="17768"/>
                  <a:pt x="836" y="17807"/>
                </a:cubicBezTo>
                <a:cubicBezTo>
                  <a:pt x="916" y="17986"/>
                  <a:pt x="1015" y="18185"/>
                  <a:pt x="1095" y="18364"/>
                </a:cubicBezTo>
                <a:cubicBezTo>
                  <a:pt x="1095" y="18364"/>
                  <a:pt x="1095" y="18384"/>
                  <a:pt x="1135" y="18424"/>
                </a:cubicBezTo>
                <a:cubicBezTo>
                  <a:pt x="1175" y="18504"/>
                  <a:pt x="1214" y="18583"/>
                  <a:pt x="1254" y="18683"/>
                </a:cubicBezTo>
                <a:cubicBezTo>
                  <a:pt x="1254" y="18742"/>
                  <a:pt x="1294" y="18802"/>
                  <a:pt x="1354" y="18842"/>
                </a:cubicBezTo>
                <a:cubicBezTo>
                  <a:pt x="1473" y="19041"/>
                  <a:pt x="1592" y="19220"/>
                  <a:pt x="1732" y="19419"/>
                </a:cubicBezTo>
                <a:cubicBezTo>
                  <a:pt x="3264" y="21588"/>
                  <a:pt x="5850" y="22841"/>
                  <a:pt x="8476" y="23299"/>
                </a:cubicBezTo>
                <a:cubicBezTo>
                  <a:pt x="10327" y="23637"/>
                  <a:pt x="12197" y="23617"/>
                  <a:pt x="14087" y="23518"/>
                </a:cubicBezTo>
                <a:cubicBezTo>
                  <a:pt x="13988" y="23537"/>
                  <a:pt x="13888" y="23557"/>
                  <a:pt x="13789" y="23577"/>
                </a:cubicBezTo>
                <a:cubicBezTo>
                  <a:pt x="13709" y="23597"/>
                  <a:pt x="13530" y="23617"/>
                  <a:pt x="13451" y="23657"/>
                </a:cubicBezTo>
                <a:cubicBezTo>
                  <a:pt x="13431" y="23657"/>
                  <a:pt x="13411" y="23756"/>
                  <a:pt x="13391" y="23756"/>
                </a:cubicBezTo>
                <a:cubicBezTo>
                  <a:pt x="13331" y="23776"/>
                  <a:pt x="13252" y="23717"/>
                  <a:pt x="13172" y="23717"/>
                </a:cubicBezTo>
                <a:cubicBezTo>
                  <a:pt x="12913" y="23717"/>
                  <a:pt x="12734" y="23736"/>
                  <a:pt x="12535" y="23736"/>
                </a:cubicBezTo>
                <a:cubicBezTo>
                  <a:pt x="12376" y="23736"/>
                  <a:pt x="12217" y="23796"/>
                  <a:pt x="12078" y="23677"/>
                </a:cubicBezTo>
                <a:cubicBezTo>
                  <a:pt x="11899" y="23717"/>
                  <a:pt x="11640" y="23796"/>
                  <a:pt x="11381" y="23836"/>
                </a:cubicBezTo>
                <a:cubicBezTo>
                  <a:pt x="11302" y="23856"/>
                  <a:pt x="11123" y="23876"/>
                  <a:pt x="11123" y="23876"/>
                </a:cubicBezTo>
                <a:cubicBezTo>
                  <a:pt x="11083" y="23876"/>
                  <a:pt x="11083" y="23836"/>
                  <a:pt x="11063" y="23836"/>
                </a:cubicBezTo>
                <a:cubicBezTo>
                  <a:pt x="10944" y="23856"/>
                  <a:pt x="10824" y="23915"/>
                  <a:pt x="10705" y="23915"/>
                </a:cubicBezTo>
                <a:cubicBezTo>
                  <a:pt x="10148" y="23955"/>
                  <a:pt x="9272" y="23537"/>
                  <a:pt x="9093" y="24194"/>
                </a:cubicBezTo>
                <a:cubicBezTo>
                  <a:pt x="9014" y="24492"/>
                  <a:pt x="9073" y="24711"/>
                  <a:pt x="9193" y="24851"/>
                </a:cubicBezTo>
                <a:cubicBezTo>
                  <a:pt x="9213" y="24890"/>
                  <a:pt x="9332" y="24871"/>
                  <a:pt x="9412" y="24930"/>
                </a:cubicBezTo>
                <a:cubicBezTo>
                  <a:pt x="9491" y="24970"/>
                  <a:pt x="9571" y="25010"/>
                  <a:pt x="9611" y="25109"/>
                </a:cubicBezTo>
                <a:cubicBezTo>
                  <a:pt x="10148" y="25109"/>
                  <a:pt x="10745" y="24990"/>
                  <a:pt x="11322" y="24950"/>
                </a:cubicBezTo>
                <a:cubicBezTo>
                  <a:pt x="11381" y="24930"/>
                  <a:pt x="11461" y="24890"/>
                  <a:pt x="11521" y="24890"/>
                </a:cubicBezTo>
                <a:cubicBezTo>
                  <a:pt x="11580" y="24890"/>
                  <a:pt x="11640" y="24950"/>
                  <a:pt x="11720" y="24950"/>
                </a:cubicBezTo>
                <a:cubicBezTo>
                  <a:pt x="11859" y="24930"/>
                  <a:pt x="12018" y="24851"/>
                  <a:pt x="12157" y="24851"/>
                </a:cubicBezTo>
                <a:cubicBezTo>
                  <a:pt x="12197" y="24831"/>
                  <a:pt x="12297" y="24890"/>
                  <a:pt x="12356" y="24890"/>
                </a:cubicBezTo>
                <a:cubicBezTo>
                  <a:pt x="12436" y="24890"/>
                  <a:pt x="12495" y="24851"/>
                  <a:pt x="12575" y="24831"/>
                </a:cubicBezTo>
                <a:cubicBezTo>
                  <a:pt x="12655" y="24831"/>
                  <a:pt x="12714" y="24890"/>
                  <a:pt x="12774" y="24890"/>
                </a:cubicBezTo>
                <a:cubicBezTo>
                  <a:pt x="13013" y="24871"/>
                  <a:pt x="13192" y="24751"/>
                  <a:pt x="13371" y="24910"/>
                </a:cubicBezTo>
                <a:cubicBezTo>
                  <a:pt x="13590" y="24811"/>
                  <a:pt x="13829" y="24771"/>
                  <a:pt x="14027" y="24731"/>
                </a:cubicBezTo>
                <a:cubicBezTo>
                  <a:pt x="14127" y="24691"/>
                  <a:pt x="14127" y="24731"/>
                  <a:pt x="14226" y="24711"/>
                </a:cubicBezTo>
                <a:cubicBezTo>
                  <a:pt x="14525" y="24652"/>
                  <a:pt x="14843" y="24532"/>
                  <a:pt x="15142" y="24492"/>
                </a:cubicBezTo>
                <a:cubicBezTo>
                  <a:pt x="15261" y="24473"/>
                  <a:pt x="15380" y="24532"/>
                  <a:pt x="15500" y="24512"/>
                </a:cubicBezTo>
                <a:cubicBezTo>
                  <a:pt x="15599" y="24512"/>
                  <a:pt x="15679" y="24413"/>
                  <a:pt x="15778" y="24393"/>
                </a:cubicBezTo>
                <a:cubicBezTo>
                  <a:pt x="16534" y="24154"/>
                  <a:pt x="17310" y="24274"/>
                  <a:pt x="18126" y="24055"/>
                </a:cubicBezTo>
                <a:cubicBezTo>
                  <a:pt x="18285" y="24015"/>
                  <a:pt x="18444" y="23935"/>
                  <a:pt x="18604" y="23876"/>
                </a:cubicBezTo>
                <a:cubicBezTo>
                  <a:pt x="18604" y="23876"/>
                  <a:pt x="18663" y="23935"/>
                  <a:pt x="18703" y="23915"/>
                </a:cubicBezTo>
                <a:cubicBezTo>
                  <a:pt x="18822" y="23896"/>
                  <a:pt x="19002" y="23836"/>
                  <a:pt x="19141" y="23796"/>
                </a:cubicBezTo>
                <a:cubicBezTo>
                  <a:pt x="20215" y="23458"/>
                  <a:pt x="21230" y="22960"/>
                  <a:pt x="22066" y="22264"/>
                </a:cubicBezTo>
                <a:cubicBezTo>
                  <a:pt x="22125" y="22204"/>
                  <a:pt x="22185" y="22165"/>
                  <a:pt x="22245" y="22105"/>
                </a:cubicBezTo>
                <a:cubicBezTo>
                  <a:pt x="22563" y="21806"/>
                  <a:pt x="22861" y="21448"/>
                  <a:pt x="23100" y="21170"/>
                </a:cubicBezTo>
                <a:cubicBezTo>
                  <a:pt x="23319" y="20931"/>
                  <a:pt x="23558" y="20414"/>
                  <a:pt x="23797" y="20175"/>
                </a:cubicBezTo>
                <a:cubicBezTo>
                  <a:pt x="23816" y="20155"/>
                  <a:pt x="23777" y="20115"/>
                  <a:pt x="23777" y="20076"/>
                </a:cubicBezTo>
                <a:cubicBezTo>
                  <a:pt x="24015" y="19598"/>
                  <a:pt x="24155" y="19041"/>
                  <a:pt x="24254" y="18782"/>
                </a:cubicBezTo>
                <a:cubicBezTo>
                  <a:pt x="24413" y="18364"/>
                  <a:pt x="24433" y="17867"/>
                  <a:pt x="24533" y="17390"/>
                </a:cubicBezTo>
                <a:cubicBezTo>
                  <a:pt x="24612" y="16872"/>
                  <a:pt x="24771" y="16375"/>
                  <a:pt x="24732" y="15798"/>
                </a:cubicBezTo>
                <a:cubicBezTo>
                  <a:pt x="24712" y="15559"/>
                  <a:pt x="24712" y="15440"/>
                  <a:pt x="24712" y="15320"/>
                </a:cubicBezTo>
                <a:cubicBezTo>
                  <a:pt x="24712" y="15082"/>
                  <a:pt x="24632" y="14843"/>
                  <a:pt x="24612" y="14604"/>
                </a:cubicBezTo>
                <a:cubicBezTo>
                  <a:pt x="24592" y="14505"/>
                  <a:pt x="24652" y="14425"/>
                  <a:pt x="24632" y="14326"/>
                </a:cubicBezTo>
                <a:cubicBezTo>
                  <a:pt x="24573" y="13589"/>
                  <a:pt x="24493" y="12833"/>
                  <a:pt x="24354" y="12097"/>
                </a:cubicBezTo>
                <a:cubicBezTo>
                  <a:pt x="24194" y="11361"/>
                  <a:pt x="24015" y="10665"/>
                  <a:pt x="23797" y="9988"/>
                </a:cubicBezTo>
                <a:cubicBezTo>
                  <a:pt x="23757" y="9909"/>
                  <a:pt x="23816" y="9809"/>
                  <a:pt x="23777" y="9749"/>
                </a:cubicBezTo>
                <a:cubicBezTo>
                  <a:pt x="23757" y="9670"/>
                  <a:pt x="23657" y="9630"/>
                  <a:pt x="23617" y="9550"/>
                </a:cubicBezTo>
                <a:cubicBezTo>
                  <a:pt x="23598" y="9511"/>
                  <a:pt x="23657" y="9471"/>
                  <a:pt x="23637" y="9431"/>
                </a:cubicBezTo>
                <a:cubicBezTo>
                  <a:pt x="23617" y="9312"/>
                  <a:pt x="23419" y="8954"/>
                  <a:pt x="23379" y="8914"/>
                </a:cubicBezTo>
                <a:cubicBezTo>
                  <a:pt x="23339" y="8874"/>
                  <a:pt x="23419" y="8854"/>
                  <a:pt x="23399" y="8834"/>
                </a:cubicBezTo>
                <a:cubicBezTo>
                  <a:pt x="23379" y="8774"/>
                  <a:pt x="23339" y="8774"/>
                  <a:pt x="23319" y="8755"/>
                </a:cubicBezTo>
                <a:cubicBezTo>
                  <a:pt x="23299" y="8695"/>
                  <a:pt x="23359" y="8655"/>
                  <a:pt x="23319" y="8615"/>
                </a:cubicBezTo>
                <a:cubicBezTo>
                  <a:pt x="23279" y="8456"/>
                  <a:pt x="23140" y="8337"/>
                  <a:pt x="23080" y="8197"/>
                </a:cubicBezTo>
                <a:cubicBezTo>
                  <a:pt x="23060" y="8158"/>
                  <a:pt x="23100" y="8118"/>
                  <a:pt x="23100" y="8098"/>
                </a:cubicBezTo>
                <a:cubicBezTo>
                  <a:pt x="23080" y="8058"/>
                  <a:pt x="23021" y="8058"/>
                  <a:pt x="23001" y="8018"/>
                </a:cubicBezTo>
                <a:cubicBezTo>
                  <a:pt x="22941" y="7879"/>
                  <a:pt x="22842" y="7740"/>
                  <a:pt x="22782" y="7581"/>
                </a:cubicBezTo>
                <a:cubicBezTo>
                  <a:pt x="22742" y="7501"/>
                  <a:pt x="22762" y="7402"/>
                  <a:pt x="22722" y="7322"/>
                </a:cubicBezTo>
                <a:cubicBezTo>
                  <a:pt x="22643" y="7163"/>
                  <a:pt x="22503" y="7043"/>
                  <a:pt x="22404" y="6884"/>
                </a:cubicBezTo>
                <a:cubicBezTo>
                  <a:pt x="22245" y="6626"/>
                  <a:pt x="22066" y="6307"/>
                  <a:pt x="21887" y="5969"/>
                </a:cubicBezTo>
                <a:cubicBezTo>
                  <a:pt x="21767" y="5790"/>
                  <a:pt x="21727" y="5591"/>
                  <a:pt x="21648" y="5472"/>
                </a:cubicBezTo>
                <a:cubicBezTo>
                  <a:pt x="21608" y="5412"/>
                  <a:pt x="21469" y="5392"/>
                  <a:pt x="21429" y="5332"/>
                </a:cubicBezTo>
                <a:cubicBezTo>
                  <a:pt x="21389" y="5273"/>
                  <a:pt x="21369" y="5153"/>
                  <a:pt x="21329" y="5094"/>
                </a:cubicBezTo>
                <a:cubicBezTo>
                  <a:pt x="21310" y="5054"/>
                  <a:pt x="21250" y="5094"/>
                  <a:pt x="21230" y="5034"/>
                </a:cubicBezTo>
                <a:cubicBezTo>
                  <a:pt x="21230" y="5014"/>
                  <a:pt x="21270" y="4915"/>
                  <a:pt x="21270" y="4895"/>
                </a:cubicBezTo>
                <a:cubicBezTo>
                  <a:pt x="21210" y="4815"/>
                  <a:pt x="21111" y="4775"/>
                  <a:pt x="21071" y="4716"/>
                </a:cubicBezTo>
                <a:cubicBezTo>
                  <a:pt x="20852" y="4457"/>
                  <a:pt x="20534" y="4298"/>
                  <a:pt x="20295" y="4079"/>
                </a:cubicBezTo>
                <a:cubicBezTo>
                  <a:pt x="20156" y="3960"/>
                  <a:pt x="20036" y="3840"/>
                  <a:pt x="19897" y="3721"/>
                </a:cubicBezTo>
                <a:cubicBezTo>
                  <a:pt x="19857" y="3701"/>
                  <a:pt x="19797" y="3701"/>
                  <a:pt x="19797" y="3701"/>
                </a:cubicBezTo>
                <a:cubicBezTo>
                  <a:pt x="19738" y="3661"/>
                  <a:pt x="19758" y="3601"/>
                  <a:pt x="19738" y="3582"/>
                </a:cubicBezTo>
                <a:cubicBezTo>
                  <a:pt x="19698" y="3542"/>
                  <a:pt x="19579" y="3422"/>
                  <a:pt x="19579" y="3422"/>
                </a:cubicBezTo>
                <a:cubicBezTo>
                  <a:pt x="19081" y="3005"/>
                  <a:pt x="18564" y="2666"/>
                  <a:pt x="18106" y="2189"/>
                </a:cubicBezTo>
                <a:cubicBezTo>
                  <a:pt x="18345" y="2209"/>
                  <a:pt x="18524" y="2328"/>
                  <a:pt x="18723" y="2447"/>
                </a:cubicBezTo>
                <a:cubicBezTo>
                  <a:pt x="19141" y="2706"/>
                  <a:pt x="19559" y="2925"/>
                  <a:pt x="19937" y="3184"/>
                </a:cubicBezTo>
                <a:cubicBezTo>
                  <a:pt x="20016" y="3243"/>
                  <a:pt x="20116" y="3323"/>
                  <a:pt x="20215" y="3383"/>
                </a:cubicBezTo>
                <a:cubicBezTo>
                  <a:pt x="20315" y="3422"/>
                  <a:pt x="20454" y="3422"/>
                  <a:pt x="20534" y="3482"/>
                </a:cubicBezTo>
                <a:cubicBezTo>
                  <a:pt x="20573" y="3522"/>
                  <a:pt x="20633" y="3562"/>
                  <a:pt x="20693" y="3601"/>
                </a:cubicBezTo>
                <a:cubicBezTo>
                  <a:pt x="20733" y="3641"/>
                  <a:pt x="20792" y="3681"/>
                  <a:pt x="20792" y="3681"/>
                </a:cubicBezTo>
                <a:cubicBezTo>
                  <a:pt x="20792" y="3701"/>
                  <a:pt x="20772" y="3761"/>
                  <a:pt x="20812" y="3800"/>
                </a:cubicBezTo>
                <a:cubicBezTo>
                  <a:pt x="20852" y="3820"/>
                  <a:pt x="20971" y="3820"/>
                  <a:pt x="21011" y="3860"/>
                </a:cubicBezTo>
                <a:cubicBezTo>
                  <a:pt x="21031" y="3880"/>
                  <a:pt x="20991" y="3920"/>
                  <a:pt x="21011" y="3940"/>
                </a:cubicBezTo>
                <a:cubicBezTo>
                  <a:pt x="21031" y="3979"/>
                  <a:pt x="21071" y="3960"/>
                  <a:pt x="21111" y="3999"/>
                </a:cubicBezTo>
                <a:cubicBezTo>
                  <a:pt x="21310" y="4198"/>
                  <a:pt x="21389" y="4497"/>
                  <a:pt x="21668" y="4656"/>
                </a:cubicBezTo>
                <a:cubicBezTo>
                  <a:pt x="21707" y="5133"/>
                  <a:pt x="22105" y="5492"/>
                  <a:pt x="22404" y="5949"/>
                </a:cubicBezTo>
                <a:cubicBezTo>
                  <a:pt x="22503" y="6069"/>
                  <a:pt x="22603" y="6208"/>
                  <a:pt x="22682" y="6347"/>
                </a:cubicBezTo>
                <a:cubicBezTo>
                  <a:pt x="22702" y="6407"/>
                  <a:pt x="22643" y="6486"/>
                  <a:pt x="22662" y="6546"/>
                </a:cubicBezTo>
                <a:cubicBezTo>
                  <a:pt x="22682" y="6606"/>
                  <a:pt x="22782" y="6665"/>
                  <a:pt x="22802" y="6725"/>
                </a:cubicBezTo>
                <a:cubicBezTo>
                  <a:pt x="22921" y="6984"/>
                  <a:pt x="23060" y="7223"/>
                  <a:pt x="23200" y="7481"/>
                </a:cubicBezTo>
                <a:cubicBezTo>
                  <a:pt x="23419" y="7939"/>
                  <a:pt x="23498" y="8317"/>
                  <a:pt x="23677" y="8655"/>
                </a:cubicBezTo>
                <a:cubicBezTo>
                  <a:pt x="23856" y="9013"/>
                  <a:pt x="24035" y="9332"/>
                  <a:pt x="24155" y="9670"/>
                </a:cubicBezTo>
                <a:cubicBezTo>
                  <a:pt x="24155" y="9729"/>
                  <a:pt x="24115" y="9809"/>
                  <a:pt x="24135" y="9849"/>
                </a:cubicBezTo>
                <a:cubicBezTo>
                  <a:pt x="24155" y="9928"/>
                  <a:pt x="24214" y="9948"/>
                  <a:pt x="24234" y="10008"/>
                </a:cubicBezTo>
                <a:cubicBezTo>
                  <a:pt x="24274" y="10127"/>
                  <a:pt x="24234" y="10267"/>
                  <a:pt x="24274" y="10366"/>
                </a:cubicBezTo>
                <a:cubicBezTo>
                  <a:pt x="24274" y="10426"/>
                  <a:pt x="24374" y="10426"/>
                  <a:pt x="24393" y="10486"/>
                </a:cubicBezTo>
                <a:cubicBezTo>
                  <a:pt x="24433" y="10525"/>
                  <a:pt x="24374" y="10605"/>
                  <a:pt x="24393" y="10645"/>
                </a:cubicBezTo>
                <a:cubicBezTo>
                  <a:pt x="24393" y="10704"/>
                  <a:pt x="24413" y="10724"/>
                  <a:pt x="24413" y="10784"/>
                </a:cubicBezTo>
                <a:cubicBezTo>
                  <a:pt x="24433" y="11102"/>
                  <a:pt x="24672" y="11202"/>
                  <a:pt x="24752" y="11421"/>
                </a:cubicBezTo>
                <a:cubicBezTo>
                  <a:pt x="24831" y="11659"/>
                  <a:pt x="24851" y="11898"/>
                  <a:pt x="24891" y="12157"/>
                </a:cubicBezTo>
                <a:cubicBezTo>
                  <a:pt x="24931" y="12475"/>
                  <a:pt x="25030" y="12853"/>
                  <a:pt x="24970" y="13072"/>
                </a:cubicBezTo>
                <a:cubicBezTo>
                  <a:pt x="24871" y="13410"/>
                  <a:pt x="25070" y="13729"/>
                  <a:pt x="25130" y="14047"/>
                </a:cubicBezTo>
                <a:cubicBezTo>
                  <a:pt x="25189" y="14266"/>
                  <a:pt x="25150" y="14524"/>
                  <a:pt x="25150" y="14664"/>
                </a:cubicBezTo>
                <a:cubicBezTo>
                  <a:pt x="25150" y="14723"/>
                  <a:pt x="25209" y="14783"/>
                  <a:pt x="25209" y="14863"/>
                </a:cubicBezTo>
                <a:cubicBezTo>
                  <a:pt x="25209" y="14982"/>
                  <a:pt x="25229" y="15101"/>
                  <a:pt x="25229" y="15221"/>
                </a:cubicBezTo>
                <a:cubicBezTo>
                  <a:pt x="25249" y="15360"/>
                  <a:pt x="25309" y="15499"/>
                  <a:pt x="25249" y="15639"/>
                </a:cubicBezTo>
                <a:cubicBezTo>
                  <a:pt x="25269" y="15778"/>
                  <a:pt x="25408" y="15838"/>
                  <a:pt x="25428" y="15977"/>
                </a:cubicBezTo>
                <a:cubicBezTo>
                  <a:pt x="25309" y="16136"/>
                  <a:pt x="25468" y="16335"/>
                  <a:pt x="25468" y="16474"/>
                </a:cubicBezTo>
                <a:cubicBezTo>
                  <a:pt x="25468" y="16534"/>
                  <a:pt x="25408" y="16594"/>
                  <a:pt x="25408" y="16653"/>
                </a:cubicBezTo>
                <a:cubicBezTo>
                  <a:pt x="25428" y="16852"/>
                  <a:pt x="25488" y="17071"/>
                  <a:pt x="25488" y="17230"/>
                </a:cubicBezTo>
                <a:cubicBezTo>
                  <a:pt x="25488" y="17270"/>
                  <a:pt x="25428" y="17350"/>
                  <a:pt x="25428" y="17390"/>
                </a:cubicBezTo>
                <a:cubicBezTo>
                  <a:pt x="25408" y="17668"/>
                  <a:pt x="25428" y="17947"/>
                  <a:pt x="25388" y="18245"/>
                </a:cubicBezTo>
                <a:cubicBezTo>
                  <a:pt x="25368" y="18524"/>
                  <a:pt x="25329" y="18862"/>
                  <a:pt x="25249" y="19160"/>
                </a:cubicBezTo>
                <a:cubicBezTo>
                  <a:pt x="25150" y="19598"/>
                  <a:pt x="24970" y="19996"/>
                  <a:pt x="24851" y="20394"/>
                </a:cubicBezTo>
                <a:cubicBezTo>
                  <a:pt x="24851" y="20394"/>
                  <a:pt x="24771" y="20414"/>
                  <a:pt x="24752" y="20473"/>
                </a:cubicBezTo>
                <a:cubicBezTo>
                  <a:pt x="24712" y="20613"/>
                  <a:pt x="24712" y="20812"/>
                  <a:pt x="24652" y="20931"/>
                </a:cubicBezTo>
                <a:cubicBezTo>
                  <a:pt x="24592" y="21110"/>
                  <a:pt x="24433" y="21229"/>
                  <a:pt x="24453" y="21428"/>
                </a:cubicBezTo>
                <a:cubicBezTo>
                  <a:pt x="24354" y="21627"/>
                  <a:pt x="24155" y="21747"/>
                  <a:pt x="24075" y="21906"/>
                </a:cubicBezTo>
                <a:cubicBezTo>
                  <a:pt x="24035" y="21966"/>
                  <a:pt x="24055" y="22045"/>
                  <a:pt x="23996" y="22105"/>
                </a:cubicBezTo>
                <a:cubicBezTo>
                  <a:pt x="23916" y="22165"/>
                  <a:pt x="23836" y="22165"/>
                  <a:pt x="23757" y="22224"/>
                </a:cubicBezTo>
                <a:cubicBezTo>
                  <a:pt x="23578" y="22324"/>
                  <a:pt x="23518" y="22463"/>
                  <a:pt x="23419" y="22582"/>
                </a:cubicBezTo>
                <a:cubicBezTo>
                  <a:pt x="23339" y="22722"/>
                  <a:pt x="23200" y="22881"/>
                  <a:pt x="23040" y="23000"/>
                </a:cubicBezTo>
                <a:cubicBezTo>
                  <a:pt x="22643" y="23319"/>
                  <a:pt x="22105" y="23557"/>
                  <a:pt x="21747" y="23756"/>
                </a:cubicBezTo>
                <a:cubicBezTo>
                  <a:pt x="21688" y="23816"/>
                  <a:pt x="21648" y="23816"/>
                  <a:pt x="21568" y="23856"/>
                </a:cubicBezTo>
                <a:cubicBezTo>
                  <a:pt x="21409" y="23935"/>
                  <a:pt x="21270" y="24055"/>
                  <a:pt x="21130" y="24114"/>
                </a:cubicBezTo>
                <a:cubicBezTo>
                  <a:pt x="20772" y="24254"/>
                  <a:pt x="20414" y="24274"/>
                  <a:pt x="20096" y="24373"/>
                </a:cubicBezTo>
                <a:cubicBezTo>
                  <a:pt x="19897" y="24433"/>
                  <a:pt x="19718" y="24572"/>
                  <a:pt x="19519" y="24612"/>
                </a:cubicBezTo>
                <a:cubicBezTo>
                  <a:pt x="19280" y="24691"/>
                  <a:pt x="19021" y="24691"/>
                  <a:pt x="18803" y="24711"/>
                </a:cubicBezTo>
                <a:cubicBezTo>
                  <a:pt x="18743" y="24771"/>
                  <a:pt x="18624" y="24791"/>
                  <a:pt x="18584" y="24910"/>
                </a:cubicBezTo>
                <a:cubicBezTo>
                  <a:pt x="18504" y="24930"/>
                  <a:pt x="18484" y="24811"/>
                  <a:pt x="18405" y="24831"/>
                </a:cubicBezTo>
                <a:cubicBezTo>
                  <a:pt x="18405" y="24831"/>
                  <a:pt x="18345" y="24930"/>
                  <a:pt x="18345" y="24930"/>
                </a:cubicBezTo>
                <a:cubicBezTo>
                  <a:pt x="18305" y="24950"/>
                  <a:pt x="18246" y="24950"/>
                  <a:pt x="18206" y="24950"/>
                </a:cubicBezTo>
                <a:cubicBezTo>
                  <a:pt x="18007" y="24990"/>
                  <a:pt x="17768" y="24930"/>
                  <a:pt x="17629" y="25030"/>
                </a:cubicBezTo>
                <a:cubicBezTo>
                  <a:pt x="16912" y="25408"/>
                  <a:pt x="16077" y="25308"/>
                  <a:pt x="15420" y="25646"/>
                </a:cubicBezTo>
                <a:cubicBezTo>
                  <a:pt x="15042" y="25706"/>
                  <a:pt x="14425" y="25786"/>
                  <a:pt x="14067" y="26044"/>
                </a:cubicBezTo>
                <a:cubicBezTo>
                  <a:pt x="13709" y="25945"/>
                  <a:pt x="13351" y="26124"/>
                  <a:pt x="12993" y="26204"/>
                </a:cubicBezTo>
                <a:cubicBezTo>
                  <a:pt x="12774" y="26243"/>
                  <a:pt x="12555" y="26223"/>
                  <a:pt x="12336" y="26263"/>
                </a:cubicBezTo>
                <a:cubicBezTo>
                  <a:pt x="12297" y="26263"/>
                  <a:pt x="12177" y="26363"/>
                  <a:pt x="12157" y="26363"/>
                </a:cubicBezTo>
                <a:cubicBezTo>
                  <a:pt x="12137" y="26363"/>
                  <a:pt x="12137" y="26303"/>
                  <a:pt x="12098" y="26323"/>
                </a:cubicBezTo>
                <a:cubicBezTo>
                  <a:pt x="11978" y="26343"/>
                  <a:pt x="11899" y="26403"/>
                  <a:pt x="11779" y="26422"/>
                </a:cubicBezTo>
                <a:cubicBezTo>
                  <a:pt x="11620" y="26442"/>
                  <a:pt x="11441" y="26422"/>
                  <a:pt x="11282" y="26422"/>
                </a:cubicBezTo>
                <a:cubicBezTo>
                  <a:pt x="11083" y="26403"/>
                  <a:pt x="10904" y="26343"/>
                  <a:pt x="10725" y="26343"/>
                </a:cubicBezTo>
                <a:cubicBezTo>
                  <a:pt x="10347" y="26363"/>
                  <a:pt x="9949" y="26661"/>
                  <a:pt x="9571" y="26482"/>
                </a:cubicBezTo>
                <a:cubicBezTo>
                  <a:pt x="9412" y="26582"/>
                  <a:pt x="9292" y="26522"/>
                  <a:pt x="9173" y="26442"/>
                </a:cubicBezTo>
                <a:cubicBezTo>
                  <a:pt x="8874" y="26582"/>
                  <a:pt x="8576" y="26522"/>
                  <a:pt x="8297" y="26522"/>
                </a:cubicBezTo>
                <a:cubicBezTo>
                  <a:pt x="8118" y="26522"/>
                  <a:pt x="7979" y="26562"/>
                  <a:pt x="7820" y="26562"/>
                </a:cubicBezTo>
                <a:cubicBezTo>
                  <a:pt x="7661" y="26542"/>
                  <a:pt x="7621" y="26462"/>
                  <a:pt x="7502" y="26502"/>
                </a:cubicBezTo>
                <a:cubicBezTo>
                  <a:pt x="7362" y="26542"/>
                  <a:pt x="6885" y="26403"/>
                  <a:pt x="6765" y="26383"/>
                </a:cubicBezTo>
                <a:cubicBezTo>
                  <a:pt x="6686" y="26383"/>
                  <a:pt x="6626" y="26403"/>
                  <a:pt x="6586" y="26383"/>
                </a:cubicBezTo>
                <a:cubicBezTo>
                  <a:pt x="6566" y="26383"/>
                  <a:pt x="6566" y="26323"/>
                  <a:pt x="6566" y="26323"/>
                </a:cubicBezTo>
                <a:cubicBezTo>
                  <a:pt x="6328" y="26303"/>
                  <a:pt x="5890" y="26243"/>
                  <a:pt x="5790" y="26263"/>
                </a:cubicBezTo>
                <a:cubicBezTo>
                  <a:pt x="5651" y="26323"/>
                  <a:pt x="5512" y="26184"/>
                  <a:pt x="5412" y="26144"/>
                </a:cubicBezTo>
                <a:cubicBezTo>
                  <a:pt x="4935" y="25965"/>
                  <a:pt x="4636" y="25925"/>
                  <a:pt x="4219" y="25925"/>
                </a:cubicBezTo>
                <a:cubicBezTo>
                  <a:pt x="4119" y="25885"/>
                  <a:pt x="4079" y="25845"/>
                  <a:pt x="4040" y="25786"/>
                </a:cubicBezTo>
                <a:cubicBezTo>
                  <a:pt x="3980" y="25686"/>
                  <a:pt x="3841" y="25925"/>
                  <a:pt x="3861" y="25766"/>
                </a:cubicBezTo>
                <a:cubicBezTo>
                  <a:pt x="3662" y="25746"/>
                  <a:pt x="3642" y="25666"/>
                  <a:pt x="3443" y="25567"/>
                </a:cubicBezTo>
                <a:cubicBezTo>
                  <a:pt x="3343" y="25746"/>
                  <a:pt x="3204" y="25487"/>
                  <a:pt x="3204" y="25487"/>
                </a:cubicBezTo>
                <a:cubicBezTo>
                  <a:pt x="3144" y="25447"/>
                  <a:pt x="3085" y="25507"/>
                  <a:pt x="3065" y="25487"/>
                </a:cubicBezTo>
                <a:cubicBezTo>
                  <a:pt x="2905" y="25388"/>
                  <a:pt x="2806" y="25209"/>
                  <a:pt x="2647" y="25129"/>
                </a:cubicBezTo>
                <a:cubicBezTo>
                  <a:pt x="2527" y="25089"/>
                  <a:pt x="2408" y="25109"/>
                  <a:pt x="2269" y="25089"/>
                </a:cubicBezTo>
                <a:cubicBezTo>
                  <a:pt x="1931" y="25030"/>
                  <a:pt x="1493" y="24791"/>
                  <a:pt x="1075" y="24552"/>
                </a:cubicBezTo>
                <a:cubicBezTo>
                  <a:pt x="916" y="24691"/>
                  <a:pt x="1155" y="24751"/>
                  <a:pt x="1214" y="24831"/>
                </a:cubicBezTo>
                <a:cubicBezTo>
                  <a:pt x="1354" y="25010"/>
                  <a:pt x="1473" y="25109"/>
                  <a:pt x="1592" y="25169"/>
                </a:cubicBezTo>
                <a:cubicBezTo>
                  <a:pt x="1672" y="25189"/>
                  <a:pt x="1692" y="25288"/>
                  <a:pt x="1712" y="25308"/>
                </a:cubicBezTo>
                <a:cubicBezTo>
                  <a:pt x="2030" y="25567"/>
                  <a:pt x="2508" y="25865"/>
                  <a:pt x="2806" y="25945"/>
                </a:cubicBezTo>
                <a:cubicBezTo>
                  <a:pt x="3284" y="26104"/>
                  <a:pt x="3681" y="26343"/>
                  <a:pt x="4139" y="26522"/>
                </a:cubicBezTo>
                <a:cubicBezTo>
                  <a:pt x="4378" y="26601"/>
                  <a:pt x="4676" y="26701"/>
                  <a:pt x="4855" y="26721"/>
                </a:cubicBezTo>
                <a:cubicBezTo>
                  <a:pt x="4935" y="26741"/>
                  <a:pt x="4955" y="26820"/>
                  <a:pt x="4995" y="26840"/>
                </a:cubicBezTo>
                <a:cubicBezTo>
                  <a:pt x="5174" y="26900"/>
                  <a:pt x="5412" y="26940"/>
                  <a:pt x="5611" y="26980"/>
                </a:cubicBezTo>
                <a:cubicBezTo>
                  <a:pt x="5850" y="27039"/>
                  <a:pt x="6089" y="27099"/>
                  <a:pt x="6228" y="27119"/>
                </a:cubicBezTo>
                <a:cubicBezTo>
                  <a:pt x="6268" y="27119"/>
                  <a:pt x="6268" y="27178"/>
                  <a:pt x="6268" y="27178"/>
                </a:cubicBezTo>
                <a:cubicBezTo>
                  <a:pt x="6507" y="27258"/>
                  <a:pt x="6606" y="27159"/>
                  <a:pt x="6765" y="27198"/>
                </a:cubicBezTo>
                <a:cubicBezTo>
                  <a:pt x="6765" y="27198"/>
                  <a:pt x="6825" y="27258"/>
                  <a:pt x="6885" y="27278"/>
                </a:cubicBezTo>
                <a:cubicBezTo>
                  <a:pt x="6964" y="27298"/>
                  <a:pt x="7024" y="27258"/>
                  <a:pt x="7064" y="27258"/>
                </a:cubicBezTo>
                <a:cubicBezTo>
                  <a:pt x="7322" y="27298"/>
                  <a:pt x="7581" y="27397"/>
                  <a:pt x="7820" y="27417"/>
                </a:cubicBezTo>
                <a:cubicBezTo>
                  <a:pt x="8019" y="27417"/>
                  <a:pt x="8258" y="27338"/>
                  <a:pt x="8437" y="27358"/>
                </a:cubicBezTo>
                <a:cubicBezTo>
                  <a:pt x="8556" y="27358"/>
                  <a:pt x="8596" y="27417"/>
                  <a:pt x="8636" y="27437"/>
                </a:cubicBezTo>
                <a:cubicBezTo>
                  <a:pt x="8656" y="27437"/>
                  <a:pt x="8675" y="27377"/>
                  <a:pt x="8675" y="27377"/>
                </a:cubicBezTo>
                <a:cubicBezTo>
                  <a:pt x="9034" y="27417"/>
                  <a:pt x="9451" y="27457"/>
                  <a:pt x="9670" y="27497"/>
                </a:cubicBezTo>
                <a:cubicBezTo>
                  <a:pt x="9730" y="27497"/>
                  <a:pt x="9750" y="27457"/>
                  <a:pt x="9790" y="27457"/>
                </a:cubicBezTo>
                <a:cubicBezTo>
                  <a:pt x="10008" y="27417"/>
                  <a:pt x="10148" y="27437"/>
                  <a:pt x="10367" y="27437"/>
                </a:cubicBezTo>
                <a:cubicBezTo>
                  <a:pt x="10585" y="27437"/>
                  <a:pt x="10904" y="27377"/>
                  <a:pt x="11162" y="27358"/>
                </a:cubicBezTo>
                <a:cubicBezTo>
                  <a:pt x="11222" y="27358"/>
                  <a:pt x="11302" y="27377"/>
                  <a:pt x="11381" y="27377"/>
                </a:cubicBezTo>
                <a:cubicBezTo>
                  <a:pt x="12018" y="27318"/>
                  <a:pt x="12973" y="27318"/>
                  <a:pt x="13649" y="27178"/>
                </a:cubicBezTo>
                <a:cubicBezTo>
                  <a:pt x="14346" y="27039"/>
                  <a:pt x="14983" y="26860"/>
                  <a:pt x="15599" y="26741"/>
                </a:cubicBezTo>
                <a:cubicBezTo>
                  <a:pt x="15957" y="26661"/>
                  <a:pt x="16256" y="26562"/>
                  <a:pt x="16554" y="26502"/>
                </a:cubicBezTo>
                <a:cubicBezTo>
                  <a:pt x="16952" y="26422"/>
                  <a:pt x="17390" y="26442"/>
                  <a:pt x="17828" y="26323"/>
                </a:cubicBezTo>
                <a:cubicBezTo>
                  <a:pt x="17967" y="26283"/>
                  <a:pt x="18106" y="26223"/>
                  <a:pt x="18246" y="26164"/>
                </a:cubicBezTo>
                <a:cubicBezTo>
                  <a:pt x="18763" y="26005"/>
                  <a:pt x="19101" y="25905"/>
                  <a:pt x="19539" y="25806"/>
                </a:cubicBezTo>
                <a:lnTo>
                  <a:pt x="20116" y="25666"/>
                </a:lnTo>
                <a:cubicBezTo>
                  <a:pt x="20315" y="25607"/>
                  <a:pt x="20534" y="25547"/>
                  <a:pt x="20733" y="25487"/>
                </a:cubicBezTo>
                <a:cubicBezTo>
                  <a:pt x="21130" y="25348"/>
                  <a:pt x="21528" y="25209"/>
                  <a:pt x="21906" y="25030"/>
                </a:cubicBezTo>
                <a:cubicBezTo>
                  <a:pt x="22583" y="24751"/>
                  <a:pt x="23220" y="24333"/>
                  <a:pt x="23797" y="23856"/>
                </a:cubicBezTo>
                <a:cubicBezTo>
                  <a:pt x="24433" y="23279"/>
                  <a:pt x="25010" y="22602"/>
                  <a:pt x="25468" y="21866"/>
                </a:cubicBezTo>
                <a:cubicBezTo>
                  <a:pt x="26105" y="20891"/>
                  <a:pt x="26542" y="19697"/>
                  <a:pt x="26662" y="18563"/>
                </a:cubicBezTo>
                <a:cubicBezTo>
                  <a:pt x="26761" y="17608"/>
                  <a:pt x="26861" y="16474"/>
                  <a:pt x="26781" y="15479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2" name="Google Shape;2122;p24"/>
          <p:cNvGrpSpPr/>
          <p:nvPr/>
        </p:nvGrpSpPr>
        <p:grpSpPr>
          <a:xfrm rot="10800000">
            <a:off x="7660625" y="917175"/>
            <a:ext cx="887900" cy="452300"/>
            <a:chOff x="2094425" y="748900"/>
            <a:chExt cx="887900" cy="452300"/>
          </a:xfrm>
        </p:grpSpPr>
        <p:sp>
          <p:nvSpPr>
            <p:cNvPr id="2123" name="Google Shape;2123;p24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7" name="Google Shape;2127;p24"/>
          <p:cNvSpPr/>
          <p:nvPr/>
        </p:nvSpPr>
        <p:spPr>
          <a:xfrm rot="-7938934">
            <a:off x="4159870" y="668208"/>
            <a:ext cx="939216" cy="80972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8" name="Google Shape;2128;p24"/>
          <p:cNvGrpSpPr/>
          <p:nvPr/>
        </p:nvGrpSpPr>
        <p:grpSpPr>
          <a:xfrm>
            <a:off x="719995" y="3496756"/>
            <a:ext cx="439697" cy="506486"/>
            <a:chOff x="3150425" y="3024575"/>
            <a:chExt cx="130350" cy="150150"/>
          </a:xfrm>
        </p:grpSpPr>
        <p:sp>
          <p:nvSpPr>
            <p:cNvPr id="2129" name="Google Shape;2129;p24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4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4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4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7" name="Google Shape;2137;p2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138" name="Google Shape;2138;p2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9" name="Google Shape;2139;p2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140" name="Google Shape;2140;p2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141" name="Google Shape;2141;p2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142" name="Google Shape;2142;p2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143" name="Google Shape;2143;p2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144" name="Google Shape;2144;p2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5" name="Google Shape;2145;p2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6" name="Google Shape;2146;p2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147" name="Google Shape;2147;p2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148" name="Google Shape;2148;p2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49" name="Google Shape;2149;p2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150" name="Google Shape;2150;p2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151" name="Google Shape;2151;p2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2" name="Google Shape;2152;p2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53" name="Google Shape;2153;p2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154" name="Google Shape;2154;p2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155" name="Google Shape;2155;p2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24"/>
          <p:cNvSpPr txBox="1">
            <a:spLocks noGrp="1"/>
          </p:cNvSpPr>
          <p:nvPr>
            <p:ph type="subTitle" idx="1"/>
          </p:nvPr>
        </p:nvSpPr>
        <p:spPr>
          <a:xfrm flipH="1">
            <a:off x="5017702" y="3190524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2157" name="Google Shape;2157;p24"/>
          <p:cNvSpPr txBox="1">
            <a:spLocks noGrp="1"/>
          </p:cNvSpPr>
          <p:nvPr>
            <p:ph type="subTitle" idx="2"/>
          </p:nvPr>
        </p:nvSpPr>
        <p:spPr>
          <a:xfrm flipH="1">
            <a:off x="5017692" y="3660325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2158" name="Google Shape;2158;p24"/>
          <p:cNvSpPr txBox="1">
            <a:spLocks noGrp="1"/>
          </p:cNvSpPr>
          <p:nvPr>
            <p:ph type="subTitle" idx="3"/>
          </p:nvPr>
        </p:nvSpPr>
        <p:spPr>
          <a:xfrm>
            <a:off x="2011583" y="3190525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2159" name="Google Shape;2159;p24"/>
          <p:cNvSpPr txBox="1">
            <a:spLocks noGrp="1"/>
          </p:cNvSpPr>
          <p:nvPr>
            <p:ph type="subTitle" idx="4"/>
          </p:nvPr>
        </p:nvSpPr>
        <p:spPr>
          <a:xfrm>
            <a:off x="2011583" y="3660329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2160" name="Google Shape;2160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5" name="Google Shape;2445;p28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446" name="Google Shape;2446;p28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8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8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8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8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8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8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8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8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8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8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8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8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8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8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4" name="Google Shape;2504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5" name="Google Shape;2505;p28"/>
          <p:cNvGrpSpPr/>
          <p:nvPr/>
        </p:nvGrpSpPr>
        <p:grpSpPr>
          <a:xfrm rot="-5400000">
            <a:off x="7598805" y="823914"/>
            <a:ext cx="368499" cy="424474"/>
            <a:chOff x="3150425" y="3024575"/>
            <a:chExt cx="130350" cy="150150"/>
          </a:xfrm>
        </p:grpSpPr>
        <p:sp>
          <p:nvSpPr>
            <p:cNvPr id="2506" name="Google Shape;2506;p28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8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8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8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8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8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8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8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8"/>
          <p:cNvGrpSpPr/>
          <p:nvPr/>
        </p:nvGrpSpPr>
        <p:grpSpPr>
          <a:xfrm rot="9715366" flipH="1">
            <a:off x="8134543" y="833393"/>
            <a:ext cx="578893" cy="989541"/>
            <a:chOff x="478350" y="474400"/>
            <a:chExt cx="344250" cy="588450"/>
          </a:xfrm>
        </p:grpSpPr>
        <p:sp>
          <p:nvSpPr>
            <p:cNvPr id="2515" name="Google Shape;2515;p28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8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8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518" name="Google Shape;2518;p28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9" name="Google Shape;2519;p28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520" name="Google Shape;2520;p28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522" name="Google Shape;2522;p28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523" name="Google Shape;2523;p28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524" name="Google Shape;2524;p28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5" name="Google Shape;2525;p28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26" name="Google Shape;2526;p28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527" name="Google Shape;2527;p28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528" name="Google Shape;2528;p28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529" name="Google Shape;2529;p28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530" name="Google Shape;2530;p28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531" name="Google Shape;2531;p28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2" name="Google Shape;2532;p28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33" name="Google Shape;2533;p28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534" name="Google Shape;2534;p28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2535" name="Google Shape;2535;p28"/>
          <p:cNvGrpSpPr/>
          <p:nvPr/>
        </p:nvGrpSpPr>
        <p:grpSpPr>
          <a:xfrm>
            <a:off x="5622860" y="4267818"/>
            <a:ext cx="971096" cy="494681"/>
            <a:chOff x="2094425" y="748900"/>
            <a:chExt cx="887900" cy="452300"/>
          </a:xfrm>
        </p:grpSpPr>
        <p:sp>
          <p:nvSpPr>
            <p:cNvPr id="2536" name="Google Shape;2536;p28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0" name="Google Shape;2540;p28"/>
          <p:cNvSpPr/>
          <p:nvPr/>
        </p:nvSpPr>
        <p:spPr>
          <a:xfrm>
            <a:off x="720000" y="4202949"/>
            <a:ext cx="393256" cy="466950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1" name="Google Shape;2541;p28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3" name="Google Shape;2543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544" name="Google Shape;2544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2" name="Google Shape;2602;p2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603" name="Google Shape;2603;p2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1" name="Google Shape;2661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5975076" y="4136476"/>
            <a:ext cx="2588600" cy="644575"/>
          </a:xfrm>
          <a:custGeom>
            <a:avLst/>
            <a:gdLst/>
            <a:ahLst/>
            <a:cxnLst/>
            <a:rect l="l" t="t" r="r" b="b"/>
            <a:pathLst>
              <a:path w="103544" h="25783" extrusionOk="0">
                <a:moveTo>
                  <a:pt x="5928" y="25504"/>
                </a:moveTo>
                <a:cubicBezTo>
                  <a:pt x="19744" y="26038"/>
                  <a:pt x="75739" y="25735"/>
                  <a:pt x="91923" y="25183"/>
                </a:cubicBezTo>
                <a:cubicBezTo>
                  <a:pt x="108107" y="24631"/>
                  <a:pt x="101894" y="26323"/>
                  <a:pt x="103033" y="22192"/>
                </a:cubicBezTo>
                <a:cubicBezTo>
                  <a:pt x="104173" y="18061"/>
                  <a:pt x="103674" y="2660"/>
                  <a:pt x="98760" y="399"/>
                </a:cubicBezTo>
                <a:cubicBezTo>
                  <a:pt x="93846" y="-1862"/>
                  <a:pt x="79638" y="6115"/>
                  <a:pt x="73549" y="8625"/>
                </a:cubicBezTo>
                <a:cubicBezTo>
                  <a:pt x="67460" y="11136"/>
                  <a:pt x="68458" y="14981"/>
                  <a:pt x="62226" y="15462"/>
                </a:cubicBezTo>
                <a:cubicBezTo>
                  <a:pt x="55995" y="15943"/>
                  <a:pt x="42944" y="10833"/>
                  <a:pt x="36160" y="11509"/>
                </a:cubicBezTo>
                <a:cubicBezTo>
                  <a:pt x="29377" y="12186"/>
                  <a:pt x="26047" y="17776"/>
                  <a:pt x="21525" y="19521"/>
                </a:cubicBezTo>
                <a:cubicBezTo>
                  <a:pt x="17003" y="21266"/>
                  <a:pt x="11626" y="20981"/>
                  <a:pt x="9026" y="21978"/>
                </a:cubicBezTo>
                <a:cubicBezTo>
                  <a:pt x="6427" y="22975"/>
                  <a:pt x="-7888" y="24970"/>
                  <a:pt x="5928" y="2550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  <p:grpSp>
        <p:nvGrpSpPr>
          <p:cNvPr id="2663" name="Google Shape;2663;p29"/>
          <p:cNvGrpSpPr/>
          <p:nvPr/>
        </p:nvGrpSpPr>
        <p:grpSpPr>
          <a:xfrm>
            <a:off x="584625" y="540000"/>
            <a:ext cx="1265537" cy="1405864"/>
            <a:chOff x="600600" y="540000"/>
            <a:chExt cx="1265537" cy="1405864"/>
          </a:xfrm>
        </p:grpSpPr>
        <p:sp>
          <p:nvSpPr>
            <p:cNvPr id="2664" name="Google Shape;2664;p29"/>
            <p:cNvSpPr/>
            <p:nvPr/>
          </p:nvSpPr>
          <p:spPr>
            <a:xfrm>
              <a:off x="702549" y="636668"/>
              <a:ext cx="1059313" cy="1309196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9"/>
            <p:cNvSpPr/>
            <p:nvPr/>
          </p:nvSpPr>
          <p:spPr>
            <a:xfrm>
              <a:off x="600600" y="540000"/>
              <a:ext cx="1034250" cy="1287995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9"/>
            <p:cNvSpPr/>
            <p:nvPr/>
          </p:nvSpPr>
          <p:spPr>
            <a:xfrm>
              <a:off x="946406" y="780744"/>
              <a:ext cx="919732" cy="1073381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7" name="Google Shape;2667;p29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68" name="Google Shape;2668;p29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9" name="Google Shape;2669;p29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70" name="Google Shape;2670;p2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671" name="Google Shape;2671;p2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672" name="Google Shape;2672;p2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673" name="Google Shape;2673;p2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674" name="Google Shape;2674;p2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5" name="Google Shape;2675;p2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676" name="Google Shape;2676;p2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677" name="Google Shape;2677;p2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678" name="Google Shape;2678;p2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679" name="Google Shape;2679;p29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680" name="Google Shape;2680;p2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681" name="Google Shape;2681;p2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2" name="Google Shape;2682;p2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83" name="Google Shape;2683;p2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684" name="Google Shape;2684;p2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685" name="Google Shape;2685;p29"/>
          <p:cNvSpPr/>
          <p:nvPr/>
        </p:nvSpPr>
        <p:spPr>
          <a:xfrm>
            <a:off x="7499500" y="4196474"/>
            <a:ext cx="540148" cy="434668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29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04" name="Google Shape;104;p3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"/>
          <p:cNvSpPr/>
          <p:nvPr/>
        </p:nvSpPr>
        <p:spPr>
          <a:xfrm rot="10586678">
            <a:off x="536386" y="571640"/>
            <a:ext cx="1729888" cy="1334604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6794528" y="672184"/>
            <a:ext cx="1752839" cy="1484357"/>
            <a:chOff x="478350" y="433625"/>
            <a:chExt cx="811800" cy="687425"/>
          </a:xfrm>
        </p:grpSpPr>
        <p:sp>
          <p:nvSpPr>
            <p:cNvPr id="165" name="Google Shape;165;p3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3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111">
            <a:off x="1170254" y="1570415"/>
            <a:ext cx="549014" cy="637128"/>
            <a:chOff x="5170900" y="2972300"/>
            <a:chExt cx="176600" cy="204950"/>
          </a:xfrm>
        </p:grpSpPr>
        <p:sp>
          <p:nvSpPr>
            <p:cNvPr id="172" name="Google Shape;172;p3"/>
            <p:cNvSpPr/>
            <p:nvPr/>
          </p:nvSpPr>
          <p:spPr>
            <a:xfrm>
              <a:off x="5170900" y="2972300"/>
              <a:ext cx="176600" cy="204950"/>
            </a:xfrm>
            <a:custGeom>
              <a:avLst/>
              <a:gdLst/>
              <a:ahLst/>
              <a:cxnLst/>
              <a:rect l="l" t="t" r="r" b="b"/>
              <a:pathLst>
                <a:path w="7064" h="8198" extrusionOk="0">
                  <a:moveTo>
                    <a:pt x="3503" y="0"/>
                  </a:moveTo>
                  <a:cubicBezTo>
                    <a:pt x="3457" y="0"/>
                    <a:pt x="3410" y="1"/>
                    <a:pt x="3363" y="4"/>
                  </a:cubicBezTo>
                  <a:cubicBezTo>
                    <a:pt x="2507" y="4"/>
                    <a:pt x="1851" y="382"/>
                    <a:pt x="1353" y="959"/>
                  </a:cubicBezTo>
                  <a:cubicBezTo>
                    <a:pt x="1293" y="1018"/>
                    <a:pt x="1234" y="1078"/>
                    <a:pt x="1194" y="1158"/>
                  </a:cubicBezTo>
                  <a:cubicBezTo>
                    <a:pt x="975" y="1456"/>
                    <a:pt x="776" y="1774"/>
                    <a:pt x="637" y="2132"/>
                  </a:cubicBezTo>
                  <a:cubicBezTo>
                    <a:pt x="577" y="2232"/>
                    <a:pt x="537" y="2351"/>
                    <a:pt x="498" y="2451"/>
                  </a:cubicBezTo>
                  <a:cubicBezTo>
                    <a:pt x="318" y="2928"/>
                    <a:pt x="199" y="3406"/>
                    <a:pt x="120" y="3824"/>
                  </a:cubicBezTo>
                  <a:cubicBezTo>
                    <a:pt x="80" y="3983"/>
                    <a:pt x="60" y="4122"/>
                    <a:pt x="40" y="4261"/>
                  </a:cubicBezTo>
                  <a:cubicBezTo>
                    <a:pt x="40" y="4361"/>
                    <a:pt x="20" y="4440"/>
                    <a:pt x="20" y="4500"/>
                  </a:cubicBezTo>
                  <a:cubicBezTo>
                    <a:pt x="0" y="4779"/>
                    <a:pt x="0" y="5057"/>
                    <a:pt x="0" y="5316"/>
                  </a:cubicBezTo>
                  <a:cubicBezTo>
                    <a:pt x="20" y="5415"/>
                    <a:pt x="20" y="5535"/>
                    <a:pt x="40" y="5654"/>
                  </a:cubicBezTo>
                  <a:cubicBezTo>
                    <a:pt x="80" y="5952"/>
                    <a:pt x="139" y="6231"/>
                    <a:pt x="259" y="6470"/>
                  </a:cubicBezTo>
                  <a:cubicBezTo>
                    <a:pt x="279" y="6549"/>
                    <a:pt x="318" y="6629"/>
                    <a:pt x="358" y="6709"/>
                  </a:cubicBezTo>
                  <a:cubicBezTo>
                    <a:pt x="776" y="7544"/>
                    <a:pt x="1592" y="8101"/>
                    <a:pt x="2925" y="8181"/>
                  </a:cubicBezTo>
                  <a:cubicBezTo>
                    <a:pt x="3081" y="8192"/>
                    <a:pt x="3252" y="8198"/>
                    <a:pt x="3433" y="8198"/>
                  </a:cubicBezTo>
                  <a:cubicBezTo>
                    <a:pt x="4268" y="8198"/>
                    <a:pt x="5301" y="8065"/>
                    <a:pt x="5889" y="7624"/>
                  </a:cubicBezTo>
                  <a:cubicBezTo>
                    <a:pt x="6208" y="7405"/>
                    <a:pt x="6447" y="7126"/>
                    <a:pt x="6626" y="6828"/>
                  </a:cubicBezTo>
                  <a:cubicBezTo>
                    <a:pt x="6665" y="6748"/>
                    <a:pt x="6705" y="6669"/>
                    <a:pt x="6725" y="6609"/>
                  </a:cubicBezTo>
                  <a:cubicBezTo>
                    <a:pt x="6844" y="6350"/>
                    <a:pt x="6944" y="6072"/>
                    <a:pt x="6984" y="5793"/>
                  </a:cubicBezTo>
                  <a:cubicBezTo>
                    <a:pt x="7004" y="5694"/>
                    <a:pt x="7024" y="5594"/>
                    <a:pt x="7024" y="5495"/>
                  </a:cubicBezTo>
                  <a:cubicBezTo>
                    <a:pt x="7063" y="5137"/>
                    <a:pt x="7063" y="4799"/>
                    <a:pt x="7043" y="4480"/>
                  </a:cubicBezTo>
                  <a:cubicBezTo>
                    <a:pt x="7043" y="4460"/>
                    <a:pt x="7043" y="4460"/>
                    <a:pt x="7043" y="4440"/>
                  </a:cubicBezTo>
                  <a:cubicBezTo>
                    <a:pt x="7043" y="4321"/>
                    <a:pt x="7024" y="4202"/>
                    <a:pt x="7004" y="4082"/>
                  </a:cubicBezTo>
                  <a:cubicBezTo>
                    <a:pt x="6944" y="3605"/>
                    <a:pt x="6825" y="3127"/>
                    <a:pt x="6665" y="2709"/>
                  </a:cubicBezTo>
                  <a:cubicBezTo>
                    <a:pt x="6606" y="2530"/>
                    <a:pt x="6526" y="2371"/>
                    <a:pt x="6447" y="2212"/>
                  </a:cubicBezTo>
                  <a:cubicBezTo>
                    <a:pt x="6228" y="1735"/>
                    <a:pt x="5949" y="1317"/>
                    <a:pt x="5611" y="978"/>
                  </a:cubicBezTo>
                  <a:cubicBezTo>
                    <a:pt x="5571" y="919"/>
                    <a:pt x="5511" y="859"/>
                    <a:pt x="5452" y="819"/>
                  </a:cubicBezTo>
                  <a:cubicBezTo>
                    <a:pt x="4890" y="295"/>
                    <a:pt x="4241" y="0"/>
                    <a:pt x="35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183325" y="3022475"/>
              <a:ext cx="154225" cy="32975"/>
            </a:xfrm>
            <a:custGeom>
              <a:avLst/>
              <a:gdLst/>
              <a:ahLst/>
              <a:cxnLst/>
              <a:rect l="l" t="t" r="r" b="b"/>
              <a:pathLst>
                <a:path w="6169" h="1319" extrusionOk="0">
                  <a:moveTo>
                    <a:pt x="5430" y="1"/>
                  </a:moveTo>
                  <a:cubicBezTo>
                    <a:pt x="5261" y="1"/>
                    <a:pt x="5088" y="72"/>
                    <a:pt x="4915" y="245"/>
                  </a:cubicBezTo>
                  <a:cubicBezTo>
                    <a:pt x="4716" y="404"/>
                    <a:pt x="4616" y="663"/>
                    <a:pt x="4457" y="842"/>
                  </a:cubicBezTo>
                  <a:cubicBezTo>
                    <a:pt x="4356" y="956"/>
                    <a:pt x="4271" y="1001"/>
                    <a:pt x="4194" y="1001"/>
                  </a:cubicBezTo>
                  <a:cubicBezTo>
                    <a:pt x="4030" y="1001"/>
                    <a:pt x="3904" y="793"/>
                    <a:pt x="3741" y="603"/>
                  </a:cubicBezTo>
                  <a:cubicBezTo>
                    <a:pt x="3522" y="364"/>
                    <a:pt x="3283" y="26"/>
                    <a:pt x="2945" y="6"/>
                  </a:cubicBezTo>
                  <a:cubicBezTo>
                    <a:pt x="2925" y="4"/>
                    <a:pt x="2905" y="3"/>
                    <a:pt x="2885" y="3"/>
                  </a:cubicBezTo>
                  <a:cubicBezTo>
                    <a:pt x="2461" y="3"/>
                    <a:pt x="2178" y="397"/>
                    <a:pt x="1950" y="683"/>
                  </a:cubicBezTo>
                  <a:cubicBezTo>
                    <a:pt x="1804" y="856"/>
                    <a:pt x="1675" y="1002"/>
                    <a:pt x="1522" y="1002"/>
                  </a:cubicBezTo>
                  <a:cubicBezTo>
                    <a:pt x="1447" y="1002"/>
                    <a:pt x="1366" y="967"/>
                    <a:pt x="1274" y="881"/>
                  </a:cubicBezTo>
                  <a:cubicBezTo>
                    <a:pt x="1155" y="762"/>
                    <a:pt x="1075" y="603"/>
                    <a:pt x="975" y="464"/>
                  </a:cubicBezTo>
                  <a:cubicBezTo>
                    <a:pt x="762" y="204"/>
                    <a:pt x="537" y="97"/>
                    <a:pt x="326" y="97"/>
                  </a:cubicBezTo>
                  <a:cubicBezTo>
                    <a:pt x="263" y="97"/>
                    <a:pt x="200" y="107"/>
                    <a:pt x="140" y="125"/>
                  </a:cubicBezTo>
                  <a:cubicBezTo>
                    <a:pt x="80" y="225"/>
                    <a:pt x="40" y="344"/>
                    <a:pt x="1" y="444"/>
                  </a:cubicBezTo>
                  <a:cubicBezTo>
                    <a:pt x="96" y="388"/>
                    <a:pt x="194" y="355"/>
                    <a:pt x="294" y="355"/>
                  </a:cubicBezTo>
                  <a:cubicBezTo>
                    <a:pt x="445" y="355"/>
                    <a:pt x="601" y="431"/>
                    <a:pt x="757" y="623"/>
                  </a:cubicBezTo>
                  <a:cubicBezTo>
                    <a:pt x="916" y="822"/>
                    <a:pt x="1035" y="1080"/>
                    <a:pt x="1254" y="1220"/>
                  </a:cubicBezTo>
                  <a:cubicBezTo>
                    <a:pt x="1354" y="1280"/>
                    <a:pt x="1446" y="1306"/>
                    <a:pt x="1530" y="1306"/>
                  </a:cubicBezTo>
                  <a:cubicBezTo>
                    <a:pt x="2065" y="1306"/>
                    <a:pt x="2320" y="257"/>
                    <a:pt x="2868" y="257"/>
                  </a:cubicBezTo>
                  <a:cubicBezTo>
                    <a:pt x="2918" y="257"/>
                    <a:pt x="2970" y="266"/>
                    <a:pt x="3025" y="285"/>
                  </a:cubicBezTo>
                  <a:cubicBezTo>
                    <a:pt x="3452" y="427"/>
                    <a:pt x="3752" y="1319"/>
                    <a:pt x="4253" y="1319"/>
                  </a:cubicBezTo>
                  <a:cubicBezTo>
                    <a:pt x="4311" y="1319"/>
                    <a:pt x="4373" y="1307"/>
                    <a:pt x="4437" y="1279"/>
                  </a:cubicBezTo>
                  <a:cubicBezTo>
                    <a:pt x="4835" y="1100"/>
                    <a:pt x="4855" y="364"/>
                    <a:pt x="5333" y="245"/>
                  </a:cubicBezTo>
                  <a:cubicBezTo>
                    <a:pt x="5358" y="239"/>
                    <a:pt x="5384" y="236"/>
                    <a:pt x="5411" y="236"/>
                  </a:cubicBezTo>
                  <a:cubicBezTo>
                    <a:pt x="5654" y="236"/>
                    <a:pt x="5935" y="469"/>
                    <a:pt x="6168" y="702"/>
                  </a:cubicBezTo>
                  <a:cubicBezTo>
                    <a:pt x="6109" y="523"/>
                    <a:pt x="6029" y="364"/>
                    <a:pt x="5950" y="205"/>
                  </a:cubicBezTo>
                  <a:cubicBezTo>
                    <a:pt x="5785" y="82"/>
                    <a:pt x="5610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170900" y="3091725"/>
              <a:ext cx="175600" cy="32875"/>
            </a:xfrm>
            <a:custGeom>
              <a:avLst/>
              <a:gdLst/>
              <a:ahLst/>
              <a:cxnLst/>
              <a:rect l="l" t="t" r="r" b="b"/>
              <a:pathLst>
                <a:path w="7024" h="1315" extrusionOk="0">
                  <a:moveTo>
                    <a:pt x="3389" y="1"/>
                  </a:moveTo>
                  <a:cubicBezTo>
                    <a:pt x="2951" y="1"/>
                    <a:pt x="2680" y="387"/>
                    <a:pt x="2447" y="698"/>
                  </a:cubicBezTo>
                  <a:cubicBezTo>
                    <a:pt x="2301" y="857"/>
                    <a:pt x="2173" y="999"/>
                    <a:pt x="2021" y="999"/>
                  </a:cubicBezTo>
                  <a:cubicBezTo>
                    <a:pt x="1946" y="999"/>
                    <a:pt x="1864" y="963"/>
                    <a:pt x="1771" y="877"/>
                  </a:cubicBezTo>
                  <a:cubicBezTo>
                    <a:pt x="1652" y="778"/>
                    <a:pt x="1572" y="599"/>
                    <a:pt x="1472" y="479"/>
                  </a:cubicBezTo>
                  <a:cubicBezTo>
                    <a:pt x="1256" y="203"/>
                    <a:pt x="1037" y="91"/>
                    <a:pt x="820" y="91"/>
                  </a:cubicBezTo>
                  <a:cubicBezTo>
                    <a:pt x="537" y="91"/>
                    <a:pt x="259" y="280"/>
                    <a:pt x="0" y="539"/>
                  </a:cubicBezTo>
                  <a:cubicBezTo>
                    <a:pt x="20" y="638"/>
                    <a:pt x="20" y="758"/>
                    <a:pt x="40" y="877"/>
                  </a:cubicBezTo>
                  <a:cubicBezTo>
                    <a:pt x="272" y="607"/>
                    <a:pt x="528" y="353"/>
                    <a:pt x="799" y="353"/>
                  </a:cubicBezTo>
                  <a:cubicBezTo>
                    <a:pt x="947" y="353"/>
                    <a:pt x="1099" y="429"/>
                    <a:pt x="1254" y="618"/>
                  </a:cubicBezTo>
                  <a:cubicBezTo>
                    <a:pt x="1413" y="817"/>
                    <a:pt x="1532" y="1076"/>
                    <a:pt x="1751" y="1215"/>
                  </a:cubicBezTo>
                  <a:cubicBezTo>
                    <a:pt x="1850" y="1276"/>
                    <a:pt x="1940" y="1302"/>
                    <a:pt x="2024" y="1302"/>
                  </a:cubicBezTo>
                  <a:cubicBezTo>
                    <a:pt x="2548" y="1302"/>
                    <a:pt x="2815" y="272"/>
                    <a:pt x="3363" y="272"/>
                  </a:cubicBezTo>
                  <a:cubicBezTo>
                    <a:pt x="3414" y="272"/>
                    <a:pt x="3466" y="281"/>
                    <a:pt x="3522" y="300"/>
                  </a:cubicBezTo>
                  <a:cubicBezTo>
                    <a:pt x="3949" y="425"/>
                    <a:pt x="4249" y="1314"/>
                    <a:pt x="4735" y="1314"/>
                  </a:cubicBezTo>
                  <a:cubicBezTo>
                    <a:pt x="4792" y="1314"/>
                    <a:pt x="4852" y="1302"/>
                    <a:pt x="4915" y="1275"/>
                  </a:cubicBezTo>
                  <a:cubicBezTo>
                    <a:pt x="5332" y="1116"/>
                    <a:pt x="5352" y="360"/>
                    <a:pt x="5830" y="240"/>
                  </a:cubicBezTo>
                  <a:cubicBezTo>
                    <a:pt x="5852" y="236"/>
                    <a:pt x="5876" y="233"/>
                    <a:pt x="5899" y="233"/>
                  </a:cubicBezTo>
                  <a:cubicBezTo>
                    <a:pt x="6269" y="233"/>
                    <a:pt x="6739" y="792"/>
                    <a:pt x="6964" y="1016"/>
                  </a:cubicBezTo>
                  <a:lnTo>
                    <a:pt x="6984" y="1016"/>
                  </a:lnTo>
                  <a:cubicBezTo>
                    <a:pt x="7004" y="917"/>
                    <a:pt x="7024" y="817"/>
                    <a:pt x="7024" y="718"/>
                  </a:cubicBezTo>
                  <a:cubicBezTo>
                    <a:pt x="6686" y="395"/>
                    <a:pt x="6310" y="2"/>
                    <a:pt x="5907" y="2"/>
                  </a:cubicBezTo>
                  <a:cubicBezTo>
                    <a:pt x="5740" y="2"/>
                    <a:pt x="5568" y="71"/>
                    <a:pt x="5392" y="240"/>
                  </a:cubicBezTo>
                  <a:cubicBezTo>
                    <a:pt x="5213" y="419"/>
                    <a:pt x="5113" y="658"/>
                    <a:pt x="4954" y="837"/>
                  </a:cubicBezTo>
                  <a:cubicBezTo>
                    <a:pt x="4853" y="951"/>
                    <a:pt x="4768" y="997"/>
                    <a:pt x="4691" y="997"/>
                  </a:cubicBezTo>
                  <a:cubicBezTo>
                    <a:pt x="4527" y="997"/>
                    <a:pt x="4401" y="788"/>
                    <a:pt x="4238" y="599"/>
                  </a:cubicBezTo>
                  <a:cubicBezTo>
                    <a:pt x="4019" y="360"/>
                    <a:pt x="3780" y="22"/>
                    <a:pt x="3422" y="2"/>
                  </a:cubicBezTo>
                  <a:cubicBezTo>
                    <a:pt x="3411" y="1"/>
                    <a:pt x="3400" y="1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176" name="Google Shape;176;p3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" name="Google Shape;177;p3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180" name="Google Shape;180;p3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181" name="Google Shape;181;p3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182" name="Google Shape;182;p3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3" name="Google Shape;183;p3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84" name="Google Shape;184;p3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185" name="Google Shape;185;p3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186" name="Google Shape;186;p3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87" name="Google Shape;187;p3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188" name="Google Shape;188;p3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189" name="Google Shape;189;p3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3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1" name="Google Shape;191;p3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193" name="Google Shape;193;p3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1703838" y="3660200"/>
            <a:ext cx="50907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195" name="Google Shape;195;p3"/>
          <p:cNvSpPr txBox="1">
            <a:spLocks noGrp="1"/>
          </p:cNvSpPr>
          <p:nvPr>
            <p:ph type="title" idx="2" hasCustomPrompt="1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4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198" name="Google Shape;198;p4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"/>
          <p:cNvSpPr/>
          <p:nvPr/>
        </p:nvSpPr>
        <p:spPr>
          <a:xfrm>
            <a:off x="526450" y="540000"/>
            <a:ext cx="1792175" cy="1313350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4"/>
          <p:cNvGrpSpPr/>
          <p:nvPr/>
        </p:nvGrpSpPr>
        <p:grpSpPr>
          <a:xfrm>
            <a:off x="7053032" y="3466663"/>
            <a:ext cx="1487786" cy="1259844"/>
            <a:chOff x="478350" y="433625"/>
            <a:chExt cx="811800" cy="687425"/>
          </a:xfrm>
        </p:grpSpPr>
        <p:sp>
          <p:nvSpPr>
            <p:cNvPr id="259" name="Google Shape;259;p4"/>
            <p:cNvSpPr/>
            <p:nvPr/>
          </p:nvSpPr>
          <p:spPr>
            <a:xfrm>
              <a:off x="505225" y="57985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20" y="200"/>
                  </a:moveTo>
                  <a:cubicBezTo>
                    <a:pt x="140" y="140"/>
                    <a:pt x="199" y="41"/>
                    <a:pt x="120" y="1"/>
                  </a:cubicBezTo>
                  <a:cubicBezTo>
                    <a:pt x="40" y="41"/>
                    <a:pt x="0" y="140"/>
                    <a:pt x="120" y="2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19650" y="589300"/>
              <a:ext cx="5000" cy="5000"/>
            </a:xfrm>
            <a:custGeom>
              <a:avLst/>
              <a:gdLst/>
              <a:ahLst/>
              <a:cxnLst/>
              <a:rect l="l" t="t" r="r" b="b"/>
              <a:pathLst>
                <a:path w="200" h="200" extrusionOk="0">
                  <a:moveTo>
                    <a:pt x="199" y="140"/>
                  </a:moveTo>
                  <a:cubicBezTo>
                    <a:pt x="179" y="120"/>
                    <a:pt x="159" y="100"/>
                    <a:pt x="179" y="41"/>
                  </a:cubicBezTo>
                  <a:lnTo>
                    <a:pt x="40" y="1"/>
                  </a:lnTo>
                  <a:lnTo>
                    <a:pt x="0" y="120"/>
                  </a:lnTo>
                  <a:cubicBezTo>
                    <a:pt x="80" y="140"/>
                    <a:pt x="179" y="200"/>
                    <a:pt x="199" y="1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618625" y="433625"/>
              <a:ext cx="671525" cy="687425"/>
            </a:xfrm>
            <a:custGeom>
              <a:avLst/>
              <a:gdLst/>
              <a:ahLst/>
              <a:cxnLst/>
              <a:rect l="l" t="t" r="r" b="b"/>
              <a:pathLst>
                <a:path w="26861" h="27497" extrusionOk="0">
                  <a:moveTo>
                    <a:pt x="26781" y="15479"/>
                  </a:moveTo>
                  <a:cubicBezTo>
                    <a:pt x="26721" y="14823"/>
                    <a:pt x="26701" y="14186"/>
                    <a:pt x="26582" y="13629"/>
                  </a:cubicBezTo>
                  <a:cubicBezTo>
                    <a:pt x="26542" y="13430"/>
                    <a:pt x="26443" y="13251"/>
                    <a:pt x="26403" y="13052"/>
                  </a:cubicBezTo>
                  <a:cubicBezTo>
                    <a:pt x="26224" y="12236"/>
                    <a:pt x="26164" y="11401"/>
                    <a:pt x="25945" y="10605"/>
                  </a:cubicBezTo>
                  <a:cubicBezTo>
                    <a:pt x="25866" y="10346"/>
                    <a:pt x="25726" y="10088"/>
                    <a:pt x="25647" y="9829"/>
                  </a:cubicBezTo>
                  <a:cubicBezTo>
                    <a:pt x="25567" y="9570"/>
                    <a:pt x="25567" y="9292"/>
                    <a:pt x="25488" y="9013"/>
                  </a:cubicBezTo>
                  <a:cubicBezTo>
                    <a:pt x="25408" y="8735"/>
                    <a:pt x="25289" y="8476"/>
                    <a:pt x="25189" y="8217"/>
                  </a:cubicBezTo>
                  <a:cubicBezTo>
                    <a:pt x="25070" y="7819"/>
                    <a:pt x="24851" y="7422"/>
                    <a:pt x="24712" y="7183"/>
                  </a:cubicBezTo>
                  <a:cubicBezTo>
                    <a:pt x="24592" y="6964"/>
                    <a:pt x="24553" y="6765"/>
                    <a:pt x="24473" y="6606"/>
                  </a:cubicBezTo>
                  <a:cubicBezTo>
                    <a:pt x="24334" y="6248"/>
                    <a:pt x="24095" y="5929"/>
                    <a:pt x="23896" y="5611"/>
                  </a:cubicBezTo>
                  <a:cubicBezTo>
                    <a:pt x="23836" y="5511"/>
                    <a:pt x="23856" y="5372"/>
                    <a:pt x="23797" y="5293"/>
                  </a:cubicBezTo>
                  <a:cubicBezTo>
                    <a:pt x="23737" y="5193"/>
                    <a:pt x="23598" y="5133"/>
                    <a:pt x="23538" y="5034"/>
                  </a:cubicBezTo>
                  <a:cubicBezTo>
                    <a:pt x="23538" y="5034"/>
                    <a:pt x="23538" y="4934"/>
                    <a:pt x="23498" y="4895"/>
                  </a:cubicBezTo>
                  <a:cubicBezTo>
                    <a:pt x="23319" y="4636"/>
                    <a:pt x="23160" y="4338"/>
                    <a:pt x="22961" y="4119"/>
                  </a:cubicBezTo>
                  <a:cubicBezTo>
                    <a:pt x="22881" y="4019"/>
                    <a:pt x="22782" y="3940"/>
                    <a:pt x="22702" y="3840"/>
                  </a:cubicBezTo>
                  <a:cubicBezTo>
                    <a:pt x="22603" y="3721"/>
                    <a:pt x="22523" y="3582"/>
                    <a:pt x="22503" y="3562"/>
                  </a:cubicBezTo>
                  <a:cubicBezTo>
                    <a:pt x="22424" y="3442"/>
                    <a:pt x="22284" y="3422"/>
                    <a:pt x="22185" y="3323"/>
                  </a:cubicBezTo>
                  <a:cubicBezTo>
                    <a:pt x="22145" y="3263"/>
                    <a:pt x="22165" y="3204"/>
                    <a:pt x="22145" y="3164"/>
                  </a:cubicBezTo>
                  <a:cubicBezTo>
                    <a:pt x="22105" y="3124"/>
                    <a:pt x="22006" y="3104"/>
                    <a:pt x="21966" y="3044"/>
                  </a:cubicBezTo>
                  <a:cubicBezTo>
                    <a:pt x="21707" y="2746"/>
                    <a:pt x="21409" y="2388"/>
                    <a:pt x="21051" y="2129"/>
                  </a:cubicBezTo>
                  <a:cubicBezTo>
                    <a:pt x="20951" y="2069"/>
                    <a:pt x="20832" y="2050"/>
                    <a:pt x="20752" y="1990"/>
                  </a:cubicBezTo>
                  <a:cubicBezTo>
                    <a:pt x="20633" y="1910"/>
                    <a:pt x="20553" y="1811"/>
                    <a:pt x="20454" y="1731"/>
                  </a:cubicBezTo>
                  <a:cubicBezTo>
                    <a:pt x="20255" y="1592"/>
                    <a:pt x="20056" y="1492"/>
                    <a:pt x="19837" y="1373"/>
                  </a:cubicBezTo>
                  <a:cubicBezTo>
                    <a:pt x="19419" y="1134"/>
                    <a:pt x="19002" y="955"/>
                    <a:pt x="18584" y="756"/>
                  </a:cubicBezTo>
                  <a:cubicBezTo>
                    <a:pt x="17768" y="398"/>
                    <a:pt x="16912" y="140"/>
                    <a:pt x="16077" y="40"/>
                  </a:cubicBezTo>
                  <a:cubicBezTo>
                    <a:pt x="15321" y="40"/>
                    <a:pt x="14604" y="0"/>
                    <a:pt x="13928" y="40"/>
                  </a:cubicBezTo>
                  <a:cubicBezTo>
                    <a:pt x="13829" y="40"/>
                    <a:pt x="13749" y="0"/>
                    <a:pt x="13649" y="20"/>
                  </a:cubicBezTo>
                  <a:cubicBezTo>
                    <a:pt x="13590" y="20"/>
                    <a:pt x="13510" y="80"/>
                    <a:pt x="13451" y="100"/>
                  </a:cubicBezTo>
                  <a:cubicBezTo>
                    <a:pt x="13271" y="120"/>
                    <a:pt x="13072" y="100"/>
                    <a:pt x="12913" y="120"/>
                  </a:cubicBezTo>
                  <a:cubicBezTo>
                    <a:pt x="12754" y="159"/>
                    <a:pt x="12595" y="219"/>
                    <a:pt x="12436" y="279"/>
                  </a:cubicBezTo>
                  <a:cubicBezTo>
                    <a:pt x="12356" y="299"/>
                    <a:pt x="12277" y="299"/>
                    <a:pt x="12197" y="319"/>
                  </a:cubicBezTo>
                  <a:cubicBezTo>
                    <a:pt x="12197" y="319"/>
                    <a:pt x="12157" y="418"/>
                    <a:pt x="12137" y="418"/>
                  </a:cubicBezTo>
                  <a:cubicBezTo>
                    <a:pt x="12098" y="458"/>
                    <a:pt x="12018" y="398"/>
                    <a:pt x="11978" y="418"/>
                  </a:cubicBezTo>
                  <a:cubicBezTo>
                    <a:pt x="11401" y="617"/>
                    <a:pt x="10765" y="756"/>
                    <a:pt x="10168" y="876"/>
                  </a:cubicBezTo>
                  <a:cubicBezTo>
                    <a:pt x="9790" y="955"/>
                    <a:pt x="9451" y="1055"/>
                    <a:pt x="9113" y="1174"/>
                  </a:cubicBezTo>
                  <a:cubicBezTo>
                    <a:pt x="6944" y="1393"/>
                    <a:pt x="5034" y="2030"/>
                    <a:pt x="3284" y="3960"/>
                  </a:cubicBezTo>
                  <a:cubicBezTo>
                    <a:pt x="3204" y="4039"/>
                    <a:pt x="3124" y="4139"/>
                    <a:pt x="3065" y="4238"/>
                  </a:cubicBezTo>
                  <a:cubicBezTo>
                    <a:pt x="3045" y="4218"/>
                    <a:pt x="3025" y="4198"/>
                    <a:pt x="3025" y="4198"/>
                  </a:cubicBezTo>
                  <a:cubicBezTo>
                    <a:pt x="2925" y="4079"/>
                    <a:pt x="2826" y="4159"/>
                    <a:pt x="2746" y="4178"/>
                  </a:cubicBezTo>
                  <a:cubicBezTo>
                    <a:pt x="2707" y="4198"/>
                    <a:pt x="2647" y="4238"/>
                    <a:pt x="2607" y="4278"/>
                  </a:cubicBezTo>
                  <a:cubicBezTo>
                    <a:pt x="2408" y="4417"/>
                    <a:pt x="2209" y="4636"/>
                    <a:pt x="2070" y="4895"/>
                  </a:cubicBezTo>
                  <a:cubicBezTo>
                    <a:pt x="2010" y="5034"/>
                    <a:pt x="2010" y="5153"/>
                    <a:pt x="1950" y="5293"/>
                  </a:cubicBezTo>
                  <a:cubicBezTo>
                    <a:pt x="1692" y="5790"/>
                    <a:pt x="1294" y="6287"/>
                    <a:pt x="1135" y="6765"/>
                  </a:cubicBezTo>
                  <a:cubicBezTo>
                    <a:pt x="1095" y="6964"/>
                    <a:pt x="1214" y="7262"/>
                    <a:pt x="956" y="7322"/>
                  </a:cubicBezTo>
                  <a:cubicBezTo>
                    <a:pt x="1055" y="7501"/>
                    <a:pt x="916" y="7800"/>
                    <a:pt x="816" y="8018"/>
                  </a:cubicBezTo>
                  <a:cubicBezTo>
                    <a:pt x="737" y="8138"/>
                    <a:pt x="677" y="8217"/>
                    <a:pt x="598" y="8277"/>
                  </a:cubicBezTo>
                  <a:cubicBezTo>
                    <a:pt x="538" y="9033"/>
                    <a:pt x="239" y="9789"/>
                    <a:pt x="160" y="10545"/>
                  </a:cubicBezTo>
                  <a:cubicBezTo>
                    <a:pt x="80" y="11301"/>
                    <a:pt x="1" y="12018"/>
                    <a:pt x="1" y="12674"/>
                  </a:cubicBezTo>
                  <a:cubicBezTo>
                    <a:pt x="21" y="13768"/>
                    <a:pt x="40" y="14743"/>
                    <a:pt x="200" y="15798"/>
                  </a:cubicBezTo>
                  <a:cubicBezTo>
                    <a:pt x="239" y="15957"/>
                    <a:pt x="319" y="16136"/>
                    <a:pt x="359" y="16315"/>
                  </a:cubicBezTo>
                  <a:cubicBezTo>
                    <a:pt x="418" y="16494"/>
                    <a:pt x="458" y="16673"/>
                    <a:pt x="518" y="16872"/>
                  </a:cubicBezTo>
                  <a:cubicBezTo>
                    <a:pt x="478" y="16912"/>
                    <a:pt x="498" y="16912"/>
                    <a:pt x="538" y="16932"/>
                  </a:cubicBezTo>
                  <a:cubicBezTo>
                    <a:pt x="598" y="17151"/>
                    <a:pt x="677" y="17370"/>
                    <a:pt x="757" y="17569"/>
                  </a:cubicBezTo>
                  <a:cubicBezTo>
                    <a:pt x="757" y="17608"/>
                    <a:pt x="757" y="17648"/>
                    <a:pt x="737" y="17688"/>
                  </a:cubicBezTo>
                  <a:cubicBezTo>
                    <a:pt x="777" y="17728"/>
                    <a:pt x="816" y="17768"/>
                    <a:pt x="836" y="17807"/>
                  </a:cubicBezTo>
                  <a:cubicBezTo>
                    <a:pt x="916" y="17986"/>
                    <a:pt x="1015" y="18185"/>
                    <a:pt x="1095" y="18364"/>
                  </a:cubicBezTo>
                  <a:cubicBezTo>
                    <a:pt x="1095" y="18364"/>
                    <a:pt x="1095" y="18384"/>
                    <a:pt x="1135" y="18424"/>
                  </a:cubicBezTo>
                  <a:cubicBezTo>
                    <a:pt x="1175" y="18504"/>
                    <a:pt x="1214" y="18583"/>
                    <a:pt x="1254" y="18683"/>
                  </a:cubicBezTo>
                  <a:cubicBezTo>
                    <a:pt x="1254" y="18742"/>
                    <a:pt x="1294" y="18802"/>
                    <a:pt x="1354" y="18842"/>
                  </a:cubicBezTo>
                  <a:cubicBezTo>
                    <a:pt x="1473" y="19041"/>
                    <a:pt x="1592" y="19220"/>
                    <a:pt x="1732" y="19419"/>
                  </a:cubicBezTo>
                  <a:cubicBezTo>
                    <a:pt x="3264" y="21588"/>
                    <a:pt x="5850" y="22841"/>
                    <a:pt x="8476" y="23299"/>
                  </a:cubicBezTo>
                  <a:cubicBezTo>
                    <a:pt x="10327" y="23637"/>
                    <a:pt x="12197" y="23617"/>
                    <a:pt x="14087" y="23518"/>
                  </a:cubicBezTo>
                  <a:cubicBezTo>
                    <a:pt x="13988" y="23537"/>
                    <a:pt x="13888" y="23557"/>
                    <a:pt x="13789" y="23577"/>
                  </a:cubicBezTo>
                  <a:cubicBezTo>
                    <a:pt x="13709" y="23597"/>
                    <a:pt x="13530" y="23617"/>
                    <a:pt x="13451" y="23657"/>
                  </a:cubicBezTo>
                  <a:cubicBezTo>
                    <a:pt x="13431" y="23657"/>
                    <a:pt x="13411" y="23756"/>
                    <a:pt x="13391" y="23756"/>
                  </a:cubicBezTo>
                  <a:cubicBezTo>
                    <a:pt x="13331" y="23776"/>
                    <a:pt x="13252" y="23717"/>
                    <a:pt x="13172" y="23717"/>
                  </a:cubicBezTo>
                  <a:cubicBezTo>
                    <a:pt x="12913" y="23717"/>
                    <a:pt x="12734" y="23736"/>
                    <a:pt x="12535" y="23736"/>
                  </a:cubicBezTo>
                  <a:cubicBezTo>
                    <a:pt x="12376" y="23736"/>
                    <a:pt x="12217" y="23796"/>
                    <a:pt x="12078" y="23677"/>
                  </a:cubicBezTo>
                  <a:cubicBezTo>
                    <a:pt x="11899" y="23717"/>
                    <a:pt x="11640" y="23796"/>
                    <a:pt x="11381" y="23836"/>
                  </a:cubicBezTo>
                  <a:cubicBezTo>
                    <a:pt x="11302" y="23856"/>
                    <a:pt x="11123" y="23876"/>
                    <a:pt x="11123" y="23876"/>
                  </a:cubicBezTo>
                  <a:cubicBezTo>
                    <a:pt x="11083" y="23876"/>
                    <a:pt x="11083" y="23836"/>
                    <a:pt x="11063" y="23836"/>
                  </a:cubicBezTo>
                  <a:cubicBezTo>
                    <a:pt x="10944" y="23856"/>
                    <a:pt x="10824" y="23915"/>
                    <a:pt x="10705" y="23915"/>
                  </a:cubicBezTo>
                  <a:cubicBezTo>
                    <a:pt x="10148" y="23955"/>
                    <a:pt x="9272" y="23537"/>
                    <a:pt x="9093" y="24194"/>
                  </a:cubicBezTo>
                  <a:cubicBezTo>
                    <a:pt x="9014" y="24492"/>
                    <a:pt x="9073" y="24711"/>
                    <a:pt x="9193" y="24851"/>
                  </a:cubicBezTo>
                  <a:cubicBezTo>
                    <a:pt x="9213" y="24890"/>
                    <a:pt x="9332" y="24871"/>
                    <a:pt x="9412" y="24930"/>
                  </a:cubicBezTo>
                  <a:cubicBezTo>
                    <a:pt x="9491" y="24970"/>
                    <a:pt x="9571" y="25010"/>
                    <a:pt x="9611" y="25109"/>
                  </a:cubicBezTo>
                  <a:cubicBezTo>
                    <a:pt x="10148" y="25109"/>
                    <a:pt x="10745" y="24990"/>
                    <a:pt x="11322" y="24950"/>
                  </a:cubicBezTo>
                  <a:cubicBezTo>
                    <a:pt x="11381" y="24930"/>
                    <a:pt x="11461" y="24890"/>
                    <a:pt x="11521" y="24890"/>
                  </a:cubicBezTo>
                  <a:cubicBezTo>
                    <a:pt x="11580" y="24890"/>
                    <a:pt x="11640" y="24950"/>
                    <a:pt x="11720" y="24950"/>
                  </a:cubicBezTo>
                  <a:cubicBezTo>
                    <a:pt x="11859" y="24930"/>
                    <a:pt x="12018" y="24851"/>
                    <a:pt x="12157" y="24851"/>
                  </a:cubicBezTo>
                  <a:cubicBezTo>
                    <a:pt x="12197" y="24831"/>
                    <a:pt x="12297" y="24890"/>
                    <a:pt x="12356" y="24890"/>
                  </a:cubicBezTo>
                  <a:cubicBezTo>
                    <a:pt x="12436" y="24890"/>
                    <a:pt x="12495" y="24851"/>
                    <a:pt x="12575" y="24831"/>
                  </a:cubicBezTo>
                  <a:cubicBezTo>
                    <a:pt x="12655" y="24831"/>
                    <a:pt x="12714" y="24890"/>
                    <a:pt x="12774" y="24890"/>
                  </a:cubicBezTo>
                  <a:cubicBezTo>
                    <a:pt x="13013" y="24871"/>
                    <a:pt x="13192" y="24751"/>
                    <a:pt x="13371" y="24910"/>
                  </a:cubicBezTo>
                  <a:cubicBezTo>
                    <a:pt x="13590" y="24811"/>
                    <a:pt x="13829" y="24771"/>
                    <a:pt x="14027" y="24731"/>
                  </a:cubicBezTo>
                  <a:cubicBezTo>
                    <a:pt x="14127" y="24691"/>
                    <a:pt x="14127" y="24731"/>
                    <a:pt x="14226" y="24711"/>
                  </a:cubicBezTo>
                  <a:cubicBezTo>
                    <a:pt x="14525" y="24652"/>
                    <a:pt x="14843" y="24532"/>
                    <a:pt x="15142" y="24492"/>
                  </a:cubicBezTo>
                  <a:cubicBezTo>
                    <a:pt x="15261" y="24473"/>
                    <a:pt x="15380" y="24532"/>
                    <a:pt x="15500" y="24512"/>
                  </a:cubicBezTo>
                  <a:cubicBezTo>
                    <a:pt x="15599" y="24512"/>
                    <a:pt x="15679" y="24413"/>
                    <a:pt x="15778" y="24393"/>
                  </a:cubicBezTo>
                  <a:cubicBezTo>
                    <a:pt x="16534" y="24154"/>
                    <a:pt x="17310" y="24274"/>
                    <a:pt x="18126" y="24055"/>
                  </a:cubicBezTo>
                  <a:cubicBezTo>
                    <a:pt x="18285" y="24015"/>
                    <a:pt x="18444" y="23935"/>
                    <a:pt x="18604" y="23876"/>
                  </a:cubicBezTo>
                  <a:cubicBezTo>
                    <a:pt x="18604" y="23876"/>
                    <a:pt x="18663" y="23935"/>
                    <a:pt x="18703" y="23915"/>
                  </a:cubicBezTo>
                  <a:cubicBezTo>
                    <a:pt x="18822" y="23896"/>
                    <a:pt x="19002" y="23836"/>
                    <a:pt x="19141" y="23796"/>
                  </a:cubicBezTo>
                  <a:cubicBezTo>
                    <a:pt x="20215" y="23458"/>
                    <a:pt x="21230" y="22960"/>
                    <a:pt x="22066" y="22264"/>
                  </a:cubicBezTo>
                  <a:cubicBezTo>
                    <a:pt x="22125" y="22204"/>
                    <a:pt x="22185" y="22165"/>
                    <a:pt x="22245" y="22105"/>
                  </a:cubicBezTo>
                  <a:cubicBezTo>
                    <a:pt x="22563" y="21806"/>
                    <a:pt x="22861" y="21448"/>
                    <a:pt x="23100" y="21170"/>
                  </a:cubicBezTo>
                  <a:cubicBezTo>
                    <a:pt x="23319" y="20931"/>
                    <a:pt x="23558" y="20414"/>
                    <a:pt x="23797" y="20175"/>
                  </a:cubicBezTo>
                  <a:cubicBezTo>
                    <a:pt x="23816" y="20155"/>
                    <a:pt x="23777" y="20115"/>
                    <a:pt x="23777" y="20076"/>
                  </a:cubicBezTo>
                  <a:cubicBezTo>
                    <a:pt x="24015" y="19598"/>
                    <a:pt x="24155" y="19041"/>
                    <a:pt x="24254" y="18782"/>
                  </a:cubicBezTo>
                  <a:cubicBezTo>
                    <a:pt x="24413" y="18364"/>
                    <a:pt x="24433" y="17867"/>
                    <a:pt x="24533" y="17390"/>
                  </a:cubicBezTo>
                  <a:cubicBezTo>
                    <a:pt x="24612" y="16872"/>
                    <a:pt x="24771" y="16375"/>
                    <a:pt x="24732" y="15798"/>
                  </a:cubicBezTo>
                  <a:cubicBezTo>
                    <a:pt x="24712" y="15559"/>
                    <a:pt x="24712" y="15440"/>
                    <a:pt x="24712" y="15320"/>
                  </a:cubicBezTo>
                  <a:cubicBezTo>
                    <a:pt x="24712" y="15082"/>
                    <a:pt x="24632" y="14843"/>
                    <a:pt x="24612" y="14604"/>
                  </a:cubicBezTo>
                  <a:cubicBezTo>
                    <a:pt x="24592" y="14505"/>
                    <a:pt x="24652" y="14425"/>
                    <a:pt x="24632" y="14326"/>
                  </a:cubicBezTo>
                  <a:cubicBezTo>
                    <a:pt x="24573" y="13589"/>
                    <a:pt x="24493" y="12833"/>
                    <a:pt x="24354" y="12097"/>
                  </a:cubicBezTo>
                  <a:cubicBezTo>
                    <a:pt x="24194" y="11361"/>
                    <a:pt x="24015" y="10665"/>
                    <a:pt x="23797" y="9988"/>
                  </a:cubicBezTo>
                  <a:cubicBezTo>
                    <a:pt x="23757" y="9909"/>
                    <a:pt x="23816" y="9809"/>
                    <a:pt x="23777" y="9749"/>
                  </a:cubicBezTo>
                  <a:cubicBezTo>
                    <a:pt x="23757" y="9670"/>
                    <a:pt x="23657" y="9630"/>
                    <a:pt x="23617" y="9550"/>
                  </a:cubicBezTo>
                  <a:cubicBezTo>
                    <a:pt x="23598" y="9511"/>
                    <a:pt x="23657" y="9471"/>
                    <a:pt x="23637" y="9431"/>
                  </a:cubicBezTo>
                  <a:cubicBezTo>
                    <a:pt x="23617" y="9312"/>
                    <a:pt x="23419" y="8954"/>
                    <a:pt x="23379" y="8914"/>
                  </a:cubicBezTo>
                  <a:cubicBezTo>
                    <a:pt x="23339" y="8874"/>
                    <a:pt x="23419" y="8854"/>
                    <a:pt x="23399" y="8834"/>
                  </a:cubicBezTo>
                  <a:cubicBezTo>
                    <a:pt x="23379" y="8774"/>
                    <a:pt x="23339" y="8774"/>
                    <a:pt x="23319" y="8755"/>
                  </a:cubicBezTo>
                  <a:cubicBezTo>
                    <a:pt x="23299" y="8695"/>
                    <a:pt x="23359" y="8655"/>
                    <a:pt x="23319" y="8615"/>
                  </a:cubicBezTo>
                  <a:cubicBezTo>
                    <a:pt x="23279" y="8456"/>
                    <a:pt x="23140" y="8337"/>
                    <a:pt x="23080" y="8197"/>
                  </a:cubicBezTo>
                  <a:cubicBezTo>
                    <a:pt x="23060" y="8158"/>
                    <a:pt x="23100" y="8118"/>
                    <a:pt x="23100" y="8098"/>
                  </a:cubicBezTo>
                  <a:cubicBezTo>
                    <a:pt x="23080" y="8058"/>
                    <a:pt x="23021" y="8058"/>
                    <a:pt x="23001" y="8018"/>
                  </a:cubicBezTo>
                  <a:cubicBezTo>
                    <a:pt x="22941" y="7879"/>
                    <a:pt x="22842" y="7740"/>
                    <a:pt x="22782" y="7581"/>
                  </a:cubicBezTo>
                  <a:cubicBezTo>
                    <a:pt x="22742" y="7501"/>
                    <a:pt x="22762" y="7402"/>
                    <a:pt x="22722" y="7322"/>
                  </a:cubicBezTo>
                  <a:cubicBezTo>
                    <a:pt x="22643" y="7163"/>
                    <a:pt x="22503" y="7043"/>
                    <a:pt x="22404" y="6884"/>
                  </a:cubicBezTo>
                  <a:cubicBezTo>
                    <a:pt x="22245" y="6626"/>
                    <a:pt x="22066" y="6307"/>
                    <a:pt x="21887" y="5969"/>
                  </a:cubicBezTo>
                  <a:cubicBezTo>
                    <a:pt x="21767" y="5790"/>
                    <a:pt x="21727" y="5591"/>
                    <a:pt x="21648" y="5472"/>
                  </a:cubicBezTo>
                  <a:cubicBezTo>
                    <a:pt x="21608" y="5412"/>
                    <a:pt x="21469" y="5392"/>
                    <a:pt x="21429" y="5332"/>
                  </a:cubicBezTo>
                  <a:cubicBezTo>
                    <a:pt x="21389" y="5273"/>
                    <a:pt x="21369" y="5153"/>
                    <a:pt x="21329" y="5094"/>
                  </a:cubicBezTo>
                  <a:cubicBezTo>
                    <a:pt x="21310" y="5054"/>
                    <a:pt x="21250" y="5094"/>
                    <a:pt x="21230" y="5034"/>
                  </a:cubicBezTo>
                  <a:cubicBezTo>
                    <a:pt x="21230" y="5014"/>
                    <a:pt x="21270" y="4915"/>
                    <a:pt x="21270" y="4895"/>
                  </a:cubicBezTo>
                  <a:cubicBezTo>
                    <a:pt x="21210" y="4815"/>
                    <a:pt x="21111" y="4775"/>
                    <a:pt x="21071" y="4716"/>
                  </a:cubicBezTo>
                  <a:cubicBezTo>
                    <a:pt x="20852" y="4457"/>
                    <a:pt x="20534" y="4298"/>
                    <a:pt x="20295" y="4079"/>
                  </a:cubicBezTo>
                  <a:cubicBezTo>
                    <a:pt x="20156" y="3960"/>
                    <a:pt x="20036" y="3840"/>
                    <a:pt x="19897" y="3721"/>
                  </a:cubicBezTo>
                  <a:cubicBezTo>
                    <a:pt x="19857" y="3701"/>
                    <a:pt x="19797" y="3701"/>
                    <a:pt x="19797" y="3701"/>
                  </a:cubicBezTo>
                  <a:cubicBezTo>
                    <a:pt x="19738" y="3661"/>
                    <a:pt x="19758" y="3601"/>
                    <a:pt x="19738" y="3582"/>
                  </a:cubicBezTo>
                  <a:cubicBezTo>
                    <a:pt x="19698" y="3542"/>
                    <a:pt x="19579" y="3422"/>
                    <a:pt x="19579" y="3422"/>
                  </a:cubicBezTo>
                  <a:cubicBezTo>
                    <a:pt x="19081" y="3005"/>
                    <a:pt x="18564" y="2666"/>
                    <a:pt x="18106" y="2189"/>
                  </a:cubicBezTo>
                  <a:cubicBezTo>
                    <a:pt x="18345" y="2209"/>
                    <a:pt x="18524" y="2328"/>
                    <a:pt x="18723" y="2447"/>
                  </a:cubicBezTo>
                  <a:cubicBezTo>
                    <a:pt x="19141" y="2706"/>
                    <a:pt x="19559" y="2925"/>
                    <a:pt x="19937" y="3184"/>
                  </a:cubicBezTo>
                  <a:cubicBezTo>
                    <a:pt x="20016" y="3243"/>
                    <a:pt x="20116" y="3323"/>
                    <a:pt x="20215" y="3383"/>
                  </a:cubicBezTo>
                  <a:cubicBezTo>
                    <a:pt x="20315" y="3422"/>
                    <a:pt x="20454" y="3422"/>
                    <a:pt x="20534" y="3482"/>
                  </a:cubicBezTo>
                  <a:cubicBezTo>
                    <a:pt x="20573" y="3522"/>
                    <a:pt x="20633" y="3562"/>
                    <a:pt x="20693" y="3601"/>
                  </a:cubicBezTo>
                  <a:cubicBezTo>
                    <a:pt x="20733" y="3641"/>
                    <a:pt x="20792" y="3681"/>
                    <a:pt x="20792" y="3681"/>
                  </a:cubicBezTo>
                  <a:cubicBezTo>
                    <a:pt x="20792" y="3701"/>
                    <a:pt x="20772" y="3761"/>
                    <a:pt x="20812" y="3800"/>
                  </a:cubicBezTo>
                  <a:cubicBezTo>
                    <a:pt x="20852" y="3820"/>
                    <a:pt x="20971" y="3820"/>
                    <a:pt x="21011" y="3860"/>
                  </a:cubicBezTo>
                  <a:cubicBezTo>
                    <a:pt x="21031" y="3880"/>
                    <a:pt x="20991" y="3920"/>
                    <a:pt x="21011" y="3940"/>
                  </a:cubicBezTo>
                  <a:cubicBezTo>
                    <a:pt x="21031" y="3979"/>
                    <a:pt x="21071" y="3960"/>
                    <a:pt x="21111" y="3999"/>
                  </a:cubicBezTo>
                  <a:cubicBezTo>
                    <a:pt x="21310" y="4198"/>
                    <a:pt x="21389" y="4497"/>
                    <a:pt x="21668" y="4656"/>
                  </a:cubicBezTo>
                  <a:cubicBezTo>
                    <a:pt x="21707" y="5133"/>
                    <a:pt x="22105" y="5492"/>
                    <a:pt x="22404" y="5949"/>
                  </a:cubicBezTo>
                  <a:cubicBezTo>
                    <a:pt x="22503" y="6069"/>
                    <a:pt x="22603" y="6208"/>
                    <a:pt x="22682" y="6347"/>
                  </a:cubicBezTo>
                  <a:cubicBezTo>
                    <a:pt x="22702" y="6407"/>
                    <a:pt x="22643" y="6486"/>
                    <a:pt x="22662" y="6546"/>
                  </a:cubicBezTo>
                  <a:cubicBezTo>
                    <a:pt x="22682" y="6606"/>
                    <a:pt x="22782" y="6665"/>
                    <a:pt x="22802" y="6725"/>
                  </a:cubicBezTo>
                  <a:cubicBezTo>
                    <a:pt x="22921" y="6984"/>
                    <a:pt x="23060" y="7223"/>
                    <a:pt x="23200" y="7481"/>
                  </a:cubicBezTo>
                  <a:cubicBezTo>
                    <a:pt x="23419" y="7939"/>
                    <a:pt x="23498" y="8317"/>
                    <a:pt x="23677" y="8655"/>
                  </a:cubicBezTo>
                  <a:cubicBezTo>
                    <a:pt x="23856" y="9013"/>
                    <a:pt x="24035" y="9332"/>
                    <a:pt x="24155" y="9670"/>
                  </a:cubicBezTo>
                  <a:cubicBezTo>
                    <a:pt x="24155" y="9729"/>
                    <a:pt x="24115" y="9809"/>
                    <a:pt x="24135" y="9849"/>
                  </a:cubicBezTo>
                  <a:cubicBezTo>
                    <a:pt x="24155" y="9928"/>
                    <a:pt x="24214" y="9948"/>
                    <a:pt x="24234" y="10008"/>
                  </a:cubicBezTo>
                  <a:cubicBezTo>
                    <a:pt x="24274" y="10127"/>
                    <a:pt x="24234" y="10267"/>
                    <a:pt x="24274" y="10366"/>
                  </a:cubicBezTo>
                  <a:cubicBezTo>
                    <a:pt x="24274" y="10426"/>
                    <a:pt x="24374" y="10426"/>
                    <a:pt x="24393" y="10486"/>
                  </a:cubicBezTo>
                  <a:cubicBezTo>
                    <a:pt x="24433" y="10525"/>
                    <a:pt x="24374" y="10605"/>
                    <a:pt x="24393" y="10645"/>
                  </a:cubicBezTo>
                  <a:cubicBezTo>
                    <a:pt x="24393" y="10704"/>
                    <a:pt x="24413" y="10724"/>
                    <a:pt x="24413" y="10784"/>
                  </a:cubicBezTo>
                  <a:cubicBezTo>
                    <a:pt x="24433" y="11102"/>
                    <a:pt x="24672" y="11202"/>
                    <a:pt x="24752" y="11421"/>
                  </a:cubicBezTo>
                  <a:cubicBezTo>
                    <a:pt x="24831" y="11659"/>
                    <a:pt x="24851" y="11898"/>
                    <a:pt x="24891" y="12157"/>
                  </a:cubicBezTo>
                  <a:cubicBezTo>
                    <a:pt x="24931" y="12475"/>
                    <a:pt x="25030" y="12853"/>
                    <a:pt x="24970" y="13072"/>
                  </a:cubicBezTo>
                  <a:cubicBezTo>
                    <a:pt x="24871" y="13410"/>
                    <a:pt x="25070" y="13729"/>
                    <a:pt x="25130" y="14047"/>
                  </a:cubicBezTo>
                  <a:cubicBezTo>
                    <a:pt x="25189" y="14266"/>
                    <a:pt x="25150" y="14524"/>
                    <a:pt x="25150" y="14664"/>
                  </a:cubicBezTo>
                  <a:cubicBezTo>
                    <a:pt x="25150" y="14723"/>
                    <a:pt x="25209" y="14783"/>
                    <a:pt x="25209" y="14863"/>
                  </a:cubicBezTo>
                  <a:cubicBezTo>
                    <a:pt x="25209" y="14982"/>
                    <a:pt x="25229" y="15101"/>
                    <a:pt x="25229" y="15221"/>
                  </a:cubicBezTo>
                  <a:cubicBezTo>
                    <a:pt x="25249" y="15360"/>
                    <a:pt x="25309" y="15499"/>
                    <a:pt x="25249" y="15639"/>
                  </a:cubicBezTo>
                  <a:cubicBezTo>
                    <a:pt x="25269" y="15778"/>
                    <a:pt x="25408" y="15838"/>
                    <a:pt x="25428" y="15977"/>
                  </a:cubicBezTo>
                  <a:cubicBezTo>
                    <a:pt x="25309" y="16136"/>
                    <a:pt x="25468" y="16335"/>
                    <a:pt x="25468" y="16474"/>
                  </a:cubicBezTo>
                  <a:cubicBezTo>
                    <a:pt x="25468" y="16534"/>
                    <a:pt x="25408" y="16594"/>
                    <a:pt x="25408" y="16653"/>
                  </a:cubicBezTo>
                  <a:cubicBezTo>
                    <a:pt x="25428" y="16852"/>
                    <a:pt x="25488" y="17071"/>
                    <a:pt x="25488" y="17230"/>
                  </a:cubicBezTo>
                  <a:cubicBezTo>
                    <a:pt x="25488" y="17270"/>
                    <a:pt x="25428" y="17350"/>
                    <a:pt x="25428" y="17390"/>
                  </a:cubicBezTo>
                  <a:cubicBezTo>
                    <a:pt x="25408" y="17668"/>
                    <a:pt x="25428" y="17947"/>
                    <a:pt x="25388" y="18245"/>
                  </a:cubicBezTo>
                  <a:cubicBezTo>
                    <a:pt x="25368" y="18524"/>
                    <a:pt x="25329" y="18862"/>
                    <a:pt x="25249" y="19160"/>
                  </a:cubicBezTo>
                  <a:cubicBezTo>
                    <a:pt x="25150" y="19598"/>
                    <a:pt x="24970" y="19996"/>
                    <a:pt x="24851" y="20394"/>
                  </a:cubicBezTo>
                  <a:cubicBezTo>
                    <a:pt x="24851" y="20394"/>
                    <a:pt x="24771" y="20414"/>
                    <a:pt x="24752" y="20473"/>
                  </a:cubicBezTo>
                  <a:cubicBezTo>
                    <a:pt x="24712" y="20613"/>
                    <a:pt x="24712" y="20812"/>
                    <a:pt x="24652" y="20931"/>
                  </a:cubicBezTo>
                  <a:cubicBezTo>
                    <a:pt x="24592" y="21110"/>
                    <a:pt x="24433" y="21229"/>
                    <a:pt x="24453" y="21428"/>
                  </a:cubicBezTo>
                  <a:cubicBezTo>
                    <a:pt x="24354" y="21627"/>
                    <a:pt x="24155" y="21747"/>
                    <a:pt x="24075" y="21906"/>
                  </a:cubicBezTo>
                  <a:cubicBezTo>
                    <a:pt x="24035" y="21966"/>
                    <a:pt x="24055" y="22045"/>
                    <a:pt x="23996" y="22105"/>
                  </a:cubicBezTo>
                  <a:cubicBezTo>
                    <a:pt x="23916" y="22165"/>
                    <a:pt x="23836" y="22165"/>
                    <a:pt x="23757" y="22224"/>
                  </a:cubicBezTo>
                  <a:cubicBezTo>
                    <a:pt x="23578" y="22324"/>
                    <a:pt x="23518" y="22463"/>
                    <a:pt x="23419" y="22582"/>
                  </a:cubicBezTo>
                  <a:cubicBezTo>
                    <a:pt x="23339" y="22722"/>
                    <a:pt x="23200" y="22881"/>
                    <a:pt x="23040" y="23000"/>
                  </a:cubicBezTo>
                  <a:cubicBezTo>
                    <a:pt x="22643" y="23319"/>
                    <a:pt x="22105" y="23557"/>
                    <a:pt x="21747" y="23756"/>
                  </a:cubicBezTo>
                  <a:cubicBezTo>
                    <a:pt x="21688" y="23816"/>
                    <a:pt x="21648" y="23816"/>
                    <a:pt x="21568" y="23856"/>
                  </a:cubicBezTo>
                  <a:cubicBezTo>
                    <a:pt x="21409" y="23935"/>
                    <a:pt x="21270" y="24055"/>
                    <a:pt x="21130" y="24114"/>
                  </a:cubicBezTo>
                  <a:cubicBezTo>
                    <a:pt x="20772" y="24254"/>
                    <a:pt x="20414" y="24274"/>
                    <a:pt x="20096" y="24373"/>
                  </a:cubicBezTo>
                  <a:cubicBezTo>
                    <a:pt x="19897" y="24433"/>
                    <a:pt x="19718" y="24572"/>
                    <a:pt x="19519" y="24612"/>
                  </a:cubicBezTo>
                  <a:cubicBezTo>
                    <a:pt x="19280" y="24691"/>
                    <a:pt x="19021" y="24691"/>
                    <a:pt x="18803" y="24711"/>
                  </a:cubicBezTo>
                  <a:cubicBezTo>
                    <a:pt x="18743" y="24771"/>
                    <a:pt x="18624" y="24791"/>
                    <a:pt x="18584" y="24910"/>
                  </a:cubicBezTo>
                  <a:cubicBezTo>
                    <a:pt x="18504" y="24930"/>
                    <a:pt x="18484" y="24811"/>
                    <a:pt x="18405" y="24831"/>
                  </a:cubicBezTo>
                  <a:cubicBezTo>
                    <a:pt x="18405" y="24831"/>
                    <a:pt x="18345" y="24930"/>
                    <a:pt x="18345" y="24930"/>
                  </a:cubicBezTo>
                  <a:cubicBezTo>
                    <a:pt x="18305" y="24950"/>
                    <a:pt x="18246" y="24950"/>
                    <a:pt x="18206" y="24950"/>
                  </a:cubicBezTo>
                  <a:cubicBezTo>
                    <a:pt x="18007" y="24990"/>
                    <a:pt x="17768" y="24930"/>
                    <a:pt x="17629" y="25030"/>
                  </a:cubicBezTo>
                  <a:cubicBezTo>
                    <a:pt x="16912" y="25408"/>
                    <a:pt x="16077" y="25308"/>
                    <a:pt x="15420" y="25646"/>
                  </a:cubicBezTo>
                  <a:cubicBezTo>
                    <a:pt x="15042" y="25706"/>
                    <a:pt x="14425" y="25786"/>
                    <a:pt x="14067" y="26044"/>
                  </a:cubicBezTo>
                  <a:cubicBezTo>
                    <a:pt x="13709" y="25945"/>
                    <a:pt x="13351" y="26124"/>
                    <a:pt x="12993" y="26204"/>
                  </a:cubicBezTo>
                  <a:cubicBezTo>
                    <a:pt x="12774" y="26243"/>
                    <a:pt x="12555" y="26223"/>
                    <a:pt x="12336" y="26263"/>
                  </a:cubicBezTo>
                  <a:cubicBezTo>
                    <a:pt x="12297" y="26263"/>
                    <a:pt x="12177" y="26363"/>
                    <a:pt x="12157" y="26363"/>
                  </a:cubicBezTo>
                  <a:cubicBezTo>
                    <a:pt x="12137" y="26363"/>
                    <a:pt x="12137" y="26303"/>
                    <a:pt x="12098" y="26323"/>
                  </a:cubicBezTo>
                  <a:cubicBezTo>
                    <a:pt x="11978" y="26343"/>
                    <a:pt x="11899" y="26403"/>
                    <a:pt x="11779" y="26422"/>
                  </a:cubicBezTo>
                  <a:cubicBezTo>
                    <a:pt x="11620" y="26442"/>
                    <a:pt x="11441" y="26422"/>
                    <a:pt x="11282" y="26422"/>
                  </a:cubicBezTo>
                  <a:cubicBezTo>
                    <a:pt x="11083" y="26403"/>
                    <a:pt x="10904" y="26343"/>
                    <a:pt x="10725" y="26343"/>
                  </a:cubicBezTo>
                  <a:cubicBezTo>
                    <a:pt x="10347" y="26363"/>
                    <a:pt x="9949" y="26661"/>
                    <a:pt x="9571" y="26482"/>
                  </a:cubicBezTo>
                  <a:cubicBezTo>
                    <a:pt x="9412" y="26582"/>
                    <a:pt x="9292" y="26522"/>
                    <a:pt x="9173" y="26442"/>
                  </a:cubicBezTo>
                  <a:cubicBezTo>
                    <a:pt x="8874" y="26582"/>
                    <a:pt x="8576" y="26522"/>
                    <a:pt x="8297" y="26522"/>
                  </a:cubicBezTo>
                  <a:cubicBezTo>
                    <a:pt x="8118" y="26522"/>
                    <a:pt x="7979" y="26562"/>
                    <a:pt x="7820" y="26562"/>
                  </a:cubicBezTo>
                  <a:cubicBezTo>
                    <a:pt x="7661" y="26542"/>
                    <a:pt x="7621" y="26462"/>
                    <a:pt x="7502" y="26502"/>
                  </a:cubicBezTo>
                  <a:cubicBezTo>
                    <a:pt x="7362" y="26542"/>
                    <a:pt x="6885" y="26403"/>
                    <a:pt x="6765" y="26383"/>
                  </a:cubicBezTo>
                  <a:cubicBezTo>
                    <a:pt x="6686" y="26383"/>
                    <a:pt x="6626" y="26403"/>
                    <a:pt x="6586" y="26383"/>
                  </a:cubicBezTo>
                  <a:cubicBezTo>
                    <a:pt x="6566" y="26383"/>
                    <a:pt x="6566" y="26323"/>
                    <a:pt x="6566" y="26323"/>
                  </a:cubicBezTo>
                  <a:cubicBezTo>
                    <a:pt x="6328" y="26303"/>
                    <a:pt x="5890" y="26243"/>
                    <a:pt x="5790" y="26263"/>
                  </a:cubicBezTo>
                  <a:cubicBezTo>
                    <a:pt x="5651" y="26323"/>
                    <a:pt x="5512" y="26184"/>
                    <a:pt x="5412" y="26144"/>
                  </a:cubicBezTo>
                  <a:cubicBezTo>
                    <a:pt x="4935" y="25965"/>
                    <a:pt x="4636" y="25925"/>
                    <a:pt x="4219" y="25925"/>
                  </a:cubicBezTo>
                  <a:cubicBezTo>
                    <a:pt x="4119" y="25885"/>
                    <a:pt x="4079" y="25845"/>
                    <a:pt x="4040" y="25786"/>
                  </a:cubicBezTo>
                  <a:cubicBezTo>
                    <a:pt x="3980" y="25686"/>
                    <a:pt x="3841" y="25925"/>
                    <a:pt x="3861" y="25766"/>
                  </a:cubicBezTo>
                  <a:cubicBezTo>
                    <a:pt x="3662" y="25746"/>
                    <a:pt x="3642" y="25666"/>
                    <a:pt x="3443" y="25567"/>
                  </a:cubicBezTo>
                  <a:cubicBezTo>
                    <a:pt x="3343" y="25746"/>
                    <a:pt x="3204" y="25487"/>
                    <a:pt x="3204" y="25487"/>
                  </a:cubicBezTo>
                  <a:cubicBezTo>
                    <a:pt x="3144" y="25447"/>
                    <a:pt x="3085" y="25507"/>
                    <a:pt x="3065" y="25487"/>
                  </a:cubicBezTo>
                  <a:cubicBezTo>
                    <a:pt x="2905" y="25388"/>
                    <a:pt x="2806" y="25209"/>
                    <a:pt x="2647" y="25129"/>
                  </a:cubicBezTo>
                  <a:cubicBezTo>
                    <a:pt x="2527" y="25089"/>
                    <a:pt x="2408" y="25109"/>
                    <a:pt x="2269" y="25089"/>
                  </a:cubicBezTo>
                  <a:cubicBezTo>
                    <a:pt x="1931" y="25030"/>
                    <a:pt x="1493" y="24791"/>
                    <a:pt x="1075" y="24552"/>
                  </a:cubicBezTo>
                  <a:cubicBezTo>
                    <a:pt x="916" y="24691"/>
                    <a:pt x="1155" y="24751"/>
                    <a:pt x="1214" y="24831"/>
                  </a:cubicBezTo>
                  <a:cubicBezTo>
                    <a:pt x="1354" y="25010"/>
                    <a:pt x="1473" y="25109"/>
                    <a:pt x="1592" y="25169"/>
                  </a:cubicBezTo>
                  <a:cubicBezTo>
                    <a:pt x="1672" y="25189"/>
                    <a:pt x="1692" y="25288"/>
                    <a:pt x="1712" y="25308"/>
                  </a:cubicBezTo>
                  <a:cubicBezTo>
                    <a:pt x="2030" y="25567"/>
                    <a:pt x="2508" y="25865"/>
                    <a:pt x="2806" y="25945"/>
                  </a:cubicBezTo>
                  <a:cubicBezTo>
                    <a:pt x="3284" y="26104"/>
                    <a:pt x="3681" y="26343"/>
                    <a:pt x="4139" y="26522"/>
                  </a:cubicBezTo>
                  <a:cubicBezTo>
                    <a:pt x="4378" y="26601"/>
                    <a:pt x="4676" y="26701"/>
                    <a:pt x="4855" y="26721"/>
                  </a:cubicBezTo>
                  <a:cubicBezTo>
                    <a:pt x="4935" y="26741"/>
                    <a:pt x="4955" y="26820"/>
                    <a:pt x="4995" y="26840"/>
                  </a:cubicBezTo>
                  <a:cubicBezTo>
                    <a:pt x="5174" y="26900"/>
                    <a:pt x="5412" y="26940"/>
                    <a:pt x="5611" y="26980"/>
                  </a:cubicBezTo>
                  <a:cubicBezTo>
                    <a:pt x="5850" y="27039"/>
                    <a:pt x="6089" y="27099"/>
                    <a:pt x="6228" y="27119"/>
                  </a:cubicBezTo>
                  <a:cubicBezTo>
                    <a:pt x="6268" y="27119"/>
                    <a:pt x="6268" y="27178"/>
                    <a:pt x="6268" y="27178"/>
                  </a:cubicBezTo>
                  <a:cubicBezTo>
                    <a:pt x="6507" y="27258"/>
                    <a:pt x="6606" y="27159"/>
                    <a:pt x="6765" y="27198"/>
                  </a:cubicBezTo>
                  <a:cubicBezTo>
                    <a:pt x="6765" y="27198"/>
                    <a:pt x="6825" y="27258"/>
                    <a:pt x="6885" y="27278"/>
                  </a:cubicBezTo>
                  <a:cubicBezTo>
                    <a:pt x="6964" y="27298"/>
                    <a:pt x="7024" y="27258"/>
                    <a:pt x="7064" y="27258"/>
                  </a:cubicBezTo>
                  <a:cubicBezTo>
                    <a:pt x="7322" y="27298"/>
                    <a:pt x="7581" y="27397"/>
                    <a:pt x="7820" y="27417"/>
                  </a:cubicBezTo>
                  <a:cubicBezTo>
                    <a:pt x="8019" y="27417"/>
                    <a:pt x="8258" y="27338"/>
                    <a:pt x="8437" y="27358"/>
                  </a:cubicBezTo>
                  <a:cubicBezTo>
                    <a:pt x="8556" y="27358"/>
                    <a:pt x="8596" y="27417"/>
                    <a:pt x="8636" y="27437"/>
                  </a:cubicBezTo>
                  <a:cubicBezTo>
                    <a:pt x="8656" y="27437"/>
                    <a:pt x="8675" y="27377"/>
                    <a:pt x="8675" y="27377"/>
                  </a:cubicBezTo>
                  <a:cubicBezTo>
                    <a:pt x="9034" y="27417"/>
                    <a:pt x="9451" y="27457"/>
                    <a:pt x="9670" y="27497"/>
                  </a:cubicBezTo>
                  <a:cubicBezTo>
                    <a:pt x="9730" y="27497"/>
                    <a:pt x="9750" y="27457"/>
                    <a:pt x="9790" y="27457"/>
                  </a:cubicBezTo>
                  <a:cubicBezTo>
                    <a:pt x="10008" y="27417"/>
                    <a:pt x="10148" y="27437"/>
                    <a:pt x="10367" y="27437"/>
                  </a:cubicBezTo>
                  <a:cubicBezTo>
                    <a:pt x="10585" y="27437"/>
                    <a:pt x="10904" y="27377"/>
                    <a:pt x="11162" y="27358"/>
                  </a:cubicBezTo>
                  <a:cubicBezTo>
                    <a:pt x="11222" y="27358"/>
                    <a:pt x="11302" y="27377"/>
                    <a:pt x="11381" y="27377"/>
                  </a:cubicBezTo>
                  <a:cubicBezTo>
                    <a:pt x="12018" y="27318"/>
                    <a:pt x="12973" y="27318"/>
                    <a:pt x="13649" y="27178"/>
                  </a:cubicBezTo>
                  <a:cubicBezTo>
                    <a:pt x="14346" y="27039"/>
                    <a:pt x="14983" y="26860"/>
                    <a:pt x="15599" y="26741"/>
                  </a:cubicBezTo>
                  <a:cubicBezTo>
                    <a:pt x="15957" y="26661"/>
                    <a:pt x="16256" y="26562"/>
                    <a:pt x="16554" y="26502"/>
                  </a:cubicBezTo>
                  <a:cubicBezTo>
                    <a:pt x="16952" y="26422"/>
                    <a:pt x="17390" y="26442"/>
                    <a:pt x="17828" y="26323"/>
                  </a:cubicBezTo>
                  <a:cubicBezTo>
                    <a:pt x="17967" y="26283"/>
                    <a:pt x="18106" y="26223"/>
                    <a:pt x="18246" y="26164"/>
                  </a:cubicBezTo>
                  <a:cubicBezTo>
                    <a:pt x="18763" y="26005"/>
                    <a:pt x="19101" y="25905"/>
                    <a:pt x="19539" y="25806"/>
                  </a:cubicBezTo>
                  <a:lnTo>
                    <a:pt x="20116" y="25666"/>
                  </a:lnTo>
                  <a:cubicBezTo>
                    <a:pt x="20315" y="25607"/>
                    <a:pt x="20534" y="25547"/>
                    <a:pt x="20733" y="25487"/>
                  </a:cubicBezTo>
                  <a:cubicBezTo>
                    <a:pt x="21130" y="25348"/>
                    <a:pt x="21528" y="25209"/>
                    <a:pt x="21906" y="25030"/>
                  </a:cubicBezTo>
                  <a:cubicBezTo>
                    <a:pt x="22583" y="24751"/>
                    <a:pt x="23220" y="24333"/>
                    <a:pt x="23797" y="23856"/>
                  </a:cubicBezTo>
                  <a:cubicBezTo>
                    <a:pt x="24433" y="23279"/>
                    <a:pt x="25010" y="22602"/>
                    <a:pt x="25468" y="21866"/>
                  </a:cubicBezTo>
                  <a:cubicBezTo>
                    <a:pt x="26105" y="20891"/>
                    <a:pt x="26542" y="19697"/>
                    <a:pt x="26662" y="18563"/>
                  </a:cubicBezTo>
                  <a:cubicBezTo>
                    <a:pt x="26761" y="17608"/>
                    <a:pt x="26861" y="16474"/>
                    <a:pt x="26781" y="15479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4"/>
          <p:cNvSpPr txBox="1">
            <a:spLocks noGrp="1"/>
          </p:cNvSpPr>
          <p:nvPr>
            <p:ph type="body" idx="1"/>
          </p:nvPr>
        </p:nvSpPr>
        <p:spPr>
          <a:xfrm>
            <a:off x="861300" y="1243050"/>
            <a:ext cx="7421400" cy="329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 dirty="0"/>
          </a:p>
        </p:txBody>
      </p:sp>
      <p:grpSp>
        <p:nvGrpSpPr>
          <p:cNvPr id="266" name="Google Shape;266;p4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267" name="Google Shape;267;p4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4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269" name="Google Shape;269;p4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270" name="Google Shape;270;p4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271" name="Google Shape;271;p4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272" name="Google Shape;272;p4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273" name="Google Shape;273;p4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4" name="Google Shape;274;p4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75" name="Google Shape;275;p4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276" name="Google Shape;276;p4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277" name="Google Shape;277;p4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279" name="Google Shape;279;p4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280" name="Google Shape;280;p4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4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4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284" name="Google Shape;28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5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287" name="Google Shape;287;p5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5"/>
          <p:cNvGrpSpPr/>
          <p:nvPr/>
        </p:nvGrpSpPr>
        <p:grpSpPr>
          <a:xfrm rot="-729013">
            <a:off x="452654" y="586542"/>
            <a:ext cx="860671" cy="1228255"/>
            <a:chOff x="6107000" y="691500"/>
            <a:chExt cx="590450" cy="842625"/>
          </a:xfrm>
        </p:grpSpPr>
        <p:sp>
          <p:nvSpPr>
            <p:cNvPr id="347" name="Google Shape;347;p5"/>
            <p:cNvSpPr/>
            <p:nvPr/>
          </p:nvSpPr>
          <p:spPr>
            <a:xfrm>
              <a:off x="6107000" y="691500"/>
              <a:ext cx="590450" cy="842625"/>
            </a:xfrm>
            <a:custGeom>
              <a:avLst/>
              <a:gdLst/>
              <a:ahLst/>
              <a:cxnLst/>
              <a:rect l="l" t="t" r="r" b="b"/>
              <a:pathLst>
                <a:path w="23618" h="33705" extrusionOk="0">
                  <a:moveTo>
                    <a:pt x="14676" y="1"/>
                  </a:moveTo>
                  <a:cubicBezTo>
                    <a:pt x="14518" y="1"/>
                    <a:pt x="14375" y="83"/>
                    <a:pt x="14286" y="230"/>
                  </a:cubicBezTo>
                  <a:cubicBezTo>
                    <a:pt x="14187" y="409"/>
                    <a:pt x="14227" y="628"/>
                    <a:pt x="14406" y="787"/>
                  </a:cubicBezTo>
                  <a:cubicBezTo>
                    <a:pt x="14485" y="847"/>
                    <a:pt x="14565" y="907"/>
                    <a:pt x="14664" y="966"/>
                  </a:cubicBezTo>
                  <a:cubicBezTo>
                    <a:pt x="17530" y="2817"/>
                    <a:pt x="19619" y="5324"/>
                    <a:pt x="20912" y="8447"/>
                  </a:cubicBezTo>
                  <a:cubicBezTo>
                    <a:pt x="22941" y="13362"/>
                    <a:pt x="22862" y="18256"/>
                    <a:pt x="20713" y="23111"/>
                  </a:cubicBezTo>
                  <a:cubicBezTo>
                    <a:pt x="19778" y="25240"/>
                    <a:pt x="18445" y="27090"/>
                    <a:pt x="16714" y="28662"/>
                  </a:cubicBezTo>
                  <a:cubicBezTo>
                    <a:pt x="13829" y="31288"/>
                    <a:pt x="10446" y="32721"/>
                    <a:pt x="6507" y="32800"/>
                  </a:cubicBezTo>
                  <a:cubicBezTo>
                    <a:pt x="6451" y="32801"/>
                    <a:pt x="6395" y="32801"/>
                    <a:pt x="6339" y="32801"/>
                  </a:cubicBezTo>
                  <a:cubicBezTo>
                    <a:pt x="4607" y="32801"/>
                    <a:pt x="2913" y="32502"/>
                    <a:pt x="1274" y="31885"/>
                  </a:cubicBezTo>
                  <a:cubicBezTo>
                    <a:pt x="1115" y="31806"/>
                    <a:pt x="936" y="31746"/>
                    <a:pt x="777" y="31686"/>
                  </a:cubicBezTo>
                  <a:cubicBezTo>
                    <a:pt x="697" y="31666"/>
                    <a:pt x="618" y="31646"/>
                    <a:pt x="518" y="31626"/>
                  </a:cubicBezTo>
                  <a:cubicBezTo>
                    <a:pt x="319" y="31626"/>
                    <a:pt x="160" y="31706"/>
                    <a:pt x="80" y="31885"/>
                  </a:cubicBezTo>
                  <a:cubicBezTo>
                    <a:pt x="1" y="32064"/>
                    <a:pt x="41" y="32243"/>
                    <a:pt x="220" y="32363"/>
                  </a:cubicBezTo>
                  <a:cubicBezTo>
                    <a:pt x="478" y="32522"/>
                    <a:pt x="757" y="32681"/>
                    <a:pt x="1036" y="32780"/>
                  </a:cubicBezTo>
                  <a:cubicBezTo>
                    <a:pt x="2428" y="33278"/>
                    <a:pt x="3881" y="33596"/>
                    <a:pt x="5373" y="33676"/>
                  </a:cubicBezTo>
                  <a:cubicBezTo>
                    <a:pt x="5707" y="33695"/>
                    <a:pt x="6039" y="33705"/>
                    <a:pt x="6368" y="33705"/>
                  </a:cubicBezTo>
                  <a:cubicBezTo>
                    <a:pt x="9742" y="33705"/>
                    <a:pt x="12848" y="32685"/>
                    <a:pt x="15639" y="30691"/>
                  </a:cubicBezTo>
                  <a:cubicBezTo>
                    <a:pt x="18902" y="28383"/>
                    <a:pt x="21091" y="25240"/>
                    <a:pt x="22344" y="21459"/>
                  </a:cubicBezTo>
                  <a:cubicBezTo>
                    <a:pt x="22703" y="20325"/>
                    <a:pt x="22961" y="19171"/>
                    <a:pt x="23100" y="17978"/>
                  </a:cubicBezTo>
                  <a:cubicBezTo>
                    <a:pt x="23618" y="13720"/>
                    <a:pt x="22862" y="9721"/>
                    <a:pt x="20693" y="6000"/>
                  </a:cubicBezTo>
                  <a:cubicBezTo>
                    <a:pt x="19320" y="3613"/>
                    <a:pt x="17450" y="1663"/>
                    <a:pt x="15122" y="190"/>
                  </a:cubicBezTo>
                  <a:cubicBezTo>
                    <a:pt x="15023" y="131"/>
                    <a:pt x="14943" y="71"/>
                    <a:pt x="14844" y="31"/>
                  </a:cubicBezTo>
                  <a:cubicBezTo>
                    <a:pt x="14787" y="11"/>
                    <a:pt x="14730" y="1"/>
                    <a:pt x="14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6130400" y="766775"/>
              <a:ext cx="473550" cy="680625"/>
            </a:xfrm>
            <a:custGeom>
              <a:avLst/>
              <a:gdLst/>
              <a:ahLst/>
              <a:cxnLst/>
              <a:rect l="l" t="t" r="r" b="b"/>
              <a:pathLst>
                <a:path w="18942" h="27225" extrusionOk="0">
                  <a:moveTo>
                    <a:pt x="12068" y="0"/>
                  </a:moveTo>
                  <a:cubicBezTo>
                    <a:pt x="11822" y="0"/>
                    <a:pt x="11606" y="197"/>
                    <a:pt x="11639" y="462"/>
                  </a:cubicBezTo>
                  <a:cubicBezTo>
                    <a:pt x="11659" y="602"/>
                    <a:pt x="11739" y="741"/>
                    <a:pt x="11838" y="840"/>
                  </a:cubicBezTo>
                  <a:cubicBezTo>
                    <a:pt x="11997" y="1000"/>
                    <a:pt x="12196" y="1159"/>
                    <a:pt x="12356" y="1318"/>
                  </a:cubicBezTo>
                  <a:cubicBezTo>
                    <a:pt x="14683" y="3487"/>
                    <a:pt x="16375" y="6053"/>
                    <a:pt x="17250" y="9117"/>
                  </a:cubicBezTo>
                  <a:cubicBezTo>
                    <a:pt x="18046" y="11823"/>
                    <a:pt x="18046" y="14529"/>
                    <a:pt x="17190" y="17295"/>
                  </a:cubicBezTo>
                  <a:cubicBezTo>
                    <a:pt x="16434" y="19563"/>
                    <a:pt x="15121" y="21513"/>
                    <a:pt x="13231" y="23084"/>
                  </a:cubicBezTo>
                  <a:cubicBezTo>
                    <a:pt x="10744" y="25134"/>
                    <a:pt x="7839" y="26128"/>
                    <a:pt x="4636" y="26308"/>
                  </a:cubicBezTo>
                  <a:cubicBezTo>
                    <a:pt x="4363" y="26324"/>
                    <a:pt x="4090" y="26332"/>
                    <a:pt x="3817" y="26332"/>
                  </a:cubicBezTo>
                  <a:cubicBezTo>
                    <a:pt x="2797" y="26332"/>
                    <a:pt x="1780" y="26221"/>
                    <a:pt x="776" y="26049"/>
                  </a:cubicBezTo>
                  <a:cubicBezTo>
                    <a:pt x="716" y="26039"/>
                    <a:pt x="652" y="26034"/>
                    <a:pt x="587" y="26034"/>
                  </a:cubicBezTo>
                  <a:cubicBezTo>
                    <a:pt x="522" y="26034"/>
                    <a:pt x="458" y="26039"/>
                    <a:pt x="398" y="26049"/>
                  </a:cubicBezTo>
                  <a:cubicBezTo>
                    <a:pt x="179" y="26089"/>
                    <a:pt x="60" y="26228"/>
                    <a:pt x="20" y="26427"/>
                  </a:cubicBezTo>
                  <a:cubicBezTo>
                    <a:pt x="0" y="26606"/>
                    <a:pt x="100" y="26765"/>
                    <a:pt x="298" y="26845"/>
                  </a:cubicBezTo>
                  <a:cubicBezTo>
                    <a:pt x="557" y="26924"/>
                    <a:pt x="816" y="27024"/>
                    <a:pt x="1074" y="27044"/>
                  </a:cubicBezTo>
                  <a:cubicBezTo>
                    <a:pt x="1976" y="27117"/>
                    <a:pt x="2878" y="27225"/>
                    <a:pt x="3795" y="27225"/>
                  </a:cubicBezTo>
                  <a:cubicBezTo>
                    <a:pt x="3870" y="27225"/>
                    <a:pt x="3944" y="27224"/>
                    <a:pt x="4019" y="27223"/>
                  </a:cubicBezTo>
                  <a:cubicBezTo>
                    <a:pt x="7143" y="27203"/>
                    <a:pt x="10068" y="26387"/>
                    <a:pt x="12674" y="24636"/>
                  </a:cubicBezTo>
                  <a:cubicBezTo>
                    <a:pt x="15101" y="23005"/>
                    <a:pt x="16832" y="20816"/>
                    <a:pt x="17867" y="18090"/>
                  </a:cubicBezTo>
                  <a:cubicBezTo>
                    <a:pt x="18703" y="15882"/>
                    <a:pt x="18941" y="13574"/>
                    <a:pt x="18623" y="11226"/>
                  </a:cubicBezTo>
                  <a:cubicBezTo>
                    <a:pt x="17986" y="6750"/>
                    <a:pt x="15818" y="3128"/>
                    <a:pt x="12455" y="184"/>
                  </a:cubicBezTo>
                  <a:cubicBezTo>
                    <a:pt x="12376" y="124"/>
                    <a:pt x="12296" y="64"/>
                    <a:pt x="12216" y="25"/>
                  </a:cubicBezTo>
                  <a:cubicBezTo>
                    <a:pt x="12167" y="8"/>
                    <a:pt x="12117" y="0"/>
                    <a:pt x="12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6154750" y="842225"/>
              <a:ext cx="351700" cy="515475"/>
            </a:xfrm>
            <a:custGeom>
              <a:avLst/>
              <a:gdLst/>
              <a:ahLst/>
              <a:cxnLst/>
              <a:rect l="l" t="t" r="r" b="b"/>
              <a:pathLst>
                <a:path w="14068" h="20619" extrusionOk="0">
                  <a:moveTo>
                    <a:pt x="9655" y="1"/>
                  </a:moveTo>
                  <a:cubicBezTo>
                    <a:pt x="9544" y="1"/>
                    <a:pt x="9437" y="46"/>
                    <a:pt x="9352" y="130"/>
                  </a:cubicBezTo>
                  <a:cubicBezTo>
                    <a:pt x="9173" y="289"/>
                    <a:pt x="9173" y="528"/>
                    <a:pt x="9312" y="727"/>
                  </a:cubicBezTo>
                  <a:cubicBezTo>
                    <a:pt x="9392" y="827"/>
                    <a:pt x="9491" y="926"/>
                    <a:pt x="9571" y="1006"/>
                  </a:cubicBezTo>
                  <a:cubicBezTo>
                    <a:pt x="11222" y="2757"/>
                    <a:pt x="12337" y="4786"/>
                    <a:pt x="12814" y="7134"/>
                  </a:cubicBezTo>
                  <a:cubicBezTo>
                    <a:pt x="13292" y="9521"/>
                    <a:pt x="13033" y="11849"/>
                    <a:pt x="11959" y="14038"/>
                  </a:cubicBezTo>
                  <a:cubicBezTo>
                    <a:pt x="10765" y="16425"/>
                    <a:pt x="8875" y="18077"/>
                    <a:pt x="6368" y="19012"/>
                  </a:cubicBezTo>
                  <a:cubicBezTo>
                    <a:pt x="5131" y="19476"/>
                    <a:pt x="3854" y="19711"/>
                    <a:pt x="2551" y="19711"/>
                  </a:cubicBezTo>
                  <a:cubicBezTo>
                    <a:pt x="2010" y="19711"/>
                    <a:pt x="1465" y="19671"/>
                    <a:pt x="916" y="19589"/>
                  </a:cubicBezTo>
                  <a:cubicBezTo>
                    <a:pt x="813" y="19577"/>
                    <a:pt x="709" y="19566"/>
                    <a:pt x="606" y="19566"/>
                  </a:cubicBezTo>
                  <a:cubicBezTo>
                    <a:pt x="530" y="19566"/>
                    <a:pt x="455" y="19572"/>
                    <a:pt x="379" y="19589"/>
                  </a:cubicBezTo>
                  <a:cubicBezTo>
                    <a:pt x="160" y="19629"/>
                    <a:pt x="1" y="19828"/>
                    <a:pt x="1" y="20046"/>
                  </a:cubicBezTo>
                  <a:cubicBezTo>
                    <a:pt x="1" y="20206"/>
                    <a:pt x="120" y="20345"/>
                    <a:pt x="359" y="20405"/>
                  </a:cubicBezTo>
                  <a:cubicBezTo>
                    <a:pt x="558" y="20464"/>
                    <a:pt x="777" y="20504"/>
                    <a:pt x="996" y="20524"/>
                  </a:cubicBezTo>
                  <a:cubicBezTo>
                    <a:pt x="1513" y="20584"/>
                    <a:pt x="2033" y="20618"/>
                    <a:pt x="2553" y="20618"/>
                  </a:cubicBezTo>
                  <a:cubicBezTo>
                    <a:pt x="3233" y="20618"/>
                    <a:pt x="3912" y="20560"/>
                    <a:pt x="4577" y="20424"/>
                  </a:cubicBezTo>
                  <a:cubicBezTo>
                    <a:pt x="8934" y="19589"/>
                    <a:pt x="11879" y="17082"/>
                    <a:pt x="13192" y="13520"/>
                  </a:cubicBezTo>
                  <a:cubicBezTo>
                    <a:pt x="13908" y="11352"/>
                    <a:pt x="14068" y="9561"/>
                    <a:pt x="13849" y="7910"/>
                  </a:cubicBezTo>
                  <a:cubicBezTo>
                    <a:pt x="13471" y="4945"/>
                    <a:pt x="12177" y="2418"/>
                    <a:pt x="10108" y="270"/>
                  </a:cubicBezTo>
                  <a:cubicBezTo>
                    <a:pt x="10068" y="210"/>
                    <a:pt x="10009" y="150"/>
                    <a:pt x="9949" y="110"/>
                  </a:cubicBezTo>
                  <a:cubicBezTo>
                    <a:pt x="9856" y="36"/>
                    <a:pt x="9754" y="1"/>
                    <a:pt x="9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6193050" y="900900"/>
              <a:ext cx="226350" cy="351800"/>
            </a:xfrm>
            <a:custGeom>
              <a:avLst/>
              <a:gdLst/>
              <a:ahLst/>
              <a:cxnLst/>
              <a:rect l="l" t="t" r="r" b="b"/>
              <a:pathLst>
                <a:path w="9054" h="14072" extrusionOk="0">
                  <a:moveTo>
                    <a:pt x="5665" y="1"/>
                  </a:moveTo>
                  <a:cubicBezTo>
                    <a:pt x="5547" y="1"/>
                    <a:pt x="5436" y="48"/>
                    <a:pt x="5353" y="131"/>
                  </a:cubicBezTo>
                  <a:cubicBezTo>
                    <a:pt x="5214" y="270"/>
                    <a:pt x="5174" y="469"/>
                    <a:pt x="5273" y="668"/>
                  </a:cubicBezTo>
                  <a:cubicBezTo>
                    <a:pt x="5333" y="748"/>
                    <a:pt x="5413" y="827"/>
                    <a:pt x="5472" y="907"/>
                  </a:cubicBezTo>
                  <a:cubicBezTo>
                    <a:pt x="5831" y="1345"/>
                    <a:pt x="6209" y="1763"/>
                    <a:pt x="6527" y="2240"/>
                  </a:cubicBezTo>
                  <a:cubicBezTo>
                    <a:pt x="7462" y="3633"/>
                    <a:pt x="8079" y="5165"/>
                    <a:pt x="8079" y="6856"/>
                  </a:cubicBezTo>
                  <a:cubicBezTo>
                    <a:pt x="8079" y="9462"/>
                    <a:pt x="6905" y="11353"/>
                    <a:pt x="4557" y="12487"/>
                  </a:cubicBezTo>
                  <a:cubicBezTo>
                    <a:pt x="3508" y="12976"/>
                    <a:pt x="2396" y="13174"/>
                    <a:pt x="1251" y="13174"/>
                  </a:cubicBezTo>
                  <a:cubicBezTo>
                    <a:pt x="1093" y="13174"/>
                    <a:pt x="935" y="13170"/>
                    <a:pt x="777" y="13163"/>
                  </a:cubicBezTo>
                  <a:cubicBezTo>
                    <a:pt x="658" y="13143"/>
                    <a:pt x="538" y="13143"/>
                    <a:pt x="419" y="13143"/>
                  </a:cubicBezTo>
                  <a:cubicBezTo>
                    <a:pt x="200" y="13163"/>
                    <a:pt x="21" y="13342"/>
                    <a:pt x="21" y="13561"/>
                  </a:cubicBezTo>
                  <a:cubicBezTo>
                    <a:pt x="1" y="13760"/>
                    <a:pt x="140" y="13959"/>
                    <a:pt x="379" y="14019"/>
                  </a:cubicBezTo>
                  <a:cubicBezTo>
                    <a:pt x="419" y="14039"/>
                    <a:pt x="478" y="14039"/>
                    <a:pt x="538" y="14039"/>
                  </a:cubicBezTo>
                  <a:cubicBezTo>
                    <a:pt x="812" y="14060"/>
                    <a:pt x="1085" y="14071"/>
                    <a:pt x="1357" y="14071"/>
                  </a:cubicBezTo>
                  <a:cubicBezTo>
                    <a:pt x="2582" y="14071"/>
                    <a:pt x="3775" y="13843"/>
                    <a:pt x="4915" y="13322"/>
                  </a:cubicBezTo>
                  <a:cubicBezTo>
                    <a:pt x="6865" y="12427"/>
                    <a:pt x="8178" y="10955"/>
                    <a:pt x="8755" y="8846"/>
                  </a:cubicBezTo>
                  <a:cubicBezTo>
                    <a:pt x="9014" y="7871"/>
                    <a:pt x="9054" y="6876"/>
                    <a:pt x="8914" y="5881"/>
                  </a:cubicBezTo>
                  <a:cubicBezTo>
                    <a:pt x="8596" y="3673"/>
                    <a:pt x="7562" y="1822"/>
                    <a:pt x="6049" y="191"/>
                  </a:cubicBezTo>
                  <a:cubicBezTo>
                    <a:pt x="6010" y="151"/>
                    <a:pt x="5950" y="111"/>
                    <a:pt x="5910" y="71"/>
                  </a:cubicBezTo>
                  <a:cubicBezTo>
                    <a:pt x="5829" y="23"/>
                    <a:pt x="5745" y="1"/>
                    <a:pt x="56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5"/>
          <p:cNvSpPr/>
          <p:nvPr/>
        </p:nvSpPr>
        <p:spPr>
          <a:xfrm rot="-1265962" flipH="1">
            <a:off x="5767650" y="2693403"/>
            <a:ext cx="2807596" cy="2196272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5"/>
          <p:cNvGrpSpPr/>
          <p:nvPr/>
        </p:nvGrpSpPr>
        <p:grpSpPr>
          <a:xfrm>
            <a:off x="1720546" y="3068048"/>
            <a:ext cx="1562427" cy="1693601"/>
            <a:chOff x="2683071" y="3068048"/>
            <a:chExt cx="1562427" cy="1693601"/>
          </a:xfrm>
        </p:grpSpPr>
        <p:sp>
          <p:nvSpPr>
            <p:cNvPr id="353" name="Google Shape;353;p5"/>
            <p:cNvSpPr/>
            <p:nvPr/>
          </p:nvSpPr>
          <p:spPr>
            <a:xfrm>
              <a:off x="2863164" y="3199452"/>
              <a:ext cx="1264012" cy="1562181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2683071" y="3068048"/>
              <a:ext cx="1234106" cy="1536883"/>
            </a:xfrm>
            <a:custGeom>
              <a:avLst/>
              <a:gdLst/>
              <a:ahLst/>
              <a:cxnLst/>
              <a:rect l="l" t="t" r="r" b="b"/>
              <a:pathLst>
                <a:path w="26245" h="32684" extrusionOk="0">
                  <a:moveTo>
                    <a:pt x="25587" y="2110"/>
                  </a:moveTo>
                  <a:lnTo>
                    <a:pt x="25289" y="2627"/>
                  </a:lnTo>
                  <a:cubicBezTo>
                    <a:pt x="25275" y="2634"/>
                    <a:pt x="25263" y="2638"/>
                    <a:pt x="25254" y="2638"/>
                  </a:cubicBezTo>
                  <a:cubicBezTo>
                    <a:pt x="25209" y="2638"/>
                    <a:pt x="25209" y="2566"/>
                    <a:pt x="25209" y="2468"/>
                  </a:cubicBezTo>
                  <a:cubicBezTo>
                    <a:pt x="25209" y="2508"/>
                    <a:pt x="25190" y="2548"/>
                    <a:pt x="25170" y="2568"/>
                  </a:cubicBezTo>
                  <a:cubicBezTo>
                    <a:pt x="25132" y="2605"/>
                    <a:pt x="25102" y="2619"/>
                    <a:pt x="25080" y="2619"/>
                  </a:cubicBezTo>
                  <a:cubicBezTo>
                    <a:pt x="25068" y="2619"/>
                    <a:pt x="25058" y="2615"/>
                    <a:pt x="25050" y="2607"/>
                  </a:cubicBezTo>
                  <a:cubicBezTo>
                    <a:pt x="25110" y="2528"/>
                    <a:pt x="25150" y="2468"/>
                    <a:pt x="25209" y="2388"/>
                  </a:cubicBezTo>
                  <a:cubicBezTo>
                    <a:pt x="25209" y="2428"/>
                    <a:pt x="25209" y="2448"/>
                    <a:pt x="25209" y="2468"/>
                  </a:cubicBezTo>
                  <a:cubicBezTo>
                    <a:pt x="25229" y="2428"/>
                    <a:pt x="25229" y="2388"/>
                    <a:pt x="25249" y="2349"/>
                  </a:cubicBezTo>
                  <a:cubicBezTo>
                    <a:pt x="25269" y="2309"/>
                    <a:pt x="25309" y="2269"/>
                    <a:pt x="25329" y="2249"/>
                  </a:cubicBezTo>
                  <a:cubicBezTo>
                    <a:pt x="25428" y="2190"/>
                    <a:pt x="25528" y="2150"/>
                    <a:pt x="25587" y="2110"/>
                  </a:cubicBezTo>
                  <a:close/>
                  <a:moveTo>
                    <a:pt x="20872" y="7820"/>
                  </a:moveTo>
                  <a:lnTo>
                    <a:pt x="20832" y="8218"/>
                  </a:lnTo>
                  <a:cubicBezTo>
                    <a:pt x="20812" y="8158"/>
                    <a:pt x="20733" y="8119"/>
                    <a:pt x="20653" y="8079"/>
                  </a:cubicBezTo>
                  <a:cubicBezTo>
                    <a:pt x="20713" y="7979"/>
                    <a:pt x="20792" y="7900"/>
                    <a:pt x="20872" y="7820"/>
                  </a:cubicBezTo>
                  <a:close/>
                  <a:moveTo>
                    <a:pt x="14784" y="11143"/>
                  </a:moveTo>
                  <a:lnTo>
                    <a:pt x="14784" y="11143"/>
                  </a:lnTo>
                  <a:cubicBezTo>
                    <a:pt x="14776" y="11155"/>
                    <a:pt x="14770" y="11167"/>
                    <a:pt x="14766" y="11177"/>
                  </a:cubicBezTo>
                  <a:lnTo>
                    <a:pt x="14766" y="11177"/>
                  </a:lnTo>
                  <a:cubicBezTo>
                    <a:pt x="14772" y="11166"/>
                    <a:pt x="14778" y="11154"/>
                    <a:pt x="14784" y="11143"/>
                  </a:cubicBezTo>
                  <a:close/>
                  <a:moveTo>
                    <a:pt x="18047" y="11322"/>
                  </a:moveTo>
                  <a:cubicBezTo>
                    <a:pt x="18047" y="11600"/>
                    <a:pt x="18027" y="11879"/>
                    <a:pt x="17888" y="12138"/>
                  </a:cubicBezTo>
                  <a:lnTo>
                    <a:pt x="17768" y="12158"/>
                  </a:lnTo>
                  <a:lnTo>
                    <a:pt x="17569" y="12555"/>
                  </a:lnTo>
                  <a:cubicBezTo>
                    <a:pt x="17569" y="12416"/>
                    <a:pt x="17569" y="12158"/>
                    <a:pt x="17609" y="11899"/>
                  </a:cubicBezTo>
                  <a:cubicBezTo>
                    <a:pt x="17748" y="11700"/>
                    <a:pt x="17908" y="11521"/>
                    <a:pt x="18047" y="11322"/>
                  </a:cubicBezTo>
                  <a:close/>
                  <a:moveTo>
                    <a:pt x="16157" y="13729"/>
                  </a:moveTo>
                  <a:cubicBezTo>
                    <a:pt x="16276" y="13809"/>
                    <a:pt x="16376" y="13928"/>
                    <a:pt x="16376" y="14008"/>
                  </a:cubicBezTo>
                  <a:cubicBezTo>
                    <a:pt x="16336" y="14028"/>
                    <a:pt x="15779" y="14465"/>
                    <a:pt x="15600" y="14525"/>
                  </a:cubicBezTo>
                  <a:lnTo>
                    <a:pt x="15520" y="14525"/>
                  </a:lnTo>
                  <a:cubicBezTo>
                    <a:pt x="15619" y="14386"/>
                    <a:pt x="15719" y="14267"/>
                    <a:pt x="15818" y="14147"/>
                  </a:cubicBezTo>
                  <a:lnTo>
                    <a:pt x="15978" y="14267"/>
                  </a:lnTo>
                  <a:lnTo>
                    <a:pt x="15858" y="14087"/>
                  </a:lnTo>
                  <a:cubicBezTo>
                    <a:pt x="15958" y="13968"/>
                    <a:pt x="16057" y="13849"/>
                    <a:pt x="16157" y="13729"/>
                  </a:cubicBezTo>
                  <a:close/>
                  <a:moveTo>
                    <a:pt x="14664" y="15600"/>
                  </a:moveTo>
                  <a:lnTo>
                    <a:pt x="14664" y="15600"/>
                  </a:lnTo>
                  <a:cubicBezTo>
                    <a:pt x="14645" y="15719"/>
                    <a:pt x="14605" y="15838"/>
                    <a:pt x="14545" y="15938"/>
                  </a:cubicBezTo>
                  <a:cubicBezTo>
                    <a:pt x="14533" y="15915"/>
                    <a:pt x="14508" y="15905"/>
                    <a:pt x="14477" y="15905"/>
                  </a:cubicBezTo>
                  <a:cubicBezTo>
                    <a:pt x="14455" y="15905"/>
                    <a:pt x="14430" y="15910"/>
                    <a:pt x="14406" y="15918"/>
                  </a:cubicBezTo>
                  <a:cubicBezTo>
                    <a:pt x="14485" y="15818"/>
                    <a:pt x="14585" y="15699"/>
                    <a:pt x="14664" y="15600"/>
                  </a:cubicBezTo>
                  <a:close/>
                  <a:moveTo>
                    <a:pt x="9153" y="18723"/>
                  </a:moveTo>
                  <a:cubicBezTo>
                    <a:pt x="9115" y="18809"/>
                    <a:pt x="9095" y="18840"/>
                    <a:pt x="9085" y="18840"/>
                  </a:cubicBezTo>
                  <a:cubicBezTo>
                    <a:pt x="9074" y="18840"/>
                    <a:pt x="9074" y="18804"/>
                    <a:pt x="9074" y="18763"/>
                  </a:cubicBezTo>
                  <a:lnTo>
                    <a:pt x="9153" y="18723"/>
                  </a:lnTo>
                  <a:close/>
                  <a:moveTo>
                    <a:pt x="12098" y="18902"/>
                  </a:moveTo>
                  <a:lnTo>
                    <a:pt x="12098" y="18902"/>
                  </a:lnTo>
                  <a:cubicBezTo>
                    <a:pt x="12088" y="18909"/>
                    <a:pt x="12078" y="18917"/>
                    <a:pt x="12068" y="18925"/>
                  </a:cubicBezTo>
                  <a:lnTo>
                    <a:pt x="12068" y="18925"/>
                  </a:lnTo>
                  <a:cubicBezTo>
                    <a:pt x="12080" y="18917"/>
                    <a:pt x="12090" y="18910"/>
                    <a:pt x="12098" y="18902"/>
                  </a:cubicBezTo>
                  <a:close/>
                  <a:moveTo>
                    <a:pt x="13152" y="17510"/>
                  </a:moveTo>
                  <a:cubicBezTo>
                    <a:pt x="13152" y="17728"/>
                    <a:pt x="13053" y="18067"/>
                    <a:pt x="12854" y="18425"/>
                  </a:cubicBezTo>
                  <a:cubicBezTo>
                    <a:pt x="12750" y="18593"/>
                    <a:pt x="12688" y="18638"/>
                    <a:pt x="12649" y="18638"/>
                  </a:cubicBezTo>
                  <a:cubicBezTo>
                    <a:pt x="12603" y="18638"/>
                    <a:pt x="12591" y="18571"/>
                    <a:pt x="12582" y="18571"/>
                  </a:cubicBezTo>
                  <a:cubicBezTo>
                    <a:pt x="12580" y="18571"/>
                    <a:pt x="12578" y="18575"/>
                    <a:pt x="12575" y="18584"/>
                  </a:cubicBezTo>
                  <a:cubicBezTo>
                    <a:pt x="11978" y="19280"/>
                    <a:pt x="12396" y="19440"/>
                    <a:pt x="11799" y="19937"/>
                  </a:cubicBezTo>
                  <a:cubicBezTo>
                    <a:pt x="11740" y="19969"/>
                    <a:pt x="11694" y="19982"/>
                    <a:pt x="11659" y="19982"/>
                  </a:cubicBezTo>
                  <a:cubicBezTo>
                    <a:pt x="11518" y="19982"/>
                    <a:pt x="11537" y="19778"/>
                    <a:pt x="11441" y="19778"/>
                  </a:cubicBezTo>
                  <a:cubicBezTo>
                    <a:pt x="11640" y="19420"/>
                    <a:pt x="11899" y="19340"/>
                    <a:pt x="12058" y="19121"/>
                  </a:cubicBezTo>
                  <a:lnTo>
                    <a:pt x="12058" y="19121"/>
                  </a:lnTo>
                  <a:lnTo>
                    <a:pt x="11799" y="19360"/>
                  </a:lnTo>
                  <a:cubicBezTo>
                    <a:pt x="11836" y="19232"/>
                    <a:pt x="11956" y="19021"/>
                    <a:pt x="12068" y="18925"/>
                  </a:cubicBezTo>
                  <a:lnTo>
                    <a:pt x="12068" y="18925"/>
                  </a:lnTo>
                  <a:cubicBezTo>
                    <a:pt x="12046" y="18940"/>
                    <a:pt x="12016" y="18957"/>
                    <a:pt x="11978" y="18982"/>
                  </a:cubicBezTo>
                  <a:cubicBezTo>
                    <a:pt x="12376" y="18485"/>
                    <a:pt x="12774" y="18007"/>
                    <a:pt x="13152" y="17510"/>
                  </a:cubicBezTo>
                  <a:close/>
                  <a:moveTo>
                    <a:pt x="8835" y="23001"/>
                  </a:moveTo>
                  <a:lnTo>
                    <a:pt x="8815" y="23041"/>
                  </a:lnTo>
                  <a:cubicBezTo>
                    <a:pt x="8815" y="23021"/>
                    <a:pt x="8815" y="23021"/>
                    <a:pt x="8835" y="23001"/>
                  </a:cubicBezTo>
                  <a:close/>
                  <a:moveTo>
                    <a:pt x="5902" y="23051"/>
                  </a:moveTo>
                  <a:cubicBezTo>
                    <a:pt x="5893" y="23053"/>
                    <a:pt x="5883" y="23056"/>
                    <a:pt x="5870" y="23061"/>
                  </a:cubicBezTo>
                  <a:cubicBezTo>
                    <a:pt x="5881" y="23058"/>
                    <a:pt x="5891" y="23055"/>
                    <a:pt x="5902" y="23051"/>
                  </a:cubicBezTo>
                  <a:close/>
                  <a:moveTo>
                    <a:pt x="8735" y="23120"/>
                  </a:moveTo>
                  <a:lnTo>
                    <a:pt x="8735" y="23120"/>
                  </a:lnTo>
                  <a:cubicBezTo>
                    <a:pt x="8696" y="23260"/>
                    <a:pt x="8596" y="23419"/>
                    <a:pt x="8437" y="23518"/>
                  </a:cubicBezTo>
                  <a:cubicBezTo>
                    <a:pt x="8536" y="23399"/>
                    <a:pt x="8636" y="23260"/>
                    <a:pt x="8735" y="23120"/>
                  </a:cubicBezTo>
                  <a:close/>
                  <a:moveTo>
                    <a:pt x="24632" y="1"/>
                  </a:moveTo>
                  <a:lnTo>
                    <a:pt x="24613" y="21"/>
                  </a:lnTo>
                  <a:cubicBezTo>
                    <a:pt x="24593" y="41"/>
                    <a:pt x="24573" y="61"/>
                    <a:pt x="24553" y="81"/>
                  </a:cubicBezTo>
                  <a:cubicBezTo>
                    <a:pt x="24513" y="120"/>
                    <a:pt x="24473" y="180"/>
                    <a:pt x="24414" y="220"/>
                  </a:cubicBezTo>
                  <a:lnTo>
                    <a:pt x="24533" y="160"/>
                  </a:lnTo>
                  <a:lnTo>
                    <a:pt x="24533" y="160"/>
                  </a:lnTo>
                  <a:cubicBezTo>
                    <a:pt x="24453" y="359"/>
                    <a:pt x="24394" y="459"/>
                    <a:pt x="24294" y="538"/>
                  </a:cubicBezTo>
                  <a:cubicBezTo>
                    <a:pt x="24195" y="598"/>
                    <a:pt x="24055" y="677"/>
                    <a:pt x="23916" y="837"/>
                  </a:cubicBezTo>
                  <a:lnTo>
                    <a:pt x="23916" y="817"/>
                  </a:lnTo>
                  <a:cubicBezTo>
                    <a:pt x="23498" y="1115"/>
                    <a:pt x="23478" y="1155"/>
                    <a:pt x="23419" y="1235"/>
                  </a:cubicBezTo>
                  <a:cubicBezTo>
                    <a:pt x="23379" y="1294"/>
                    <a:pt x="23319" y="1354"/>
                    <a:pt x="22981" y="1573"/>
                  </a:cubicBezTo>
                  <a:lnTo>
                    <a:pt x="23100" y="1632"/>
                  </a:lnTo>
                  <a:cubicBezTo>
                    <a:pt x="23260" y="1871"/>
                    <a:pt x="22523" y="2010"/>
                    <a:pt x="22305" y="2408"/>
                  </a:cubicBezTo>
                  <a:lnTo>
                    <a:pt x="22464" y="2349"/>
                  </a:lnTo>
                  <a:lnTo>
                    <a:pt x="22464" y="2349"/>
                  </a:lnTo>
                  <a:cubicBezTo>
                    <a:pt x="22364" y="2587"/>
                    <a:pt x="21728" y="2607"/>
                    <a:pt x="21549" y="2767"/>
                  </a:cubicBezTo>
                  <a:cubicBezTo>
                    <a:pt x="21544" y="2768"/>
                    <a:pt x="21540" y="2769"/>
                    <a:pt x="21537" y="2769"/>
                  </a:cubicBezTo>
                  <a:cubicBezTo>
                    <a:pt x="21501" y="2769"/>
                    <a:pt x="21571" y="2663"/>
                    <a:pt x="21608" y="2607"/>
                  </a:cubicBezTo>
                  <a:lnTo>
                    <a:pt x="21608" y="2607"/>
                  </a:lnTo>
                  <a:cubicBezTo>
                    <a:pt x="21051" y="2965"/>
                    <a:pt x="21668" y="2767"/>
                    <a:pt x="21369" y="3145"/>
                  </a:cubicBezTo>
                  <a:cubicBezTo>
                    <a:pt x="21365" y="3145"/>
                    <a:pt x="21361" y="3146"/>
                    <a:pt x="21357" y="3146"/>
                  </a:cubicBezTo>
                  <a:cubicBezTo>
                    <a:pt x="21287" y="3146"/>
                    <a:pt x="21277" y="3043"/>
                    <a:pt x="21209" y="3043"/>
                  </a:cubicBezTo>
                  <a:cubicBezTo>
                    <a:pt x="21175" y="3043"/>
                    <a:pt x="21127" y="3068"/>
                    <a:pt x="21051" y="3145"/>
                  </a:cubicBezTo>
                  <a:cubicBezTo>
                    <a:pt x="20892" y="3224"/>
                    <a:pt x="20673" y="4040"/>
                    <a:pt x="20255" y="4259"/>
                  </a:cubicBezTo>
                  <a:cubicBezTo>
                    <a:pt x="20299" y="4251"/>
                    <a:pt x="20340" y="4242"/>
                    <a:pt x="20369" y="4242"/>
                  </a:cubicBezTo>
                  <a:cubicBezTo>
                    <a:pt x="20421" y="4242"/>
                    <a:pt x="20438" y="4272"/>
                    <a:pt x="20375" y="4398"/>
                  </a:cubicBezTo>
                  <a:cubicBezTo>
                    <a:pt x="20176" y="4677"/>
                    <a:pt x="19579" y="4935"/>
                    <a:pt x="19539" y="5313"/>
                  </a:cubicBezTo>
                  <a:cubicBezTo>
                    <a:pt x="19519" y="5323"/>
                    <a:pt x="19504" y="5328"/>
                    <a:pt x="19492" y="5328"/>
                  </a:cubicBezTo>
                  <a:cubicBezTo>
                    <a:pt x="19479" y="5328"/>
                    <a:pt x="19469" y="5323"/>
                    <a:pt x="19459" y="5313"/>
                  </a:cubicBezTo>
                  <a:cubicBezTo>
                    <a:pt x="19340" y="5552"/>
                    <a:pt x="19002" y="6029"/>
                    <a:pt x="19002" y="6228"/>
                  </a:cubicBezTo>
                  <a:cubicBezTo>
                    <a:pt x="18986" y="6225"/>
                    <a:pt x="18969" y="6224"/>
                    <a:pt x="18953" y="6224"/>
                  </a:cubicBezTo>
                  <a:cubicBezTo>
                    <a:pt x="18521" y="6224"/>
                    <a:pt x="18195" y="7373"/>
                    <a:pt x="17906" y="7373"/>
                  </a:cubicBezTo>
                  <a:cubicBezTo>
                    <a:pt x="17880" y="7373"/>
                    <a:pt x="17854" y="7364"/>
                    <a:pt x="17828" y="7343"/>
                  </a:cubicBezTo>
                  <a:cubicBezTo>
                    <a:pt x="17669" y="7542"/>
                    <a:pt x="17510" y="7760"/>
                    <a:pt x="17350" y="7979"/>
                  </a:cubicBezTo>
                  <a:lnTo>
                    <a:pt x="17331" y="7940"/>
                  </a:lnTo>
                  <a:cubicBezTo>
                    <a:pt x="16992" y="8318"/>
                    <a:pt x="16952" y="8517"/>
                    <a:pt x="16933" y="8715"/>
                  </a:cubicBezTo>
                  <a:cubicBezTo>
                    <a:pt x="16905" y="8738"/>
                    <a:pt x="16887" y="8746"/>
                    <a:pt x="16874" y="8746"/>
                  </a:cubicBezTo>
                  <a:cubicBezTo>
                    <a:pt x="16843" y="8746"/>
                    <a:pt x="16853" y="8690"/>
                    <a:pt x="16853" y="8676"/>
                  </a:cubicBezTo>
                  <a:lnTo>
                    <a:pt x="16853" y="8676"/>
                  </a:lnTo>
                  <a:cubicBezTo>
                    <a:pt x="16316" y="9213"/>
                    <a:pt x="16296" y="9273"/>
                    <a:pt x="16057" y="9889"/>
                  </a:cubicBezTo>
                  <a:lnTo>
                    <a:pt x="15918" y="9850"/>
                  </a:lnTo>
                  <a:cubicBezTo>
                    <a:pt x="15878" y="10029"/>
                    <a:pt x="15102" y="10586"/>
                    <a:pt x="14764" y="11242"/>
                  </a:cubicBezTo>
                  <a:cubicBezTo>
                    <a:pt x="14764" y="11242"/>
                    <a:pt x="14751" y="11217"/>
                    <a:pt x="14766" y="11177"/>
                  </a:cubicBezTo>
                  <a:lnTo>
                    <a:pt x="14766" y="11177"/>
                  </a:lnTo>
                  <a:cubicBezTo>
                    <a:pt x="14372" y="11916"/>
                    <a:pt x="13295" y="12484"/>
                    <a:pt x="13491" y="13013"/>
                  </a:cubicBezTo>
                  <a:lnTo>
                    <a:pt x="13252" y="13510"/>
                  </a:lnTo>
                  <a:cubicBezTo>
                    <a:pt x="13376" y="13364"/>
                    <a:pt x="13440" y="13314"/>
                    <a:pt x="13473" y="13314"/>
                  </a:cubicBezTo>
                  <a:cubicBezTo>
                    <a:pt x="13544" y="13314"/>
                    <a:pt x="13457" y="13565"/>
                    <a:pt x="13527" y="13565"/>
                  </a:cubicBezTo>
                  <a:cubicBezTo>
                    <a:pt x="13541" y="13565"/>
                    <a:pt x="13561" y="13555"/>
                    <a:pt x="13590" y="13530"/>
                  </a:cubicBezTo>
                  <a:lnTo>
                    <a:pt x="13590" y="13530"/>
                  </a:lnTo>
                  <a:cubicBezTo>
                    <a:pt x="13496" y="13692"/>
                    <a:pt x="13282" y="13864"/>
                    <a:pt x="13210" y="13864"/>
                  </a:cubicBezTo>
                  <a:cubicBezTo>
                    <a:pt x="13176" y="13864"/>
                    <a:pt x="13174" y="13825"/>
                    <a:pt x="13232" y="13729"/>
                  </a:cubicBezTo>
                  <a:lnTo>
                    <a:pt x="13292" y="13709"/>
                  </a:lnTo>
                  <a:cubicBezTo>
                    <a:pt x="13274" y="13677"/>
                    <a:pt x="13251" y="13662"/>
                    <a:pt x="13224" y="13662"/>
                  </a:cubicBezTo>
                  <a:cubicBezTo>
                    <a:pt x="13055" y="13662"/>
                    <a:pt x="12731" y="14238"/>
                    <a:pt x="12602" y="14238"/>
                  </a:cubicBezTo>
                  <a:cubicBezTo>
                    <a:pt x="12592" y="14238"/>
                    <a:pt x="12583" y="14234"/>
                    <a:pt x="12575" y="14227"/>
                  </a:cubicBezTo>
                  <a:cubicBezTo>
                    <a:pt x="11740" y="15321"/>
                    <a:pt x="10844" y="16316"/>
                    <a:pt x="10068" y="17350"/>
                  </a:cubicBezTo>
                  <a:lnTo>
                    <a:pt x="10307" y="17350"/>
                  </a:lnTo>
                  <a:lnTo>
                    <a:pt x="10029" y="17709"/>
                  </a:lnTo>
                  <a:cubicBezTo>
                    <a:pt x="10000" y="17726"/>
                    <a:pt x="9969" y="17737"/>
                    <a:pt x="9945" y="17737"/>
                  </a:cubicBezTo>
                  <a:cubicBezTo>
                    <a:pt x="9887" y="17737"/>
                    <a:pt x="9868" y="17673"/>
                    <a:pt x="10009" y="17490"/>
                  </a:cubicBezTo>
                  <a:lnTo>
                    <a:pt x="10009" y="17490"/>
                  </a:lnTo>
                  <a:cubicBezTo>
                    <a:pt x="9830" y="17549"/>
                    <a:pt x="9770" y="17967"/>
                    <a:pt x="9790" y="18007"/>
                  </a:cubicBezTo>
                  <a:cubicBezTo>
                    <a:pt x="9690" y="18112"/>
                    <a:pt x="9633" y="18151"/>
                    <a:pt x="9605" y="18151"/>
                  </a:cubicBezTo>
                  <a:cubicBezTo>
                    <a:pt x="9519" y="18151"/>
                    <a:pt x="9675" y="17807"/>
                    <a:pt x="9652" y="17807"/>
                  </a:cubicBezTo>
                  <a:cubicBezTo>
                    <a:pt x="9648" y="17807"/>
                    <a:pt x="9642" y="17813"/>
                    <a:pt x="9631" y="17828"/>
                  </a:cubicBezTo>
                  <a:lnTo>
                    <a:pt x="9491" y="18047"/>
                  </a:lnTo>
                  <a:lnTo>
                    <a:pt x="9551" y="18007"/>
                  </a:lnTo>
                  <a:lnTo>
                    <a:pt x="9551" y="18007"/>
                  </a:lnTo>
                  <a:cubicBezTo>
                    <a:pt x="9491" y="18226"/>
                    <a:pt x="9551" y="18286"/>
                    <a:pt x="9312" y="18604"/>
                  </a:cubicBezTo>
                  <a:cubicBezTo>
                    <a:pt x="9237" y="18670"/>
                    <a:pt x="9194" y="18685"/>
                    <a:pt x="9164" y="18685"/>
                  </a:cubicBezTo>
                  <a:cubicBezTo>
                    <a:pt x="9142" y="18685"/>
                    <a:pt x="9127" y="18677"/>
                    <a:pt x="9113" y="18677"/>
                  </a:cubicBezTo>
                  <a:cubicBezTo>
                    <a:pt x="9101" y="18677"/>
                    <a:pt x="9089" y="18682"/>
                    <a:pt x="9074" y="18703"/>
                  </a:cubicBezTo>
                  <a:cubicBezTo>
                    <a:pt x="9070" y="18700"/>
                    <a:pt x="9067" y="18698"/>
                    <a:pt x="9063" y="18698"/>
                  </a:cubicBezTo>
                  <a:cubicBezTo>
                    <a:pt x="9046" y="18698"/>
                    <a:pt x="9024" y="18740"/>
                    <a:pt x="8974" y="18823"/>
                  </a:cubicBezTo>
                  <a:lnTo>
                    <a:pt x="8636" y="19260"/>
                  </a:lnTo>
                  <a:lnTo>
                    <a:pt x="8895" y="19161"/>
                  </a:lnTo>
                  <a:lnTo>
                    <a:pt x="8895" y="19161"/>
                  </a:lnTo>
                  <a:cubicBezTo>
                    <a:pt x="8817" y="19363"/>
                    <a:pt x="8666" y="19517"/>
                    <a:pt x="8737" y="19517"/>
                  </a:cubicBezTo>
                  <a:cubicBezTo>
                    <a:pt x="8754" y="19517"/>
                    <a:pt x="8783" y="19509"/>
                    <a:pt x="8827" y="19491"/>
                  </a:cubicBezTo>
                  <a:lnTo>
                    <a:pt x="8827" y="19491"/>
                  </a:lnTo>
                  <a:cubicBezTo>
                    <a:pt x="8381" y="19699"/>
                    <a:pt x="7537" y="21134"/>
                    <a:pt x="7343" y="21270"/>
                  </a:cubicBezTo>
                  <a:cubicBezTo>
                    <a:pt x="7223" y="21628"/>
                    <a:pt x="7024" y="21907"/>
                    <a:pt x="6746" y="22245"/>
                  </a:cubicBezTo>
                  <a:cubicBezTo>
                    <a:pt x="6772" y="22224"/>
                    <a:pt x="6804" y="22212"/>
                    <a:pt x="6832" y="22212"/>
                  </a:cubicBezTo>
                  <a:cubicBezTo>
                    <a:pt x="6911" y="22212"/>
                    <a:pt x="6961" y="22299"/>
                    <a:pt x="6786" y="22504"/>
                  </a:cubicBezTo>
                  <a:cubicBezTo>
                    <a:pt x="6749" y="22450"/>
                    <a:pt x="6710" y="22427"/>
                    <a:pt x="6668" y="22427"/>
                  </a:cubicBezTo>
                  <a:cubicBezTo>
                    <a:pt x="6470" y="22427"/>
                    <a:pt x="6218" y="22943"/>
                    <a:pt x="5902" y="23051"/>
                  </a:cubicBezTo>
                  <a:lnTo>
                    <a:pt x="5902" y="23051"/>
                  </a:lnTo>
                  <a:cubicBezTo>
                    <a:pt x="5905" y="23051"/>
                    <a:pt x="5908" y="23051"/>
                    <a:pt x="5910" y="23051"/>
                  </a:cubicBezTo>
                  <a:cubicBezTo>
                    <a:pt x="6058" y="23051"/>
                    <a:pt x="5456" y="23764"/>
                    <a:pt x="5642" y="23764"/>
                  </a:cubicBezTo>
                  <a:cubicBezTo>
                    <a:pt x="5662" y="23764"/>
                    <a:pt x="5691" y="23755"/>
                    <a:pt x="5731" y="23737"/>
                  </a:cubicBezTo>
                  <a:lnTo>
                    <a:pt x="5731" y="23737"/>
                  </a:lnTo>
                  <a:cubicBezTo>
                    <a:pt x="5670" y="23811"/>
                    <a:pt x="5635" y="23833"/>
                    <a:pt x="5610" y="23833"/>
                  </a:cubicBezTo>
                  <a:cubicBezTo>
                    <a:pt x="5571" y="23833"/>
                    <a:pt x="5557" y="23778"/>
                    <a:pt x="5505" y="23778"/>
                  </a:cubicBezTo>
                  <a:cubicBezTo>
                    <a:pt x="5483" y="23778"/>
                    <a:pt x="5454" y="23788"/>
                    <a:pt x="5413" y="23817"/>
                  </a:cubicBezTo>
                  <a:cubicBezTo>
                    <a:pt x="5094" y="24493"/>
                    <a:pt x="4398" y="25090"/>
                    <a:pt x="3901" y="25846"/>
                  </a:cubicBezTo>
                  <a:cubicBezTo>
                    <a:pt x="3940" y="25886"/>
                    <a:pt x="4080" y="25806"/>
                    <a:pt x="4020" y="26005"/>
                  </a:cubicBezTo>
                  <a:lnTo>
                    <a:pt x="3562" y="26264"/>
                  </a:lnTo>
                  <a:cubicBezTo>
                    <a:pt x="3463" y="26423"/>
                    <a:pt x="3682" y="26562"/>
                    <a:pt x="3363" y="26722"/>
                  </a:cubicBezTo>
                  <a:cubicBezTo>
                    <a:pt x="3387" y="26722"/>
                    <a:pt x="3414" y="26715"/>
                    <a:pt x="3434" y="26715"/>
                  </a:cubicBezTo>
                  <a:cubicBezTo>
                    <a:pt x="3464" y="26715"/>
                    <a:pt x="3479" y="26730"/>
                    <a:pt x="3443" y="26801"/>
                  </a:cubicBezTo>
                  <a:cubicBezTo>
                    <a:pt x="2846" y="27438"/>
                    <a:pt x="2369" y="28194"/>
                    <a:pt x="1871" y="28930"/>
                  </a:cubicBezTo>
                  <a:cubicBezTo>
                    <a:pt x="1632" y="29308"/>
                    <a:pt x="1374" y="29686"/>
                    <a:pt x="1095" y="30024"/>
                  </a:cubicBezTo>
                  <a:lnTo>
                    <a:pt x="896" y="30283"/>
                  </a:lnTo>
                  <a:lnTo>
                    <a:pt x="657" y="30581"/>
                  </a:lnTo>
                  <a:cubicBezTo>
                    <a:pt x="459" y="30820"/>
                    <a:pt x="240" y="31059"/>
                    <a:pt x="1" y="31318"/>
                  </a:cubicBezTo>
                  <a:lnTo>
                    <a:pt x="1" y="31457"/>
                  </a:lnTo>
                  <a:cubicBezTo>
                    <a:pt x="21" y="31357"/>
                    <a:pt x="21" y="31318"/>
                    <a:pt x="41" y="31318"/>
                  </a:cubicBezTo>
                  <a:lnTo>
                    <a:pt x="61" y="31318"/>
                  </a:lnTo>
                  <a:cubicBezTo>
                    <a:pt x="80" y="31337"/>
                    <a:pt x="100" y="31457"/>
                    <a:pt x="120" y="31576"/>
                  </a:cubicBezTo>
                  <a:cubicBezTo>
                    <a:pt x="120" y="31527"/>
                    <a:pt x="133" y="31513"/>
                    <a:pt x="151" y="31513"/>
                  </a:cubicBezTo>
                  <a:cubicBezTo>
                    <a:pt x="178" y="31513"/>
                    <a:pt x="219" y="31544"/>
                    <a:pt x="254" y="31544"/>
                  </a:cubicBezTo>
                  <a:cubicBezTo>
                    <a:pt x="263" y="31544"/>
                    <a:pt x="271" y="31542"/>
                    <a:pt x="279" y="31536"/>
                  </a:cubicBezTo>
                  <a:lnTo>
                    <a:pt x="279" y="31536"/>
                  </a:lnTo>
                  <a:cubicBezTo>
                    <a:pt x="240" y="31636"/>
                    <a:pt x="200" y="31716"/>
                    <a:pt x="180" y="31815"/>
                  </a:cubicBezTo>
                  <a:lnTo>
                    <a:pt x="160" y="31875"/>
                  </a:lnTo>
                  <a:lnTo>
                    <a:pt x="160" y="31914"/>
                  </a:lnTo>
                  <a:lnTo>
                    <a:pt x="180" y="31914"/>
                  </a:lnTo>
                  <a:cubicBezTo>
                    <a:pt x="200" y="31914"/>
                    <a:pt x="220" y="31954"/>
                    <a:pt x="260" y="31974"/>
                  </a:cubicBezTo>
                  <a:cubicBezTo>
                    <a:pt x="279" y="32014"/>
                    <a:pt x="319" y="32054"/>
                    <a:pt x="359" y="32094"/>
                  </a:cubicBezTo>
                  <a:cubicBezTo>
                    <a:pt x="459" y="32113"/>
                    <a:pt x="638" y="32253"/>
                    <a:pt x="777" y="32472"/>
                  </a:cubicBezTo>
                  <a:cubicBezTo>
                    <a:pt x="896" y="32531"/>
                    <a:pt x="1016" y="32611"/>
                    <a:pt x="1115" y="32651"/>
                  </a:cubicBezTo>
                  <a:cubicBezTo>
                    <a:pt x="1150" y="32674"/>
                    <a:pt x="1185" y="32684"/>
                    <a:pt x="1216" y="32684"/>
                  </a:cubicBezTo>
                  <a:cubicBezTo>
                    <a:pt x="1238" y="32684"/>
                    <a:pt x="1258" y="32679"/>
                    <a:pt x="1274" y="32671"/>
                  </a:cubicBezTo>
                  <a:lnTo>
                    <a:pt x="1035" y="32551"/>
                  </a:lnTo>
                  <a:lnTo>
                    <a:pt x="1035" y="32551"/>
                  </a:lnTo>
                  <a:cubicBezTo>
                    <a:pt x="1058" y="32555"/>
                    <a:pt x="1078" y="32557"/>
                    <a:pt x="1096" y="32557"/>
                  </a:cubicBezTo>
                  <a:cubicBezTo>
                    <a:pt x="1259" y="32557"/>
                    <a:pt x="1189" y="32397"/>
                    <a:pt x="1135" y="32253"/>
                  </a:cubicBezTo>
                  <a:cubicBezTo>
                    <a:pt x="1135" y="32233"/>
                    <a:pt x="1135" y="32213"/>
                    <a:pt x="1135" y="32193"/>
                  </a:cubicBezTo>
                  <a:cubicBezTo>
                    <a:pt x="1453" y="32392"/>
                    <a:pt x="1752" y="32611"/>
                    <a:pt x="1752" y="32611"/>
                  </a:cubicBezTo>
                  <a:cubicBezTo>
                    <a:pt x="1911" y="32054"/>
                    <a:pt x="4557" y="28512"/>
                    <a:pt x="8039" y="24016"/>
                  </a:cubicBezTo>
                  <a:cubicBezTo>
                    <a:pt x="8039" y="24036"/>
                    <a:pt x="8039" y="24036"/>
                    <a:pt x="8039" y="24055"/>
                  </a:cubicBezTo>
                  <a:lnTo>
                    <a:pt x="8079" y="24075"/>
                  </a:lnTo>
                  <a:cubicBezTo>
                    <a:pt x="8160" y="23978"/>
                    <a:pt x="8201" y="23880"/>
                    <a:pt x="8171" y="23880"/>
                  </a:cubicBezTo>
                  <a:cubicBezTo>
                    <a:pt x="8164" y="23880"/>
                    <a:pt x="8153" y="23885"/>
                    <a:pt x="8138" y="23896"/>
                  </a:cubicBezTo>
                  <a:cubicBezTo>
                    <a:pt x="8218" y="23797"/>
                    <a:pt x="8318" y="23677"/>
                    <a:pt x="8397" y="23558"/>
                  </a:cubicBezTo>
                  <a:lnTo>
                    <a:pt x="8397" y="23558"/>
                  </a:lnTo>
                  <a:cubicBezTo>
                    <a:pt x="8339" y="23747"/>
                    <a:pt x="8525" y="23830"/>
                    <a:pt x="8745" y="23830"/>
                  </a:cubicBezTo>
                  <a:cubicBezTo>
                    <a:pt x="8827" y="23830"/>
                    <a:pt x="8913" y="23818"/>
                    <a:pt x="8994" y="23797"/>
                  </a:cubicBezTo>
                  <a:cubicBezTo>
                    <a:pt x="8954" y="23757"/>
                    <a:pt x="8914" y="23737"/>
                    <a:pt x="9054" y="23459"/>
                  </a:cubicBezTo>
                  <a:lnTo>
                    <a:pt x="9054" y="23459"/>
                  </a:lnTo>
                  <a:cubicBezTo>
                    <a:pt x="8978" y="23504"/>
                    <a:pt x="8716" y="23736"/>
                    <a:pt x="8632" y="23736"/>
                  </a:cubicBezTo>
                  <a:cubicBezTo>
                    <a:pt x="8606" y="23736"/>
                    <a:pt x="8597" y="23714"/>
                    <a:pt x="8616" y="23658"/>
                  </a:cubicBezTo>
                  <a:cubicBezTo>
                    <a:pt x="8835" y="23299"/>
                    <a:pt x="8855" y="23419"/>
                    <a:pt x="9014" y="23299"/>
                  </a:cubicBezTo>
                  <a:lnTo>
                    <a:pt x="9014" y="23299"/>
                  </a:lnTo>
                  <a:cubicBezTo>
                    <a:pt x="9006" y="23301"/>
                    <a:pt x="8999" y="23302"/>
                    <a:pt x="8993" y="23302"/>
                  </a:cubicBezTo>
                  <a:cubicBezTo>
                    <a:pt x="8857" y="23302"/>
                    <a:pt x="9090" y="22895"/>
                    <a:pt x="9014" y="22762"/>
                  </a:cubicBezTo>
                  <a:cubicBezTo>
                    <a:pt x="9511" y="22145"/>
                    <a:pt x="10009" y="21509"/>
                    <a:pt x="10506" y="20852"/>
                  </a:cubicBezTo>
                  <a:cubicBezTo>
                    <a:pt x="10520" y="20866"/>
                    <a:pt x="10524" y="20880"/>
                    <a:pt x="10540" y="20880"/>
                  </a:cubicBezTo>
                  <a:cubicBezTo>
                    <a:pt x="10546" y="20880"/>
                    <a:pt x="10554" y="20878"/>
                    <a:pt x="10566" y="20872"/>
                  </a:cubicBezTo>
                  <a:lnTo>
                    <a:pt x="10685" y="20693"/>
                  </a:lnTo>
                  <a:cubicBezTo>
                    <a:pt x="10705" y="20684"/>
                    <a:pt x="10720" y="20680"/>
                    <a:pt x="10731" y="20680"/>
                  </a:cubicBezTo>
                  <a:cubicBezTo>
                    <a:pt x="10826" y="20680"/>
                    <a:pt x="10647" y="20970"/>
                    <a:pt x="10701" y="20970"/>
                  </a:cubicBezTo>
                  <a:cubicBezTo>
                    <a:pt x="10712" y="20970"/>
                    <a:pt x="10732" y="20959"/>
                    <a:pt x="10765" y="20932"/>
                  </a:cubicBezTo>
                  <a:lnTo>
                    <a:pt x="10765" y="20932"/>
                  </a:lnTo>
                  <a:cubicBezTo>
                    <a:pt x="10645" y="21210"/>
                    <a:pt x="10526" y="21549"/>
                    <a:pt x="10228" y="21847"/>
                  </a:cubicBezTo>
                  <a:lnTo>
                    <a:pt x="10055" y="21809"/>
                  </a:lnTo>
                  <a:lnTo>
                    <a:pt x="10055" y="21809"/>
                  </a:lnTo>
                  <a:cubicBezTo>
                    <a:pt x="10056" y="21809"/>
                    <a:pt x="10056" y="21809"/>
                    <a:pt x="10056" y="21809"/>
                  </a:cubicBezTo>
                  <a:cubicBezTo>
                    <a:pt x="10108" y="21809"/>
                    <a:pt x="10289" y="21642"/>
                    <a:pt x="10327" y="21529"/>
                  </a:cubicBezTo>
                  <a:lnTo>
                    <a:pt x="10327" y="21529"/>
                  </a:lnTo>
                  <a:cubicBezTo>
                    <a:pt x="10267" y="21708"/>
                    <a:pt x="9750" y="21907"/>
                    <a:pt x="9810" y="22185"/>
                  </a:cubicBezTo>
                  <a:lnTo>
                    <a:pt x="10068" y="22026"/>
                  </a:lnTo>
                  <a:lnTo>
                    <a:pt x="10068" y="22026"/>
                  </a:lnTo>
                  <a:cubicBezTo>
                    <a:pt x="9949" y="22305"/>
                    <a:pt x="9850" y="22722"/>
                    <a:pt x="9591" y="22981"/>
                  </a:cubicBezTo>
                  <a:cubicBezTo>
                    <a:pt x="9810" y="22941"/>
                    <a:pt x="9631" y="22901"/>
                    <a:pt x="9929" y="22802"/>
                  </a:cubicBezTo>
                  <a:lnTo>
                    <a:pt x="9929" y="22802"/>
                  </a:lnTo>
                  <a:cubicBezTo>
                    <a:pt x="9921" y="22803"/>
                    <a:pt x="9914" y="22803"/>
                    <a:pt x="9908" y="22803"/>
                  </a:cubicBezTo>
                  <a:cubicBezTo>
                    <a:pt x="9676" y="22803"/>
                    <a:pt x="10381" y="22169"/>
                    <a:pt x="10185" y="22169"/>
                  </a:cubicBezTo>
                  <a:cubicBezTo>
                    <a:pt x="10177" y="22169"/>
                    <a:pt x="10169" y="22170"/>
                    <a:pt x="10160" y="22171"/>
                  </a:cubicBezTo>
                  <a:lnTo>
                    <a:pt x="10160" y="22171"/>
                  </a:lnTo>
                  <a:cubicBezTo>
                    <a:pt x="10452" y="22083"/>
                    <a:pt x="10505" y="21877"/>
                    <a:pt x="10844" y="21708"/>
                  </a:cubicBezTo>
                  <a:cubicBezTo>
                    <a:pt x="10785" y="21688"/>
                    <a:pt x="10685" y="21748"/>
                    <a:pt x="10904" y="21509"/>
                  </a:cubicBezTo>
                  <a:cubicBezTo>
                    <a:pt x="10904" y="21489"/>
                    <a:pt x="10904" y="21449"/>
                    <a:pt x="10904" y="21429"/>
                  </a:cubicBezTo>
                  <a:cubicBezTo>
                    <a:pt x="10844" y="21469"/>
                    <a:pt x="10785" y="21509"/>
                    <a:pt x="10745" y="21509"/>
                  </a:cubicBezTo>
                  <a:cubicBezTo>
                    <a:pt x="10745" y="21310"/>
                    <a:pt x="11043" y="20912"/>
                    <a:pt x="11103" y="20753"/>
                  </a:cubicBezTo>
                  <a:cubicBezTo>
                    <a:pt x="11135" y="20720"/>
                    <a:pt x="11153" y="20708"/>
                    <a:pt x="11161" y="20708"/>
                  </a:cubicBezTo>
                  <a:cubicBezTo>
                    <a:pt x="11186" y="20708"/>
                    <a:pt x="11143" y="20802"/>
                    <a:pt x="11177" y="20802"/>
                  </a:cubicBezTo>
                  <a:cubicBezTo>
                    <a:pt x="11183" y="20802"/>
                    <a:pt x="11191" y="20799"/>
                    <a:pt x="11202" y="20792"/>
                  </a:cubicBezTo>
                  <a:lnTo>
                    <a:pt x="11302" y="20534"/>
                  </a:lnTo>
                  <a:cubicBezTo>
                    <a:pt x="11311" y="20539"/>
                    <a:pt x="11322" y="20542"/>
                    <a:pt x="11335" y="20542"/>
                  </a:cubicBezTo>
                  <a:cubicBezTo>
                    <a:pt x="11408" y="20542"/>
                    <a:pt x="11530" y="20465"/>
                    <a:pt x="11584" y="20465"/>
                  </a:cubicBezTo>
                  <a:cubicBezTo>
                    <a:pt x="11624" y="20465"/>
                    <a:pt x="11625" y="20507"/>
                    <a:pt x="11541" y="20653"/>
                  </a:cubicBezTo>
                  <a:lnTo>
                    <a:pt x="11779" y="20355"/>
                  </a:lnTo>
                  <a:cubicBezTo>
                    <a:pt x="11978" y="20216"/>
                    <a:pt x="12197" y="19977"/>
                    <a:pt x="12277" y="19778"/>
                  </a:cubicBezTo>
                  <a:cubicBezTo>
                    <a:pt x="12387" y="19684"/>
                    <a:pt x="12447" y="19466"/>
                    <a:pt x="12458" y="19466"/>
                  </a:cubicBezTo>
                  <a:cubicBezTo>
                    <a:pt x="12461" y="19466"/>
                    <a:pt x="12460" y="19481"/>
                    <a:pt x="12456" y="19519"/>
                  </a:cubicBezTo>
                  <a:lnTo>
                    <a:pt x="12774" y="18982"/>
                  </a:lnTo>
                  <a:lnTo>
                    <a:pt x="12794" y="19002"/>
                  </a:lnTo>
                  <a:cubicBezTo>
                    <a:pt x="13192" y="18524"/>
                    <a:pt x="13431" y="17888"/>
                    <a:pt x="14028" y="17470"/>
                  </a:cubicBezTo>
                  <a:cubicBezTo>
                    <a:pt x="14127" y="17291"/>
                    <a:pt x="14247" y="17092"/>
                    <a:pt x="14485" y="16853"/>
                  </a:cubicBezTo>
                  <a:lnTo>
                    <a:pt x="14605" y="16853"/>
                  </a:lnTo>
                  <a:cubicBezTo>
                    <a:pt x="14744" y="16634"/>
                    <a:pt x="15182" y="16296"/>
                    <a:pt x="15162" y="16137"/>
                  </a:cubicBezTo>
                  <a:cubicBezTo>
                    <a:pt x="15560" y="16097"/>
                    <a:pt x="16017" y="15182"/>
                    <a:pt x="16336" y="14844"/>
                  </a:cubicBezTo>
                  <a:lnTo>
                    <a:pt x="16256" y="14744"/>
                  </a:lnTo>
                  <a:cubicBezTo>
                    <a:pt x="16455" y="14485"/>
                    <a:pt x="16614" y="14227"/>
                    <a:pt x="16813" y="13889"/>
                  </a:cubicBezTo>
                  <a:lnTo>
                    <a:pt x="16714" y="13829"/>
                  </a:lnTo>
                  <a:cubicBezTo>
                    <a:pt x="16853" y="13491"/>
                    <a:pt x="17331" y="13192"/>
                    <a:pt x="17649" y="12754"/>
                  </a:cubicBezTo>
                  <a:lnTo>
                    <a:pt x="17649" y="12754"/>
                  </a:lnTo>
                  <a:cubicBezTo>
                    <a:pt x="17669" y="12814"/>
                    <a:pt x="17569" y="12914"/>
                    <a:pt x="17490" y="12973"/>
                  </a:cubicBezTo>
                  <a:cubicBezTo>
                    <a:pt x="18106" y="12635"/>
                    <a:pt x="18186" y="11780"/>
                    <a:pt x="18703" y="11441"/>
                  </a:cubicBezTo>
                  <a:cubicBezTo>
                    <a:pt x="18763" y="11302"/>
                    <a:pt x="18843" y="11222"/>
                    <a:pt x="18942" y="11163"/>
                  </a:cubicBezTo>
                  <a:lnTo>
                    <a:pt x="18942" y="11163"/>
                  </a:lnTo>
                  <a:cubicBezTo>
                    <a:pt x="18922" y="11183"/>
                    <a:pt x="18922" y="11183"/>
                    <a:pt x="18922" y="11203"/>
                  </a:cubicBezTo>
                  <a:cubicBezTo>
                    <a:pt x="18922" y="11183"/>
                    <a:pt x="18942" y="11163"/>
                    <a:pt x="18962" y="11143"/>
                  </a:cubicBezTo>
                  <a:cubicBezTo>
                    <a:pt x="19022" y="11103"/>
                    <a:pt x="19081" y="11083"/>
                    <a:pt x="19141" y="11023"/>
                  </a:cubicBezTo>
                  <a:lnTo>
                    <a:pt x="19141" y="11023"/>
                  </a:lnTo>
                  <a:cubicBezTo>
                    <a:pt x="19081" y="11063"/>
                    <a:pt x="19022" y="11083"/>
                    <a:pt x="18982" y="11123"/>
                  </a:cubicBezTo>
                  <a:cubicBezTo>
                    <a:pt x="19042" y="11043"/>
                    <a:pt x="19141" y="10884"/>
                    <a:pt x="19221" y="10745"/>
                  </a:cubicBezTo>
                  <a:lnTo>
                    <a:pt x="19360" y="10765"/>
                  </a:lnTo>
                  <a:cubicBezTo>
                    <a:pt x="19380" y="10745"/>
                    <a:pt x="19380" y="10745"/>
                    <a:pt x="19380" y="10725"/>
                  </a:cubicBezTo>
                  <a:cubicBezTo>
                    <a:pt x="19496" y="10642"/>
                    <a:pt x="19446" y="10601"/>
                    <a:pt x="19357" y="10601"/>
                  </a:cubicBezTo>
                  <a:cubicBezTo>
                    <a:pt x="19339" y="10601"/>
                    <a:pt x="19320" y="10602"/>
                    <a:pt x="19300" y="10606"/>
                  </a:cubicBezTo>
                  <a:cubicBezTo>
                    <a:pt x="19320" y="10526"/>
                    <a:pt x="19360" y="10446"/>
                    <a:pt x="19380" y="10387"/>
                  </a:cubicBezTo>
                  <a:cubicBezTo>
                    <a:pt x="19385" y="10387"/>
                    <a:pt x="19391" y="10387"/>
                    <a:pt x="19396" y="10387"/>
                  </a:cubicBezTo>
                  <a:cubicBezTo>
                    <a:pt x="19618" y="10387"/>
                    <a:pt x="19605" y="9989"/>
                    <a:pt x="19877" y="9989"/>
                  </a:cubicBezTo>
                  <a:cubicBezTo>
                    <a:pt x="19877" y="9850"/>
                    <a:pt x="20275" y="9352"/>
                    <a:pt x="20235" y="9113"/>
                  </a:cubicBezTo>
                  <a:cubicBezTo>
                    <a:pt x="20235" y="9094"/>
                    <a:pt x="20235" y="9074"/>
                    <a:pt x="20215" y="9054"/>
                  </a:cubicBezTo>
                  <a:lnTo>
                    <a:pt x="20215" y="9054"/>
                  </a:lnTo>
                  <a:cubicBezTo>
                    <a:pt x="20255" y="9074"/>
                    <a:pt x="20295" y="9054"/>
                    <a:pt x="20235" y="9113"/>
                  </a:cubicBezTo>
                  <a:cubicBezTo>
                    <a:pt x="20375" y="8994"/>
                    <a:pt x="20514" y="8855"/>
                    <a:pt x="20574" y="8696"/>
                  </a:cubicBezTo>
                  <a:lnTo>
                    <a:pt x="20753" y="8715"/>
                  </a:lnTo>
                  <a:lnTo>
                    <a:pt x="20832" y="8278"/>
                  </a:lnTo>
                  <a:cubicBezTo>
                    <a:pt x="20946" y="8212"/>
                    <a:pt x="21028" y="8168"/>
                    <a:pt x="21076" y="8168"/>
                  </a:cubicBezTo>
                  <a:cubicBezTo>
                    <a:pt x="21130" y="8168"/>
                    <a:pt x="21142" y="8221"/>
                    <a:pt x="21111" y="8357"/>
                  </a:cubicBezTo>
                  <a:cubicBezTo>
                    <a:pt x="21330" y="7780"/>
                    <a:pt x="21369" y="7940"/>
                    <a:pt x="21529" y="7422"/>
                  </a:cubicBezTo>
                  <a:lnTo>
                    <a:pt x="21588" y="7502"/>
                  </a:lnTo>
                  <a:cubicBezTo>
                    <a:pt x="21708" y="7363"/>
                    <a:pt x="21787" y="7044"/>
                    <a:pt x="21907" y="7024"/>
                  </a:cubicBezTo>
                  <a:cubicBezTo>
                    <a:pt x="22324" y="6825"/>
                    <a:pt x="23200" y="5472"/>
                    <a:pt x="23976" y="4776"/>
                  </a:cubicBezTo>
                  <a:cubicBezTo>
                    <a:pt x="23618" y="4736"/>
                    <a:pt x="24394" y="4478"/>
                    <a:pt x="24235" y="4299"/>
                  </a:cubicBezTo>
                  <a:cubicBezTo>
                    <a:pt x="24284" y="4299"/>
                    <a:pt x="24339" y="4279"/>
                    <a:pt x="24374" y="4279"/>
                  </a:cubicBezTo>
                  <a:cubicBezTo>
                    <a:pt x="24409" y="4279"/>
                    <a:pt x="24424" y="4299"/>
                    <a:pt x="24394" y="4378"/>
                  </a:cubicBezTo>
                  <a:cubicBezTo>
                    <a:pt x="24672" y="3920"/>
                    <a:pt x="24991" y="3841"/>
                    <a:pt x="25070" y="3423"/>
                  </a:cubicBezTo>
                  <a:cubicBezTo>
                    <a:pt x="25145" y="3423"/>
                    <a:pt x="25079" y="3564"/>
                    <a:pt x="25137" y="3564"/>
                  </a:cubicBezTo>
                  <a:cubicBezTo>
                    <a:pt x="25141" y="3564"/>
                    <a:pt x="25145" y="3564"/>
                    <a:pt x="25150" y="3562"/>
                  </a:cubicBezTo>
                  <a:cubicBezTo>
                    <a:pt x="25150" y="3523"/>
                    <a:pt x="25190" y="3383"/>
                    <a:pt x="25269" y="3383"/>
                  </a:cubicBezTo>
                  <a:cubicBezTo>
                    <a:pt x="25274" y="3382"/>
                    <a:pt x="25279" y="3381"/>
                    <a:pt x="25282" y="3381"/>
                  </a:cubicBezTo>
                  <a:cubicBezTo>
                    <a:pt x="25319" y="3381"/>
                    <a:pt x="25266" y="3472"/>
                    <a:pt x="25229" y="3562"/>
                  </a:cubicBezTo>
                  <a:cubicBezTo>
                    <a:pt x="25568" y="3125"/>
                    <a:pt x="25428" y="2946"/>
                    <a:pt x="25289" y="2786"/>
                  </a:cubicBezTo>
                  <a:cubicBezTo>
                    <a:pt x="25349" y="2747"/>
                    <a:pt x="25408" y="2707"/>
                    <a:pt x="25468" y="2647"/>
                  </a:cubicBezTo>
                  <a:cubicBezTo>
                    <a:pt x="25508" y="2607"/>
                    <a:pt x="25568" y="2548"/>
                    <a:pt x="25587" y="2508"/>
                  </a:cubicBezTo>
                  <a:cubicBezTo>
                    <a:pt x="25667" y="2408"/>
                    <a:pt x="25687" y="2309"/>
                    <a:pt x="25707" y="2190"/>
                  </a:cubicBezTo>
                  <a:cubicBezTo>
                    <a:pt x="25778" y="2149"/>
                    <a:pt x="25870" y="2087"/>
                    <a:pt x="25908" y="2087"/>
                  </a:cubicBezTo>
                  <a:cubicBezTo>
                    <a:pt x="25945" y="2087"/>
                    <a:pt x="25933" y="2144"/>
                    <a:pt x="25806" y="2329"/>
                  </a:cubicBezTo>
                  <a:cubicBezTo>
                    <a:pt x="25866" y="2249"/>
                    <a:pt x="26065" y="2030"/>
                    <a:pt x="26244" y="1811"/>
                  </a:cubicBezTo>
                  <a:cubicBezTo>
                    <a:pt x="26184" y="1712"/>
                    <a:pt x="26105" y="1632"/>
                    <a:pt x="26025" y="1533"/>
                  </a:cubicBezTo>
                  <a:cubicBezTo>
                    <a:pt x="25985" y="1493"/>
                    <a:pt x="25966" y="1453"/>
                    <a:pt x="25926" y="1394"/>
                  </a:cubicBezTo>
                  <a:cubicBezTo>
                    <a:pt x="25886" y="1354"/>
                    <a:pt x="25826" y="1294"/>
                    <a:pt x="25786" y="1254"/>
                  </a:cubicBezTo>
                  <a:cubicBezTo>
                    <a:pt x="25747" y="1215"/>
                    <a:pt x="25707" y="1155"/>
                    <a:pt x="25667" y="1115"/>
                  </a:cubicBezTo>
                  <a:cubicBezTo>
                    <a:pt x="25607" y="1075"/>
                    <a:pt x="25607" y="1075"/>
                    <a:pt x="25587" y="1055"/>
                  </a:cubicBezTo>
                  <a:cubicBezTo>
                    <a:pt x="25548" y="1036"/>
                    <a:pt x="25528" y="1036"/>
                    <a:pt x="25488" y="1036"/>
                  </a:cubicBezTo>
                  <a:cubicBezTo>
                    <a:pt x="25488" y="1036"/>
                    <a:pt x="25488" y="996"/>
                    <a:pt x="25468" y="976"/>
                  </a:cubicBezTo>
                  <a:cubicBezTo>
                    <a:pt x="25448" y="956"/>
                    <a:pt x="25428" y="936"/>
                    <a:pt x="25389" y="896"/>
                  </a:cubicBezTo>
                  <a:cubicBezTo>
                    <a:pt x="25329" y="817"/>
                    <a:pt x="25249" y="737"/>
                    <a:pt x="25209" y="717"/>
                  </a:cubicBezTo>
                  <a:cubicBezTo>
                    <a:pt x="25030" y="478"/>
                    <a:pt x="24931" y="339"/>
                    <a:pt x="24812" y="220"/>
                  </a:cubicBezTo>
                  <a:cubicBezTo>
                    <a:pt x="24772" y="160"/>
                    <a:pt x="24712" y="100"/>
                    <a:pt x="24652" y="21"/>
                  </a:cubicBezTo>
                  <a:cubicBezTo>
                    <a:pt x="24652" y="21"/>
                    <a:pt x="24652" y="1"/>
                    <a:pt x="246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148041" y="3480850"/>
              <a:ext cx="1097458" cy="1280799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5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357" name="Google Shape;357;p5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5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359" name="Google Shape;359;p5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361" name="Google Shape;361;p5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362" name="Google Shape;362;p5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363" name="Google Shape;363;p5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4" name="Google Shape;364;p5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65" name="Google Shape;365;p5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366" name="Google Shape;366;p5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367" name="Google Shape;367;p5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368" name="Google Shape;368;p5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369" name="Google Shape;369;p5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370" name="Google Shape;370;p5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5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2" name="Google Shape;372;p5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374" name="Google Shape;374;p5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1"/>
          </p:nvPr>
        </p:nvSpPr>
        <p:spPr>
          <a:xfrm>
            <a:off x="1514800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376" name="Google Shape;37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77" name="Google Shape;377;p5"/>
          <p:cNvSpPr txBox="1">
            <a:spLocks noGrp="1"/>
          </p:cNvSpPr>
          <p:nvPr>
            <p:ph type="subTitle" idx="2"/>
          </p:nvPr>
        </p:nvSpPr>
        <p:spPr>
          <a:xfrm>
            <a:off x="151480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  <p:sp>
        <p:nvSpPr>
          <p:cNvPr id="378" name="Google Shape;378;p5"/>
          <p:cNvSpPr txBox="1">
            <a:spLocks noGrp="1"/>
          </p:cNvSpPr>
          <p:nvPr>
            <p:ph type="subTitle" idx="3"/>
          </p:nvPr>
        </p:nvSpPr>
        <p:spPr>
          <a:xfrm>
            <a:off x="5110663" y="2737163"/>
            <a:ext cx="25185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600" b="1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aegu"/>
              <a:buNone/>
              <a:defRPr sz="2400" b="1">
                <a:latin typeface="Gaegu"/>
                <a:ea typeface="Gaegu"/>
                <a:cs typeface="Gaegu"/>
                <a:sym typeface="Gaegu"/>
              </a:defRPr>
            </a:lvl9pPr>
          </a:lstStyle>
          <a:p>
            <a:endParaRPr dirty="0"/>
          </a:p>
        </p:txBody>
      </p:sp>
      <p:sp>
        <p:nvSpPr>
          <p:cNvPr id="379" name="Google Shape;379;p5"/>
          <p:cNvSpPr txBox="1">
            <a:spLocks noGrp="1"/>
          </p:cNvSpPr>
          <p:nvPr>
            <p:ph type="subTitle" idx="4"/>
          </p:nvPr>
        </p:nvSpPr>
        <p:spPr>
          <a:xfrm>
            <a:off x="5110670" y="3206963"/>
            <a:ext cx="25185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382" name="Google Shape;382;p6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"/>
          <p:cNvSpPr/>
          <p:nvPr/>
        </p:nvSpPr>
        <p:spPr>
          <a:xfrm rot="8987260" flipH="1">
            <a:off x="3021212" y="772784"/>
            <a:ext cx="695478" cy="599568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6"/>
          <p:cNvGrpSpPr/>
          <p:nvPr/>
        </p:nvGrpSpPr>
        <p:grpSpPr>
          <a:xfrm rot="-6079203">
            <a:off x="8131508" y="1259594"/>
            <a:ext cx="344269" cy="588482"/>
            <a:chOff x="478350" y="474400"/>
            <a:chExt cx="344250" cy="588450"/>
          </a:xfrm>
        </p:grpSpPr>
        <p:sp>
          <p:nvSpPr>
            <p:cNvPr id="443" name="Google Shape;443;p6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6"/>
          <p:cNvSpPr/>
          <p:nvPr/>
        </p:nvSpPr>
        <p:spPr>
          <a:xfrm>
            <a:off x="7307301" y="567324"/>
            <a:ext cx="1341463" cy="1010499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6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447" name="Google Shape;447;p6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6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449" name="Google Shape;449;p6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451" name="Google Shape;451;p6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452" name="Google Shape;452;p6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453" name="Google Shape;453;p6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4" name="Google Shape;454;p6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5" name="Google Shape;455;p6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456" name="Google Shape;456;p6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457" name="Google Shape;457;p6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8" name="Google Shape;458;p6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459" name="Google Shape;459;p6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460" name="Google Shape;460;p6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2" name="Google Shape;462;p6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grpSp>
        <p:nvGrpSpPr>
          <p:cNvPr id="464" name="Google Shape;464;p6"/>
          <p:cNvGrpSpPr/>
          <p:nvPr/>
        </p:nvGrpSpPr>
        <p:grpSpPr>
          <a:xfrm>
            <a:off x="4642612" y="4198877"/>
            <a:ext cx="1124259" cy="572702"/>
            <a:chOff x="2094425" y="748900"/>
            <a:chExt cx="887900" cy="452300"/>
          </a:xfrm>
        </p:grpSpPr>
        <p:sp>
          <p:nvSpPr>
            <p:cNvPr id="465" name="Google Shape;465;p6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6"/>
          <p:cNvSpPr/>
          <p:nvPr/>
        </p:nvSpPr>
        <p:spPr>
          <a:xfrm>
            <a:off x="720000" y="4148525"/>
            <a:ext cx="644596" cy="518777"/>
          </a:xfrm>
          <a:custGeom>
            <a:avLst/>
            <a:gdLst/>
            <a:ahLst/>
            <a:cxnLst/>
            <a:rect l="l" t="t" r="r" b="b"/>
            <a:pathLst>
              <a:path w="23956" h="19280" extrusionOk="0">
                <a:moveTo>
                  <a:pt x="14843" y="0"/>
                </a:moveTo>
                <a:lnTo>
                  <a:pt x="10546" y="7402"/>
                </a:lnTo>
                <a:lnTo>
                  <a:pt x="4119" y="995"/>
                </a:lnTo>
                <a:lnTo>
                  <a:pt x="8795" y="7402"/>
                </a:lnTo>
                <a:lnTo>
                  <a:pt x="1" y="7163"/>
                </a:lnTo>
                <a:lnTo>
                  <a:pt x="7999" y="9551"/>
                </a:lnTo>
                <a:lnTo>
                  <a:pt x="637" y="14942"/>
                </a:lnTo>
                <a:lnTo>
                  <a:pt x="8854" y="12356"/>
                </a:lnTo>
                <a:lnTo>
                  <a:pt x="8854" y="12356"/>
                </a:lnTo>
                <a:cubicBezTo>
                  <a:pt x="8854" y="12356"/>
                  <a:pt x="8158" y="19240"/>
                  <a:pt x="8417" y="19280"/>
                </a:cubicBezTo>
                <a:cubicBezTo>
                  <a:pt x="8417" y="19280"/>
                  <a:pt x="8418" y="19280"/>
                  <a:pt x="8418" y="19280"/>
                </a:cubicBezTo>
                <a:cubicBezTo>
                  <a:pt x="8702" y="19280"/>
                  <a:pt x="11063" y="12436"/>
                  <a:pt x="11063" y="12436"/>
                </a:cubicBezTo>
                <a:lnTo>
                  <a:pt x="19220" y="17867"/>
                </a:lnTo>
                <a:lnTo>
                  <a:pt x="19220" y="17867"/>
                </a:lnTo>
                <a:lnTo>
                  <a:pt x="13252" y="10824"/>
                </a:lnTo>
                <a:lnTo>
                  <a:pt x="23956" y="10864"/>
                </a:lnTo>
                <a:lnTo>
                  <a:pt x="13351" y="8337"/>
                </a:lnTo>
                <a:lnTo>
                  <a:pt x="14843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6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7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474" name="Google Shape;474;p7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7"/>
          <p:cNvSpPr/>
          <p:nvPr/>
        </p:nvSpPr>
        <p:spPr>
          <a:xfrm rot="-168325">
            <a:off x="530038" y="732059"/>
            <a:ext cx="1744607" cy="1314180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5386200" y="2245899"/>
            <a:ext cx="3217342" cy="2516800"/>
          </a:xfrm>
          <a:custGeom>
            <a:avLst/>
            <a:gdLst/>
            <a:ahLst/>
            <a:cxnLst/>
            <a:rect l="l" t="t" r="r" b="b"/>
            <a:pathLst>
              <a:path w="92280" h="72187" extrusionOk="0">
                <a:moveTo>
                  <a:pt x="73965" y="0"/>
                </a:moveTo>
                <a:cubicBezTo>
                  <a:pt x="71241" y="0"/>
                  <a:pt x="68528" y="633"/>
                  <a:pt x="66136" y="1964"/>
                </a:cubicBezTo>
                <a:cubicBezTo>
                  <a:pt x="62952" y="3754"/>
                  <a:pt x="60306" y="6580"/>
                  <a:pt x="56824" y="7674"/>
                </a:cubicBezTo>
                <a:cubicBezTo>
                  <a:pt x="55680" y="8036"/>
                  <a:pt x="54508" y="8192"/>
                  <a:pt x="53328" y="8192"/>
                </a:cubicBezTo>
                <a:cubicBezTo>
                  <a:pt x="50488" y="8192"/>
                  <a:pt x="47603" y="7286"/>
                  <a:pt x="44946" y="6162"/>
                </a:cubicBezTo>
                <a:cubicBezTo>
                  <a:pt x="41206" y="4570"/>
                  <a:pt x="37585" y="2501"/>
                  <a:pt x="33566" y="1844"/>
                </a:cubicBezTo>
                <a:cubicBezTo>
                  <a:pt x="32573" y="1682"/>
                  <a:pt x="31585" y="1606"/>
                  <a:pt x="30604" y="1606"/>
                </a:cubicBezTo>
                <a:cubicBezTo>
                  <a:pt x="25317" y="1606"/>
                  <a:pt x="20260" y="3836"/>
                  <a:pt x="15997" y="6958"/>
                </a:cubicBezTo>
                <a:cubicBezTo>
                  <a:pt x="11540" y="10221"/>
                  <a:pt x="8138" y="14856"/>
                  <a:pt x="5711" y="19910"/>
                </a:cubicBezTo>
                <a:cubicBezTo>
                  <a:pt x="4636" y="22119"/>
                  <a:pt x="3761" y="24426"/>
                  <a:pt x="3065" y="26734"/>
                </a:cubicBezTo>
                <a:cubicBezTo>
                  <a:pt x="1194" y="32962"/>
                  <a:pt x="1" y="40503"/>
                  <a:pt x="1950" y="46830"/>
                </a:cubicBezTo>
                <a:cubicBezTo>
                  <a:pt x="3025" y="50292"/>
                  <a:pt x="5154" y="53316"/>
                  <a:pt x="7462" y="56101"/>
                </a:cubicBezTo>
                <a:cubicBezTo>
                  <a:pt x="13430" y="63403"/>
                  <a:pt x="21150" y="69790"/>
                  <a:pt x="30382" y="71700"/>
                </a:cubicBezTo>
                <a:cubicBezTo>
                  <a:pt x="31973" y="72026"/>
                  <a:pt x="33611" y="72186"/>
                  <a:pt x="35253" y="72186"/>
                </a:cubicBezTo>
                <a:cubicBezTo>
                  <a:pt x="43141" y="72186"/>
                  <a:pt x="51141" y="68475"/>
                  <a:pt x="54616" y="61493"/>
                </a:cubicBezTo>
                <a:cubicBezTo>
                  <a:pt x="56128" y="58449"/>
                  <a:pt x="56725" y="55027"/>
                  <a:pt x="57899" y="51843"/>
                </a:cubicBezTo>
                <a:cubicBezTo>
                  <a:pt x="59948" y="46312"/>
                  <a:pt x="63828" y="41478"/>
                  <a:pt x="68802" y="38274"/>
                </a:cubicBezTo>
                <a:cubicBezTo>
                  <a:pt x="74532" y="34593"/>
                  <a:pt x="81675" y="32982"/>
                  <a:pt x="86370" y="28048"/>
                </a:cubicBezTo>
                <a:cubicBezTo>
                  <a:pt x="91802" y="22317"/>
                  <a:pt x="92279" y="12568"/>
                  <a:pt x="87445" y="6321"/>
                </a:cubicBezTo>
                <a:cubicBezTo>
                  <a:pt x="84285" y="2251"/>
                  <a:pt x="79103" y="0"/>
                  <a:pt x="7396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5" name="Google Shape;535;p7"/>
          <p:cNvGrpSpPr/>
          <p:nvPr/>
        </p:nvGrpSpPr>
        <p:grpSpPr>
          <a:xfrm>
            <a:off x="4724885" y="1014010"/>
            <a:ext cx="661304" cy="1130412"/>
            <a:chOff x="478350" y="474400"/>
            <a:chExt cx="344250" cy="588450"/>
          </a:xfrm>
        </p:grpSpPr>
        <p:sp>
          <p:nvSpPr>
            <p:cNvPr id="536" name="Google Shape;536;p7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539" name="Google Shape;539;p7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0" name="Google Shape;540;p7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541" name="Google Shape;541;p7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542" name="Google Shape;542;p7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543" name="Google Shape;543;p7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544" name="Google Shape;544;p7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545" name="Google Shape;545;p7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6" name="Google Shape;546;p7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7" name="Google Shape;547;p7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548" name="Google Shape;548;p7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549" name="Google Shape;549;p7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50" name="Google Shape;550;p7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551" name="Google Shape;551;p7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552" name="Google Shape;552;p7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7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4" name="Google Shape;554;p7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555" name="Google Shape;555;p7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556" name="Google Shape;556;p7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"/>
          <p:cNvSpPr txBox="1">
            <a:spLocks noGrp="1"/>
          </p:cNvSpPr>
          <p:nvPr>
            <p:ph type="title"/>
          </p:nvPr>
        </p:nvSpPr>
        <p:spPr>
          <a:xfrm>
            <a:off x="1107800" y="1420900"/>
            <a:ext cx="3464100" cy="14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558" name="Google Shape;558;p7"/>
          <p:cNvSpPr txBox="1">
            <a:spLocks noGrp="1"/>
          </p:cNvSpPr>
          <p:nvPr>
            <p:ph type="subTitle" idx="1"/>
          </p:nvPr>
        </p:nvSpPr>
        <p:spPr>
          <a:xfrm>
            <a:off x="1107800" y="3225200"/>
            <a:ext cx="3464100" cy="113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9"/>
          <p:cNvGrpSpPr/>
          <p:nvPr/>
        </p:nvGrpSpPr>
        <p:grpSpPr>
          <a:xfrm>
            <a:off x="-23004" y="-1"/>
            <a:ext cx="9177565" cy="5143390"/>
            <a:chOff x="-23004" y="-1"/>
            <a:chExt cx="9177565" cy="5143390"/>
          </a:xfrm>
        </p:grpSpPr>
        <p:sp>
          <p:nvSpPr>
            <p:cNvPr id="652" name="Google Shape;652;p9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650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998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134653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1672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20202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236813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26941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304174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33896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371575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063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411262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-23004" y="84988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-23004" y="119780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-23004" y="155450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-23004" y="1880590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-23004" y="222851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-23004" y="2576366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-23004" y="290245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-23004" y="325004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-23004" y="3597964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-23004" y="392405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-23004" y="4271639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-23004" y="4619561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4732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05868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406608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7541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608028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64282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6775795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710188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744980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797394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8123417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847133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732600" y="84988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732600" y="119780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4732600" y="155450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4732600" y="1880590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4732600" y="222851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4732600" y="2576366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4732600" y="290245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4732600" y="325004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4732600" y="3597964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4732600" y="392405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4732600" y="4271639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4732600" y="4619561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9"/>
          <p:cNvSpPr/>
          <p:nvPr/>
        </p:nvSpPr>
        <p:spPr>
          <a:xfrm>
            <a:off x="946175" y="1068675"/>
            <a:ext cx="7251900" cy="34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9"/>
          <p:cNvSpPr/>
          <p:nvPr/>
        </p:nvSpPr>
        <p:spPr>
          <a:xfrm rot="1888520">
            <a:off x="806999" y="808085"/>
            <a:ext cx="1884485" cy="1419556"/>
          </a:xfrm>
          <a:custGeom>
            <a:avLst/>
            <a:gdLst/>
            <a:ahLst/>
            <a:cxnLst/>
            <a:rect l="l" t="t" r="r" b="b"/>
            <a:pathLst>
              <a:path w="13789" h="10387" extrusionOk="0">
                <a:moveTo>
                  <a:pt x="5267" y="0"/>
                </a:moveTo>
                <a:cubicBezTo>
                  <a:pt x="4358" y="0"/>
                  <a:pt x="3499" y="191"/>
                  <a:pt x="2786" y="634"/>
                </a:cubicBezTo>
                <a:cubicBezTo>
                  <a:pt x="1234" y="1649"/>
                  <a:pt x="1" y="4573"/>
                  <a:pt x="1035" y="6623"/>
                </a:cubicBezTo>
                <a:cubicBezTo>
                  <a:pt x="2262" y="8933"/>
                  <a:pt x="5711" y="10386"/>
                  <a:pt x="8376" y="10386"/>
                </a:cubicBezTo>
                <a:cubicBezTo>
                  <a:pt x="8695" y="10386"/>
                  <a:pt x="9002" y="10366"/>
                  <a:pt x="9292" y="10323"/>
                </a:cubicBezTo>
                <a:cubicBezTo>
                  <a:pt x="12615" y="9846"/>
                  <a:pt x="13789" y="5309"/>
                  <a:pt x="11819" y="2942"/>
                </a:cubicBezTo>
                <a:cubicBezTo>
                  <a:pt x="10514" y="1376"/>
                  <a:pt x="7709" y="0"/>
                  <a:pt x="52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9"/>
          <p:cNvGrpSpPr/>
          <p:nvPr/>
        </p:nvGrpSpPr>
        <p:grpSpPr>
          <a:xfrm>
            <a:off x="946050" y="672163"/>
            <a:ext cx="7251900" cy="417000"/>
            <a:chOff x="946050" y="672163"/>
            <a:chExt cx="7251900" cy="417000"/>
          </a:xfrm>
        </p:grpSpPr>
        <p:sp>
          <p:nvSpPr>
            <p:cNvPr id="713" name="Google Shape;713;p9"/>
            <p:cNvSpPr/>
            <p:nvPr/>
          </p:nvSpPr>
          <p:spPr>
            <a:xfrm>
              <a:off x="946050" y="672163"/>
              <a:ext cx="7251900" cy="4170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9"/>
            <p:cNvGrpSpPr/>
            <p:nvPr/>
          </p:nvGrpSpPr>
          <p:grpSpPr>
            <a:xfrm>
              <a:off x="7209519" y="794061"/>
              <a:ext cx="789243" cy="171052"/>
              <a:chOff x="733775" y="310686"/>
              <a:chExt cx="789243" cy="171052"/>
            </a:xfrm>
          </p:grpSpPr>
          <p:sp>
            <p:nvSpPr>
              <p:cNvPr id="715" name="Google Shape;715;p9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717" name="Google Shape;717;p9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718" name="Google Shape;718;p9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719" name="Google Shape;719;p9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0" name="Google Shape;720;p9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1" name="Google Shape;721;p9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722" name="Google Shape;722;p9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723" name="Google Shape;723;p9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24" name="Google Shape;724;p9"/>
            <p:cNvGrpSpPr/>
            <p:nvPr/>
          </p:nvGrpSpPr>
          <p:grpSpPr>
            <a:xfrm>
              <a:off x="1145239" y="777487"/>
              <a:ext cx="800559" cy="204209"/>
              <a:chOff x="747420" y="664537"/>
              <a:chExt cx="800559" cy="204209"/>
            </a:xfrm>
          </p:grpSpPr>
          <p:grpSp>
            <p:nvGrpSpPr>
              <p:cNvPr id="725" name="Google Shape;725;p9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726" name="Google Shape;726;p9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28" name="Google Shape;728;p9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730" name="Google Shape;730;p9"/>
          <p:cNvSpPr/>
          <p:nvPr/>
        </p:nvSpPr>
        <p:spPr>
          <a:xfrm rot="7854059" flipH="1">
            <a:off x="6410582" y="3145827"/>
            <a:ext cx="1891661" cy="1386256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"/>
          <p:cNvSpPr/>
          <p:nvPr/>
        </p:nvSpPr>
        <p:spPr>
          <a:xfrm rot="-1540137">
            <a:off x="513092" y="1647646"/>
            <a:ext cx="1484106" cy="1848219"/>
          </a:xfrm>
          <a:custGeom>
            <a:avLst/>
            <a:gdLst/>
            <a:ahLst/>
            <a:cxnLst/>
            <a:rect l="l" t="t" r="r" b="b"/>
            <a:pathLst>
              <a:path w="26245" h="32684" extrusionOk="0">
                <a:moveTo>
                  <a:pt x="25587" y="2110"/>
                </a:moveTo>
                <a:lnTo>
                  <a:pt x="25289" y="2627"/>
                </a:lnTo>
                <a:cubicBezTo>
                  <a:pt x="25275" y="2634"/>
                  <a:pt x="25263" y="2638"/>
                  <a:pt x="25254" y="2638"/>
                </a:cubicBezTo>
                <a:cubicBezTo>
                  <a:pt x="25209" y="2638"/>
                  <a:pt x="25209" y="2566"/>
                  <a:pt x="25209" y="2468"/>
                </a:cubicBezTo>
                <a:cubicBezTo>
                  <a:pt x="25209" y="2508"/>
                  <a:pt x="25190" y="2548"/>
                  <a:pt x="25170" y="2568"/>
                </a:cubicBezTo>
                <a:cubicBezTo>
                  <a:pt x="25132" y="2605"/>
                  <a:pt x="25102" y="2619"/>
                  <a:pt x="25080" y="2619"/>
                </a:cubicBezTo>
                <a:cubicBezTo>
                  <a:pt x="25068" y="2619"/>
                  <a:pt x="25058" y="2615"/>
                  <a:pt x="25050" y="2607"/>
                </a:cubicBezTo>
                <a:cubicBezTo>
                  <a:pt x="25110" y="2528"/>
                  <a:pt x="25150" y="2468"/>
                  <a:pt x="25209" y="2388"/>
                </a:cubicBezTo>
                <a:cubicBezTo>
                  <a:pt x="25209" y="2428"/>
                  <a:pt x="25209" y="2448"/>
                  <a:pt x="25209" y="2468"/>
                </a:cubicBezTo>
                <a:cubicBezTo>
                  <a:pt x="25229" y="2428"/>
                  <a:pt x="25229" y="2388"/>
                  <a:pt x="25249" y="2349"/>
                </a:cubicBezTo>
                <a:cubicBezTo>
                  <a:pt x="25269" y="2309"/>
                  <a:pt x="25309" y="2269"/>
                  <a:pt x="25329" y="2249"/>
                </a:cubicBezTo>
                <a:cubicBezTo>
                  <a:pt x="25428" y="2190"/>
                  <a:pt x="25528" y="2150"/>
                  <a:pt x="25587" y="2110"/>
                </a:cubicBezTo>
                <a:close/>
                <a:moveTo>
                  <a:pt x="20872" y="7820"/>
                </a:moveTo>
                <a:lnTo>
                  <a:pt x="20832" y="8218"/>
                </a:lnTo>
                <a:cubicBezTo>
                  <a:pt x="20812" y="8158"/>
                  <a:pt x="20733" y="8119"/>
                  <a:pt x="20653" y="8079"/>
                </a:cubicBezTo>
                <a:cubicBezTo>
                  <a:pt x="20713" y="7979"/>
                  <a:pt x="20792" y="7900"/>
                  <a:pt x="20872" y="7820"/>
                </a:cubicBezTo>
                <a:close/>
                <a:moveTo>
                  <a:pt x="14784" y="11143"/>
                </a:moveTo>
                <a:lnTo>
                  <a:pt x="14784" y="11143"/>
                </a:lnTo>
                <a:cubicBezTo>
                  <a:pt x="14776" y="11155"/>
                  <a:pt x="14770" y="11167"/>
                  <a:pt x="14766" y="11177"/>
                </a:cubicBezTo>
                <a:lnTo>
                  <a:pt x="14766" y="11177"/>
                </a:lnTo>
                <a:cubicBezTo>
                  <a:pt x="14772" y="11166"/>
                  <a:pt x="14778" y="11154"/>
                  <a:pt x="14784" y="11143"/>
                </a:cubicBezTo>
                <a:close/>
                <a:moveTo>
                  <a:pt x="18047" y="11322"/>
                </a:moveTo>
                <a:cubicBezTo>
                  <a:pt x="18047" y="11600"/>
                  <a:pt x="18027" y="11879"/>
                  <a:pt x="17888" y="12138"/>
                </a:cubicBezTo>
                <a:lnTo>
                  <a:pt x="17768" y="12158"/>
                </a:lnTo>
                <a:lnTo>
                  <a:pt x="17569" y="12555"/>
                </a:lnTo>
                <a:cubicBezTo>
                  <a:pt x="17569" y="12416"/>
                  <a:pt x="17569" y="12158"/>
                  <a:pt x="17609" y="11899"/>
                </a:cubicBezTo>
                <a:cubicBezTo>
                  <a:pt x="17748" y="11700"/>
                  <a:pt x="17908" y="11521"/>
                  <a:pt x="18047" y="11322"/>
                </a:cubicBezTo>
                <a:close/>
                <a:moveTo>
                  <a:pt x="16157" y="13729"/>
                </a:moveTo>
                <a:cubicBezTo>
                  <a:pt x="16276" y="13809"/>
                  <a:pt x="16376" y="13928"/>
                  <a:pt x="16376" y="14008"/>
                </a:cubicBezTo>
                <a:cubicBezTo>
                  <a:pt x="16336" y="14028"/>
                  <a:pt x="15779" y="14465"/>
                  <a:pt x="15600" y="14525"/>
                </a:cubicBezTo>
                <a:lnTo>
                  <a:pt x="15520" y="14525"/>
                </a:lnTo>
                <a:cubicBezTo>
                  <a:pt x="15619" y="14386"/>
                  <a:pt x="15719" y="14267"/>
                  <a:pt x="15818" y="14147"/>
                </a:cubicBezTo>
                <a:lnTo>
                  <a:pt x="15978" y="14267"/>
                </a:lnTo>
                <a:lnTo>
                  <a:pt x="15858" y="14087"/>
                </a:lnTo>
                <a:cubicBezTo>
                  <a:pt x="15958" y="13968"/>
                  <a:pt x="16057" y="13849"/>
                  <a:pt x="16157" y="13729"/>
                </a:cubicBezTo>
                <a:close/>
                <a:moveTo>
                  <a:pt x="14664" y="15600"/>
                </a:moveTo>
                <a:lnTo>
                  <a:pt x="14664" y="15600"/>
                </a:lnTo>
                <a:cubicBezTo>
                  <a:pt x="14645" y="15719"/>
                  <a:pt x="14605" y="15838"/>
                  <a:pt x="14545" y="15938"/>
                </a:cubicBezTo>
                <a:cubicBezTo>
                  <a:pt x="14533" y="15915"/>
                  <a:pt x="14508" y="15905"/>
                  <a:pt x="14477" y="15905"/>
                </a:cubicBezTo>
                <a:cubicBezTo>
                  <a:pt x="14455" y="15905"/>
                  <a:pt x="14430" y="15910"/>
                  <a:pt x="14406" y="15918"/>
                </a:cubicBezTo>
                <a:cubicBezTo>
                  <a:pt x="14485" y="15818"/>
                  <a:pt x="14585" y="15699"/>
                  <a:pt x="14664" y="15600"/>
                </a:cubicBezTo>
                <a:close/>
                <a:moveTo>
                  <a:pt x="9153" y="18723"/>
                </a:moveTo>
                <a:cubicBezTo>
                  <a:pt x="9115" y="18809"/>
                  <a:pt x="9095" y="18840"/>
                  <a:pt x="9085" y="18840"/>
                </a:cubicBezTo>
                <a:cubicBezTo>
                  <a:pt x="9074" y="18840"/>
                  <a:pt x="9074" y="18804"/>
                  <a:pt x="9074" y="18763"/>
                </a:cubicBezTo>
                <a:lnTo>
                  <a:pt x="9153" y="18723"/>
                </a:lnTo>
                <a:close/>
                <a:moveTo>
                  <a:pt x="12098" y="18902"/>
                </a:moveTo>
                <a:lnTo>
                  <a:pt x="12098" y="18902"/>
                </a:lnTo>
                <a:cubicBezTo>
                  <a:pt x="12088" y="18909"/>
                  <a:pt x="12078" y="18917"/>
                  <a:pt x="12068" y="18925"/>
                </a:cubicBezTo>
                <a:lnTo>
                  <a:pt x="12068" y="18925"/>
                </a:lnTo>
                <a:cubicBezTo>
                  <a:pt x="12080" y="18917"/>
                  <a:pt x="12090" y="18910"/>
                  <a:pt x="12098" y="18902"/>
                </a:cubicBezTo>
                <a:close/>
                <a:moveTo>
                  <a:pt x="13152" y="17510"/>
                </a:moveTo>
                <a:cubicBezTo>
                  <a:pt x="13152" y="17728"/>
                  <a:pt x="13053" y="18067"/>
                  <a:pt x="12854" y="18425"/>
                </a:cubicBezTo>
                <a:cubicBezTo>
                  <a:pt x="12750" y="18593"/>
                  <a:pt x="12688" y="18638"/>
                  <a:pt x="12649" y="18638"/>
                </a:cubicBezTo>
                <a:cubicBezTo>
                  <a:pt x="12603" y="18638"/>
                  <a:pt x="12591" y="18571"/>
                  <a:pt x="12582" y="18571"/>
                </a:cubicBezTo>
                <a:cubicBezTo>
                  <a:pt x="12580" y="18571"/>
                  <a:pt x="12578" y="18575"/>
                  <a:pt x="12575" y="18584"/>
                </a:cubicBezTo>
                <a:cubicBezTo>
                  <a:pt x="11978" y="19280"/>
                  <a:pt x="12396" y="19440"/>
                  <a:pt x="11799" y="19937"/>
                </a:cubicBezTo>
                <a:cubicBezTo>
                  <a:pt x="11740" y="19969"/>
                  <a:pt x="11694" y="19982"/>
                  <a:pt x="11659" y="19982"/>
                </a:cubicBezTo>
                <a:cubicBezTo>
                  <a:pt x="11518" y="19982"/>
                  <a:pt x="11537" y="19778"/>
                  <a:pt x="11441" y="19778"/>
                </a:cubicBezTo>
                <a:cubicBezTo>
                  <a:pt x="11640" y="19420"/>
                  <a:pt x="11899" y="19340"/>
                  <a:pt x="12058" y="19121"/>
                </a:cubicBezTo>
                <a:lnTo>
                  <a:pt x="12058" y="19121"/>
                </a:lnTo>
                <a:lnTo>
                  <a:pt x="11799" y="19360"/>
                </a:lnTo>
                <a:cubicBezTo>
                  <a:pt x="11836" y="19232"/>
                  <a:pt x="11956" y="19021"/>
                  <a:pt x="12068" y="18925"/>
                </a:cubicBezTo>
                <a:lnTo>
                  <a:pt x="12068" y="18925"/>
                </a:lnTo>
                <a:cubicBezTo>
                  <a:pt x="12046" y="18940"/>
                  <a:pt x="12016" y="18957"/>
                  <a:pt x="11978" y="18982"/>
                </a:cubicBezTo>
                <a:cubicBezTo>
                  <a:pt x="12376" y="18485"/>
                  <a:pt x="12774" y="18007"/>
                  <a:pt x="13152" y="17510"/>
                </a:cubicBezTo>
                <a:close/>
                <a:moveTo>
                  <a:pt x="8835" y="23001"/>
                </a:moveTo>
                <a:lnTo>
                  <a:pt x="8815" y="23041"/>
                </a:lnTo>
                <a:cubicBezTo>
                  <a:pt x="8815" y="23021"/>
                  <a:pt x="8815" y="23021"/>
                  <a:pt x="8835" y="23001"/>
                </a:cubicBezTo>
                <a:close/>
                <a:moveTo>
                  <a:pt x="5902" y="23051"/>
                </a:moveTo>
                <a:cubicBezTo>
                  <a:pt x="5893" y="23053"/>
                  <a:pt x="5883" y="23056"/>
                  <a:pt x="5870" y="23061"/>
                </a:cubicBezTo>
                <a:cubicBezTo>
                  <a:pt x="5881" y="23058"/>
                  <a:pt x="5891" y="23055"/>
                  <a:pt x="5902" y="23051"/>
                </a:cubicBezTo>
                <a:close/>
                <a:moveTo>
                  <a:pt x="8735" y="23120"/>
                </a:moveTo>
                <a:lnTo>
                  <a:pt x="8735" y="23120"/>
                </a:lnTo>
                <a:cubicBezTo>
                  <a:pt x="8696" y="23260"/>
                  <a:pt x="8596" y="23419"/>
                  <a:pt x="8437" y="23518"/>
                </a:cubicBezTo>
                <a:cubicBezTo>
                  <a:pt x="8536" y="23399"/>
                  <a:pt x="8636" y="23260"/>
                  <a:pt x="8735" y="23120"/>
                </a:cubicBezTo>
                <a:close/>
                <a:moveTo>
                  <a:pt x="24632" y="1"/>
                </a:moveTo>
                <a:lnTo>
                  <a:pt x="24613" y="21"/>
                </a:lnTo>
                <a:cubicBezTo>
                  <a:pt x="24593" y="41"/>
                  <a:pt x="24573" y="61"/>
                  <a:pt x="24553" y="81"/>
                </a:cubicBezTo>
                <a:cubicBezTo>
                  <a:pt x="24513" y="120"/>
                  <a:pt x="24473" y="180"/>
                  <a:pt x="24414" y="220"/>
                </a:cubicBezTo>
                <a:lnTo>
                  <a:pt x="24533" y="160"/>
                </a:lnTo>
                <a:lnTo>
                  <a:pt x="24533" y="160"/>
                </a:lnTo>
                <a:cubicBezTo>
                  <a:pt x="24453" y="359"/>
                  <a:pt x="24394" y="459"/>
                  <a:pt x="24294" y="538"/>
                </a:cubicBezTo>
                <a:cubicBezTo>
                  <a:pt x="24195" y="598"/>
                  <a:pt x="24055" y="677"/>
                  <a:pt x="23916" y="837"/>
                </a:cubicBezTo>
                <a:lnTo>
                  <a:pt x="23916" y="817"/>
                </a:lnTo>
                <a:cubicBezTo>
                  <a:pt x="23498" y="1115"/>
                  <a:pt x="23478" y="1155"/>
                  <a:pt x="23419" y="1235"/>
                </a:cubicBezTo>
                <a:cubicBezTo>
                  <a:pt x="23379" y="1294"/>
                  <a:pt x="23319" y="1354"/>
                  <a:pt x="22981" y="1573"/>
                </a:cubicBezTo>
                <a:lnTo>
                  <a:pt x="23100" y="1632"/>
                </a:lnTo>
                <a:cubicBezTo>
                  <a:pt x="23260" y="1871"/>
                  <a:pt x="22523" y="2010"/>
                  <a:pt x="22305" y="2408"/>
                </a:cubicBezTo>
                <a:lnTo>
                  <a:pt x="22464" y="2349"/>
                </a:lnTo>
                <a:lnTo>
                  <a:pt x="22464" y="2349"/>
                </a:lnTo>
                <a:cubicBezTo>
                  <a:pt x="22364" y="2587"/>
                  <a:pt x="21728" y="2607"/>
                  <a:pt x="21549" y="2767"/>
                </a:cubicBezTo>
                <a:cubicBezTo>
                  <a:pt x="21544" y="2768"/>
                  <a:pt x="21540" y="2769"/>
                  <a:pt x="21537" y="2769"/>
                </a:cubicBezTo>
                <a:cubicBezTo>
                  <a:pt x="21501" y="2769"/>
                  <a:pt x="21571" y="2663"/>
                  <a:pt x="21608" y="2607"/>
                </a:cubicBezTo>
                <a:lnTo>
                  <a:pt x="21608" y="2607"/>
                </a:lnTo>
                <a:cubicBezTo>
                  <a:pt x="21051" y="2965"/>
                  <a:pt x="21668" y="2767"/>
                  <a:pt x="21369" y="3145"/>
                </a:cubicBezTo>
                <a:cubicBezTo>
                  <a:pt x="21365" y="3145"/>
                  <a:pt x="21361" y="3146"/>
                  <a:pt x="21357" y="3146"/>
                </a:cubicBezTo>
                <a:cubicBezTo>
                  <a:pt x="21287" y="3146"/>
                  <a:pt x="21277" y="3043"/>
                  <a:pt x="21209" y="3043"/>
                </a:cubicBezTo>
                <a:cubicBezTo>
                  <a:pt x="21175" y="3043"/>
                  <a:pt x="21127" y="3068"/>
                  <a:pt x="21051" y="3145"/>
                </a:cubicBezTo>
                <a:cubicBezTo>
                  <a:pt x="20892" y="3224"/>
                  <a:pt x="20673" y="4040"/>
                  <a:pt x="20255" y="4259"/>
                </a:cubicBezTo>
                <a:cubicBezTo>
                  <a:pt x="20299" y="4251"/>
                  <a:pt x="20340" y="4242"/>
                  <a:pt x="20369" y="4242"/>
                </a:cubicBezTo>
                <a:cubicBezTo>
                  <a:pt x="20421" y="4242"/>
                  <a:pt x="20438" y="4272"/>
                  <a:pt x="20375" y="4398"/>
                </a:cubicBezTo>
                <a:cubicBezTo>
                  <a:pt x="20176" y="4677"/>
                  <a:pt x="19579" y="4935"/>
                  <a:pt x="19539" y="5313"/>
                </a:cubicBezTo>
                <a:cubicBezTo>
                  <a:pt x="19519" y="5323"/>
                  <a:pt x="19504" y="5328"/>
                  <a:pt x="19492" y="5328"/>
                </a:cubicBezTo>
                <a:cubicBezTo>
                  <a:pt x="19479" y="5328"/>
                  <a:pt x="19469" y="5323"/>
                  <a:pt x="19459" y="5313"/>
                </a:cubicBezTo>
                <a:cubicBezTo>
                  <a:pt x="19340" y="5552"/>
                  <a:pt x="19002" y="6029"/>
                  <a:pt x="19002" y="6228"/>
                </a:cubicBezTo>
                <a:cubicBezTo>
                  <a:pt x="18986" y="6225"/>
                  <a:pt x="18969" y="6224"/>
                  <a:pt x="18953" y="6224"/>
                </a:cubicBezTo>
                <a:cubicBezTo>
                  <a:pt x="18521" y="6224"/>
                  <a:pt x="18195" y="7373"/>
                  <a:pt x="17906" y="7373"/>
                </a:cubicBezTo>
                <a:cubicBezTo>
                  <a:pt x="17880" y="7373"/>
                  <a:pt x="17854" y="7364"/>
                  <a:pt x="17828" y="7343"/>
                </a:cubicBezTo>
                <a:cubicBezTo>
                  <a:pt x="17669" y="7542"/>
                  <a:pt x="17510" y="7760"/>
                  <a:pt x="17350" y="7979"/>
                </a:cubicBezTo>
                <a:lnTo>
                  <a:pt x="17331" y="7940"/>
                </a:lnTo>
                <a:cubicBezTo>
                  <a:pt x="16992" y="8318"/>
                  <a:pt x="16952" y="8517"/>
                  <a:pt x="16933" y="8715"/>
                </a:cubicBezTo>
                <a:cubicBezTo>
                  <a:pt x="16905" y="8738"/>
                  <a:pt x="16887" y="8746"/>
                  <a:pt x="16874" y="8746"/>
                </a:cubicBezTo>
                <a:cubicBezTo>
                  <a:pt x="16843" y="8746"/>
                  <a:pt x="16853" y="8690"/>
                  <a:pt x="16853" y="8676"/>
                </a:cubicBezTo>
                <a:lnTo>
                  <a:pt x="16853" y="8676"/>
                </a:lnTo>
                <a:cubicBezTo>
                  <a:pt x="16316" y="9213"/>
                  <a:pt x="16296" y="9273"/>
                  <a:pt x="16057" y="9889"/>
                </a:cubicBezTo>
                <a:lnTo>
                  <a:pt x="15918" y="9850"/>
                </a:lnTo>
                <a:cubicBezTo>
                  <a:pt x="15878" y="10029"/>
                  <a:pt x="15102" y="10586"/>
                  <a:pt x="14764" y="11242"/>
                </a:cubicBezTo>
                <a:cubicBezTo>
                  <a:pt x="14764" y="11242"/>
                  <a:pt x="14751" y="11217"/>
                  <a:pt x="14766" y="11177"/>
                </a:cubicBezTo>
                <a:lnTo>
                  <a:pt x="14766" y="11177"/>
                </a:lnTo>
                <a:cubicBezTo>
                  <a:pt x="14372" y="11916"/>
                  <a:pt x="13295" y="12484"/>
                  <a:pt x="13491" y="13013"/>
                </a:cubicBezTo>
                <a:lnTo>
                  <a:pt x="13252" y="13510"/>
                </a:lnTo>
                <a:cubicBezTo>
                  <a:pt x="13376" y="13364"/>
                  <a:pt x="13440" y="13314"/>
                  <a:pt x="13473" y="13314"/>
                </a:cubicBezTo>
                <a:cubicBezTo>
                  <a:pt x="13544" y="13314"/>
                  <a:pt x="13457" y="13565"/>
                  <a:pt x="13527" y="13565"/>
                </a:cubicBezTo>
                <a:cubicBezTo>
                  <a:pt x="13541" y="13565"/>
                  <a:pt x="13561" y="13555"/>
                  <a:pt x="13590" y="13530"/>
                </a:cubicBezTo>
                <a:lnTo>
                  <a:pt x="13590" y="13530"/>
                </a:lnTo>
                <a:cubicBezTo>
                  <a:pt x="13496" y="13692"/>
                  <a:pt x="13282" y="13864"/>
                  <a:pt x="13210" y="13864"/>
                </a:cubicBezTo>
                <a:cubicBezTo>
                  <a:pt x="13176" y="13864"/>
                  <a:pt x="13174" y="13825"/>
                  <a:pt x="13232" y="13729"/>
                </a:cubicBezTo>
                <a:lnTo>
                  <a:pt x="13292" y="13709"/>
                </a:lnTo>
                <a:cubicBezTo>
                  <a:pt x="13274" y="13677"/>
                  <a:pt x="13251" y="13662"/>
                  <a:pt x="13224" y="13662"/>
                </a:cubicBezTo>
                <a:cubicBezTo>
                  <a:pt x="13055" y="13662"/>
                  <a:pt x="12731" y="14238"/>
                  <a:pt x="12602" y="14238"/>
                </a:cubicBezTo>
                <a:cubicBezTo>
                  <a:pt x="12592" y="14238"/>
                  <a:pt x="12583" y="14234"/>
                  <a:pt x="12575" y="14227"/>
                </a:cubicBezTo>
                <a:cubicBezTo>
                  <a:pt x="11740" y="15321"/>
                  <a:pt x="10844" y="16316"/>
                  <a:pt x="10068" y="17350"/>
                </a:cubicBezTo>
                <a:lnTo>
                  <a:pt x="10307" y="17350"/>
                </a:lnTo>
                <a:lnTo>
                  <a:pt x="10029" y="17709"/>
                </a:lnTo>
                <a:cubicBezTo>
                  <a:pt x="10000" y="17726"/>
                  <a:pt x="9969" y="17737"/>
                  <a:pt x="9945" y="17737"/>
                </a:cubicBezTo>
                <a:cubicBezTo>
                  <a:pt x="9887" y="17737"/>
                  <a:pt x="9868" y="17673"/>
                  <a:pt x="10009" y="17490"/>
                </a:cubicBezTo>
                <a:lnTo>
                  <a:pt x="10009" y="17490"/>
                </a:lnTo>
                <a:cubicBezTo>
                  <a:pt x="9830" y="17549"/>
                  <a:pt x="9770" y="17967"/>
                  <a:pt x="9790" y="18007"/>
                </a:cubicBezTo>
                <a:cubicBezTo>
                  <a:pt x="9690" y="18112"/>
                  <a:pt x="9633" y="18151"/>
                  <a:pt x="9605" y="18151"/>
                </a:cubicBezTo>
                <a:cubicBezTo>
                  <a:pt x="9519" y="18151"/>
                  <a:pt x="9675" y="17807"/>
                  <a:pt x="9652" y="17807"/>
                </a:cubicBezTo>
                <a:cubicBezTo>
                  <a:pt x="9648" y="17807"/>
                  <a:pt x="9642" y="17813"/>
                  <a:pt x="9631" y="17828"/>
                </a:cubicBezTo>
                <a:lnTo>
                  <a:pt x="9491" y="18047"/>
                </a:lnTo>
                <a:lnTo>
                  <a:pt x="9551" y="18007"/>
                </a:lnTo>
                <a:lnTo>
                  <a:pt x="9551" y="18007"/>
                </a:lnTo>
                <a:cubicBezTo>
                  <a:pt x="9491" y="18226"/>
                  <a:pt x="9551" y="18286"/>
                  <a:pt x="9312" y="18604"/>
                </a:cubicBezTo>
                <a:cubicBezTo>
                  <a:pt x="9237" y="18670"/>
                  <a:pt x="9194" y="18685"/>
                  <a:pt x="9164" y="18685"/>
                </a:cubicBezTo>
                <a:cubicBezTo>
                  <a:pt x="9142" y="18685"/>
                  <a:pt x="9127" y="18677"/>
                  <a:pt x="9113" y="18677"/>
                </a:cubicBezTo>
                <a:cubicBezTo>
                  <a:pt x="9101" y="18677"/>
                  <a:pt x="9089" y="18682"/>
                  <a:pt x="9074" y="18703"/>
                </a:cubicBezTo>
                <a:cubicBezTo>
                  <a:pt x="9070" y="18700"/>
                  <a:pt x="9067" y="18698"/>
                  <a:pt x="9063" y="18698"/>
                </a:cubicBezTo>
                <a:cubicBezTo>
                  <a:pt x="9046" y="18698"/>
                  <a:pt x="9024" y="18740"/>
                  <a:pt x="8974" y="18823"/>
                </a:cubicBezTo>
                <a:lnTo>
                  <a:pt x="8636" y="19260"/>
                </a:lnTo>
                <a:lnTo>
                  <a:pt x="8895" y="19161"/>
                </a:lnTo>
                <a:lnTo>
                  <a:pt x="8895" y="19161"/>
                </a:lnTo>
                <a:cubicBezTo>
                  <a:pt x="8817" y="19363"/>
                  <a:pt x="8666" y="19517"/>
                  <a:pt x="8737" y="19517"/>
                </a:cubicBezTo>
                <a:cubicBezTo>
                  <a:pt x="8754" y="19517"/>
                  <a:pt x="8783" y="19509"/>
                  <a:pt x="8827" y="19491"/>
                </a:cubicBezTo>
                <a:lnTo>
                  <a:pt x="8827" y="19491"/>
                </a:lnTo>
                <a:cubicBezTo>
                  <a:pt x="8381" y="19699"/>
                  <a:pt x="7537" y="21134"/>
                  <a:pt x="7343" y="21270"/>
                </a:cubicBezTo>
                <a:cubicBezTo>
                  <a:pt x="7223" y="21628"/>
                  <a:pt x="7024" y="21907"/>
                  <a:pt x="6746" y="22245"/>
                </a:cubicBezTo>
                <a:cubicBezTo>
                  <a:pt x="6772" y="22224"/>
                  <a:pt x="6804" y="22212"/>
                  <a:pt x="6832" y="22212"/>
                </a:cubicBezTo>
                <a:cubicBezTo>
                  <a:pt x="6911" y="22212"/>
                  <a:pt x="6961" y="22299"/>
                  <a:pt x="6786" y="22504"/>
                </a:cubicBezTo>
                <a:cubicBezTo>
                  <a:pt x="6749" y="22450"/>
                  <a:pt x="6710" y="22427"/>
                  <a:pt x="6668" y="22427"/>
                </a:cubicBezTo>
                <a:cubicBezTo>
                  <a:pt x="6470" y="22427"/>
                  <a:pt x="6218" y="22943"/>
                  <a:pt x="5902" y="23051"/>
                </a:cubicBezTo>
                <a:lnTo>
                  <a:pt x="5902" y="23051"/>
                </a:lnTo>
                <a:cubicBezTo>
                  <a:pt x="5905" y="23051"/>
                  <a:pt x="5908" y="23051"/>
                  <a:pt x="5910" y="23051"/>
                </a:cubicBezTo>
                <a:cubicBezTo>
                  <a:pt x="6058" y="23051"/>
                  <a:pt x="5456" y="23764"/>
                  <a:pt x="5642" y="23764"/>
                </a:cubicBezTo>
                <a:cubicBezTo>
                  <a:pt x="5662" y="23764"/>
                  <a:pt x="5691" y="23755"/>
                  <a:pt x="5731" y="23737"/>
                </a:cubicBezTo>
                <a:lnTo>
                  <a:pt x="5731" y="23737"/>
                </a:lnTo>
                <a:cubicBezTo>
                  <a:pt x="5670" y="23811"/>
                  <a:pt x="5635" y="23833"/>
                  <a:pt x="5610" y="23833"/>
                </a:cubicBezTo>
                <a:cubicBezTo>
                  <a:pt x="5571" y="23833"/>
                  <a:pt x="5557" y="23778"/>
                  <a:pt x="5505" y="23778"/>
                </a:cubicBezTo>
                <a:cubicBezTo>
                  <a:pt x="5483" y="23778"/>
                  <a:pt x="5454" y="23788"/>
                  <a:pt x="5413" y="23817"/>
                </a:cubicBezTo>
                <a:cubicBezTo>
                  <a:pt x="5094" y="24493"/>
                  <a:pt x="4398" y="25090"/>
                  <a:pt x="3901" y="25846"/>
                </a:cubicBezTo>
                <a:cubicBezTo>
                  <a:pt x="3940" y="25886"/>
                  <a:pt x="4080" y="25806"/>
                  <a:pt x="4020" y="26005"/>
                </a:cubicBezTo>
                <a:lnTo>
                  <a:pt x="3562" y="26264"/>
                </a:lnTo>
                <a:cubicBezTo>
                  <a:pt x="3463" y="26423"/>
                  <a:pt x="3682" y="26562"/>
                  <a:pt x="3363" y="26722"/>
                </a:cubicBezTo>
                <a:cubicBezTo>
                  <a:pt x="3387" y="26722"/>
                  <a:pt x="3414" y="26715"/>
                  <a:pt x="3434" y="26715"/>
                </a:cubicBezTo>
                <a:cubicBezTo>
                  <a:pt x="3464" y="26715"/>
                  <a:pt x="3479" y="26730"/>
                  <a:pt x="3443" y="26801"/>
                </a:cubicBezTo>
                <a:cubicBezTo>
                  <a:pt x="2846" y="27438"/>
                  <a:pt x="2369" y="28194"/>
                  <a:pt x="1871" y="28930"/>
                </a:cubicBezTo>
                <a:cubicBezTo>
                  <a:pt x="1632" y="29308"/>
                  <a:pt x="1374" y="29686"/>
                  <a:pt x="1095" y="30024"/>
                </a:cubicBezTo>
                <a:lnTo>
                  <a:pt x="896" y="30283"/>
                </a:lnTo>
                <a:lnTo>
                  <a:pt x="657" y="30581"/>
                </a:lnTo>
                <a:cubicBezTo>
                  <a:pt x="459" y="30820"/>
                  <a:pt x="240" y="31059"/>
                  <a:pt x="1" y="31318"/>
                </a:cubicBezTo>
                <a:lnTo>
                  <a:pt x="1" y="31457"/>
                </a:lnTo>
                <a:cubicBezTo>
                  <a:pt x="21" y="31357"/>
                  <a:pt x="21" y="31318"/>
                  <a:pt x="41" y="31318"/>
                </a:cubicBezTo>
                <a:lnTo>
                  <a:pt x="61" y="31318"/>
                </a:lnTo>
                <a:cubicBezTo>
                  <a:pt x="80" y="31337"/>
                  <a:pt x="100" y="31457"/>
                  <a:pt x="120" y="31576"/>
                </a:cubicBezTo>
                <a:cubicBezTo>
                  <a:pt x="120" y="31527"/>
                  <a:pt x="133" y="31513"/>
                  <a:pt x="151" y="31513"/>
                </a:cubicBezTo>
                <a:cubicBezTo>
                  <a:pt x="178" y="31513"/>
                  <a:pt x="219" y="31544"/>
                  <a:pt x="254" y="31544"/>
                </a:cubicBezTo>
                <a:cubicBezTo>
                  <a:pt x="263" y="31544"/>
                  <a:pt x="271" y="31542"/>
                  <a:pt x="279" y="31536"/>
                </a:cubicBezTo>
                <a:lnTo>
                  <a:pt x="279" y="31536"/>
                </a:lnTo>
                <a:cubicBezTo>
                  <a:pt x="240" y="31636"/>
                  <a:pt x="200" y="31716"/>
                  <a:pt x="180" y="31815"/>
                </a:cubicBezTo>
                <a:lnTo>
                  <a:pt x="160" y="31875"/>
                </a:lnTo>
                <a:lnTo>
                  <a:pt x="160" y="31914"/>
                </a:lnTo>
                <a:lnTo>
                  <a:pt x="180" y="31914"/>
                </a:lnTo>
                <a:cubicBezTo>
                  <a:pt x="200" y="31914"/>
                  <a:pt x="220" y="31954"/>
                  <a:pt x="260" y="31974"/>
                </a:cubicBezTo>
                <a:cubicBezTo>
                  <a:pt x="279" y="32014"/>
                  <a:pt x="319" y="32054"/>
                  <a:pt x="359" y="32094"/>
                </a:cubicBezTo>
                <a:cubicBezTo>
                  <a:pt x="459" y="32113"/>
                  <a:pt x="638" y="32253"/>
                  <a:pt x="777" y="32472"/>
                </a:cubicBezTo>
                <a:cubicBezTo>
                  <a:pt x="896" y="32531"/>
                  <a:pt x="1016" y="32611"/>
                  <a:pt x="1115" y="32651"/>
                </a:cubicBezTo>
                <a:cubicBezTo>
                  <a:pt x="1150" y="32674"/>
                  <a:pt x="1185" y="32684"/>
                  <a:pt x="1216" y="32684"/>
                </a:cubicBezTo>
                <a:cubicBezTo>
                  <a:pt x="1238" y="32684"/>
                  <a:pt x="1258" y="32679"/>
                  <a:pt x="1274" y="32671"/>
                </a:cubicBezTo>
                <a:lnTo>
                  <a:pt x="1035" y="32551"/>
                </a:lnTo>
                <a:lnTo>
                  <a:pt x="1035" y="32551"/>
                </a:lnTo>
                <a:cubicBezTo>
                  <a:pt x="1058" y="32555"/>
                  <a:pt x="1078" y="32557"/>
                  <a:pt x="1096" y="32557"/>
                </a:cubicBezTo>
                <a:cubicBezTo>
                  <a:pt x="1259" y="32557"/>
                  <a:pt x="1189" y="32397"/>
                  <a:pt x="1135" y="32253"/>
                </a:cubicBezTo>
                <a:cubicBezTo>
                  <a:pt x="1135" y="32233"/>
                  <a:pt x="1135" y="32213"/>
                  <a:pt x="1135" y="32193"/>
                </a:cubicBezTo>
                <a:cubicBezTo>
                  <a:pt x="1453" y="32392"/>
                  <a:pt x="1752" y="32611"/>
                  <a:pt x="1752" y="32611"/>
                </a:cubicBezTo>
                <a:cubicBezTo>
                  <a:pt x="1911" y="32054"/>
                  <a:pt x="4557" y="28512"/>
                  <a:pt x="8039" y="24016"/>
                </a:cubicBezTo>
                <a:cubicBezTo>
                  <a:pt x="8039" y="24036"/>
                  <a:pt x="8039" y="24036"/>
                  <a:pt x="8039" y="24055"/>
                </a:cubicBezTo>
                <a:lnTo>
                  <a:pt x="8079" y="24075"/>
                </a:lnTo>
                <a:cubicBezTo>
                  <a:pt x="8160" y="23978"/>
                  <a:pt x="8201" y="23880"/>
                  <a:pt x="8171" y="23880"/>
                </a:cubicBezTo>
                <a:cubicBezTo>
                  <a:pt x="8164" y="23880"/>
                  <a:pt x="8153" y="23885"/>
                  <a:pt x="8138" y="23896"/>
                </a:cubicBezTo>
                <a:cubicBezTo>
                  <a:pt x="8218" y="23797"/>
                  <a:pt x="8318" y="23677"/>
                  <a:pt x="8397" y="23558"/>
                </a:cubicBezTo>
                <a:lnTo>
                  <a:pt x="8397" y="23558"/>
                </a:lnTo>
                <a:cubicBezTo>
                  <a:pt x="8339" y="23747"/>
                  <a:pt x="8525" y="23830"/>
                  <a:pt x="8745" y="23830"/>
                </a:cubicBezTo>
                <a:cubicBezTo>
                  <a:pt x="8827" y="23830"/>
                  <a:pt x="8913" y="23818"/>
                  <a:pt x="8994" y="23797"/>
                </a:cubicBezTo>
                <a:cubicBezTo>
                  <a:pt x="8954" y="23757"/>
                  <a:pt x="8914" y="23737"/>
                  <a:pt x="9054" y="23459"/>
                </a:cubicBezTo>
                <a:lnTo>
                  <a:pt x="9054" y="23459"/>
                </a:lnTo>
                <a:cubicBezTo>
                  <a:pt x="8978" y="23504"/>
                  <a:pt x="8716" y="23736"/>
                  <a:pt x="8632" y="23736"/>
                </a:cubicBezTo>
                <a:cubicBezTo>
                  <a:pt x="8606" y="23736"/>
                  <a:pt x="8597" y="23714"/>
                  <a:pt x="8616" y="23658"/>
                </a:cubicBezTo>
                <a:cubicBezTo>
                  <a:pt x="8835" y="23299"/>
                  <a:pt x="8855" y="23419"/>
                  <a:pt x="9014" y="23299"/>
                </a:cubicBezTo>
                <a:lnTo>
                  <a:pt x="9014" y="23299"/>
                </a:lnTo>
                <a:cubicBezTo>
                  <a:pt x="9006" y="23301"/>
                  <a:pt x="8999" y="23302"/>
                  <a:pt x="8993" y="23302"/>
                </a:cubicBezTo>
                <a:cubicBezTo>
                  <a:pt x="8857" y="23302"/>
                  <a:pt x="9090" y="22895"/>
                  <a:pt x="9014" y="22762"/>
                </a:cubicBezTo>
                <a:cubicBezTo>
                  <a:pt x="9511" y="22145"/>
                  <a:pt x="10009" y="21509"/>
                  <a:pt x="10506" y="20852"/>
                </a:cubicBezTo>
                <a:cubicBezTo>
                  <a:pt x="10520" y="20866"/>
                  <a:pt x="10524" y="20880"/>
                  <a:pt x="10540" y="20880"/>
                </a:cubicBezTo>
                <a:cubicBezTo>
                  <a:pt x="10546" y="20880"/>
                  <a:pt x="10554" y="20878"/>
                  <a:pt x="10566" y="20872"/>
                </a:cubicBezTo>
                <a:lnTo>
                  <a:pt x="10685" y="20693"/>
                </a:lnTo>
                <a:cubicBezTo>
                  <a:pt x="10705" y="20684"/>
                  <a:pt x="10720" y="20680"/>
                  <a:pt x="10731" y="20680"/>
                </a:cubicBezTo>
                <a:cubicBezTo>
                  <a:pt x="10826" y="20680"/>
                  <a:pt x="10647" y="20970"/>
                  <a:pt x="10701" y="20970"/>
                </a:cubicBezTo>
                <a:cubicBezTo>
                  <a:pt x="10712" y="20970"/>
                  <a:pt x="10732" y="20959"/>
                  <a:pt x="10765" y="20932"/>
                </a:cubicBezTo>
                <a:lnTo>
                  <a:pt x="10765" y="20932"/>
                </a:lnTo>
                <a:cubicBezTo>
                  <a:pt x="10645" y="21210"/>
                  <a:pt x="10526" y="21549"/>
                  <a:pt x="10228" y="21847"/>
                </a:cubicBezTo>
                <a:lnTo>
                  <a:pt x="10055" y="21809"/>
                </a:lnTo>
                <a:lnTo>
                  <a:pt x="10055" y="21809"/>
                </a:lnTo>
                <a:cubicBezTo>
                  <a:pt x="10056" y="21809"/>
                  <a:pt x="10056" y="21809"/>
                  <a:pt x="10056" y="21809"/>
                </a:cubicBezTo>
                <a:cubicBezTo>
                  <a:pt x="10108" y="21809"/>
                  <a:pt x="10289" y="21642"/>
                  <a:pt x="10327" y="21529"/>
                </a:cubicBezTo>
                <a:lnTo>
                  <a:pt x="10327" y="21529"/>
                </a:lnTo>
                <a:cubicBezTo>
                  <a:pt x="10267" y="21708"/>
                  <a:pt x="9750" y="21907"/>
                  <a:pt x="9810" y="22185"/>
                </a:cubicBezTo>
                <a:lnTo>
                  <a:pt x="10068" y="22026"/>
                </a:lnTo>
                <a:lnTo>
                  <a:pt x="10068" y="22026"/>
                </a:lnTo>
                <a:cubicBezTo>
                  <a:pt x="9949" y="22305"/>
                  <a:pt x="9850" y="22722"/>
                  <a:pt x="9591" y="22981"/>
                </a:cubicBezTo>
                <a:cubicBezTo>
                  <a:pt x="9810" y="22941"/>
                  <a:pt x="9631" y="22901"/>
                  <a:pt x="9929" y="22802"/>
                </a:cubicBezTo>
                <a:lnTo>
                  <a:pt x="9929" y="22802"/>
                </a:lnTo>
                <a:cubicBezTo>
                  <a:pt x="9921" y="22803"/>
                  <a:pt x="9914" y="22803"/>
                  <a:pt x="9908" y="22803"/>
                </a:cubicBezTo>
                <a:cubicBezTo>
                  <a:pt x="9676" y="22803"/>
                  <a:pt x="10381" y="22169"/>
                  <a:pt x="10185" y="22169"/>
                </a:cubicBezTo>
                <a:cubicBezTo>
                  <a:pt x="10177" y="22169"/>
                  <a:pt x="10169" y="22170"/>
                  <a:pt x="10160" y="22171"/>
                </a:cubicBezTo>
                <a:lnTo>
                  <a:pt x="10160" y="22171"/>
                </a:lnTo>
                <a:cubicBezTo>
                  <a:pt x="10452" y="22083"/>
                  <a:pt x="10505" y="21877"/>
                  <a:pt x="10844" y="21708"/>
                </a:cubicBezTo>
                <a:cubicBezTo>
                  <a:pt x="10785" y="21688"/>
                  <a:pt x="10685" y="21748"/>
                  <a:pt x="10904" y="21509"/>
                </a:cubicBezTo>
                <a:cubicBezTo>
                  <a:pt x="10904" y="21489"/>
                  <a:pt x="10904" y="21449"/>
                  <a:pt x="10904" y="21429"/>
                </a:cubicBezTo>
                <a:cubicBezTo>
                  <a:pt x="10844" y="21469"/>
                  <a:pt x="10785" y="21509"/>
                  <a:pt x="10745" y="21509"/>
                </a:cubicBezTo>
                <a:cubicBezTo>
                  <a:pt x="10745" y="21310"/>
                  <a:pt x="11043" y="20912"/>
                  <a:pt x="11103" y="20753"/>
                </a:cubicBezTo>
                <a:cubicBezTo>
                  <a:pt x="11135" y="20720"/>
                  <a:pt x="11153" y="20708"/>
                  <a:pt x="11161" y="20708"/>
                </a:cubicBezTo>
                <a:cubicBezTo>
                  <a:pt x="11186" y="20708"/>
                  <a:pt x="11143" y="20802"/>
                  <a:pt x="11177" y="20802"/>
                </a:cubicBezTo>
                <a:cubicBezTo>
                  <a:pt x="11183" y="20802"/>
                  <a:pt x="11191" y="20799"/>
                  <a:pt x="11202" y="20792"/>
                </a:cubicBezTo>
                <a:lnTo>
                  <a:pt x="11302" y="20534"/>
                </a:lnTo>
                <a:cubicBezTo>
                  <a:pt x="11311" y="20539"/>
                  <a:pt x="11322" y="20542"/>
                  <a:pt x="11335" y="20542"/>
                </a:cubicBezTo>
                <a:cubicBezTo>
                  <a:pt x="11408" y="20542"/>
                  <a:pt x="11530" y="20465"/>
                  <a:pt x="11584" y="20465"/>
                </a:cubicBezTo>
                <a:cubicBezTo>
                  <a:pt x="11624" y="20465"/>
                  <a:pt x="11625" y="20507"/>
                  <a:pt x="11541" y="20653"/>
                </a:cubicBezTo>
                <a:lnTo>
                  <a:pt x="11779" y="20355"/>
                </a:lnTo>
                <a:cubicBezTo>
                  <a:pt x="11978" y="20216"/>
                  <a:pt x="12197" y="19977"/>
                  <a:pt x="12277" y="19778"/>
                </a:cubicBezTo>
                <a:cubicBezTo>
                  <a:pt x="12387" y="19684"/>
                  <a:pt x="12447" y="19466"/>
                  <a:pt x="12458" y="19466"/>
                </a:cubicBezTo>
                <a:cubicBezTo>
                  <a:pt x="12461" y="19466"/>
                  <a:pt x="12460" y="19481"/>
                  <a:pt x="12456" y="19519"/>
                </a:cubicBezTo>
                <a:lnTo>
                  <a:pt x="12774" y="18982"/>
                </a:lnTo>
                <a:lnTo>
                  <a:pt x="12794" y="19002"/>
                </a:lnTo>
                <a:cubicBezTo>
                  <a:pt x="13192" y="18524"/>
                  <a:pt x="13431" y="17888"/>
                  <a:pt x="14028" y="17470"/>
                </a:cubicBezTo>
                <a:cubicBezTo>
                  <a:pt x="14127" y="17291"/>
                  <a:pt x="14247" y="17092"/>
                  <a:pt x="14485" y="16853"/>
                </a:cubicBezTo>
                <a:lnTo>
                  <a:pt x="14605" y="16853"/>
                </a:lnTo>
                <a:cubicBezTo>
                  <a:pt x="14744" y="16634"/>
                  <a:pt x="15182" y="16296"/>
                  <a:pt x="15162" y="16137"/>
                </a:cubicBezTo>
                <a:cubicBezTo>
                  <a:pt x="15560" y="16097"/>
                  <a:pt x="16017" y="15182"/>
                  <a:pt x="16336" y="14844"/>
                </a:cubicBezTo>
                <a:lnTo>
                  <a:pt x="16256" y="14744"/>
                </a:lnTo>
                <a:cubicBezTo>
                  <a:pt x="16455" y="14485"/>
                  <a:pt x="16614" y="14227"/>
                  <a:pt x="16813" y="13889"/>
                </a:cubicBezTo>
                <a:lnTo>
                  <a:pt x="16714" y="13829"/>
                </a:lnTo>
                <a:cubicBezTo>
                  <a:pt x="16853" y="13491"/>
                  <a:pt x="17331" y="13192"/>
                  <a:pt x="17649" y="12754"/>
                </a:cubicBezTo>
                <a:lnTo>
                  <a:pt x="17649" y="12754"/>
                </a:lnTo>
                <a:cubicBezTo>
                  <a:pt x="17669" y="12814"/>
                  <a:pt x="17569" y="12914"/>
                  <a:pt x="17490" y="12973"/>
                </a:cubicBezTo>
                <a:cubicBezTo>
                  <a:pt x="18106" y="12635"/>
                  <a:pt x="18186" y="11780"/>
                  <a:pt x="18703" y="11441"/>
                </a:cubicBezTo>
                <a:cubicBezTo>
                  <a:pt x="18763" y="11302"/>
                  <a:pt x="18843" y="11222"/>
                  <a:pt x="18942" y="11163"/>
                </a:cubicBezTo>
                <a:lnTo>
                  <a:pt x="18942" y="11163"/>
                </a:lnTo>
                <a:cubicBezTo>
                  <a:pt x="18922" y="11183"/>
                  <a:pt x="18922" y="11183"/>
                  <a:pt x="18922" y="11203"/>
                </a:cubicBezTo>
                <a:cubicBezTo>
                  <a:pt x="18922" y="11183"/>
                  <a:pt x="18942" y="11163"/>
                  <a:pt x="18962" y="11143"/>
                </a:cubicBezTo>
                <a:cubicBezTo>
                  <a:pt x="19022" y="11103"/>
                  <a:pt x="19081" y="11083"/>
                  <a:pt x="19141" y="11023"/>
                </a:cubicBezTo>
                <a:lnTo>
                  <a:pt x="19141" y="11023"/>
                </a:lnTo>
                <a:cubicBezTo>
                  <a:pt x="19081" y="11063"/>
                  <a:pt x="19022" y="11083"/>
                  <a:pt x="18982" y="11123"/>
                </a:cubicBezTo>
                <a:cubicBezTo>
                  <a:pt x="19042" y="11043"/>
                  <a:pt x="19141" y="10884"/>
                  <a:pt x="19221" y="10745"/>
                </a:cubicBezTo>
                <a:lnTo>
                  <a:pt x="19360" y="10765"/>
                </a:lnTo>
                <a:cubicBezTo>
                  <a:pt x="19380" y="10745"/>
                  <a:pt x="19380" y="10745"/>
                  <a:pt x="19380" y="10725"/>
                </a:cubicBezTo>
                <a:cubicBezTo>
                  <a:pt x="19496" y="10642"/>
                  <a:pt x="19446" y="10601"/>
                  <a:pt x="19357" y="10601"/>
                </a:cubicBezTo>
                <a:cubicBezTo>
                  <a:pt x="19339" y="10601"/>
                  <a:pt x="19320" y="10602"/>
                  <a:pt x="19300" y="10606"/>
                </a:cubicBezTo>
                <a:cubicBezTo>
                  <a:pt x="19320" y="10526"/>
                  <a:pt x="19360" y="10446"/>
                  <a:pt x="19380" y="10387"/>
                </a:cubicBezTo>
                <a:cubicBezTo>
                  <a:pt x="19385" y="10387"/>
                  <a:pt x="19391" y="10387"/>
                  <a:pt x="19396" y="10387"/>
                </a:cubicBezTo>
                <a:cubicBezTo>
                  <a:pt x="19618" y="10387"/>
                  <a:pt x="19605" y="9989"/>
                  <a:pt x="19877" y="9989"/>
                </a:cubicBezTo>
                <a:cubicBezTo>
                  <a:pt x="19877" y="9850"/>
                  <a:pt x="20275" y="9352"/>
                  <a:pt x="20235" y="9113"/>
                </a:cubicBezTo>
                <a:cubicBezTo>
                  <a:pt x="20235" y="9094"/>
                  <a:pt x="20235" y="9074"/>
                  <a:pt x="20215" y="9054"/>
                </a:cubicBezTo>
                <a:lnTo>
                  <a:pt x="20215" y="9054"/>
                </a:lnTo>
                <a:cubicBezTo>
                  <a:pt x="20255" y="9074"/>
                  <a:pt x="20295" y="9054"/>
                  <a:pt x="20235" y="9113"/>
                </a:cubicBezTo>
                <a:cubicBezTo>
                  <a:pt x="20375" y="8994"/>
                  <a:pt x="20514" y="8855"/>
                  <a:pt x="20574" y="8696"/>
                </a:cubicBezTo>
                <a:lnTo>
                  <a:pt x="20753" y="8715"/>
                </a:lnTo>
                <a:lnTo>
                  <a:pt x="20832" y="8278"/>
                </a:lnTo>
                <a:cubicBezTo>
                  <a:pt x="20946" y="8212"/>
                  <a:pt x="21028" y="8168"/>
                  <a:pt x="21076" y="8168"/>
                </a:cubicBezTo>
                <a:cubicBezTo>
                  <a:pt x="21130" y="8168"/>
                  <a:pt x="21142" y="8221"/>
                  <a:pt x="21111" y="8357"/>
                </a:cubicBezTo>
                <a:cubicBezTo>
                  <a:pt x="21330" y="7780"/>
                  <a:pt x="21369" y="7940"/>
                  <a:pt x="21529" y="7422"/>
                </a:cubicBezTo>
                <a:lnTo>
                  <a:pt x="21588" y="7502"/>
                </a:lnTo>
                <a:cubicBezTo>
                  <a:pt x="21708" y="7363"/>
                  <a:pt x="21787" y="7044"/>
                  <a:pt x="21907" y="7024"/>
                </a:cubicBezTo>
                <a:cubicBezTo>
                  <a:pt x="22324" y="6825"/>
                  <a:pt x="23200" y="5472"/>
                  <a:pt x="23976" y="4776"/>
                </a:cubicBezTo>
                <a:cubicBezTo>
                  <a:pt x="23618" y="4736"/>
                  <a:pt x="24394" y="4478"/>
                  <a:pt x="24235" y="4299"/>
                </a:cubicBezTo>
                <a:cubicBezTo>
                  <a:pt x="24284" y="4299"/>
                  <a:pt x="24339" y="4279"/>
                  <a:pt x="24374" y="4279"/>
                </a:cubicBezTo>
                <a:cubicBezTo>
                  <a:pt x="24409" y="4279"/>
                  <a:pt x="24424" y="4299"/>
                  <a:pt x="24394" y="4378"/>
                </a:cubicBezTo>
                <a:cubicBezTo>
                  <a:pt x="24672" y="3920"/>
                  <a:pt x="24991" y="3841"/>
                  <a:pt x="25070" y="3423"/>
                </a:cubicBezTo>
                <a:cubicBezTo>
                  <a:pt x="25145" y="3423"/>
                  <a:pt x="25079" y="3564"/>
                  <a:pt x="25137" y="3564"/>
                </a:cubicBezTo>
                <a:cubicBezTo>
                  <a:pt x="25141" y="3564"/>
                  <a:pt x="25145" y="3564"/>
                  <a:pt x="25150" y="3562"/>
                </a:cubicBezTo>
                <a:cubicBezTo>
                  <a:pt x="25150" y="3523"/>
                  <a:pt x="25190" y="3383"/>
                  <a:pt x="25269" y="3383"/>
                </a:cubicBezTo>
                <a:cubicBezTo>
                  <a:pt x="25274" y="3382"/>
                  <a:pt x="25279" y="3381"/>
                  <a:pt x="25282" y="3381"/>
                </a:cubicBezTo>
                <a:cubicBezTo>
                  <a:pt x="25319" y="3381"/>
                  <a:pt x="25266" y="3472"/>
                  <a:pt x="25229" y="3562"/>
                </a:cubicBezTo>
                <a:cubicBezTo>
                  <a:pt x="25568" y="3125"/>
                  <a:pt x="25428" y="2946"/>
                  <a:pt x="25289" y="2786"/>
                </a:cubicBezTo>
                <a:cubicBezTo>
                  <a:pt x="25349" y="2747"/>
                  <a:pt x="25408" y="2707"/>
                  <a:pt x="25468" y="2647"/>
                </a:cubicBezTo>
                <a:cubicBezTo>
                  <a:pt x="25508" y="2607"/>
                  <a:pt x="25568" y="2548"/>
                  <a:pt x="25587" y="2508"/>
                </a:cubicBezTo>
                <a:cubicBezTo>
                  <a:pt x="25667" y="2408"/>
                  <a:pt x="25687" y="2309"/>
                  <a:pt x="25707" y="2190"/>
                </a:cubicBezTo>
                <a:cubicBezTo>
                  <a:pt x="25778" y="2149"/>
                  <a:pt x="25870" y="2087"/>
                  <a:pt x="25908" y="2087"/>
                </a:cubicBezTo>
                <a:cubicBezTo>
                  <a:pt x="25945" y="2087"/>
                  <a:pt x="25933" y="2144"/>
                  <a:pt x="25806" y="2329"/>
                </a:cubicBezTo>
                <a:cubicBezTo>
                  <a:pt x="25866" y="2249"/>
                  <a:pt x="26065" y="2030"/>
                  <a:pt x="26244" y="1811"/>
                </a:cubicBezTo>
                <a:cubicBezTo>
                  <a:pt x="26184" y="1712"/>
                  <a:pt x="26105" y="1632"/>
                  <a:pt x="26025" y="1533"/>
                </a:cubicBezTo>
                <a:cubicBezTo>
                  <a:pt x="25985" y="1493"/>
                  <a:pt x="25966" y="1453"/>
                  <a:pt x="25926" y="1394"/>
                </a:cubicBezTo>
                <a:cubicBezTo>
                  <a:pt x="25886" y="1354"/>
                  <a:pt x="25826" y="1294"/>
                  <a:pt x="25786" y="1254"/>
                </a:cubicBezTo>
                <a:cubicBezTo>
                  <a:pt x="25747" y="1215"/>
                  <a:pt x="25707" y="1155"/>
                  <a:pt x="25667" y="1115"/>
                </a:cubicBezTo>
                <a:cubicBezTo>
                  <a:pt x="25607" y="1075"/>
                  <a:pt x="25607" y="1075"/>
                  <a:pt x="25587" y="1055"/>
                </a:cubicBezTo>
                <a:cubicBezTo>
                  <a:pt x="25548" y="1036"/>
                  <a:pt x="25528" y="1036"/>
                  <a:pt x="25488" y="1036"/>
                </a:cubicBezTo>
                <a:cubicBezTo>
                  <a:pt x="25488" y="1036"/>
                  <a:pt x="25488" y="996"/>
                  <a:pt x="25468" y="976"/>
                </a:cubicBezTo>
                <a:cubicBezTo>
                  <a:pt x="25448" y="956"/>
                  <a:pt x="25428" y="936"/>
                  <a:pt x="25389" y="896"/>
                </a:cubicBezTo>
                <a:cubicBezTo>
                  <a:pt x="25329" y="817"/>
                  <a:pt x="25249" y="737"/>
                  <a:pt x="25209" y="717"/>
                </a:cubicBezTo>
                <a:cubicBezTo>
                  <a:pt x="25030" y="478"/>
                  <a:pt x="24931" y="339"/>
                  <a:pt x="24812" y="220"/>
                </a:cubicBezTo>
                <a:cubicBezTo>
                  <a:pt x="24772" y="160"/>
                  <a:pt x="24712" y="100"/>
                  <a:pt x="24652" y="21"/>
                </a:cubicBezTo>
                <a:cubicBezTo>
                  <a:pt x="24652" y="21"/>
                  <a:pt x="24652" y="1"/>
                  <a:pt x="2463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9"/>
          <p:cNvSpPr/>
          <p:nvPr/>
        </p:nvSpPr>
        <p:spPr>
          <a:xfrm>
            <a:off x="7319300" y="1068675"/>
            <a:ext cx="878768" cy="757581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3" name="Google Shape;733;p9"/>
          <p:cNvGrpSpPr/>
          <p:nvPr/>
        </p:nvGrpSpPr>
        <p:grpSpPr>
          <a:xfrm rot="-5400000">
            <a:off x="7213166" y="3208384"/>
            <a:ext cx="1305035" cy="664791"/>
            <a:chOff x="2094425" y="748900"/>
            <a:chExt cx="887900" cy="452300"/>
          </a:xfrm>
        </p:grpSpPr>
        <p:sp>
          <p:nvSpPr>
            <p:cNvPr id="734" name="Google Shape;734;p9"/>
            <p:cNvSpPr/>
            <p:nvPr/>
          </p:nvSpPr>
          <p:spPr>
            <a:xfrm>
              <a:off x="2094425" y="748900"/>
              <a:ext cx="887900" cy="419450"/>
            </a:xfrm>
            <a:custGeom>
              <a:avLst/>
              <a:gdLst/>
              <a:ahLst/>
              <a:cxnLst/>
              <a:rect l="l" t="t" r="r" b="b"/>
              <a:pathLst>
                <a:path w="35516" h="16778" extrusionOk="0">
                  <a:moveTo>
                    <a:pt x="18732" y="0"/>
                  </a:moveTo>
                  <a:cubicBezTo>
                    <a:pt x="17804" y="0"/>
                    <a:pt x="16865" y="68"/>
                    <a:pt x="15918" y="202"/>
                  </a:cubicBezTo>
                  <a:cubicBezTo>
                    <a:pt x="14724" y="362"/>
                    <a:pt x="13570" y="640"/>
                    <a:pt x="12456" y="1038"/>
                  </a:cubicBezTo>
                  <a:cubicBezTo>
                    <a:pt x="8397" y="2451"/>
                    <a:pt x="5154" y="4918"/>
                    <a:pt x="2766" y="8499"/>
                  </a:cubicBezTo>
                  <a:cubicBezTo>
                    <a:pt x="1234" y="10787"/>
                    <a:pt x="319" y="13314"/>
                    <a:pt x="21" y="16060"/>
                  </a:cubicBezTo>
                  <a:cubicBezTo>
                    <a:pt x="1" y="16159"/>
                    <a:pt x="1" y="16279"/>
                    <a:pt x="1" y="16378"/>
                  </a:cubicBezTo>
                  <a:cubicBezTo>
                    <a:pt x="21" y="16617"/>
                    <a:pt x="200" y="16756"/>
                    <a:pt x="419" y="16776"/>
                  </a:cubicBezTo>
                  <a:cubicBezTo>
                    <a:pt x="431" y="16777"/>
                    <a:pt x="444" y="16778"/>
                    <a:pt x="456" y="16778"/>
                  </a:cubicBezTo>
                  <a:cubicBezTo>
                    <a:pt x="640" y="16778"/>
                    <a:pt x="800" y="16643"/>
                    <a:pt x="856" y="16438"/>
                  </a:cubicBezTo>
                  <a:cubicBezTo>
                    <a:pt x="896" y="16338"/>
                    <a:pt x="896" y="16239"/>
                    <a:pt x="916" y="16139"/>
                  </a:cubicBezTo>
                  <a:cubicBezTo>
                    <a:pt x="1294" y="12737"/>
                    <a:pt x="2627" y="9753"/>
                    <a:pt x="4875" y="7206"/>
                  </a:cubicBezTo>
                  <a:cubicBezTo>
                    <a:pt x="8377" y="3227"/>
                    <a:pt x="12814" y="1138"/>
                    <a:pt x="18106" y="919"/>
                  </a:cubicBezTo>
                  <a:cubicBezTo>
                    <a:pt x="18349" y="908"/>
                    <a:pt x="18591" y="903"/>
                    <a:pt x="18831" y="903"/>
                  </a:cubicBezTo>
                  <a:cubicBezTo>
                    <a:pt x="20902" y="903"/>
                    <a:pt x="22908" y="1286"/>
                    <a:pt x="24851" y="2053"/>
                  </a:cubicBezTo>
                  <a:cubicBezTo>
                    <a:pt x="28492" y="3485"/>
                    <a:pt x="31278" y="5893"/>
                    <a:pt x="33068" y="9394"/>
                  </a:cubicBezTo>
                  <a:cubicBezTo>
                    <a:pt x="33904" y="11006"/>
                    <a:pt x="34401" y="12697"/>
                    <a:pt x="34561" y="14488"/>
                  </a:cubicBezTo>
                  <a:cubicBezTo>
                    <a:pt x="34581" y="14667"/>
                    <a:pt x="34600" y="14846"/>
                    <a:pt x="34620" y="15025"/>
                  </a:cubicBezTo>
                  <a:cubicBezTo>
                    <a:pt x="34620" y="15105"/>
                    <a:pt x="34640" y="15204"/>
                    <a:pt x="34680" y="15284"/>
                  </a:cubicBezTo>
                  <a:cubicBezTo>
                    <a:pt x="34740" y="15463"/>
                    <a:pt x="34899" y="15562"/>
                    <a:pt x="35098" y="15562"/>
                  </a:cubicBezTo>
                  <a:cubicBezTo>
                    <a:pt x="35277" y="15542"/>
                    <a:pt x="35436" y="15443"/>
                    <a:pt x="35456" y="15224"/>
                  </a:cubicBezTo>
                  <a:cubicBezTo>
                    <a:pt x="35496" y="14926"/>
                    <a:pt x="35516" y="14627"/>
                    <a:pt x="35476" y="14309"/>
                  </a:cubicBezTo>
                  <a:cubicBezTo>
                    <a:pt x="35317" y="12836"/>
                    <a:pt x="34939" y="11404"/>
                    <a:pt x="34362" y="10031"/>
                  </a:cubicBezTo>
                  <a:cubicBezTo>
                    <a:pt x="32889" y="6549"/>
                    <a:pt x="30482" y="3923"/>
                    <a:pt x="27159" y="2132"/>
                  </a:cubicBezTo>
                  <a:cubicBezTo>
                    <a:pt x="24485" y="682"/>
                    <a:pt x="21661" y="0"/>
                    <a:pt x="18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2180475" y="835350"/>
              <a:ext cx="733700" cy="337425"/>
            </a:xfrm>
            <a:custGeom>
              <a:avLst/>
              <a:gdLst/>
              <a:ahLst/>
              <a:cxnLst/>
              <a:rect l="l" t="t" r="r" b="b"/>
              <a:pathLst>
                <a:path w="29348" h="13497" extrusionOk="0">
                  <a:moveTo>
                    <a:pt x="15085" y="1"/>
                  </a:moveTo>
                  <a:cubicBezTo>
                    <a:pt x="14631" y="1"/>
                    <a:pt x="14172" y="23"/>
                    <a:pt x="13709" y="67"/>
                  </a:cubicBezTo>
                  <a:cubicBezTo>
                    <a:pt x="11362" y="286"/>
                    <a:pt x="9173" y="1102"/>
                    <a:pt x="7223" y="2435"/>
                  </a:cubicBezTo>
                  <a:cubicBezTo>
                    <a:pt x="3483" y="4962"/>
                    <a:pt x="1195" y="8503"/>
                    <a:pt x="41" y="12821"/>
                  </a:cubicBezTo>
                  <a:cubicBezTo>
                    <a:pt x="1" y="12920"/>
                    <a:pt x="1" y="13020"/>
                    <a:pt x="1" y="13099"/>
                  </a:cubicBezTo>
                  <a:cubicBezTo>
                    <a:pt x="31" y="13336"/>
                    <a:pt x="226" y="13496"/>
                    <a:pt x="431" y="13496"/>
                  </a:cubicBezTo>
                  <a:cubicBezTo>
                    <a:pt x="501" y="13496"/>
                    <a:pt x="572" y="13478"/>
                    <a:pt x="638" y="13437"/>
                  </a:cubicBezTo>
                  <a:cubicBezTo>
                    <a:pt x="757" y="13358"/>
                    <a:pt x="837" y="13218"/>
                    <a:pt x="896" y="13079"/>
                  </a:cubicBezTo>
                  <a:cubicBezTo>
                    <a:pt x="976" y="12880"/>
                    <a:pt x="1016" y="12641"/>
                    <a:pt x="1075" y="12423"/>
                  </a:cubicBezTo>
                  <a:cubicBezTo>
                    <a:pt x="2010" y="9378"/>
                    <a:pt x="3562" y="6712"/>
                    <a:pt x="5930" y="4564"/>
                  </a:cubicBezTo>
                  <a:cubicBezTo>
                    <a:pt x="8019" y="2673"/>
                    <a:pt x="10446" y="1480"/>
                    <a:pt x="13292" y="1042"/>
                  </a:cubicBezTo>
                  <a:cubicBezTo>
                    <a:pt x="13899" y="955"/>
                    <a:pt x="14505" y="912"/>
                    <a:pt x="15108" y="912"/>
                  </a:cubicBezTo>
                  <a:cubicBezTo>
                    <a:pt x="16856" y="912"/>
                    <a:pt x="18579" y="1277"/>
                    <a:pt x="20235" y="2017"/>
                  </a:cubicBezTo>
                  <a:cubicBezTo>
                    <a:pt x="23180" y="3350"/>
                    <a:pt x="25349" y="5519"/>
                    <a:pt x="26921" y="8304"/>
                  </a:cubicBezTo>
                  <a:cubicBezTo>
                    <a:pt x="27557" y="9438"/>
                    <a:pt x="28035" y="10632"/>
                    <a:pt x="28413" y="11885"/>
                  </a:cubicBezTo>
                  <a:cubicBezTo>
                    <a:pt x="28433" y="12005"/>
                    <a:pt x="28492" y="12124"/>
                    <a:pt x="28572" y="12224"/>
                  </a:cubicBezTo>
                  <a:cubicBezTo>
                    <a:pt x="28656" y="12350"/>
                    <a:pt x="28771" y="12417"/>
                    <a:pt x="28901" y="12417"/>
                  </a:cubicBezTo>
                  <a:cubicBezTo>
                    <a:pt x="28955" y="12417"/>
                    <a:pt x="29011" y="12406"/>
                    <a:pt x="29069" y="12383"/>
                  </a:cubicBezTo>
                  <a:cubicBezTo>
                    <a:pt x="29228" y="12323"/>
                    <a:pt x="29348" y="12184"/>
                    <a:pt x="29308" y="11965"/>
                  </a:cubicBezTo>
                  <a:cubicBezTo>
                    <a:pt x="29288" y="11706"/>
                    <a:pt x="29268" y="11428"/>
                    <a:pt x="29169" y="11189"/>
                  </a:cubicBezTo>
                  <a:cubicBezTo>
                    <a:pt x="28811" y="10274"/>
                    <a:pt x="28472" y="9339"/>
                    <a:pt x="28035" y="8463"/>
                  </a:cubicBezTo>
                  <a:cubicBezTo>
                    <a:pt x="26622" y="5658"/>
                    <a:pt x="24613" y="3410"/>
                    <a:pt x="21867" y="1838"/>
                  </a:cubicBezTo>
                  <a:cubicBezTo>
                    <a:pt x="19743" y="617"/>
                    <a:pt x="17478" y="1"/>
                    <a:pt x="15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2263050" y="935600"/>
              <a:ext cx="563600" cy="236375"/>
            </a:xfrm>
            <a:custGeom>
              <a:avLst/>
              <a:gdLst/>
              <a:ahLst/>
              <a:cxnLst/>
              <a:rect l="l" t="t" r="r" b="b"/>
              <a:pathLst>
                <a:path w="22544" h="9455" extrusionOk="0">
                  <a:moveTo>
                    <a:pt x="11757" y="0"/>
                  </a:moveTo>
                  <a:cubicBezTo>
                    <a:pt x="11389" y="0"/>
                    <a:pt x="11018" y="19"/>
                    <a:pt x="10645" y="56"/>
                  </a:cubicBezTo>
                  <a:cubicBezTo>
                    <a:pt x="8397" y="394"/>
                    <a:pt x="6706" y="1031"/>
                    <a:pt x="5333" y="1946"/>
                  </a:cubicBezTo>
                  <a:cubicBezTo>
                    <a:pt x="2826" y="3598"/>
                    <a:pt x="1135" y="5866"/>
                    <a:pt x="120" y="8671"/>
                  </a:cubicBezTo>
                  <a:cubicBezTo>
                    <a:pt x="80" y="8751"/>
                    <a:pt x="60" y="8811"/>
                    <a:pt x="40" y="8890"/>
                  </a:cubicBezTo>
                  <a:cubicBezTo>
                    <a:pt x="1" y="9129"/>
                    <a:pt x="120" y="9348"/>
                    <a:pt x="319" y="9427"/>
                  </a:cubicBezTo>
                  <a:cubicBezTo>
                    <a:pt x="370" y="9446"/>
                    <a:pt x="421" y="9455"/>
                    <a:pt x="472" y="9455"/>
                  </a:cubicBezTo>
                  <a:cubicBezTo>
                    <a:pt x="641" y="9455"/>
                    <a:pt x="800" y="9357"/>
                    <a:pt x="876" y="9189"/>
                  </a:cubicBezTo>
                  <a:cubicBezTo>
                    <a:pt x="936" y="9069"/>
                    <a:pt x="976" y="8950"/>
                    <a:pt x="1015" y="8830"/>
                  </a:cubicBezTo>
                  <a:cubicBezTo>
                    <a:pt x="1851" y="6582"/>
                    <a:pt x="3184" y="4692"/>
                    <a:pt x="5094" y="3220"/>
                  </a:cubicBezTo>
                  <a:cubicBezTo>
                    <a:pt x="7000" y="1746"/>
                    <a:pt x="9159" y="951"/>
                    <a:pt x="11570" y="951"/>
                  </a:cubicBezTo>
                  <a:cubicBezTo>
                    <a:pt x="11600" y="951"/>
                    <a:pt x="11630" y="951"/>
                    <a:pt x="11660" y="952"/>
                  </a:cubicBezTo>
                  <a:cubicBezTo>
                    <a:pt x="14326" y="971"/>
                    <a:pt x="16634" y="1926"/>
                    <a:pt x="18584" y="3757"/>
                  </a:cubicBezTo>
                  <a:cubicBezTo>
                    <a:pt x="19957" y="5050"/>
                    <a:pt x="20932" y="6602"/>
                    <a:pt x="21509" y="8413"/>
                  </a:cubicBezTo>
                  <a:cubicBezTo>
                    <a:pt x="21568" y="8572"/>
                    <a:pt x="21648" y="8751"/>
                    <a:pt x="21747" y="8890"/>
                  </a:cubicBezTo>
                  <a:cubicBezTo>
                    <a:pt x="21824" y="9005"/>
                    <a:pt x="21967" y="9063"/>
                    <a:pt x="22106" y="9063"/>
                  </a:cubicBezTo>
                  <a:cubicBezTo>
                    <a:pt x="22184" y="9063"/>
                    <a:pt x="22260" y="9045"/>
                    <a:pt x="22324" y="9010"/>
                  </a:cubicBezTo>
                  <a:cubicBezTo>
                    <a:pt x="22464" y="8950"/>
                    <a:pt x="22543" y="8771"/>
                    <a:pt x="22503" y="8552"/>
                  </a:cubicBezTo>
                  <a:cubicBezTo>
                    <a:pt x="22464" y="8333"/>
                    <a:pt x="22404" y="8114"/>
                    <a:pt x="22324" y="7895"/>
                  </a:cubicBezTo>
                  <a:cubicBezTo>
                    <a:pt x="21906" y="6781"/>
                    <a:pt x="21369" y="5707"/>
                    <a:pt x="20653" y="4752"/>
                  </a:cubicBezTo>
                  <a:cubicBezTo>
                    <a:pt x="18232" y="1560"/>
                    <a:pt x="15116" y="0"/>
                    <a:pt x="117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343125" y="1024550"/>
              <a:ext cx="375575" cy="176650"/>
            </a:xfrm>
            <a:custGeom>
              <a:avLst/>
              <a:gdLst/>
              <a:ahLst/>
              <a:cxnLst/>
              <a:rect l="l" t="t" r="r" b="b"/>
              <a:pathLst>
                <a:path w="15023" h="7066" extrusionOk="0">
                  <a:moveTo>
                    <a:pt x="8034" y="1"/>
                  </a:moveTo>
                  <a:cubicBezTo>
                    <a:pt x="7582" y="1"/>
                    <a:pt x="7120" y="46"/>
                    <a:pt x="6646" y="139"/>
                  </a:cubicBezTo>
                  <a:cubicBezTo>
                    <a:pt x="5651" y="318"/>
                    <a:pt x="4756" y="736"/>
                    <a:pt x="3921" y="1293"/>
                  </a:cubicBezTo>
                  <a:cubicBezTo>
                    <a:pt x="2070" y="2567"/>
                    <a:pt x="856" y="4317"/>
                    <a:pt x="61" y="6387"/>
                  </a:cubicBezTo>
                  <a:cubicBezTo>
                    <a:pt x="41" y="6446"/>
                    <a:pt x="21" y="6506"/>
                    <a:pt x="21" y="6566"/>
                  </a:cubicBezTo>
                  <a:cubicBezTo>
                    <a:pt x="1" y="6785"/>
                    <a:pt x="140" y="6984"/>
                    <a:pt x="319" y="7043"/>
                  </a:cubicBezTo>
                  <a:cubicBezTo>
                    <a:pt x="369" y="7058"/>
                    <a:pt x="419" y="7066"/>
                    <a:pt x="467" y="7066"/>
                  </a:cubicBezTo>
                  <a:cubicBezTo>
                    <a:pt x="613" y="7066"/>
                    <a:pt x="747" y="6998"/>
                    <a:pt x="837" y="6864"/>
                  </a:cubicBezTo>
                  <a:cubicBezTo>
                    <a:pt x="896" y="6785"/>
                    <a:pt x="916" y="6685"/>
                    <a:pt x="976" y="6586"/>
                  </a:cubicBezTo>
                  <a:cubicBezTo>
                    <a:pt x="1215" y="6068"/>
                    <a:pt x="1414" y="5551"/>
                    <a:pt x="1692" y="5073"/>
                  </a:cubicBezTo>
                  <a:cubicBezTo>
                    <a:pt x="2528" y="3601"/>
                    <a:pt x="3622" y="2387"/>
                    <a:pt x="5154" y="1631"/>
                  </a:cubicBezTo>
                  <a:cubicBezTo>
                    <a:pt x="6141" y="1138"/>
                    <a:pt x="7102" y="891"/>
                    <a:pt x="8038" y="891"/>
                  </a:cubicBezTo>
                  <a:cubicBezTo>
                    <a:pt x="9330" y="891"/>
                    <a:pt x="10571" y="1362"/>
                    <a:pt x="11760" y="2308"/>
                  </a:cubicBezTo>
                  <a:cubicBezTo>
                    <a:pt x="12794" y="3124"/>
                    <a:pt x="13511" y="4198"/>
                    <a:pt x="14028" y="5392"/>
                  </a:cubicBezTo>
                  <a:cubicBezTo>
                    <a:pt x="14068" y="5511"/>
                    <a:pt x="14107" y="5611"/>
                    <a:pt x="14187" y="5710"/>
                  </a:cubicBezTo>
                  <a:cubicBezTo>
                    <a:pt x="14272" y="5851"/>
                    <a:pt x="14406" y="5932"/>
                    <a:pt x="14548" y="5932"/>
                  </a:cubicBezTo>
                  <a:cubicBezTo>
                    <a:pt x="14606" y="5932"/>
                    <a:pt x="14666" y="5918"/>
                    <a:pt x="14724" y="5889"/>
                  </a:cubicBezTo>
                  <a:cubicBezTo>
                    <a:pt x="14923" y="5810"/>
                    <a:pt x="15023" y="5611"/>
                    <a:pt x="14983" y="5372"/>
                  </a:cubicBezTo>
                  <a:cubicBezTo>
                    <a:pt x="14983" y="5332"/>
                    <a:pt x="14963" y="5272"/>
                    <a:pt x="14943" y="5213"/>
                  </a:cubicBezTo>
                  <a:cubicBezTo>
                    <a:pt x="14366" y="3800"/>
                    <a:pt x="13530" y="2586"/>
                    <a:pt x="12357" y="1612"/>
                  </a:cubicBezTo>
                  <a:cubicBezTo>
                    <a:pt x="11057" y="559"/>
                    <a:pt x="9613" y="1"/>
                    <a:pt x="8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9"/>
          <p:cNvSpPr/>
          <p:nvPr/>
        </p:nvSpPr>
        <p:spPr>
          <a:xfrm rot="-1472198">
            <a:off x="1016804" y="1972493"/>
            <a:ext cx="1026939" cy="1198498"/>
          </a:xfrm>
          <a:custGeom>
            <a:avLst/>
            <a:gdLst/>
            <a:ahLst/>
            <a:cxnLst/>
            <a:rect l="l" t="t" r="r" b="b"/>
            <a:pathLst>
              <a:path w="23339" h="27238" extrusionOk="0">
                <a:moveTo>
                  <a:pt x="7819" y="15440"/>
                </a:moveTo>
                <a:cubicBezTo>
                  <a:pt x="7814" y="15449"/>
                  <a:pt x="7810" y="15458"/>
                  <a:pt x="7806" y="15466"/>
                </a:cubicBezTo>
                <a:lnTo>
                  <a:pt x="7806" y="15466"/>
                </a:lnTo>
                <a:lnTo>
                  <a:pt x="7819" y="15440"/>
                </a:lnTo>
                <a:close/>
                <a:moveTo>
                  <a:pt x="7502" y="21482"/>
                </a:moveTo>
                <a:lnTo>
                  <a:pt x="7501" y="21488"/>
                </a:lnTo>
                <a:cubicBezTo>
                  <a:pt x="7502" y="21486"/>
                  <a:pt x="7502" y="21484"/>
                  <a:pt x="7502" y="21482"/>
                </a:cubicBezTo>
                <a:close/>
                <a:moveTo>
                  <a:pt x="7402" y="21607"/>
                </a:moveTo>
                <a:cubicBezTo>
                  <a:pt x="7400" y="21608"/>
                  <a:pt x="7398" y="21609"/>
                  <a:pt x="7396" y="21610"/>
                </a:cubicBezTo>
                <a:lnTo>
                  <a:pt x="7396" y="21610"/>
                </a:lnTo>
                <a:cubicBezTo>
                  <a:pt x="7398" y="21609"/>
                  <a:pt x="7400" y="21608"/>
                  <a:pt x="7402" y="21607"/>
                </a:cubicBezTo>
                <a:close/>
                <a:moveTo>
                  <a:pt x="2105" y="22387"/>
                </a:moveTo>
                <a:cubicBezTo>
                  <a:pt x="2100" y="22400"/>
                  <a:pt x="2095" y="22413"/>
                  <a:pt x="2089" y="22423"/>
                </a:cubicBezTo>
                <a:cubicBezTo>
                  <a:pt x="2096" y="22410"/>
                  <a:pt x="2101" y="22398"/>
                  <a:pt x="2105" y="22387"/>
                </a:cubicBezTo>
                <a:close/>
                <a:moveTo>
                  <a:pt x="2845" y="26522"/>
                </a:moveTo>
                <a:lnTo>
                  <a:pt x="2845" y="26522"/>
                </a:lnTo>
                <a:cubicBezTo>
                  <a:pt x="2806" y="26621"/>
                  <a:pt x="2706" y="26701"/>
                  <a:pt x="2607" y="26760"/>
                </a:cubicBezTo>
                <a:cubicBezTo>
                  <a:pt x="2666" y="26661"/>
                  <a:pt x="2746" y="26581"/>
                  <a:pt x="2845" y="26522"/>
                </a:cubicBezTo>
                <a:close/>
                <a:moveTo>
                  <a:pt x="21627" y="0"/>
                </a:moveTo>
                <a:cubicBezTo>
                  <a:pt x="21568" y="40"/>
                  <a:pt x="21508" y="80"/>
                  <a:pt x="21468" y="139"/>
                </a:cubicBezTo>
                <a:cubicBezTo>
                  <a:pt x="21349" y="139"/>
                  <a:pt x="21548" y="40"/>
                  <a:pt x="21468" y="20"/>
                </a:cubicBezTo>
                <a:lnTo>
                  <a:pt x="21468" y="20"/>
                </a:lnTo>
                <a:cubicBezTo>
                  <a:pt x="21409" y="100"/>
                  <a:pt x="21329" y="179"/>
                  <a:pt x="21170" y="239"/>
                </a:cubicBezTo>
                <a:cubicBezTo>
                  <a:pt x="21110" y="299"/>
                  <a:pt x="21030" y="378"/>
                  <a:pt x="20931" y="458"/>
                </a:cubicBezTo>
                <a:lnTo>
                  <a:pt x="20951" y="418"/>
                </a:lnTo>
                <a:lnTo>
                  <a:pt x="20951" y="418"/>
                </a:lnTo>
                <a:cubicBezTo>
                  <a:pt x="20851" y="517"/>
                  <a:pt x="20772" y="617"/>
                  <a:pt x="20692" y="716"/>
                </a:cubicBezTo>
                <a:cubicBezTo>
                  <a:pt x="20633" y="796"/>
                  <a:pt x="20593" y="856"/>
                  <a:pt x="20533" y="915"/>
                </a:cubicBezTo>
                <a:cubicBezTo>
                  <a:pt x="20414" y="1035"/>
                  <a:pt x="20314" y="1134"/>
                  <a:pt x="20215" y="1234"/>
                </a:cubicBezTo>
                <a:cubicBezTo>
                  <a:pt x="19996" y="1453"/>
                  <a:pt x="19757" y="1651"/>
                  <a:pt x="19439" y="1990"/>
                </a:cubicBezTo>
                <a:lnTo>
                  <a:pt x="19578" y="2010"/>
                </a:lnTo>
                <a:cubicBezTo>
                  <a:pt x="19439" y="2149"/>
                  <a:pt x="19379" y="2149"/>
                  <a:pt x="19300" y="2209"/>
                </a:cubicBezTo>
                <a:cubicBezTo>
                  <a:pt x="19300" y="2257"/>
                  <a:pt x="19310" y="2276"/>
                  <a:pt x="19328" y="2276"/>
                </a:cubicBezTo>
                <a:cubicBezTo>
                  <a:pt x="19395" y="2276"/>
                  <a:pt x="19562" y="2013"/>
                  <a:pt x="19648" y="2013"/>
                </a:cubicBezTo>
                <a:cubicBezTo>
                  <a:pt x="19672" y="2013"/>
                  <a:pt x="19690" y="2034"/>
                  <a:pt x="19697" y="2089"/>
                </a:cubicBezTo>
                <a:cubicBezTo>
                  <a:pt x="19346" y="2109"/>
                  <a:pt x="18823" y="3085"/>
                  <a:pt x="18502" y="3085"/>
                </a:cubicBezTo>
                <a:cubicBezTo>
                  <a:pt x="18496" y="3085"/>
                  <a:pt x="18490" y="3085"/>
                  <a:pt x="18484" y="3084"/>
                </a:cubicBezTo>
                <a:lnTo>
                  <a:pt x="18484" y="3084"/>
                </a:lnTo>
                <a:cubicBezTo>
                  <a:pt x="18285" y="3303"/>
                  <a:pt x="18643" y="3104"/>
                  <a:pt x="18444" y="3323"/>
                </a:cubicBezTo>
                <a:lnTo>
                  <a:pt x="18344" y="3343"/>
                </a:lnTo>
                <a:lnTo>
                  <a:pt x="18364" y="3462"/>
                </a:lnTo>
                <a:cubicBezTo>
                  <a:pt x="18266" y="3561"/>
                  <a:pt x="18167" y="3600"/>
                  <a:pt x="18104" y="3600"/>
                </a:cubicBezTo>
                <a:cubicBezTo>
                  <a:pt x="18078" y="3600"/>
                  <a:pt x="18058" y="3593"/>
                  <a:pt x="18046" y="3581"/>
                </a:cubicBezTo>
                <a:cubicBezTo>
                  <a:pt x="18066" y="3542"/>
                  <a:pt x="18106" y="3462"/>
                  <a:pt x="18146" y="3422"/>
                </a:cubicBezTo>
                <a:lnTo>
                  <a:pt x="18146" y="3422"/>
                </a:lnTo>
                <a:cubicBezTo>
                  <a:pt x="17927" y="3542"/>
                  <a:pt x="17728" y="3940"/>
                  <a:pt x="17648" y="4019"/>
                </a:cubicBezTo>
                <a:lnTo>
                  <a:pt x="17847" y="3860"/>
                </a:lnTo>
                <a:lnTo>
                  <a:pt x="17847" y="3860"/>
                </a:lnTo>
                <a:cubicBezTo>
                  <a:pt x="17389" y="4517"/>
                  <a:pt x="16653" y="5213"/>
                  <a:pt x="16275" y="5929"/>
                </a:cubicBezTo>
                <a:lnTo>
                  <a:pt x="16355" y="5909"/>
                </a:lnTo>
                <a:lnTo>
                  <a:pt x="16355" y="5909"/>
                </a:lnTo>
                <a:cubicBezTo>
                  <a:pt x="16056" y="6446"/>
                  <a:pt x="15997" y="6247"/>
                  <a:pt x="15619" y="6785"/>
                </a:cubicBezTo>
                <a:lnTo>
                  <a:pt x="15619" y="6765"/>
                </a:lnTo>
                <a:cubicBezTo>
                  <a:pt x="15579" y="6904"/>
                  <a:pt x="15499" y="7043"/>
                  <a:pt x="15360" y="7183"/>
                </a:cubicBezTo>
                <a:cubicBezTo>
                  <a:pt x="15374" y="7142"/>
                  <a:pt x="15366" y="7128"/>
                  <a:pt x="15346" y="7128"/>
                </a:cubicBezTo>
                <a:cubicBezTo>
                  <a:pt x="15303" y="7128"/>
                  <a:pt x="15200" y="7200"/>
                  <a:pt x="15154" y="7200"/>
                </a:cubicBezTo>
                <a:cubicBezTo>
                  <a:pt x="15130" y="7200"/>
                  <a:pt x="15120" y="7181"/>
                  <a:pt x="15141" y="7123"/>
                </a:cubicBezTo>
                <a:lnTo>
                  <a:pt x="15141" y="7123"/>
                </a:lnTo>
                <a:cubicBezTo>
                  <a:pt x="14823" y="7700"/>
                  <a:pt x="15002" y="7421"/>
                  <a:pt x="14902" y="7899"/>
                </a:cubicBezTo>
                <a:lnTo>
                  <a:pt x="14763" y="7919"/>
                </a:lnTo>
                <a:cubicBezTo>
                  <a:pt x="14743" y="8078"/>
                  <a:pt x="14763" y="8118"/>
                  <a:pt x="14564" y="8396"/>
                </a:cubicBezTo>
                <a:cubicBezTo>
                  <a:pt x="14606" y="8305"/>
                  <a:pt x="14589" y="8286"/>
                  <a:pt x="14553" y="8286"/>
                </a:cubicBezTo>
                <a:cubicBezTo>
                  <a:pt x="14527" y="8286"/>
                  <a:pt x="14490" y="8296"/>
                  <a:pt x="14461" y="8296"/>
                </a:cubicBezTo>
                <a:cubicBezTo>
                  <a:pt x="14416" y="8296"/>
                  <a:pt x="14386" y="8273"/>
                  <a:pt x="14425" y="8158"/>
                </a:cubicBezTo>
                <a:lnTo>
                  <a:pt x="14425" y="8158"/>
                </a:lnTo>
                <a:cubicBezTo>
                  <a:pt x="13828" y="8536"/>
                  <a:pt x="13928" y="9073"/>
                  <a:pt x="13490" y="9113"/>
                </a:cubicBezTo>
                <a:cubicBezTo>
                  <a:pt x="13490" y="9203"/>
                  <a:pt x="13513" y="9238"/>
                  <a:pt x="13550" y="9238"/>
                </a:cubicBezTo>
                <a:cubicBezTo>
                  <a:pt x="13662" y="9238"/>
                  <a:pt x="13897" y="8906"/>
                  <a:pt x="13929" y="8906"/>
                </a:cubicBezTo>
                <a:cubicBezTo>
                  <a:pt x="13934" y="8906"/>
                  <a:pt x="13934" y="8914"/>
                  <a:pt x="13928" y="8933"/>
                </a:cubicBezTo>
                <a:cubicBezTo>
                  <a:pt x="13939" y="8929"/>
                  <a:pt x="13949" y="8927"/>
                  <a:pt x="13957" y="8927"/>
                </a:cubicBezTo>
                <a:cubicBezTo>
                  <a:pt x="14061" y="8927"/>
                  <a:pt x="13896" y="9263"/>
                  <a:pt x="13748" y="9411"/>
                </a:cubicBezTo>
                <a:cubicBezTo>
                  <a:pt x="13609" y="9570"/>
                  <a:pt x="13231" y="9471"/>
                  <a:pt x="12893" y="9908"/>
                </a:cubicBezTo>
                <a:cubicBezTo>
                  <a:pt x="12913" y="9869"/>
                  <a:pt x="12913" y="9849"/>
                  <a:pt x="12953" y="9809"/>
                </a:cubicBezTo>
                <a:lnTo>
                  <a:pt x="12953" y="9809"/>
                </a:lnTo>
                <a:cubicBezTo>
                  <a:pt x="12754" y="9928"/>
                  <a:pt x="12754" y="10167"/>
                  <a:pt x="12495" y="10306"/>
                </a:cubicBezTo>
                <a:cubicBezTo>
                  <a:pt x="12535" y="10505"/>
                  <a:pt x="12276" y="10545"/>
                  <a:pt x="12415" y="10704"/>
                </a:cubicBezTo>
                <a:lnTo>
                  <a:pt x="12714" y="10286"/>
                </a:lnTo>
                <a:lnTo>
                  <a:pt x="12714" y="10286"/>
                </a:lnTo>
                <a:cubicBezTo>
                  <a:pt x="12555" y="10545"/>
                  <a:pt x="12575" y="10903"/>
                  <a:pt x="12177" y="11202"/>
                </a:cubicBezTo>
                <a:cubicBezTo>
                  <a:pt x="12177" y="11142"/>
                  <a:pt x="12216" y="11003"/>
                  <a:pt x="12256" y="10903"/>
                </a:cubicBezTo>
                <a:lnTo>
                  <a:pt x="12256" y="10903"/>
                </a:lnTo>
                <a:cubicBezTo>
                  <a:pt x="12117" y="10983"/>
                  <a:pt x="12117" y="11142"/>
                  <a:pt x="11978" y="11202"/>
                </a:cubicBezTo>
                <a:cubicBezTo>
                  <a:pt x="11838" y="11042"/>
                  <a:pt x="12336" y="10704"/>
                  <a:pt x="12415" y="10366"/>
                </a:cubicBezTo>
                <a:lnTo>
                  <a:pt x="12415" y="10366"/>
                </a:lnTo>
                <a:cubicBezTo>
                  <a:pt x="12290" y="10413"/>
                  <a:pt x="12201" y="10721"/>
                  <a:pt x="12130" y="10721"/>
                </a:cubicBezTo>
                <a:cubicBezTo>
                  <a:pt x="12112" y="10721"/>
                  <a:pt x="12094" y="10699"/>
                  <a:pt x="12077" y="10645"/>
                </a:cubicBezTo>
                <a:lnTo>
                  <a:pt x="12077" y="10645"/>
                </a:lnTo>
                <a:cubicBezTo>
                  <a:pt x="12157" y="11003"/>
                  <a:pt x="11699" y="11042"/>
                  <a:pt x="11620" y="11480"/>
                </a:cubicBezTo>
                <a:lnTo>
                  <a:pt x="11540" y="11381"/>
                </a:lnTo>
                <a:cubicBezTo>
                  <a:pt x="11520" y="11421"/>
                  <a:pt x="11480" y="11560"/>
                  <a:pt x="11421" y="11639"/>
                </a:cubicBezTo>
                <a:lnTo>
                  <a:pt x="11421" y="11381"/>
                </a:lnTo>
                <a:cubicBezTo>
                  <a:pt x="11321" y="11719"/>
                  <a:pt x="10943" y="11759"/>
                  <a:pt x="10824" y="12037"/>
                </a:cubicBezTo>
                <a:cubicBezTo>
                  <a:pt x="10961" y="11864"/>
                  <a:pt x="11025" y="11814"/>
                  <a:pt x="11062" y="11814"/>
                </a:cubicBezTo>
                <a:cubicBezTo>
                  <a:pt x="11112" y="11814"/>
                  <a:pt x="11113" y="11906"/>
                  <a:pt x="11182" y="11906"/>
                </a:cubicBezTo>
                <a:cubicBezTo>
                  <a:pt x="11202" y="11906"/>
                  <a:pt x="11227" y="11898"/>
                  <a:pt x="11261" y="11878"/>
                </a:cubicBezTo>
                <a:lnTo>
                  <a:pt x="11261" y="11878"/>
                </a:lnTo>
                <a:cubicBezTo>
                  <a:pt x="10903" y="12555"/>
                  <a:pt x="10744" y="12037"/>
                  <a:pt x="10267" y="12654"/>
                </a:cubicBezTo>
                <a:cubicBezTo>
                  <a:pt x="10320" y="12587"/>
                  <a:pt x="10428" y="12511"/>
                  <a:pt x="10474" y="12511"/>
                </a:cubicBezTo>
                <a:cubicBezTo>
                  <a:pt x="10497" y="12511"/>
                  <a:pt x="10505" y="12529"/>
                  <a:pt x="10485" y="12574"/>
                </a:cubicBezTo>
                <a:cubicBezTo>
                  <a:pt x="10366" y="12694"/>
                  <a:pt x="10187" y="12813"/>
                  <a:pt x="10088" y="12853"/>
                </a:cubicBezTo>
                <a:cubicBezTo>
                  <a:pt x="9948" y="13024"/>
                  <a:pt x="9938" y="13064"/>
                  <a:pt x="9974" y="13064"/>
                </a:cubicBezTo>
                <a:cubicBezTo>
                  <a:pt x="10006" y="13064"/>
                  <a:pt x="10075" y="13032"/>
                  <a:pt x="10118" y="13032"/>
                </a:cubicBezTo>
                <a:cubicBezTo>
                  <a:pt x="10150" y="13032"/>
                  <a:pt x="10168" y="13050"/>
                  <a:pt x="10147" y="13112"/>
                </a:cubicBezTo>
                <a:cubicBezTo>
                  <a:pt x="9908" y="13151"/>
                  <a:pt x="10008" y="13350"/>
                  <a:pt x="9889" y="13569"/>
                </a:cubicBezTo>
                <a:lnTo>
                  <a:pt x="9789" y="13490"/>
                </a:lnTo>
                <a:lnTo>
                  <a:pt x="9789" y="13490"/>
                </a:lnTo>
                <a:cubicBezTo>
                  <a:pt x="9312" y="13927"/>
                  <a:pt x="9889" y="13788"/>
                  <a:pt x="9431" y="14166"/>
                </a:cubicBezTo>
                <a:lnTo>
                  <a:pt x="9451" y="13868"/>
                </a:lnTo>
                <a:lnTo>
                  <a:pt x="9292" y="14126"/>
                </a:lnTo>
                <a:lnTo>
                  <a:pt x="9232" y="13987"/>
                </a:lnTo>
                <a:cubicBezTo>
                  <a:pt x="9093" y="14305"/>
                  <a:pt x="9013" y="14365"/>
                  <a:pt x="8774" y="14584"/>
                </a:cubicBezTo>
                <a:cubicBezTo>
                  <a:pt x="8894" y="14584"/>
                  <a:pt x="8934" y="14763"/>
                  <a:pt x="8735" y="14982"/>
                </a:cubicBezTo>
                <a:cubicBezTo>
                  <a:pt x="8702" y="15000"/>
                  <a:pt x="8681" y="15006"/>
                  <a:pt x="8666" y="15006"/>
                </a:cubicBezTo>
                <a:cubicBezTo>
                  <a:pt x="8634" y="15006"/>
                  <a:pt x="8634" y="14976"/>
                  <a:pt x="8620" y="14976"/>
                </a:cubicBezTo>
                <a:cubicBezTo>
                  <a:pt x="8606" y="14976"/>
                  <a:pt x="8575" y="15009"/>
                  <a:pt x="8476" y="15141"/>
                </a:cubicBezTo>
                <a:cubicBezTo>
                  <a:pt x="8476" y="15022"/>
                  <a:pt x="8456" y="14882"/>
                  <a:pt x="8655" y="14823"/>
                </a:cubicBezTo>
                <a:cubicBezTo>
                  <a:pt x="8635" y="14783"/>
                  <a:pt x="8655" y="14703"/>
                  <a:pt x="8635" y="14664"/>
                </a:cubicBezTo>
                <a:cubicBezTo>
                  <a:pt x="8436" y="14763"/>
                  <a:pt x="8297" y="15042"/>
                  <a:pt x="8197" y="15161"/>
                </a:cubicBezTo>
                <a:cubicBezTo>
                  <a:pt x="8237" y="15121"/>
                  <a:pt x="8277" y="15062"/>
                  <a:pt x="8317" y="15062"/>
                </a:cubicBezTo>
                <a:lnTo>
                  <a:pt x="8078" y="15619"/>
                </a:lnTo>
                <a:cubicBezTo>
                  <a:pt x="8068" y="15621"/>
                  <a:pt x="8058" y="15622"/>
                  <a:pt x="8050" y="15622"/>
                </a:cubicBezTo>
                <a:cubicBezTo>
                  <a:pt x="7983" y="15622"/>
                  <a:pt x="8001" y="15551"/>
                  <a:pt x="8018" y="15479"/>
                </a:cubicBezTo>
                <a:lnTo>
                  <a:pt x="8018" y="15479"/>
                </a:lnTo>
                <a:cubicBezTo>
                  <a:pt x="7959" y="15579"/>
                  <a:pt x="7939" y="15678"/>
                  <a:pt x="7839" y="15818"/>
                </a:cubicBezTo>
                <a:cubicBezTo>
                  <a:pt x="7801" y="15722"/>
                  <a:pt x="7708" y="15663"/>
                  <a:pt x="7806" y="15466"/>
                </a:cubicBezTo>
                <a:lnTo>
                  <a:pt x="7806" y="15466"/>
                </a:lnTo>
                <a:lnTo>
                  <a:pt x="7561" y="15937"/>
                </a:lnTo>
                <a:cubicBezTo>
                  <a:pt x="7514" y="15937"/>
                  <a:pt x="7372" y="16021"/>
                  <a:pt x="7320" y="16021"/>
                </a:cubicBezTo>
                <a:cubicBezTo>
                  <a:pt x="7305" y="16021"/>
                  <a:pt x="7298" y="16014"/>
                  <a:pt x="7302" y="15997"/>
                </a:cubicBezTo>
                <a:lnTo>
                  <a:pt x="7302" y="15997"/>
                </a:lnTo>
                <a:cubicBezTo>
                  <a:pt x="7043" y="16196"/>
                  <a:pt x="6964" y="16693"/>
                  <a:pt x="6626" y="16952"/>
                </a:cubicBezTo>
                <a:cubicBezTo>
                  <a:pt x="6626" y="16991"/>
                  <a:pt x="6626" y="17031"/>
                  <a:pt x="6566" y="17111"/>
                </a:cubicBezTo>
                <a:cubicBezTo>
                  <a:pt x="6307" y="17389"/>
                  <a:pt x="5989" y="17549"/>
                  <a:pt x="5810" y="17986"/>
                </a:cubicBezTo>
                <a:lnTo>
                  <a:pt x="5492" y="18066"/>
                </a:lnTo>
                <a:cubicBezTo>
                  <a:pt x="5424" y="18167"/>
                  <a:pt x="5450" y="18186"/>
                  <a:pt x="5502" y="18186"/>
                </a:cubicBezTo>
                <a:cubicBezTo>
                  <a:pt x="5532" y="18186"/>
                  <a:pt x="5570" y="18180"/>
                  <a:pt x="5603" y="18180"/>
                </a:cubicBezTo>
                <a:cubicBezTo>
                  <a:pt x="5680" y="18180"/>
                  <a:pt x="5727" y="18214"/>
                  <a:pt x="5571" y="18444"/>
                </a:cubicBezTo>
                <a:cubicBezTo>
                  <a:pt x="5485" y="18574"/>
                  <a:pt x="5432" y="18612"/>
                  <a:pt x="5394" y="18612"/>
                </a:cubicBezTo>
                <a:cubicBezTo>
                  <a:pt x="5338" y="18612"/>
                  <a:pt x="5312" y="18531"/>
                  <a:pt x="5254" y="18531"/>
                </a:cubicBezTo>
                <a:cubicBezTo>
                  <a:pt x="5242" y="18531"/>
                  <a:pt x="5229" y="18534"/>
                  <a:pt x="5213" y="18543"/>
                </a:cubicBezTo>
                <a:cubicBezTo>
                  <a:pt x="5153" y="18762"/>
                  <a:pt x="5054" y="19160"/>
                  <a:pt x="4696" y="19359"/>
                </a:cubicBezTo>
                <a:cubicBezTo>
                  <a:pt x="4755" y="19240"/>
                  <a:pt x="4835" y="19180"/>
                  <a:pt x="4895" y="19081"/>
                </a:cubicBezTo>
                <a:lnTo>
                  <a:pt x="4895" y="19081"/>
                </a:lnTo>
                <a:lnTo>
                  <a:pt x="4636" y="19220"/>
                </a:lnTo>
                <a:cubicBezTo>
                  <a:pt x="4716" y="18932"/>
                  <a:pt x="4873" y="18773"/>
                  <a:pt x="4777" y="18773"/>
                </a:cubicBezTo>
                <a:cubicBezTo>
                  <a:pt x="4753" y="18773"/>
                  <a:pt x="4715" y="18782"/>
                  <a:pt x="4656" y="18802"/>
                </a:cubicBezTo>
                <a:cubicBezTo>
                  <a:pt x="4895" y="19081"/>
                  <a:pt x="3940" y="19697"/>
                  <a:pt x="4178" y="19956"/>
                </a:cubicBezTo>
                <a:lnTo>
                  <a:pt x="3999" y="20055"/>
                </a:lnTo>
                <a:cubicBezTo>
                  <a:pt x="4039" y="20016"/>
                  <a:pt x="4039" y="19996"/>
                  <a:pt x="4079" y="19956"/>
                </a:cubicBezTo>
                <a:lnTo>
                  <a:pt x="4079" y="19956"/>
                </a:lnTo>
                <a:cubicBezTo>
                  <a:pt x="3701" y="20135"/>
                  <a:pt x="4079" y="20334"/>
                  <a:pt x="3721" y="20672"/>
                </a:cubicBezTo>
                <a:cubicBezTo>
                  <a:pt x="3648" y="20733"/>
                  <a:pt x="3576" y="20778"/>
                  <a:pt x="3539" y="20778"/>
                </a:cubicBezTo>
                <a:cubicBezTo>
                  <a:pt x="3515" y="20778"/>
                  <a:pt x="3506" y="20759"/>
                  <a:pt x="3522" y="20712"/>
                </a:cubicBezTo>
                <a:lnTo>
                  <a:pt x="3522" y="20712"/>
                </a:lnTo>
                <a:lnTo>
                  <a:pt x="3343" y="21050"/>
                </a:lnTo>
                <a:cubicBezTo>
                  <a:pt x="3319" y="21082"/>
                  <a:pt x="3298" y="21095"/>
                  <a:pt x="3284" y="21095"/>
                </a:cubicBezTo>
                <a:cubicBezTo>
                  <a:pt x="3264" y="21095"/>
                  <a:pt x="3259" y="21066"/>
                  <a:pt x="3283" y="21030"/>
                </a:cubicBezTo>
                <a:lnTo>
                  <a:pt x="3283" y="21030"/>
                </a:lnTo>
                <a:lnTo>
                  <a:pt x="2965" y="21448"/>
                </a:lnTo>
                <a:lnTo>
                  <a:pt x="2945" y="21428"/>
                </a:lnTo>
                <a:cubicBezTo>
                  <a:pt x="2945" y="21528"/>
                  <a:pt x="2885" y="21727"/>
                  <a:pt x="2845" y="21826"/>
                </a:cubicBezTo>
                <a:cubicBezTo>
                  <a:pt x="2821" y="21842"/>
                  <a:pt x="2808" y="21849"/>
                  <a:pt x="2801" y="21849"/>
                </a:cubicBezTo>
                <a:cubicBezTo>
                  <a:pt x="2774" y="21849"/>
                  <a:pt x="2853" y="21747"/>
                  <a:pt x="2806" y="21747"/>
                </a:cubicBezTo>
                <a:lnTo>
                  <a:pt x="2666" y="22045"/>
                </a:lnTo>
                <a:cubicBezTo>
                  <a:pt x="2660" y="22046"/>
                  <a:pt x="2654" y="22046"/>
                  <a:pt x="2649" y="22046"/>
                </a:cubicBezTo>
                <a:cubicBezTo>
                  <a:pt x="2517" y="22046"/>
                  <a:pt x="2633" y="21820"/>
                  <a:pt x="2786" y="21667"/>
                </a:cubicBezTo>
                <a:cubicBezTo>
                  <a:pt x="2769" y="21666"/>
                  <a:pt x="2754" y="21666"/>
                  <a:pt x="2740" y="21666"/>
                </a:cubicBezTo>
                <a:cubicBezTo>
                  <a:pt x="2331" y="21666"/>
                  <a:pt x="2647" y="21937"/>
                  <a:pt x="2089" y="22264"/>
                </a:cubicBezTo>
                <a:lnTo>
                  <a:pt x="2248" y="22005"/>
                </a:lnTo>
                <a:cubicBezTo>
                  <a:pt x="1970" y="22005"/>
                  <a:pt x="1870" y="22244"/>
                  <a:pt x="1552" y="22403"/>
                </a:cubicBezTo>
                <a:cubicBezTo>
                  <a:pt x="1629" y="22390"/>
                  <a:pt x="1893" y="22271"/>
                  <a:pt x="2031" y="22271"/>
                </a:cubicBezTo>
                <a:cubicBezTo>
                  <a:pt x="2100" y="22271"/>
                  <a:pt x="2137" y="22301"/>
                  <a:pt x="2105" y="22387"/>
                </a:cubicBezTo>
                <a:lnTo>
                  <a:pt x="2105" y="22387"/>
                </a:lnTo>
                <a:cubicBezTo>
                  <a:pt x="2141" y="22299"/>
                  <a:pt x="2182" y="22164"/>
                  <a:pt x="2268" y="22164"/>
                </a:cubicBezTo>
                <a:cubicBezTo>
                  <a:pt x="2328" y="22344"/>
                  <a:pt x="2229" y="22344"/>
                  <a:pt x="2089" y="22423"/>
                </a:cubicBezTo>
                <a:cubicBezTo>
                  <a:pt x="2010" y="22483"/>
                  <a:pt x="1910" y="22562"/>
                  <a:pt x="1831" y="22761"/>
                </a:cubicBezTo>
                <a:cubicBezTo>
                  <a:pt x="1811" y="22746"/>
                  <a:pt x="1792" y="22738"/>
                  <a:pt x="1773" y="22738"/>
                </a:cubicBezTo>
                <a:cubicBezTo>
                  <a:pt x="1697" y="22738"/>
                  <a:pt x="1620" y="22856"/>
                  <a:pt x="1492" y="23000"/>
                </a:cubicBezTo>
                <a:lnTo>
                  <a:pt x="1393" y="22881"/>
                </a:lnTo>
                <a:cubicBezTo>
                  <a:pt x="1254" y="23100"/>
                  <a:pt x="1333" y="23139"/>
                  <a:pt x="1293" y="23299"/>
                </a:cubicBezTo>
                <a:cubicBezTo>
                  <a:pt x="1179" y="23401"/>
                  <a:pt x="1085" y="23432"/>
                  <a:pt x="1002" y="23432"/>
                </a:cubicBezTo>
                <a:cubicBezTo>
                  <a:pt x="941" y="23432"/>
                  <a:pt x="887" y="23415"/>
                  <a:pt x="836" y="23398"/>
                </a:cubicBezTo>
                <a:cubicBezTo>
                  <a:pt x="727" y="23514"/>
                  <a:pt x="745" y="23535"/>
                  <a:pt x="796" y="23535"/>
                </a:cubicBezTo>
                <a:cubicBezTo>
                  <a:pt x="826" y="23535"/>
                  <a:pt x="866" y="23528"/>
                  <a:pt x="900" y="23528"/>
                </a:cubicBezTo>
                <a:cubicBezTo>
                  <a:pt x="969" y="23528"/>
                  <a:pt x="1012" y="23557"/>
                  <a:pt x="876" y="23736"/>
                </a:cubicBezTo>
                <a:cubicBezTo>
                  <a:pt x="796" y="23776"/>
                  <a:pt x="736" y="23836"/>
                  <a:pt x="677" y="23895"/>
                </a:cubicBezTo>
                <a:cubicBezTo>
                  <a:pt x="657" y="23935"/>
                  <a:pt x="637" y="23955"/>
                  <a:pt x="597" y="23995"/>
                </a:cubicBezTo>
                <a:cubicBezTo>
                  <a:pt x="557" y="24035"/>
                  <a:pt x="517" y="24075"/>
                  <a:pt x="478" y="24134"/>
                </a:cubicBezTo>
                <a:cubicBezTo>
                  <a:pt x="398" y="24234"/>
                  <a:pt x="318" y="24333"/>
                  <a:pt x="239" y="24453"/>
                </a:cubicBezTo>
                <a:cubicBezTo>
                  <a:pt x="219" y="24512"/>
                  <a:pt x="120" y="24552"/>
                  <a:pt x="239" y="24651"/>
                </a:cubicBezTo>
                <a:cubicBezTo>
                  <a:pt x="279" y="24691"/>
                  <a:pt x="318" y="24731"/>
                  <a:pt x="358" y="24771"/>
                </a:cubicBezTo>
                <a:cubicBezTo>
                  <a:pt x="378" y="24811"/>
                  <a:pt x="338" y="24831"/>
                  <a:pt x="338" y="24850"/>
                </a:cubicBezTo>
                <a:cubicBezTo>
                  <a:pt x="288" y="24926"/>
                  <a:pt x="266" y="24949"/>
                  <a:pt x="257" y="24949"/>
                </a:cubicBezTo>
                <a:cubicBezTo>
                  <a:pt x="240" y="24949"/>
                  <a:pt x="265" y="24875"/>
                  <a:pt x="254" y="24875"/>
                </a:cubicBezTo>
                <a:cubicBezTo>
                  <a:pt x="252" y="24875"/>
                  <a:pt x="247" y="24880"/>
                  <a:pt x="239" y="24890"/>
                </a:cubicBezTo>
                <a:cubicBezTo>
                  <a:pt x="219" y="24970"/>
                  <a:pt x="199" y="25030"/>
                  <a:pt x="179" y="25089"/>
                </a:cubicBezTo>
                <a:cubicBezTo>
                  <a:pt x="168" y="25113"/>
                  <a:pt x="156" y="25122"/>
                  <a:pt x="148" y="25122"/>
                </a:cubicBezTo>
                <a:cubicBezTo>
                  <a:pt x="143" y="25122"/>
                  <a:pt x="139" y="25117"/>
                  <a:pt x="139" y="25109"/>
                </a:cubicBezTo>
                <a:lnTo>
                  <a:pt x="139" y="25109"/>
                </a:lnTo>
                <a:cubicBezTo>
                  <a:pt x="80" y="25248"/>
                  <a:pt x="179" y="25149"/>
                  <a:pt x="80" y="25288"/>
                </a:cubicBezTo>
                <a:cubicBezTo>
                  <a:pt x="80" y="25308"/>
                  <a:pt x="60" y="25308"/>
                  <a:pt x="40" y="25328"/>
                </a:cubicBezTo>
                <a:cubicBezTo>
                  <a:pt x="40" y="25348"/>
                  <a:pt x="40" y="25348"/>
                  <a:pt x="40" y="25348"/>
                </a:cubicBezTo>
                <a:cubicBezTo>
                  <a:pt x="20" y="25368"/>
                  <a:pt x="20" y="25368"/>
                  <a:pt x="20" y="25368"/>
                </a:cubicBezTo>
                <a:lnTo>
                  <a:pt x="0" y="25368"/>
                </a:lnTo>
                <a:lnTo>
                  <a:pt x="20" y="25388"/>
                </a:lnTo>
                <a:cubicBezTo>
                  <a:pt x="40" y="25427"/>
                  <a:pt x="60" y="25467"/>
                  <a:pt x="80" y="25527"/>
                </a:cubicBezTo>
                <a:cubicBezTo>
                  <a:pt x="120" y="25646"/>
                  <a:pt x="100" y="25825"/>
                  <a:pt x="159" y="25965"/>
                </a:cubicBezTo>
                <a:cubicBezTo>
                  <a:pt x="259" y="26004"/>
                  <a:pt x="358" y="26044"/>
                  <a:pt x="458" y="26064"/>
                </a:cubicBezTo>
                <a:cubicBezTo>
                  <a:pt x="537" y="26164"/>
                  <a:pt x="318" y="26104"/>
                  <a:pt x="279" y="26164"/>
                </a:cubicBezTo>
                <a:cubicBezTo>
                  <a:pt x="1094" y="26442"/>
                  <a:pt x="995" y="26422"/>
                  <a:pt x="1453" y="26462"/>
                </a:cubicBezTo>
                <a:cubicBezTo>
                  <a:pt x="1512" y="26542"/>
                  <a:pt x="1671" y="26661"/>
                  <a:pt x="1811" y="26780"/>
                </a:cubicBezTo>
                <a:cubicBezTo>
                  <a:pt x="1652" y="26621"/>
                  <a:pt x="1711" y="26581"/>
                  <a:pt x="1831" y="26562"/>
                </a:cubicBezTo>
                <a:cubicBezTo>
                  <a:pt x="1950" y="26542"/>
                  <a:pt x="2109" y="26542"/>
                  <a:pt x="2229" y="26542"/>
                </a:cubicBezTo>
                <a:cubicBezTo>
                  <a:pt x="2229" y="26542"/>
                  <a:pt x="2209" y="26522"/>
                  <a:pt x="2209" y="26502"/>
                </a:cubicBezTo>
                <a:lnTo>
                  <a:pt x="2209" y="26502"/>
                </a:lnTo>
                <a:lnTo>
                  <a:pt x="2288" y="26542"/>
                </a:lnTo>
                <a:lnTo>
                  <a:pt x="2229" y="26542"/>
                </a:lnTo>
                <a:cubicBezTo>
                  <a:pt x="2248" y="26562"/>
                  <a:pt x="2268" y="26601"/>
                  <a:pt x="2288" y="26621"/>
                </a:cubicBezTo>
                <a:cubicBezTo>
                  <a:pt x="2308" y="26601"/>
                  <a:pt x="2328" y="26581"/>
                  <a:pt x="2348" y="26581"/>
                </a:cubicBezTo>
                <a:lnTo>
                  <a:pt x="2408" y="26621"/>
                </a:lnTo>
                <a:cubicBezTo>
                  <a:pt x="2408" y="26621"/>
                  <a:pt x="2447" y="26562"/>
                  <a:pt x="2507" y="26502"/>
                </a:cubicBezTo>
                <a:lnTo>
                  <a:pt x="2507" y="26502"/>
                </a:lnTo>
                <a:cubicBezTo>
                  <a:pt x="2527" y="26562"/>
                  <a:pt x="2507" y="26661"/>
                  <a:pt x="2467" y="26800"/>
                </a:cubicBezTo>
                <a:lnTo>
                  <a:pt x="2447" y="26800"/>
                </a:lnTo>
                <a:cubicBezTo>
                  <a:pt x="2447" y="26800"/>
                  <a:pt x="2427" y="26780"/>
                  <a:pt x="2427" y="26780"/>
                </a:cubicBezTo>
                <a:lnTo>
                  <a:pt x="2368" y="26721"/>
                </a:lnTo>
                <a:lnTo>
                  <a:pt x="2288" y="26621"/>
                </a:lnTo>
                <a:cubicBezTo>
                  <a:pt x="2189" y="26681"/>
                  <a:pt x="2069" y="26741"/>
                  <a:pt x="2089" y="26860"/>
                </a:cubicBezTo>
                <a:cubicBezTo>
                  <a:pt x="2109" y="26860"/>
                  <a:pt x="2189" y="26880"/>
                  <a:pt x="2268" y="26900"/>
                </a:cubicBezTo>
                <a:cubicBezTo>
                  <a:pt x="2229" y="26920"/>
                  <a:pt x="2209" y="26940"/>
                  <a:pt x="2229" y="26959"/>
                </a:cubicBezTo>
                <a:cubicBezTo>
                  <a:pt x="2238" y="26979"/>
                  <a:pt x="2258" y="26984"/>
                  <a:pt x="2286" y="26984"/>
                </a:cubicBezTo>
                <a:cubicBezTo>
                  <a:pt x="2313" y="26984"/>
                  <a:pt x="2348" y="26979"/>
                  <a:pt x="2388" y="26979"/>
                </a:cubicBezTo>
                <a:lnTo>
                  <a:pt x="2467" y="27139"/>
                </a:lnTo>
                <a:lnTo>
                  <a:pt x="2507" y="27218"/>
                </a:lnTo>
                <a:cubicBezTo>
                  <a:pt x="2527" y="27238"/>
                  <a:pt x="2547" y="27238"/>
                  <a:pt x="2547" y="27238"/>
                </a:cubicBezTo>
                <a:lnTo>
                  <a:pt x="2547" y="27119"/>
                </a:lnTo>
                <a:cubicBezTo>
                  <a:pt x="2766" y="26959"/>
                  <a:pt x="2985" y="26760"/>
                  <a:pt x="3203" y="26542"/>
                </a:cubicBezTo>
                <a:cubicBezTo>
                  <a:pt x="3243" y="26462"/>
                  <a:pt x="3283" y="26382"/>
                  <a:pt x="3323" y="26323"/>
                </a:cubicBezTo>
                <a:lnTo>
                  <a:pt x="3363" y="26144"/>
                </a:lnTo>
                <a:cubicBezTo>
                  <a:pt x="3382" y="26024"/>
                  <a:pt x="3422" y="25905"/>
                  <a:pt x="3462" y="25786"/>
                </a:cubicBezTo>
                <a:cubicBezTo>
                  <a:pt x="3542" y="25527"/>
                  <a:pt x="3641" y="25268"/>
                  <a:pt x="3840" y="24990"/>
                </a:cubicBezTo>
                <a:cubicBezTo>
                  <a:pt x="3840" y="25209"/>
                  <a:pt x="3979" y="25169"/>
                  <a:pt x="4099" y="25268"/>
                </a:cubicBezTo>
                <a:cubicBezTo>
                  <a:pt x="3860" y="25308"/>
                  <a:pt x="3800" y="25726"/>
                  <a:pt x="3542" y="25985"/>
                </a:cubicBezTo>
                <a:cubicBezTo>
                  <a:pt x="3599" y="25927"/>
                  <a:pt x="3639" y="25907"/>
                  <a:pt x="3666" y="25907"/>
                </a:cubicBezTo>
                <a:cubicBezTo>
                  <a:pt x="3704" y="25907"/>
                  <a:pt x="3713" y="25949"/>
                  <a:pt x="3701" y="25985"/>
                </a:cubicBezTo>
                <a:lnTo>
                  <a:pt x="3999" y="25388"/>
                </a:lnTo>
                <a:cubicBezTo>
                  <a:pt x="4024" y="25412"/>
                  <a:pt x="4047" y="25422"/>
                  <a:pt x="4070" y="25422"/>
                </a:cubicBezTo>
                <a:cubicBezTo>
                  <a:pt x="4142" y="25422"/>
                  <a:pt x="4213" y="25328"/>
                  <a:pt x="4318" y="25268"/>
                </a:cubicBezTo>
                <a:cubicBezTo>
                  <a:pt x="4039" y="25189"/>
                  <a:pt x="4497" y="24791"/>
                  <a:pt x="4616" y="24532"/>
                </a:cubicBezTo>
                <a:lnTo>
                  <a:pt x="4616" y="24532"/>
                </a:lnTo>
                <a:cubicBezTo>
                  <a:pt x="4696" y="24592"/>
                  <a:pt x="4716" y="24691"/>
                  <a:pt x="4497" y="24910"/>
                </a:cubicBezTo>
                <a:cubicBezTo>
                  <a:pt x="4875" y="24791"/>
                  <a:pt x="4556" y="24373"/>
                  <a:pt x="4895" y="24214"/>
                </a:cubicBezTo>
                <a:lnTo>
                  <a:pt x="4895" y="24214"/>
                </a:lnTo>
                <a:cubicBezTo>
                  <a:pt x="4855" y="24273"/>
                  <a:pt x="4815" y="24313"/>
                  <a:pt x="4835" y="24353"/>
                </a:cubicBezTo>
                <a:cubicBezTo>
                  <a:pt x="4885" y="24202"/>
                  <a:pt x="5132" y="23968"/>
                  <a:pt x="5198" y="23968"/>
                </a:cubicBezTo>
                <a:cubicBezTo>
                  <a:pt x="5210" y="23968"/>
                  <a:pt x="5216" y="23976"/>
                  <a:pt x="5213" y="23995"/>
                </a:cubicBezTo>
                <a:lnTo>
                  <a:pt x="5173" y="24055"/>
                </a:lnTo>
                <a:cubicBezTo>
                  <a:pt x="5531" y="23696"/>
                  <a:pt x="6188" y="22881"/>
                  <a:pt x="6068" y="22662"/>
                </a:cubicBezTo>
                <a:lnTo>
                  <a:pt x="6068" y="22662"/>
                </a:lnTo>
                <a:cubicBezTo>
                  <a:pt x="6108" y="22682"/>
                  <a:pt x="6228" y="22901"/>
                  <a:pt x="6248" y="22940"/>
                </a:cubicBezTo>
                <a:lnTo>
                  <a:pt x="6267" y="22125"/>
                </a:lnTo>
                <a:cubicBezTo>
                  <a:pt x="6327" y="22045"/>
                  <a:pt x="6387" y="21985"/>
                  <a:pt x="6447" y="21906"/>
                </a:cubicBezTo>
                <a:cubicBezTo>
                  <a:pt x="6645" y="22005"/>
                  <a:pt x="6864" y="22125"/>
                  <a:pt x="6725" y="22403"/>
                </a:cubicBezTo>
                <a:cubicBezTo>
                  <a:pt x="6825" y="22324"/>
                  <a:pt x="6944" y="22224"/>
                  <a:pt x="7063" y="21985"/>
                </a:cubicBezTo>
                <a:lnTo>
                  <a:pt x="7063" y="21985"/>
                </a:lnTo>
                <a:cubicBezTo>
                  <a:pt x="7044" y="22000"/>
                  <a:pt x="7015" y="22006"/>
                  <a:pt x="6982" y="22006"/>
                </a:cubicBezTo>
                <a:cubicBezTo>
                  <a:pt x="6878" y="22006"/>
                  <a:pt x="6739" y="21942"/>
                  <a:pt x="6785" y="21866"/>
                </a:cubicBezTo>
                <a:cubicBezTo>
                  <a:pt x="7141" y="21767"/>
                  <a:pt x="7005" y="21786"/>
                  <a:pt x="7396" y="21610"/>
                </a:cubicBezTo>
                <a:lnTo>
                  <a:pt x="7396" y="21610"/>
                </a:lnTo>
                <a:cubicBezTo>
                  <a:pt x="7387" y="21614"/>
                  <a:pt x="7378" y="21615"/>
                  <a:pt x="7369" y="21615"/>
                </a:cubicBezTo>
                <a:cubicBezTo>
                  <a:pt x="7260" y="21615"/>
                  <a:pt x="7155" y="21356"/>
                  <a:pt x="7282" y="21229"/>
                </a:cubicBezTo>
                <a:lnTo>
                  <a:pt x="7282" y="21229"/>
                </a:lnTo>
                <a:cubicBezTo>
                  <a:pt x="7302" y="21268"/>
                  <a:pt x="7510" y="21401"/>
                  <a:pt x="7502" y="21482"/>
                </a:cubicBezTo>
                <a:lnTo>
                  <a:pt x="7502" y="21482"/>
                </a:lnTo>
                <a:lnTo>
                  <a:pt x="7595" y="20940"/>
                </a:lnTo>
                <a:lnTo>
                  <a:pt x="7595" y="20940"/>
                </a:lnTo>
                <a:cubicBezTo>
                  <a:pt x="7591" y="21036"/>
                  <a:pt x="7714" y="21075"/>
                  <a:pt x="7829" y="21075"/>
                </a:cubicBezTo>
                <a:cubicBezTo>
                  <a:pt x="7853" y="21075"/>
                  <a:pt x="7877" y="21073"/>
                  <a:pt x="7899" y="21070"/>
                </a:cubicBezTo>
                <a:cubicBezTo>
                  <a:pt x="7819" y="21070"/>
                  <a:pt x="8177" y="20752"/>
                  <a:pt x="8257" y="20632"/>
                </a:cubicBezTo>
                <a:lnTo>
                  <a:pt x="8257" y="20632"/>
                </a:lnTo>
                <a:lnTo>
                  <a:pt x="8058" y="20732"/>
                </a:lnTo>
                <a:cubicBezTo>
                  <a:pt x="8456" y="20334"/>
                  <a:pt x="8098" y="20055"/>
                  <a:pt x="8476" y="19638"/>
                </a:cubicBezTo>
                <a:cubicBezTo>
                  <a:pt x="8476" y="19712"/>
                  <a:pt x="8576" y="19887"/>
                  <a:pt x="8710" y="19887"/>
                </a:cubicBezTo>
                <a:cubicBezTo>
                  <a:pt x="8755" y="19887"/>
                  <a:pt x="8804" y="19867"/>
                  <a:pt x="8854" y="19817"/>
                </a:cubicBezTo>
                <a:cubicBezTo>
                  <a:pt x="8854" y="19717"/>
                  <a:pt x="8794" y="19459"/>
                  <a:pt x="8794" y="19180"/>
                </a:cubicBezTo>
                <a:cubicBezTo>
                  <a:pt x="8914" y="19021"/>
                  <a:pt x="9053" y="18862"/>
                  <a:pt x="9192" y="18703"/>
                </a:cubicBezTo>
                <a:lnTo>
                  <a:pt x="9192" y="18703"/>
                </a:lnTo>
                <a:cubicBezTo>
                  <a:pt x="9172" y="19041"/>
                  <a:pt x="9133" y="19399"/>
                  <a:pt x="9073" y="19618"/>
                </a:cubicBezTo>
                <a:cubicBezTo>
                  <a:pt x="9272" y="19518"/>
                  <a:pt x="9192" y="19658"/>
                  <a:pt x="9391" y="19399"/>
                </a:cubicBezTo>
                <a:cubicBezTo>
                  <a:pt x="9396" y="19398"/>
                  <a:pt x="9400" y="19398"/>
                  <a:pt x="9404" y="19398"/>
                </a:cubicBezTo>
                <a:cubicBezTo>
                  <a:pt x="9500" y="19398"/>
                  <a:pt x="9369" y="19621"/>
                  <a:pt x="9312" y="19697"/>
                </a:cubicBezTo>
                <a:lnTo>
                  <a:pt x="9829" y="19160"/>
                </a:lnTo>
                <a:cubicBezTo>
                  <a:pt x="9670" y="19081"/>
                  <a:pt x="10048" y="18623"/>
                  <a:pt x="9928" y="18563"/>
                </a:cubicBezTo>
                <a:lnTo>
                  <a:pt x="9928" y="18563"/>
                </a:lnTo>
                <a:lnTo>
                  <a:pt x="9550" y="19280"/>
                </a:lnTo>
                <a:cubicBezTo>
                  <a:pt x="9391" y="19180"/>
                  <a:pt x="9471" y="18603"/>
                  <a:pt x="9829" y="18225"/>
                </a:cubicBezTo>
                <a:cubicBezTo>
                  <a:pt x="9837" y="18223"/>
                  <a:pt x="9845" y="18222"/>
                  <a:pt x="9852" y="18222"/>
                </a:cubicBezTo>
                <a:cubicBezTo>
                  <a:pt x="9971" y="18222"/>
                  <a:pt x="9992" y="18506"/>
                  <a:pt x="10048" y="18543"/>
                </a:cubicBezTo>
                <a:cubicBezTo>
                  <a:pt x="10048" y="18444"/>
                  <a:pt x="10286" y="18086"/>
                  <a:pt x="10346" y="18086"/>
                </a:cubicBezTo>
                <a:lnTo>
                  <a:pt x="10267" y="18305"/>
                </a:lnTo>
                <a:cubicBezTo>
                  <a:pt x="10505" y="18126"/>
                  <a:pt x="10406" y="17807"/>
                  <a:pt x="10744" y="17648"/>
                </a:cubicBezTo>
                <a:cubicBezTo>
                  <a:pt x="10844" y="17568"/>
                  <a:pt x="11162" y="17529"/>
                  <a:pt x="11082" y="17449"/>
                </a:cubicBezTo>
                <a:cubicBezTo>
                  <a:pt x="10923" y="17449"/>
                  <a:pt x="10665" y="17330"/>
                  <a:pt x="10485" y="17171"/>
                </a:cubicBezTo>
                <a:cubicBezTo>
                  <a:pt x="10585" y="17071"/>
                  <a:pt x="10665" y="16972"/>
                  <a:pt x="10764" y="16852"/>
                </a:cubicBezTo>
                <a:lnTo>
                  <a:pt x="10804" y="16912"/>
                </a:lnTo>
                <a:lnTo>
                  <a:pt x="10844" y="16852"/>
                </a:lnTo>
                <a:lnTo>
                  <a:pt x="10804" y="16812"/>
                </a:lnTo>
                <a:cubicBezTo>
                  <a:pt x="10883" y="16713"/>
                  <a:pt x="10983" y="16613"/>
                  <a:pt x="11062" y="16494"/>
                </a:cubicBezTo>
                <a:cubicBezTo>
                  <a:pt x="11198" y="16572"/>
                  <a:pt x="11126" y="16933"/>
                  <a:pt x="11288" y="16933"/>
                </a:cubicBezTo>
                <a:cubicBezTo>
                  <a:pt x="11292" y="16933"/>
                  <a:pt x="11297" y="16932"/>
                  <a:pt x="11301" y="16932"/>
                </a:cubicBezTo>
                <a:cubicBezTo>
                  <a:pt x="11261" y="16892"/>
                  <a:pt x="11281" y="16773"/>
                  <a:pt x="11301" y="16713"/>
                </a:cubicBezTo>
                <a:cubicBezTo>
                  <a:pt x="11318" y="16704"/>
                  <a:pt x="11332" y="16701"/>
                  <a:pt x="11343" y="16701"/>
                </a:cubicBezTo>
                <a:cubicBezTo>
                  <a:pt x="11383" y="16701"/>
                  <a:pt x="11397" y="16739"/>
                  <a:pt x="11426" y="16739"/>
                </a:cubicBezTo>
                <a:cubicBezTo>
                  <a:pt x="11448" y="16739"/>
                  <a:pt x="11480" y="16716"/>
                  <a:pt x="11540" y="16633"/>
                </a:cubicBezTo>
                <a:cubicBezTo>
                  <a:pt x="11468" y="16518"/>
                  <a:pt x="11699" y="16350"/>
                  <a:pt x="11680" y="16350"/>
                </a:cubicBezTo>
                <a:cubicBezTo>
                  <a:pt x="11673" y="16350"/>
                  <a:pt x="11629" y="16374"/>
                  <a:pt x="11520" y="16434"/>
                </a:cubicBezTo>
                <a:cubicBezTo>
                  <a:pt x="11639" y="16196"/>
                  <a:pt x="11719" y="16255"/>
                  <a:pt x="11918" y="15997"/>
                </a:cubicBezTo>
                <a:cubicBezTo>
                  <a:pt x="11819" y="15997"/>
                  <a:pt x="11799" y="15798"/>
                  <a:pt x="11838" y="15599"/>
                </a:cubicBezTo>
                <a:cubicBezTo>
                  <a:pt x="11898" y="15499"/>
                  <a:pt x="11978" y="15420"/>
                  <a:pt x="12057" y="15320"/>
                </a:cubicBezTo>
                <a:lnTo>
                  <a:pt x="12077" y="15320"/>
                </a:lnTo>
                <a:cubicBezTo>
                  <a:pt x="12435" y="14922"/>
                  <a:pt x="12694" y="14743"/>
                  <a:pt x="13012" y="14365"/>
                </a:cubicBezTo>
                <a:cubicBezTo>
                  <a:pt x="13068" y="14351"/>
                  <a:pt x="13184" y="14278"/>
                  <a:pt x="13240" y="14278"/>
                </a:cubicBezTo>
                <a:cubicBezTo>
                  <a:pt x="13264" y="14278"/>
                  <a:pt x="13277" y="14290"/>
                  <a:pt x="13271" y="14325"/>
                </a:cubicBezTo>
                <a:cubicBezTo>
                  <a:pt x="13291" y="14246"/>
                  <a:pt x="13291" y="14166"/>
                  <a:pt x="13390" y="14047"/>
                </a:cubicBezTo>
                <a:cubicBezTo>
                  <a:pt x="13436" y="14027"/>
                  <a:pt x="13465" y="14018"/>
                  <a:pt x="13481" y="14018"/>
                </a:cubicBezTo>
                <a:cubicBezTo>
                  <a:pt x="13568" y="14018"/>
                  <a:pt x="13283" y="14272"/>
                  <a:pt x="13424" y="14272"/>
                </a:cubicBezTo>
                <a:cubicBezTo>
                  <a:pt x="13436" y="14272"/>
                  <a:pt x="13451" y="14270"/>
                  <a:pt x="13470" y="14266"/>
                </a:cubicBezTo>
                <a:cubicBezTo>
                  <a:pt x="13410" y="14186"/>
                  <a:pt x="13629" y="13868"/>
                  <a:pt x="13729" y="13649"/>
                </a:cubicBezTo>
                <a:cubicBezTo>
                  <a:pt x="13721" y="13647"/>
                  <a:pt x="13712" y="13646"/>
                  <a:pt x="13704" y="13646"/>
                </a:cubicBezTo>
                <a:cubicBezTo>
                  <a:pt x="13534" y="13646"/>
                  <a:pt x="13366" y="14037"/>
                  <a:pt x="13271" y="14246"/>
                </a:cubicBezTo>
                <a:cubicBezTo>
                  <a:pt x="13211" y="14186"/>
                  <a:pt x="13191" y="14107"/>
                  <a:pt x="13171" y="13987"/>
                </a:cubicBezTo>
                <a:cubicBezTo>
                  <a:pt x="13530" y="13569"/>
                  <a:pt x="13888" y="13151"/>
                  <a:pt x="14226" y="12754"/>
                </a:cubicBezTo>
                <a:cubicBezTo>
                  <a:pt x="14524" y="12515"/>
                  <a:pt x="15062" y="11759"/>
                  <a:pt x="15479" y="11401"/>
                </a:cubicBezTo>
                <a:cubicBezTo>
                  <a:pt x="15499" y="11321"/>
                  <a:pt x="15559" y="11222"/>
                  <a:pt x="15539" y="11162"/>
                </a:cubicBezTo>
                <a:cubicBezTo>
                  <a:pt x="15997" y="10625"/>
                  <a:pt x="16454" y="10087"/>
                  <a:pt x="16872" y="9570"/>
                </a:cubicBezTo>
                <a:cubicBezTo>
                  <a:pt x="16892" y="9590"/>
                  <a:pt x="16912" y="9590"/>
                  <a:pt x="16932" y="9610"/>
                </a:cubicBezTo>
                <a:lnTo>
                  <a:pt x="17051" y="9351"/>
                </a:lnTo>
                <a:cubicBezTo>
                  <a:pt x="17051" y="9351"/>
                  <a:pt x="17071" y="9331"/>
                  <a:pt x="17071" y="9331"/>
                </a:cubicBezTo>
                <a:cubicBezTo>
                  <a:pt x="17088" y="9348"/>
                  <a:pt x="17077" y="9420"/>
                  <a:pt x="17107" y="9420"/>
                </a:cubicBezTo>
                <a:cubicBezTo>
                  <a:pt x="17113" y="9420"/>
                  <a:pt x="17121" y="9418"/>
                  <a:pt x="17131" y="9411"/>
                </a:cubicBezTo>
                <a:cubicBezTo>
                  <a:pt x="17111" y="9371"/>
                  <a:pt x="17111" y="9331"/>
                  <a:pt x="17131" y="9272"/>
                </a:cubicBezTo>
                <a:cubicBezTo>
                  <a:pt x="17230" y="9152"/>
                  <a:pt x="17310" y="9033"/>
                  <a:pt x="17409" y="8914"/>
                </a:cubicBezTo>
                <a:lnTo>
                  <a:pt x="17429" y="8914"/>
                </a:lnTo>
                <a:cubicBezTo>
                  <a:pt x="17429" y="8894"/>
                  <a:pt x="17429" y="8894"/>
                  <a:pt x="17429" y="8894"/>
                </a:cubicBezTo>
                <a:cubicBezTo>
                  <a:pt x="17509" y="8794"/>
                  <a:pt x="17588" y="8695"/>
                  <a:pt x="17668" y="8615"/>
                </a:cubicBezTo>
                <a:cubicBezTo>
                  <a:pt x="17668" y="8595"/>
                  <a:pt x="17688" y="8595"/>
                  <a:pt x="17708" y="8575"/>
                </a:cubicBezTo>
                <a:cubicBezTo>
                  <a:pt x="17708" y="8555"/>
                  <a:pt x="17748" y="8536"/>
                  <a:pt x="17748" y="8496"/>
                </a:cubicBezTo>
                <a:cubicBezTo>
                  <a:pt x="20255" y="5472"/>
                  <a:pt x="22264" y="2905"/>
                  <a:pt x="23040" y="1711"/>
                </a:cubicBezTo>
                <a:lnTo>
                  <a:pt x="23179" y="1651"/>
                </a:lnTo>
                <a:cubicBezTo>
                  <a:pt x="23159" y="1651"/>
                  <a:pt x="23120" y="1632"/>
                  <a:pt x="23100" y="1632"/>
                </a:cubicBezTo>
                <a:cubicBezTo>
                  <a:pt x="23199" y="1453"/>
                  <a:pt x="23279" y="1313"/>
                  <a:pt x="23338" y="1214"/>
                </a:cubicBezTo>
                <a:cubicBezTo>
                  <a:pt x="23338" y="1214"/>
                  <a:pt x="23060" y="1114"/>
                  <a:pt x="22742" y="975"/>
                </a:cubicBezTo>
                <a:cubicBezTo>
                  <a:pt x="22662" y="836"/>
                  <a:pt x="22602" y="677"/>
                  <a:pt x="22682" y="577"/>
                </a:cubicBezTo>
                <a:lnTo>
                  <a:pt x="22682" y="577"/>
                </a:lnTo>
                <a:cubicBezTo>
                  <a:pt x="22664" y="583"/>
                  <a:pt x="22647" y="585"/>
                  <a:pt x="22629" y="585"/>
                </a:cubicBezTo>
                <a:cubicBezTo>
                  <a:pt x="22587" y="585"/>
                  <a:pt x="22545" y="571"/>
                  <a:pt x="22503" y="557"/>
                </a:cubicBezTo>
                <a:cubicBezTo>
                  <a:pt x="22483" y="537"/>
                  <a:pt x="22463" y="537"/>
                  <a:pt x="22423" y="517"/>
                </a:cubicBezTo>
                <a:lnTo>
                  <a:pt x="22403" y="497"/>
                </a:lnTo>
                <a:lnTo>
                  <a:pt x="22383" y="478"/>
                </a:lnTo>
                <a:lnTo>
                  <a:pt x="22324" y="438"/>
                </a:lnTo>
                <a:cubicBezTo>
                  <a:pt x="22145" y="338"/>
                  <a:pt x="21906" y="179"/>
                  <a:pt x="21747" y="80"/>
                </a:cubicBezTo>
                <a:cubicBezTo>
                  <a:pt x="21727" y="60"/>
                  <a:pt x="21687" y="60"/>
                  <a:pt x="21667" y="40"/>
                </a:cubicBezTo>
                <a:cubicBezTo>
                  <a:pt x="21647" y="20"/>
                  <a:pt x="21647" y="0"/>
                  <a:pt x="2162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9"/>
          <p:cNvSpPr/>
          <p:nvPr/>
        </p:nvSpPr>
        <p:spPr>
          <a:xfrm>
            <a:off x="946050" y="1089176"/>
            <a:ext cx="7251900" cy="33819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9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 dirty="0"/>
          </a:p>
        </p:txBody>
      </p:sp>
      <p:sp>
        <p:nvSpPr>
          <p:cNvPr id="741" name="Google Shape;741;p9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10"/>
          <p:cNvGrpSpPr/>
          <p:nvPr/>
        </p:nvGrpSpPr>
        <p:grpSpPr>
          <a:xfrm>
            <a:off x="-34725" y="-100"/>
            <a:ext cx="9201600" cy="5152906"/>
            <a:chOff x="-34725" y="-100"/>
            <a:chExt cx="9201600" cy="5152906"/>
          </a:xfrm>
        </p:grpSpPr>
        <p:sp>
          <p:nvSpPr>
            <p:cNvPr id="744" name="Google Shape;744;p10"/>
            <p:cNvSpPr/>
            <p:nvPr/>
          </p:nvSpPr>
          <p:spPr>
            <a:xfrm>
              <a:off x="-22925" y="4762500"/>
              <a:ext cx="9177900" cy="390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-22925" y="0"/>
              <a:ext cx="9177900" cy="51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8555475" y="0"/>
              <a:ext cx="611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-34725" y="-100"/>
              <a:ext cx="635400" cy="515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8543401" y="84987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8543401" y="119779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8543401" y="1554493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8543401" y="1880582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8543401" y="2228505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8543401" y="2576360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8543401" y="290244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8543401" y="3250037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8543401" y="3597959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8543401" y="392404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8543401" y="4271636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8543401" y="4619558"/>
              <a:ext cx="61145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6506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9985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13465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1672275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02019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36812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6941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30417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33896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371574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063331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441125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47325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50586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0"/>
            <p:cNvSpPr/>
            <p:nvPr/>
          </p:nvSpPr>
          <p:spPr>
            <a:xfrm>
              <a:off x="54066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0"/>
            <p:cNvSpPr/>
            <p:nvPr/>
          </p:nvSpPr>
          <p:spPr>
            <a:xfrm>
              <a:off x="57541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0"/>
            <p:cNvSpPr/>
            <p:nvPr/>
          </p:nvSpPr>
          <p:spPr>
            <a:xfrm>
              <a:off x="60802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0"/>
            <p:cNvSpPr/>
            <p:nvPr/>
          </p:nvSpPr>
          <p:spPr>
            <a:xfrm>
              <a:off x="64282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0"/>
            <p:cNvSpPr/>
            <p:nvPr/>
          </p:nvSpPr>
          <p:spPr>
            <a:xfrm>
              <a:off x="67757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7101877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744980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7797388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0"/>
            <p:cNvSpPr/>
            <p:nvPr/>
          </p:nvSpPr>
          <p:spPr>
            <a:xfrm>
              <a:off x="8123410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0"/>
            <p:cNvSpPr/>
            <p:nvPr/>
          </p:nvSpPr>
          <p:spPr>
            <a:xfrm>
              <a:off x="8471333" y="4762504"/>
              <a:ext cx="67" cy="390302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0"/>
            <p:cNvSpPr/>
            <p:nvPr/>
          </p:nvSpPr>
          <p:spPr>
            <a:xfrm>
              <a:off x="-22991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0"/>
            <p:cNvSpPr/>
            <p:nvPr/>
          </p:nvSpPr>
          <p:spPr>
            <a:xfrm>
              <a:off x="324596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0"/>
            <p:cNvSpPr/>
            <p:nvPr/>
          </p:nvSpPr>
          <p:spPr>
            <a:xfrm>
              <a:off x="6506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0"/>
            <p:cNvSpPr/>
            <p:nvPr/>
          </p:nvSpPr>
          <p:spPr>
            <a:xfrm>
              <a:off x="9985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0"/>
            <p:cNvSpPr/>
            <p:nvPr/>
          </p:nvSpPr>
          <p:spPr>
            <a:xfrm>
              <a:off x="13465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0"/>
            <p:cNvSpPr/>
            <p:nvPr/>
          </p:nvSpPr>
          <p:spPr>
            <a:xfrm>
              <a:off x="1672275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0"/>
            <p:cNvSpPr/>
            <p:nvPr/>
          </p:nvSpPr>
          <p:spPr>
            <a:xfrm>
              <a:off x="202019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0"/>
            <p:cNvSpPr/>
            <p:nvPr/>
          </p:nvSpPr>
          <p:spPr>
            <a:xfrm>
              <a:off x="236812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0"/>
            <p:cNvSpPr/>
            <p:nvPr/>
          </p:nvSpPr>
          <p:spPr>
            <a:xfrm>
              <a:off x="26941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0"/>
            <p:cNvSpPr/>
            <p:nvPr/>
          </p:nvSpPr>
          <p:spPr>
            <a:xfrm>
              <a:off x="30417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0"/>
            <p:cNvSpPr/>
            <p:nvPr/>
          </p:nvSpPr>
          <p:spPr>
            <a:xfrm>
              <a:off x="33896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371574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4063331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441125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-23004" y="176275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0"/>
            <p:cNvSpPr/>
            <p:nvPr/>
          </p:nvSpPr>
          <p:spPr>
            <a:xfrm>
              <a:off x="-23004" y="523862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0"/>
            <p:cNvSpPr/>
            <p:nvPr/>
          </p:nvSpPr>
          <p:spPr>
            <a:xfrm>
              <a:off x="-23004" y="84987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0"/>
            <p:cNvSpPr/>
            <p:nvPr/>
          </p:nvSpPr>
          <p:spPr>
            <a:xfrm>
              <a:off x="-23004" y="119779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0"/>
            <p:cNvSpPr/>
            <p:nvPr/>
          </p:nvSpPr>
          <p:spPr>
            <a:xfrm>
              <a:off x="-23004" y="1554493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0"/>
            <p:cNvSpPr/>
            <p:nvPr/>
          </p:nvSpPr>
          <p:spPr>
            <a:xfrm>
              <a:off x="-23004" y="1880582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0"/>
            <p:cNvSpPr/>
            <p:nvPr/>
          </p:nvSpPr>
          <p:spPr>
            <a:xfrm>
              <a:off x="-23004" y="2228505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0"/>
            <p:cNvSpPr/>
            <p:nvPr/>
          </p:nvSpPr>
          <p:spPr>
            <a:xfrm>
              <a:off x="-23004" y="2576360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0"/>
            <p:cNvSpPr/>
            <p:nvPr/>
          </p:nvSpPr>
          <p:spPr>
            <a:xfrm>
              <a:off x="-23004" y="290244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0"/>
            <p:cNvSpPr/>
            <p:nvPr/>
          </p:nvSpPr>
          <p:spPr>
            <a:xfrm>
              <a:off x="-23004" y="3250037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0"/>
            <p:cNvSpPr/>
            <p:nvPr/>
          </p:nvSpPr>
          <p:spPr>
            <a:xfrm>
              <a:off x="-23004" y="3597959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0"/>
            <p:cNvSpPr/>
            <p:nvPr/>
          </p:nvSpPr>
          <p:spPr>
            <a:xfrm>
              <a:off x="-23004" y="392404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0"/>
            <p:cNvSpPr/>
            <p:nvPr/>
          </p:nvSpPr>
          <p:spPr>
            <a:xfrm>
              <a:off x="-23004" y="4271636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0"/>
            <p:cNvSpPr/>
            <p:nvPr/>
          </p:nvSpPr>
          <p:spPr>
            <a:xfrm>
              <a:off x="-23004" y="4619558"/>
              <a:ext cx="623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0"/>
            <p:cNvSpPr/>
            <p:nvPr/>
          </p:nvSpPr>
          <p:spPr>
            <a:xfrm>
              <a:off x="-23004" y="4945583"/>
              <a:ext cx="4755630" cy="67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0"/>
            <p:cNvSpPr/>
            <p:nvPr/>
          </p:nvSpPr>
          <p:spPr>
            <a:xfrm>
              <a:off x="47325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0"/>
            <p:cNvSpPr/>
            <p:nvPr/>
          </p:nvSpPr>
          <p:spPr>
            <a:xfrm>
              <a:off x="50586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0"/>
            <p:cNvSpPr/>
            <p:nvPr/>
          </p:nvSpPr>
          <p:spPr>
            <a:xfrm>
              <a:off x="54066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0"/>
            <p:cNvSpPr/>
            <p:nvPr/>
          </p:nvSpPr>
          <p:spPr>
            <a:xfrm>
              <a:off x="57541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0"/>
            <p:cNvSpPr/>
            <p:nvPr/>
          </p:nvSpPr>
          <p:spPr>
            <a:xfrm>
              <a:off x="60802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0"/>
            <p:cNvSpPr/>
            <p:nvPr/>
          </p:nvSpPr>
          <p:spPr>
            <a:xfrm>
              <a:off x="64282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0"/>
            <p:cNvSpPr/>
            <p:nvPr/>
          </p:nvSpPr>
          <p:spPr>
            <a:xfrm>
              <a:off x="67757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0"/>
            <p:cNvSpPr/>
            <p:nvPr/>
          </p:nvSpPr>
          <p:spPr>
            <a:xfrm>
              <a:off x="7101877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0"/>
            <p:cNvSpPr/>
            <p:nvPr/>
          </p:nvSpPr>
          <p:spPr>
            <a:xfrm>
              <a:off x="744980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0"/>
            <p:cNvSpPr/>
            <p:nvPr/>
          </p:nvSpPr>
          <p:spPr>
            <a:xfrm>
              <a:off x="7797388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0"/>
            <p:cNvSpPr/>
            <p:nvPr/>
          </p:nvSpPr>
          <p:spPr>
            <a:xfrm>
              <a:off x="8123410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0"/>
            <p:cNvSpPr/>
            <p:nvPr/>
          </p:nvSpPr>
          <p:spPr>
            <a:xfrm>
              <a:off x="8471333" y="0"/>
              <a:ext cx="67" cy="633236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0"/>
            <p:cNvSpPr/>
            <p:nvPr/>
          </p:nvSpPr>
          <p:spPr>
            <a:xfrm>
              <a:off x="8828370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0"/>
            <p:cNvSpPr/>
            <p:nvPr/>
          </p:nvSpPr>
          <p:spPr>
            <a:xfrm>
              <a:off x="9154459" y="-1"/>
              <a:ext cx="67" cy="514339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0"/>
            <p:cNvSpPr/>
            <p:nvPr/>
          </p:nvSpPr>
          <p:spPr>
            <a:xfrm>
              <a:off x="4732600" y="176275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0"/>
            <p:cNvSpPr/>
            <p:nvPr/>
          </p:nvSpPr>
          <p:spPr>
            <a:xfrm>
              <a:off x="4732600" y="523862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0"/>
            <p:cNvSpPr/>
            <p:nvPr/>
          </p:nvSpPr>
          <p:spPr>
            <a:xfrm>
              <a:off x="4732600" y="4945583"/>
              <a:ext cx="4421961" cy="67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10"/>
          <p:cNvSpPr/>
          <p:nvPr/>
        </p:nvSpPr>
        <p:spPr>
          <a:xfrm>
            <a:off x="600600" y="1014000"/>
            <a:ext cx="7942800" cy="37485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10"/>
          <p:cNvGrpSpPr/>
          <p:nvPr/>
        </p:nvGrpSpPr>
        <p:grpSpPr>
          <a:xfrm>
            <a:off x="600600" y="519298"/>
            <a:ext cx="1404512" cy="1580204"/>
            <a:chOff x="600600" y="519298"/>
            <a:chExt cx="1404512" cy="1580204"/>
          </a:xfrm>
        </p:grpSpPr>
        <p:sp>
          <p:nvSpPr>
            <p:cNvPr id="832" name="Google Shape;832;p10"/>
            <p:cNvSpPr/>
            <p:nvPr/>
          </p:nvSpPr>
          <p:spPr>
            <a:xfrm>
              <a:off x="600600" y="519298"/>
              <a:ext cx="1278662" cy="1580204"/>
            </a:xfrm>
            <a:custGeom>
              <a:avLst/>
              <a:gdLst/>
              <a:ahLst/>
              <a:cxnLst/>
              <a:rect l="l" t="t" r="r" b="b"/>
              <a:pathLst>
                <a:path w="26881" h="33222" extrusionOk="0">
                  <a:moveTo>
                    <a:pt x="9335" y="18405"/>
                  </a:moveTo>
                  <a:cubicBezTo>
                    <a:pt x="9327" y="18416"/>
                    <a:pt x="9319" y="18428"/>
                    <a:pt x="9312" y="18439"/>
                  </a:cubicBezTo>
                  <a:cubicBezTo>
                    <a:pt x="9319" y="18429"/>
                    <a:pt x="9327" y="18417"/>
                    <a:pt x="9335" y="18405"/>
                  </a:cubicBezTo>
                  <a:close/>
                  <a:moveTo>
                    <a:pt x="8914" y="18817"/>
                  </a:moveTo>
                  <a:lnTo>
                    <a:pt x="8914" y="18817"/>
                  </a:lnTo>
                  <a:cubicBezTo>
                    <a:pt x="8904" y="18836"/>
                    <a:pt x="8895" y="18854"/>
                    <a:pt x="8887" y="18871"/>
                  </a:cubicBezTo>
                  <a:lnTo>
                    <a:pt x="8887" y="18871"/>
                  </a:lnTo>
                  <a:lnTo>
                    <a:pt x="8914" y="18817"/>
                  </a:lnTo>
                  <a:close/>
                  <a:moveTo>
                    <a:pt x="7761" y="25656"/>
                  </a:moveTo>
                  <a:lnTo>
                    <a:pt x="7760" y="25661"/>
                  </a:lnTo>
                  <a:cubicBezTo>
                    <a:pt x="7760" y="25660"/>
                    <a:pt x="7761" y="25658"/>
                    <a:pt x="7761" y="25656"/>
                  </a:cubicBezTo>
                  <a:close/>
                  <a:moveTo>
                    <a:pt x="7641" y="25801"/>
                  </a:moveTo>
                  <a:lnTo>
                    <a:pt x="7641" y="25801"/>
                  </a:lnTo>
                  <a:cubicBezTo>
                    <a:pt x="7633" y="25805"/>
                    <a:pt x="7626" y="25810"/>
                    <a:pt x="7619" y="25814"/>
                  </a:cubicBezTo>
                  <a:lnTo>
                    <a:pt x="7619" y="25814"/>
                  </a:lnTo>
                  <a:cubicBezTo>
                    <a:pt x="7626" y="25811"/>
                    <a:pt x="7633" y="25807"/>
                    <a:pt x="7641" y="25801"/>
                  </a:cubicBezTo>
                  <a:close/>
                  <a:moveTo>
                    <a:pt x="2945" y="27653"/>
                  </a:moveTo>
                  <a:cubicBezTo>
                    <a:pt x="2938" y="27674"/>
                    <a:pt x="2932" y="27694"/>
                    <a:pt x="2925" y="27711"/>
                  </a:cubicBezTo>
                  <a:cubicBezTo>
                    <a:pt x="2934" y="27689"/>
                    <a:pt x="2941" y="27670"/>
                    <a:pt x="2945" y="27653"/>
                  </a:cubicBezTo>
                  <a:close/>
                  <a:moveTo>
                    <a:pt x="3400" y="31173"/>
                  </a:moveTo>
                  <a:cubicBezTo>
                    <a:pt x="3395" y="31179"/>
                    <a:pt x="3389" y="31186"/>
                    <a:pt x="3383" y="31192"/>
                  </a:cubicBezTo>
                  <a:cubicBezTo>
                    <a:pt x="3389" y="31186"/>
                    <a:pt x="3395" y="31180"/>
                    <a:pt x="3400" y="31173"/>
                  </a:cubicBezTo>
                  <a:close/>
                  <a:moveTo>
                    <a:pt x="2686" y="31829"/>
                  </a:moveTo>
                  <a:cubicBezTo>
                    <a:pt x="2666" y="31909"/>
                    <a:pt x="2587" y="31988"/>
                    <a:pt x="2468" y="32068"/>
                  </a:cubicBezTo>
                  <a:cubicBezTo>
                    <a:pt x="2507" y="31968"/>
                    <a:pt x="2587" y="31889"/>
                    <a:pt x="2686" y="31829"/>
                  </a:cubicBezTo>
                  <a:close/>
                  <a:moveTo>
                    <a:pt x="2249" y="31929"/>
                  </a:moveTo>
                  <a:cubicBezTo>
                    <a:pt x="2288" y="31968"/>
                    <a:pt x="2308" y="32048"/>
                    <a:pt x="2288" y="32147"/>
                  </a:cubicBezTo>
                  <a:cubicBezTo>
                    <a:pt x="2229" y="32187"/>
                    <a:pt x="2149" y="32227"/>
                    <a:pt x="2090" y="32247"/>
                  </a:cubicBezTo>
                  <a:cubicBezTo>
                    <a:pt x="2090" y="32207"/>
                    <a:pt x="2090" y="32187"/>
                    <a:pt x="2090" y="32147"/>
                  </a:cubicBezTo>
                  <a:cubicBezTo>
                    <a:pt x="2149" y="32088"/>
                    <a:pt x="2189" y="32008"/>
                    <a:pt x="2249" y="31929"/>
                  </a:cubicBezTo>
                  <a:close/>
                  <a:moveTo>
                    <a:pt x="25318" y="0"/>
                  </a:moveTo>
                  <a:cubicBezTo>
                    <a:pt x="25303" y="0"/>
                    <a:pt x="25289" y="5"/>
                    <a:pt x="25269" y="15"/>
                  </a:cubicBezTo>
                  <a:cubicBezTo>
                    <a:pt x="25265" y="11"/>
                    <a:pt x="25261" y="10"/>
                    <a:pt x="25257" y="10"/>
                  </a:cubicBezTo>
                  <a:cubicBezTo>
                    <a:pt x="25241" y="10"/>
                    <a:pt x="25225" y="39"/>
                    <a:pt x="25209" y="55"/>
                  </a:cubicBezTo>
                  <a:lnTo>
                    <a:pt x="25149" y="115"/>
                  </a:lnTo>
                  <a:cubicBezTo>
                    <a:pt x="25070" y="214"/>
                    <a:pt x="24990" y="333"/>
                    <a:pt x="24911" y="473"/>
                  </a:cubicBezTo>
                  <a:cubicBezTo>
                    <a:pt x="24897" y="478"/>
                    <a:pt x="24887" y="481"/>
                    <a:pt x="24880" y="481"/>
                  </a:cubicBezTo>
                  <a:cubicBezTo>
                    <a:pt x="24814" y="481"/>
                    <a:pt x="25002" y="254"/>
                    <a:pt x="24930" y="254"/>
                  </a:cubicBezTo>
                  <a:cubicBezTo>
                    <a:pt x="24791" y="532"/>
                    <a:pt x="24632" y="711"/>
                    <a:pt x="24274" y="1010"/>
                  </a:cubicBezTo>
                  <a:lnTo>
                    <a:pt x="24294" y="930"/>
                  </a:lnTo>
                  <a:lnTo>
                    <a:pt x="24294" y="930"/>
                  </a:lnTo>
                  <a:cubicBezTo>
                    <a:pt x="24035" y="1209"/>
                    <a:pt x="23936" y="1308"/>
                    <a:pt x="23796" y="1448"/>
                  </a:cubicBezTo>
                  <a:cubicBezTo>
                    <a:pt x="23657" y="1587"/>
                    <a:pt x="23518" y="1706"/>
                    <a:pt x="23379" y="1806"/>
                  </a:cubicBezTo>
                  <a:cubicBezTo>
                    <a:pt x="23100" y="2044"/>
                    <a:pt x="22821" y="2283"/>
                    <a:pt x="22423" y="2641"/>
                  </a:cubicBezTo>
                  <a:lnTo>
                    <a:pt x="22563" y="2681"/>
                  </a:lnTo>
                  <a:cubicBezTo>
                    <a:pt x="22404" y="2840"/>
                    <a:pt x="22344" y="2840"/>
                    <a:pt x="22244" y="2900"/>
                  </a:cubicBezTo>
                  <a:cubicBezTo>
                    <a:pt x="22237" y="2956"/>
                    <a:pt x="22247" y="2978"/>
                    <a:pt x="22268" y="2978"/>
                  </a:cubicBezTo>
                  <a:cubicBezTo>
                    <a:pt x="22344" y="2978"/>
                    <a:pt x="22566" y="2682"/>
                    <a:pt x="22650" y="2682"/>
                  </a:cubicBezTo>
                  <a:cubicBezTo>
                    <a:pt x="22673" y="2682"/>
                    <a:pt x="22686" y="2705"/>
                    <a:pt x="22682" y="2761"/>
                  </a:cubicBezTo>
                  <a:cubicBezTo>
                    <a:pt x="22291" y="2800"/>
                    <a:pt x="21593" y="3896"/>
                    <a:pt x="21248" y="3896"/>
                  </a:cubicBezTo>
                  <a:cubicBezTo>
                    <a:pt x="21241" y="3896"/>
                    <a:pt x="21236" y="3896"/>
                    <a:pt x="21230" y="3895"/>
                  </a:cubicBezTo>
                  <a:lnTo>
                    <a:pt x="21230" y="3895"/>
                  </a:lnTo>
                  <a:cubicBezTo>
                    <a:pt x="20991" y="4153"/>
                    <a:pt x="21389" y="3915"/>
                    <a:pt x="21150" y="4173"/>
                  </a:cubicBezTo>
                  <a:lnTo>
                    <a:pt x="21031" y="4193"/>
                  </a:lnTo>
                  <a:lnTo>
                    <a:pt x="21051" y="4333"/>
                  </a:lnTo>
                  <a:cubicBezTo>
                    <a:pt x="20922" y="4447"/>
                    <a:pt x="20814" y="4489"/>
                    <a:pt x="20741" y="4489"/>
                  </a:cubicBezTo>
                  <a:cubicBezTo>
                    <a:pt x="20712" y="4489"/>
                    <a:pt x="20689" y="4483"/>
                    <a:pt x="20673" y="4472"/>
                  </a:cubicBezTo>
                  <a:cubicBezTo>
                    <a:pt x="20712" y="4432"/>
                    <a:pt x="20772" y="4333"/>
                    <a:pt x="20812" y="4293"/>
                  </a:cubicBezTo>
                  <a:lnTo>
                    <a:pt x="20812" y="4293"/>
                  </a:lnTo>
                  <a:cubicBezTo>
                    <a:pt x="20553" y="4432"/>
                    <a:pt x="20295" y="4870"/>
                    <a:pt x="20195" y="4989"/>
                  </a:cubicBezTo>
                  <a:lnTo>
                    <a:pt x="20434" y="4790"/>
                  </a:lnTo>
                  <a:lnTo>
                    <a:pt x="20434" y="4790"/>
                  </a:lnTo>
                  <a:cubicBezTo>
                    <a:pt x="20135" y="5168"/>
                    <a:pt x="19777" y="5566"/>
                    <a:pt x="19419" y="5964"/>
                  </a:cubicBezTo>
                  <a:cubicBezTo>
                    <a:pt x="19081" y="6362"/>
                    <a:pt x="18743" y="6780"/>
                    <a:pt x="18504" y="7178"/>
                  </a:cubicBezTo>
                  <a:lnTo>
                    <a:pt x="18584" y="7178"/>
                  </a:lnTo>
                  <a:cubicBezTo>
                    <a:pt x="18205" y="7775"/>
                    <a:pt x="18166" y="7556"/>
                    <a:pt x="17708" y="8192"/>
                  </a:cubicBezTo>
                  <a:lnTo>
                    <a:pt x="17708" y="8153"/>
                  </a:lnTo>
                  <a:cubicBezTo>
                    <a:pt x="17648" y="8312"/>
                    <a:pt x="17549" y="8491"/>
                    <a:pt x="17410" y="8650"/>
                  </a:cubicBezTo>
                  <a:cubicBezTo>
                    <a:pt x="17422" y="8607"/>
                    <a:pt x="17414" y="8592"/>
                    <a:pt x="17394" y="8592"/>
                  </a:cubicBezTo>
                  <a:cubicBezTo>
                    <a:pt x="17345" y="8592"/>
                    <a:pt x="17221" y="8689"/>
                    <a:pt x="17174" y="8689"/>
                  </a:cubicBezTo>
                  <a:cubicBezTo>
                    <a:pt x="17152" y="8689"/>
                    <a:pt x="17146" y="8669"/>
                    <a:pt x="17171" y="8610"/>
                  </a:cubicBezTo>
                  <a:lnTo>
                    <a:pt x="17171" y="8610"/>
                  </a:lnTo>
                  <a:cubicBezTo>
                    <a:pt x="16773" y="9267"/>
                    <a:pt x="16992" y="8968"/>
                    <a:pt x="16833" y="9486"/>
                  </a:cubicBezTo>
                  <a:lnTo>
                    <a:pt x="16693" y="9525"/>
                  </a:lnTo>
                  <a:cubicBezTo>
                    <a:pt x="16634" y="9705"/>
                    <a:pt x="16673" y="9744"/>
                    <a:pt x="16435" y="10063"/>
                  </a:cubicBezTo>
                  <a:cubicBezTo>
                    <a:pt x="16479" y="9968"/>
                    <a:pt x="16467" y="9943"/>
                    <a:pt x="16435" y="9943"/>
                  </a:cubicBezTo>
                  <a:cubicBezTo>
                    <a:pt x="16401" y="9943"/>
                    <a:pt x="16346" y="9970"/>
                    <a:pt x="16311" y="9970"/>
                  </a:cubicBezTo>
                  <a:cubicBezTo>
                    <a:pt x="16274" y="9970"/>
                    <a:pt x="16260" y="9941"/>
                    <a:pt x="16315" y="9824"/>
                  </a:cubicBezTo>
                  <a:lnTo>
                    <a:pt x="16315" y="9824"/>
                  </a:lnTo>
                  <a:cubicBezTo>
                    <a:pt x="15619" y="10321"/>
                    <a:pt x="15718" y="10898"/>
                    <a:pt x="15221" y="10998"/>
                  </a:cubicBezTo>
                  <a:cubicBezTo>
                    <a:pt x="15217" y="11091"/>
                    <a:pt x="15239" y="11128"/>
                    <a:pt x="15275" y="11128"/>
                  </a:cubicBezTo>
                  <a:cubicBezTo>
                    <a:pt x="15398" y="11128"/>
                    <a:pt x="15690" y="10710"/>
                    <a:pt x="15709" y="10710"/>
                  </a:cubicBezTo>
                  <a:cubicBezTo>
                    <a:pt x="15712" y="10710"/>
                    <a:pt x="15709" y="10719"/>
                    <a:pt x="15699" y="10739"/>
                  </a:cubicBezTo>
                  <a:cubicBezTo>
                    <a:pt x="15713" y="10733"/>
                    <a:pt x="15725" y="10730"/>
                    <a:pt x="15735" y="10730"/>
                  </a:cubicBezTo>
                  <a:cubicBezTo>
                    <a:pt x="15842" y="10730"/>
                    <a:pt x="15644" y="11112"/>
                    <a:pt x="15480" y="11276"/>
                  </a:cubicBezTo>
                  <a:cubicBezTo>
                    <a:pt x="15321" y="11475"/>
                    <a:pt x="14942" y="11416"/>
                    <a:pt x="14525" y="11933"/>
                  </a:cubicBezTo>
                  <a:cubicBezTo>
                    <a:pt x="14564" y="11873"/>
                    <a:pt x="14564" y="11873"/>
                    <a:pt x="14604" y="11814"/>
                  </a:cubicBezTo>
                  <a:lnTo>
                    <a:pt x="14604" y="11814"/>
                  </a:lnTo>
                  <a:cubicBezTo>
                    <a:pt x="14385" y="11973"/>
                    <a:pt x="14365" y="12251"/>
                    <a:pt x="14087" y="12410"/>
                  </a:cubicBezTo>
                  <a:cubicBezTo>
                    <a:pt x="14107" y="12649"/>
                    <a:pt x="13848" y="12709"/>
                    <a:pt x="13968" y="12888"/>
                  </a:cubicBezTo>
                  <a:lnTo>
                    <a:pt x="14306" y="12391"/>
                  </a:lnTo>
                  <a:lnTo>
                    <a:pt x="14306" y="12391"/>
                  </a:lnTo>
                  <a:cubicBezTo>
                    <a:pt x="14147" y="12689"/>
                    <a:pt x="14127" y="13087"/>
                    <a:pt x="13689" y="13465"/>
                  </a:cubicBezTo>
                  <a:cubicBezTo>
                    <a:pt x="13689" y="13405"/>
                    <a:pt x="13749" y="13226"/>
                    <a:pt x="13789" y="13127"/>
                  </a:cubicBezTo>
                  <a:lnTo>
                    <a:pt x="13789" y="13127"/>
                  </a:lnTo>
                  <a:cubicBezTo>
                    <a:pt x="13649" y="13206"/>
                    <a:pt x="13629" y="13405"/>
                    <a:pt x="13470" y="13485"/>
                  </a:cubicBezTo>
                  <a:cubicBezTo>
                    <a:pt x="13351" y="13326"/>
                    <a:pt x="13888" y="12888"/>
                    <a:pt x="13987" y="12490"/>
                  </a:cubicBezTo>
                  <a:lnTo>
                    <a:pt x="13987" y="12490"/>
                  </a:lnTo>
                  <a:cubicBezTo>
                    <a:pt x="13846" y="12569"/>
                    <a:pt x="13741" y="12935"/>
                    <a:pt x="13674" y="12935"/>
                  </a:cubicBezTo>
                  <a:cubicBezTo>
                    <a:pt x="13657" y="12935"/>
                    <a:pt x="13642" y="12910"/>
                    <a:pt x="13629" y="12848"/>
                  </a:cubicBezTo>
                  <a:lnTo>
                    <a:pt x="13629" y="12848"/>
                  </a:lnTo>
                  <a:cubicBezTo>
                    <a:pt x="13689" y="13246"/>
                    <a:pt x="13192" y="13346"/>
                    <a:pt x="13092" y="13823"/>
                  </a:cubicBezTo>
                  <a:lnTo>
                    <a:pt x="13013" y="13724"/>
                  </a:lnTo>
                  <a:cubicBezTo>
                    <a:pt x="12993" y="13803"/>
                    <a:pt x="12933" y="13942"/>
                    <a:pt x="12853" y="14042"/>
                  </a:cubicBezTo>
                  <a:lnTo>
                    <a:pt x="12873" y="13763"/>
                  </a:lnTo>
                  <a:lnTo>
                    <a:pt x="12873" y="13763"/>
                  </a:lnTo>
                  <a:cubicBezTo>
                    <a:pt x="12754" y="14141"/>
                    <a:pt x="12356" y="14241"/>
                    <a:pt x="12197" y="14559"/>
                  </a:cubicBezTo>
                  <a:cubicBezTo>
                    <a:pt x="12360" y="14344"/>
                    <a:pt x="12432" y="14284"/>
                    <a:pt x="12472" y="14284"/>
                  </a:cubicBezTo>
                  <a:cubicBezTo>
                    <a:pt x="12521" y="14284"/>
                    <a:pt x="12519" y="14379"/>
                    <a:pt x="12584" y="14379"/>
                  </a:cubicBezTo>
                  <a:cubicBezTo>
                    <a:pt x="12605" y="14379"/>
                    <a:pt x="12634" y="14368"/>
                    <a:pt x="12674" y="14340"/>
                  </a:cubicBezTo>
                  <a:lnTo>
                    <a:pt x="12674" y="14340"/>
                  </a:lnTo>
                  <a:cubicBezTo>
                    <a:pt x="12256" y="15136"/>
                    <a:pt x="12097" y="14559"/>
                    <a:pt x="11560" y="15335"/>
                  </a:cubicBezTo>
                  <a:cubicBezTo>
                    <a:pt x="11629" y="15252"/>
                    <a:pt x="11766" y="15140"/>
                    <a:pt x="11816" y="15140"/>
                  </a:cubicBezTo>
                  <a:cubicBezTo>
                    <a:pt x="11838" y="15140"/>
                    <a:pt x="11843" y="15161"/>
                    <a:pt x="11819" y="15216"/>
                  </a:cubicBezTo>
                  <a:cubicBezTo>
                    <a:pt x="11699" y="15355"/>
                    <a:pt x="11500" y="15534"/>
                    <a:pt x="11381" y="15574"/>
                  </a:cubicBezTo>
                  <a:cubicBezTo>
                    <a:pt x="11241" y="15780"/>
                    <a:pt x="11227" y="15833"/>
                    <a:pt x="11259" y="15833"/>
                  </a:cubicBezTo>
                  <a:cubicBezTo>
                    <a:pt x="11293" y="15833"/>
                    <a:pt x="11384" y="15769"/>
                    <a:pt x="11428" y="15769"/>
                  </a:cubicBezTo>
                  <a:cubicBezTo>
                    <a:pt x="11453" y="15769"/>
                    <a:pt x="11463" y="15789"/>
                    <a:pt x="11441" y="15852"/>
                  </a:cubicBezTo>
                  <a:cubicBezTo>
                    <a:pt x="11182" y="15932"/>
                    <a:pt x="11282" y="16151"/>
                    <a:pt x="11142" y="16410"/>
                  </a:cubicBezTo>
                  <a:lnTo>
                    <a:pt x="11043" y="16330"/>
                  </a:lnTo>
                  <a:lnTo>
                    <a:pt x="11043" y="16330"/>
                  </a:lnTo>
                  <a:cubicBezTo>
                    <a:pt x="10526" y="16887"/>
                    <a:pt x="11142" y="16648"/>
                    <a:pt x="10645" y="17146"/>
                  </a:cubicBezTo>
                  <a:lnTo>
                    <a:pt x="10685" y="16807"/>
                  </a:lnTo>
                  <a:lnTo>
                    <a:pt x="10685" y="16807"/>
                  </a:lnTo>
                  <a:lnTo>
                    <a:pt x="10506" y="17106"/>
                  </a:lnTo>
                  <a:lnTo>
                    <a:pt x="10426" y="16967"/>
                  </a:lnTo>
                  <a:cubicBezTo>
                    <a:pt x="10287" y="17345"/>
                    <a:pt x="10187" y="17424"/>
                    <a:pt x="9929" y="17703"/>
                  </a:cubicBezTo>
                  <a:cubicBezTo>
                    <a:pt x="9934" y="17702"/>
                    <a:pt x="9939" y="17701"/>
                    <a:pt x="9945" y="17701"/>
                  </a:cubicBezTo>
                  <a:cubicBezTo>
                    <a:pt x="10051" y="17701"/>
                    <a:pt x="10079" y="17894"/>
                    <a:pt x="9889" y="18141"/>
                  </a:cubicBezTo>
                  <a:cubicBezTo>
                    <a:pt x="9848" y="18169"/>
                    <a:pt x="9823" y="18179"/>
                    <a:pt x="9807" y="18179"/>
                  </a:cubicBezTo>
                  <a:cubicBezTo>
                    <a:pt x="9778" y="18179"/>
                    <a:pt x="9778" y="18150"/>
                    <a:pt x="9766" y="18150"/>
                  </a:cubicBezTo>
                  <a:cubicBezTo>
                    <a:pt x="9751" y="18150"/>
                    <a:pt x="9721" y="18189"/>
                    <a:pt x="9610" y="18359"/>
                  </a:cubicBezTo>
                  <a:cubicBezTo>
                    <a:pt x="9610" y="18240"/>
                    <a:pt x="9590" y="18081"/>
                    <a:pt x="9809" y="17981"/>
                  </a:cubicBezTo>
                  <a:cubicBezTo>
                    <a:pt x="9789" y="17942"/>
                    <a:pt x="9809" y="17842"/>
                    <a:pt x="9789" y="17802"/>
                  </a:cubicBezTo>
                  <a:cubicBezTo>
                    <a:pt x="9587" y="17931"/>
                    <a:pt x="9435" y="18248"/>
                    <a:pt x="9335" y="18405"/>
                  </a:cubicBezTo>
                  <a:lnTo>
                    <a:pt x="9335" y="18405"/>
                  </a:lnTo>
                  <a:cubicBezTo>
                    <a:pt x="9367" y="18358"/>
                    <a:pt x="9399" y="18316"/>
                    <a:pt x="9431" y="18300"/>
                  </a:cubicBezTo>
                  <a:lnTo>
                    <a:pt x="9431" y="18300"/>
                  </a:lnTo>
                  <a:lnTo>
                    <a:pt x="9173" y="18956"/>
                  </a:lnTo>
                  <a:cubicBezTo>
                    <a:pt x="9151" y="18969"/>
                    <a:pt x="9136" y="18974"/>
                    <a:pt x="9124" y="18974"/>
                  </a:cubicBezTo>
                  <a:cubicBezTo>
                    <a:pt x="9082" y="18974"/>
                    <a:pt x="9097" y="18900"/>
                    <a:pt x="9113" y="18837"/>
                  </a:cubicBezTo>
                  <a:lnTo>
                    <a:pt x="9113" y="18837"/>
                  </a:lnTo>
                  <a:cubicBezTo>
                    <a:pt x="9033" y="18956"/>
                    <a:pt x="9033" y="19076"/>
                    <a:pt x="8914" y="19235"/>
                  </a:cubicBezTo>
                  <a:cubicBezTo>
                    <a:pt x="8877" y="19143"/>
                    <a:pt x="8789" y="19085"/>
                    <a:pt x="8887" y="18871"/>
                  </a:cubicBezTo>
                  <a:lnTo>
                    <a:pt x="8887" y="18871"/>
                  </a:lnTo>
                  <a:lnTo>
                    <a:pt x="8615" y="19414"/>
                  </a:lnTo>
                  <a:cubicBezTo>
                    <a:pt x="8567" y="19430"/>
                    <a:pt x="8397" y="19554"/>
                    <a:pt x="8349" y="19554"/>
                  </a:cubicBezTo>
                  <a:cubicBezTo>
                    <a:pt x="8338" y="19554"/>
                    <a:pt x="8333" y="19548"/>
                    <a:pt x="8337" y="19533"/>
                  </a:cubicBezTo>
                  <a:lnTo>
                    <a:pt x="8337" y="19533"/>
                  </a:lnTo>
                  <a:cubicBezTo>
                    <a:pt x="8078" y="19792"/>
                    <a:pt x="7979" y="20369"/>
                    <a:pt x="7621" y="20707"/>
                  </a:cubicBezTo>
                  <a:cubicBezTo>
                    <a:pt x="7621" y="20747"/>
                    <a:pt x="7601" y="20787"/>
                    <a:pt x="7561" y="20886"/>
                  </a:cubicBezTo>
                  <a:cubicBezTo>
                    <a:pt x="7282" y="21244"/>
                    <a:pt x="6944" y="21483"/>
                    <a:pt x="6745" y="22020"/>
                  </a:cubicBezTo>
                  <a:lnTo>
                    <a:pt x="6427" y="22160"/>
                  </a:lnTo>
                  <a:cubicBezTo>
                    <a:pt x="6363" y="22264"/>
                    <a:pt x="6372" y="22291"/>
                    <a:pt x="6408" y="22291"/>
                  </a:cubicBezTo>
                  <a:cubicBezTo>
                    <a:pt x="6446" y="22291"/>
                    <a:pt x="6512" y="22263"/>
                    <a:pt x="6558" y="22263"/>
                  </a:cubicBezTo>
                  <a:cubicBezTo>
                    <a:pt x="6620" y="22263"/>
                    <a:pt x="6644" y="22314"/>
                    <a:pt x="6506" y="22557"/>
                  </a:cubicBezTo>
                  <a:cubicBezTo>
                    <a:pt x="6413" y="22729"/>
                    <a:pt x="6356" y="22775"/>
                    <a:pt x="6313" y="22775"/>
                  </a:cubicBezTo>
                  <a:cubicBezTo>
                    <a:pt x="6263" y="22775"/>
                    <a:pt x="6231" y="22712"/>
                    <a:pt x="6183" y="22712"/>
                  </a:cubicBezTo>
                  <a:cubicBezTo>
                    <a:pt x="6167" y="22712"/>
                    <a:pt x="6149" y="22719"/>
                    <a:pt x="6128" y="22737"/>
                  </a:cubicBezTo>
                  <a:cubicBezTo>
                    <a:pt x="6069" y="22995"/>
                    <a:pt x="5969" y="23453"/>
                    <a:pt x="5591" y="23731"/>
                  </a:cubicBezTo>
                  <a:cubicBezTo>
                    <a:pt x="5651" y="23592"/>
                    <a:pt x="5731" y="23513"/>
                    <a:pt x="5810" y="23393"/>
                  </a:cubicBezTo>
                  <a:lnTo>
                    <a:pt x="5810" y="23393"/>
                  </a:lnTo>
                  <a:lnTo>
                    <a:pt x="5512" y="23612"/>
                  </a:lnTo>
                  <a:cubicBezTo>
                    <a:pt x="5587" y="23278"/>
                    <a:pt x="5744" y="23072"/>
                    <a:pt x="5673" y="23072"/>
                  </a:cubicBezTo>
                  <a:cubicBezTo>
                    <a:pt x="5651" y="23072"/>
                    <a:pt x="5607" y="23092"/>
                    <a:pt x="5532" y="23134"/>
                  </a:cubicBezTo>
                  <a:cubicBezTo>
                    <a:pt x="5810" y="23393"/>
                    <a:pt x="4795" y="24269"/>
                    <a:pt x="5054" y="24507"/>
                  </a:cubicBezTo>
                  <a:lnTo>
                    <a:pt x="4875" y="24666"/>
                  </a:lnTo>
                  <a:cubicBezTo>
                    <a:pt x="4915" y="24607"/>
                    <a:pt x="4895" y="24587"/>
                    <a:pt x="4935" y="24527"/>
                  </a:cubicBezTo>
                  <a:lnTo>
                    <a:pt x="4935" y="24527"/>
                  </a:lnTo>
                  <a:cubicBezTo>
                    <a:pt x="4537" y="24806"/>
                    <a:pt x="4955" y="24945"/>
                    <a:pt x="4596" y="25403"/>
                  </a:cubicBezTo>
                  <a:cubicBezTo>
                    <a:pt x="4504" y="25495"/>
                    <a:pt x="4421" y="25569"/>
                    <a:pt x="4387" y="25569"/>
                  </a:cubicBezTo>
                  <a:cubicBezTo>
                    <a:pt x="4369" y="25569"/>
                    <a:pt x="4364" y="25549"/>
                    <a:pt x="4378" y="25502"/>
                  </a:cubicBezTo>
                  <a:lnTo>
                    <a:pt x="4378" y="25502"/>
                  </a:lnTo>
                  <a:lnTo>
                    <a:pt x="4199" y="25920"/>
                  </a:lnTo>
                  <a:cubicBezTo>
                    <a:pt x="4172" y="25955"/>
                    <a:pt x="4150" y="25971"/>
                    <a:pt x="4137" y="25971"/>
                  </a:cubicBezTo>
                  <a:cubicBezTo>
                    <a:pt x="4119" y="25971"/>
                    <a:pt x="4116" y="25945"/>
                    <a:pt x="4139" y="25900"/>
                  </a:cubicBezTo>
                  <a:lnTo>
                    <a:pt x="4139" y="25900"/>
                  </a:lnTo>
                  <a:lnTo>
                    <a:pt x="3820" y="26437"/>
                  </a:lnTo>
                  <a:lnTo>
                    <a:pt x="3801" y="26417"/>
                  </a:lnTo>
                  <a:cubicBezTo>
                    <a:pt x="3801" y="26537"/>
                    <a:pt x="3741" y="26756"/>
                    <a:pt x="3721" y="26875"/>
                  </a:cubicBezTo>
                  <a:cubicBezTo>
                    <a:pt x="3693" y="26895"/>
                    <a:pt x="3677" y="26903"/>
                    <a:pt x="3669" y="26903"/>
                  </a:cubicBezTo>
                  <a:cubicBezTo>
                    <a:pt x="3639" y="26903"/>
                    <a:pt x="3718" y="26794"/>
                    <a:pt x="3688" y="26794"/>
                  </a:cubicBezTo>
                  <a:cubicBezTo>
                    <a:pt x="3686" y="26794"/>
                    <a:pt x="3684" y="26794"/>
                    <a:pt x="3681" y="26795"/>
                  </a:cubicBezTo>
                  <a:lnTo>
                    <a:pt x="3522" y="27154"/>
                  </a:lnTo>
                  <a:cubicBezTo>
                    <a:pt x="3508" y="27159"/>
                    <a:pt x="3496" y="27161"/>
                    <a:pt x="3486" y="27161"/>
                  </a:cubicBezTo>
                  <a:cubicBezTo>
                    <a:pt x="3381" y="27161"/>
                    <a:pt x="3476" y="26897"/>
                    <a:pt x="3622" y="26716"/>
                  </a:cubicBezTo>
                  <a:lnTo>
                    <a:pt x="3622" y="26716"/>
                  </a:lnTo>
                  <a:cubicBezTo>
                    <a:pt x="3124" y="26795"/>
                    <a:pt x="3522" y="27014"/>
                    <a:pt x="2925" y="27532"/>
                  </a:cubicBezTo>
                  <a:lnTo>
                    <a:pt x="3084" y="27213"/>
                  </a:lnTo>
                  <a:lnTo>
                    <a:pt x="3084" y="27213"/>
                  </a:lnTo>
                  <a:cubicBezTo>
                    <a:pt x="2786" y="27273"/>
                    <a:pt x="2706" y="27551"/>
                    <a:pt x="2368" y="27810"/>
                  </a:cubicBezTo>
                  <a:cubicBezTo>
                    <a:pt x="2438" y="27782"/>
                    <a:pt x="2763" y="27558"/>
                    <a:pt x="2895" y="27558"/>
                  </a:cubicBezTo>
                  <a:cubicBezTo>
                    <a:pt x="2940" y="27558"/>
                    <a:pt x="2963" y="27584"/>
                    <a:pt x="2945" y="27653"/>
                  </a:cubicBezTo>
                  <a:lnTo>
                    <a:pt x="2945" y="27653"/>
                  </a:lnTo>
                  <a:cubicBezTo>
                    <a:pt x="2980" y="27544"/>
                    <a:pt x="3024" y="27389"/>
                    <a:pt x="3124" y="27372"/>
                  </a:cubicBezTo>
                  <a:lnTo>
                    <a:pt x="3124" y="27372"/>
                  </a:lnTo>
                  <a:cubicBezTo>
                    <a:pt x="3164" y="27551"/>
                    <a:pt x="3064" y="27591"/>
                    <a:pt x="2925" y="27711"/>
                  </a:cubicBezTo>
                  <a:cubicBezTo>
                    <a:pt x="2846" y="27790"/>
                    <a:pt x="2746" y="27910"/>
                    <a:pt x="2686" y="28128"/>
                  </a:cubicBezTo>
                  <a:cubicBezTo>
                    <a:pt x="2672" y="28121"/>
                    <a:pt x="2658" y="28118"/>
                    <a:pt x="2644" y="28118"/>
                  </a:cubicBezTo>
                  <a:cubicBezTo>
                    <a:pt x="2547" y="28118"/>
                    <a:pt x="2470" y="28294"/>
                    <a:pt x="2348" y="28487"/>
                  </a:cubicBezTo>
                  <a:lnTo>
                    <a:pt x="2209" y="28387"/>
                  </a:lnTo>
                  <a:cubicBezTo>
                    <a:pt x="2090" y="28646"/>
                    <a:pt x="2169" y="28686"/>
                    <a:pt x="2149" y="28865"/>
                  </a:cubicBezTo>
                  <a:cubicBezTo>
                    <a:pt x="1977" y="29089"/>
                    <a:pt x="1849" y="29104"/>
                    <a:pt x="1728" y="29104"/>
                  </a:cubicBezTo>
                  <a:cubicBezTo>
                    <a:pt x="1709" y="29104"/>
                    <a:pt x="1690" y="29103"/>
                    <a:pt x="1672" y="29103"/>
                  </a:cubicBezTo>
                  <a:cubicBezTo>
                    <a:pt x="1581" y="29230"/>
                    <a:pt x="1580" y="29263"/>
                    <a:pt x="1614" y="29263"/>
                  </a:cubicBezTo>
                  <a:cubicBezTo>
                    <a:pt x="1652" y="29263"/>
                    <a:pt x="1733" y="29222"/>
                    <a:pt x="1781" y="29222"/>
                  </a:cubicBezTo>
                  <a:cubicBezTo>
                    <a:pt x="1832" y="29222"/>
                    <a:pt x="1846" y="29269"/>
                    <a:pt x="1731" y="29461"/>
                  </a:cubicBezTo>
                  <a:cubicBezTo>
                    <a:pt x="1433" y="29780"/>
                    <a:pt x="1333" y="30078"/>
                    <a:pt x="1134" y="30556"/>
                  </a:cubicBezTo>
                  <a:cubicBezTo>
                    <a:pt x="1077" y="30613"/>
                    <a:pt x="1046" y="30634"/>
                    <a:pt x="1029" y="30634"/>
                  </a:cubicBezTo>
                  <a:cubicBezTo>
                    <a:pt x="987" y="30634"/>
                    <a:pt x="1034" y="30508"/>
                    <a:pt x="996" y="30508"/>
                  </a:cubicBezTo>
                  <a:cubicBezTo>
                    <a:pt x="991" y="30508"/>
                    <a:pt x="984" y="30511"/>
                    <a:pt x="975" y="30516"/>
                  </a:cubicBezTo>
                  <a:lnTo>
                    <a:pt x="936" y="30814"/>
                  </a:lnTo>
                  <a:cubicBezTo>
                    <a:pt x="920" y="30838"/>
                    <a:pt x="907" y="30846"/>
                    <a:pt x="898" y="30846"/>
                  </a:cubicBezTo>
                  <a:cubicBezTo>
                    <a:pt x="883" y="30846"/>
                    <a:pt x="876" y="30827"/>
                    <a:pt x="876" y="30814"/>
                  </a:cubicBezTo>
                  <a:lnTo>
                    <a:pt x="876" y="30814"/>
                  </a:lnTo>
                  <a:cubicBezTo>
                    <a:pt x="796" y="31033"/>
                    <a:pt x="995" y="30914"/>
                    <a:pt x="836" y="31232"/>
                  </a:cubicBezTo>
                  <a:cubicBezTo>
                    <a:pt x="936" y="31411"/>
                    <a:pt x="219" y="31690"/>
                    <a:pt x="160" y="32187"/>
                  </a:cubicBezTo>
                  <a:lnTo>
                    <a:pt x="140" y="32187"/>
                  </a:lnTo>
                  <a:lnTo>
                    <a:pt x="359" y="32844"/>
                  </a:lnTo>
                  <a:cubicBezTo>
                    <a:pt x="398" y="32884"/>
                    <a:pt x="359" y="32904"/>
                    <a:pt x="339" y="32923"/>
                  </a:cubicBezTo>
                  <a:lnTo>
                    <a:pt x="319" y="32923"/>
                  </a:lnTo>
                  <a:lnTo>
                    <a:pt x="80" y="32147"/>
                  </a:lnTo>
                  <a:cubicBezTo>
                    <a:pt x="60" y="32108"/>
                    <a:pt x="60" y="32068"/>
                    <a:pt x="20" y="32068"/>
                  </a:cubicBezTo>
                  <a:cubicBezTo>
                    <a:pt x="20" y="32088"/>
                    <a:pt x="0" y="32108"/>
                    <a:pt x="20" y="32108"/>
                  </a:cubicBezTo>
                  <a:lnTo>
                    <a:pt x="319" y="32983"/>
                  </a:lnTo>
                  <a:cubicBezTo>
                    <a:pt x="836" y="33043"/>
                    <a:pt x="936" y="33102"/>
                    <a:pt x="1493" y="33102"/>
                  </a:cubicBezTo>
                  <a:lnTo>
                    <a:pt x="1711" y="33222"/>
                  </a:lnTo>
                  <a:lnTo>
                    <a:pt x="1950" y="33023"/>
                  </a:lnTo>
                  <a:lnTo>
                    <a:pt x="1950" y="33023"/>
                  </a:lnTo>
                  <a:cubicBezTo>
                    <a:pt x="1905" y="33057"/>
                    <a:pt x="1873" y="33071"/>
                    <a:pt x="1851" y="33071"/>
                  </a:cubicBezTo>
                  <a:cubicBezTo>
                    <a:pt x="1794" y="33071"/>
                    <a:pt x="1802" y="32978"/>
                    <a:pt x="1831" y="32864"/>
                  </a:cubicBezTo>
                  <a:cubicBezTo>
                    <a:pt x="1871" y="32685"/>
                    <a:pt x="1970" y="32466"/>
                    <a:pt x="2030" y="32287"/>
                  </a:cubicBezTo>
                  <a:cubicBezTo>
                    <a:pt x="2010" y="32287"/>
                    <a:pt x="1990" y="32287"/>
                    <a:pt x="1970" y="32307"/>
                  </a:cubicBezTo>
                  <a:cubicBezTo>
                    <a:pt x="1990" y="32267"/>
                    <a:pt x="2030" y="32227"/>
                    <a:pt x="2050" y="32207"/>
                  </a:cubicBezTo>
                  <a:lnTo>
                    <a:pt x="2050" y="32207"/>
                  </a:lnTo>
                  <a:cubicBezTo>
                    <a:pt x="2030" y="32227"/>
                    <a:pt x="2030" y="32247"/>
                    <a:pt x="2030" y="32287"/>
                  </a:cubicBezTo>
                  <a:cubicBezTo>
                    <a:pt x="2050" y="32267"/>
                    <a:pt x="2070" y="32267"/>
                    <a:pt x="2090" y="32247"/>
                  </a:cubicBezTo>
                  <a:lnTo>
                    <a:pt x="2090" y="32247"/>
                  </a:lnTo>
                  <a:cubicBezTo>
                    <a:pt x="2090" y="32426"/>
                    <a:pt x="2050" y="32645"/>
                    <a:pt x="2149" y="32685"/>
                  </a:cubicBezTo>
                  <a:cubicBezTo>
                    <a:pt x="2169" y="32645"/>
                    <a:pt x="2209" y="32545"/>
                    <a:pt x="2269" y="32466"/>
                  </a:cubicBezTo>
                  <a:lnTo>
                    <a:pt x="2269" y="32466"/>
                  </a:lnTo>
                  <a:cubicBezTo>
                    <a:pt x="2249" y="32525"/>
                    <a:pt x="2249" y="32565"/>
                    <a:pt x="2288" y="32565"/>
                  </a:cubicBezTo>
                  <a:cubicBezTo>
                    <a:pt x="2308" y="32545"/>
                    <a:pt x="2328" y="32446"/>
                    <a:pt x="2348" y="32366"/>
                  </a:cubicBezTo>
                  <a:lnTo>
                    <a:pt x="2567" y="32366"/>
                  </a:lnTo>
                  <a:lnTo>
                    <a:pt x="2527" y="32307"/>
                  </a:lnTo>
                  <a:lnTo>
                    <a:pt x="3064" y="31809"/>
                  </a:lnTo>
                  <a:cubicBezTo>
                    <a:pt x="3224" y="31272"/>
                    <a:pt x="3283" y="30755"/>
                    <a:pt x="3721" y="30058"/>
                  </a:cubicBezTo>
                  <a:lnTo>
                    <a:pt x="3721" y="30058"/>
                  </a:lnTo>
                  <a:cubicBezTo>
                    <a:pt x="3701" y="30297"/>
                    <a:pt x="3880" y="30237"/>
                    <a:pt x="4000" y="30337"/>
                  </a:cubicBezTo>
                  <a:cubicBezTo>
                    <a:pt x="3727" y="30415"/>
                    <a:pt x="3664" y="30874"/>
                    <a:pt x="3400" y="31173"/>
                  </a:cubicBezTo>
                  <a:lnTo>
                    <a:pt x="3400" y="31173"/>
                  </a:lnTo>
                  <a:cubicBezTo>
                    <a:pt x="3450" y="31120"/>
                    <a:pt x="3485" y="31101"/>
                    <a:pt x="3509" y="31101"/>
                  </a:cubicBezTo>
                  <a:cubicBezTo>
                    <a:pt x="3545" y="31101"/>
                    <a:pt x="3553" y="31147"/>
                    <a:pt x="3542" y="31192"/>
                  </a:cubicBezTo>
                  <a:lnTo>
                    <a:pt x="3880" y="30496"/>
                  </a:lnTo>
                  <a:cubicBezTo>
                    <a:pt x="3899" y="30511"/>
                    <a:pt x="3917" y="30518"/>
                    <a:pt x="3935" y="30518"/>
                  </a:cubicBezTo>
                  <a:cubicBezTo>
                    <a:pt x="4013" y="30518"/>
                    <a:pt x="4093" y="30394"/>
                    <a:pt x="4238" y="30297"/>
                  </a:cubicBezTo>
                  <a:cubicBezTo>
                    <a:pt x="3920" y="30257"/>
                    <a:pt x="4437" y="29740"/>
                    <a:pt x="4557" y="29461"/>
                  </a:cubicBezTo>
                  <a:lnTo>
                    <a:pt x="4557" y="29461"/>
                  </a:lnTo>
                  <a:cubicBezTo>
                    <a:pt x="4636" y="29501"/>
                    <a:pt x="4676" y="29601"/>
                    <a:pt x="4417" y="29899"/>
                  </a:cubicBezTo>
                  <a:cubicBezTo>
                    <a:pt x="4835" y="29680"/>
                    <a:pt x="4497" y="29282"/>
                    <a:pt x="4875" y="29064"/>
                  </a:cubicBezTo>
                  <a:lnTo>
                    <a:pt x="4875" y="29064"/>
                  </a:lnTo>
                  <a:cubicBezTo>
                    <a:pt x="4835" y="29123"/>
                    <a:pt x="4795" y="29163"/>
                    <a:pt x="4795" y="29223"/>
                  </a:cubicBezTo>
                  <a:cubicBezTo>
                    <a:pt x="4863" y="29037"/>
                    <a:pt x="5132" y="28735"/>
                    <a:pt x="5211" y="28735"/>
                  </a:cubicBezTo>
                  <a:cubicBezTo>
                    <a:pt x="5225" y="28735"/>
                    <a:pt x="5233" y="28744"/>
                    <a:pt x="5233" y="28765"/>
                  </a:cubicBezTo>
                  <a:lnTo>
                    <a:pt x="5173" y="28845"/>
                  </a:lnTo>
                  <a:cubicBezTo>
                    <a:pt x="5571" y="28387"/>
                    <a:pt x="6308" y="27372"/>
                    <a:pt x="6188" y="27173"/>
                  </a:cubicBezTo>
                  <a:lnTo>
                    <a:pt x="6188" y="27173"/>
                  </a:lnTo>
                  <a:cubicBezTo>
                    <a:pt x="6208" y="27193"/>
                    <a:pt x="6347" y="27392"/>
                    <a:pt x="6367" y="27452"/>
                  </a:cubicBezTo>
                  <a:lnTo>
                    <a:pt x="6407" y="26537"/>
                  </a:lnTo>
                  <a:cubicBezTo>
                    <a:pt x="6487" y="26457"/>
                    <a:pt x="6546" y="26358"/>
                    <a:pt x="6626" y="26278"/>
                  </a:cubicBezTo>
                  <a:cubicBezTo>
                    <a:pt x="6825" y="26378"/>
                    <a:pt x="7044" y="26457"/>
                    <a:pt x="6885" y="26795"/>
                  </a:cubicBezTo>
                  <a:cubicBezTo>
                    <a:pt x="7004" y="26696"/>
                    <a:pt x="7143" y="26577"/>
                    <a:pt x="7282" y="26278"/>
                  </a:cubicBezTo>
                  <a:lnTo>
                    <a:pt x="7282" y="26278"/>
                  </a:lnTo>
                  <a:cubicBezTo>
                    <a:pt x="7251" y="26297"/>
                    <a:pt x="7200" y="26306"/>
                    <a:pt x="7149" y="26306"/>
                  </a:cubicBezTo>
                  <a:cubicBezTo>
                    <a:pt x="7039" y="26306"/>
                    <a:pt x="6924" y="26266"/>
                    <a:pt x="6964" y="26198"/>
                  </a:cubicBezTo>
                  <a:cubicBezTo>
                    <a:pt x="7355" y="26042"/>
                    <a:pt x="7228" y="26059"/>
                    <a:pt x="7619" y="25814"/>
                  </a:cubicBezTo>
                  <a:lnTo>
                    <a:pt x="7619" y="25814"/>
                  </a:lnTo>
                  <a:cubicBezTo>
                    <a:pt x="7610" y="25818"/>
                    <a:pt x="7602" y="25819"/>
                    <a:pt x="7594" y="25819"/>
                  </a:cubicBezTo>
                  <a:cubicBezTo>
                    <a:pt x="7490" y="25819"/>
                    <a:pt x="7403" y="25558"/>
                    <a:pt x="7541" y="25403"/>
                  </a:cubicBezTo>
                  <a:lnTo>
                    <a:pt x="7541" y="25403"/>
                  </a:lnTo>
                  <a:cubicBezTo>
                    <a:pt x="7561" y="25461"/>
                    <a:pt x="7771" y="25577"/>
                    <a:pt x="7761" y="25656"/>
                  </a:cubicBezTo>
                  <a:lnTo>
                    <a:pt x="7761" y="25656"/>
                  </a:lnTo>
                  <a:lnTo>
                    <a:pt x="7875" y="25048"/>
                  </a:lnTo>
                  <a:lnTo>
                    <a:pt x="7875" y="25048"/>
                  </a:lnTo>
                  <a:cubicBezTo>
                    <a:pt x="7868" y="25130"/>
                    <a:pt x="7960" y="25171"/>
                    <a:pt x="8067" y="25171"/>
                  </a:cubicBezTo>
                  <a:cubicBezTo>
                    <a:pt x="8117" y="25171"/>
                    <a:pt x="8170" y="25162"/>
                    <a:pt x="8218" y="25144"/>
                  </a:cubicBezTo>
                  <a:lnTo>
                    <a:pt x="8218" y="25144"/>
                  </a:lnTo>
                  <a:cubicBezTo>
                    <a:pt x="8216" y="25144"/>
                    <a:pt x="8214" y="25145"/>
                    <a:pt x="8213" y="25145"/>
                  </a:cubicBezTo>
                  <a:cubicBezTo>
                    <a:pt x="8156" y="25145"/>
                    <a:pt x="8537" y="24743"/>
                    <a:pt x="8596" y="24607"/>
                  </a:cubicBezTo>
                  <a:lnTo>
                    <a:pt x="8596" y="24607"/>
                  </a:lnTo>
                  <a:lnTo>
                    <a:pt x="8397" y="24766"/>
                  </a:lnTo>
                  <a:cubicBezTo>
                    <a:pt x="8834" y="24269"/>
                    <a:pt x="8476" y="23990"/>
                    <a:pt x="8874" y="23493"/>
                  </a:cubicBezTo>
                  <a:cubicBezTo>
                    <a:pt x="8874" y="23564"/>
                    <a:pt x="8965" y="23726"/>
                    <a:pt x="9105" y="23726"/>
                  </a:cubicBezTo>
                  <a:cubicBezTo>
                    <a:pt x="9160" y="23726"/>
                    <a:pt x="9224" y="23700"/>
                    <a:pt x="9292" y="23632"/>
                  </a:cubicBezTo>
                  <a:cubicBezTo>
                    <a:pt x="9272" y="23532"/>
                    <a:pt x="9232" y="23254"/>
                    <a:pt x="9232" y="22936"/>
                  </a:cubicBezTo>
                  <a:cubicBezTo>
                    <a:pt x="9391" y="22756"/>
                    <a:pt x="9551" y="22557"/>
                    <a:pt x="9690" y="22359"/>
                  </a:cubicBezTo>
                  <a:lnTo>
                    <a:pt x="9690" y="22359"/>
                  </a:lnTo>
                  <a:cubicBezTo>
                    <a:pt x="9650" y="22737"/>
                    <a:pt x="9590" y="23134"/>
                    <a:pt x="9531" y="23393"/>
                  </a:cubicBezTo>
                  <a:cubicBezTo>
                    <a:pt x="9730" y="23254"/>
                    <a:pt x="9650" y="23413"/>
                    <a:pt x="9869" y="23115"/>
                  </a:cubicBezTo>
                  <a:cubicBezTo>
                    <a:pt x="9881" y="23109"/>
                    <a:pt x="9892" y="23107"/>
                    <a:pt x="9900" y="23107"/>
                  </a:cubicBezTo>
                  <a:cubicBezTo>
                    <a:pt x="9980" y="23107"/>
                    <a:pt x="9844" y="23360"/>
                    <a:pt x="9789" y="23433"/>
                  </a:cubicBezTo>
                  <a:lnTo>
                    <a:pt x="10346" y="22796"/>
                  </a:lnTo>
                  <a:cubicBezTo>
                    <a:pt x="10187" y="22717"/>
                    <a:pt x="10625" y="22160"/>
                    <a:pt x="10486" y="22100"/>
                  </a:cubicBezTo>
                  <a:lnTo>
                    <a:pt x="10486" y="22100"/>
                  </a:lnTo>
                  <a:lnTo>
                    <a:pt x="10048" y="22955"/>
                  </a:lnTo>
                  <a:cubicBezTo>
                    <a:pt x="9889" y="22876"/>
                    <a:pt x="9988" y="22219"/>
                    <a:pt x="10386" y="21762"/>
                  </a:cubicBezTo>
                  <a:cubicBezTo>
                    <a:pt x="10402" y="21754"/>
                    <a:pt x="10417" y="21750"/>
                    <a:pt x="10430" y="21750"/>
                  </a:cubicBezTo>
                  <a:cubicBezTo>
                    <a:pt x="10550" y="21750"/>
                    <a:pt x="10571" y="22042"/>
                    <a:pt x="10625" y="22060"/>
                  </a:cubicBezTo>
                  <a:cubicBezTo>
                    <a:pt x="10625" y="21961"/>
                    <a:pt x="10884" y="21543"/>
                    <a:pt x="10963" y="21523"/>
                  </a:cubicBezTo>
                  <a:lnTo>
                    <a:pt x="10963" y="21523"/>
                  </a:lnTo>
                  <a:lnTo>
                    <a:pt x="10864" y="21782"/>
                  </a:lnTo>
                  <a:cubicBezTo>
                    <a:pt x="11142" y="21563"/>
                    <a:pt x="11043" y="21205"/>
                    <a:pt x="11421" y="21006"/>
                  </a:cubicBezTo>
                  <a:cubicBezTo>
                    <a:pt x="11520" y="20886"/>
                    <a:pt x="11859" y="20807"/>
                    <a:pt x="11799" y="20727"/>
                  </a:cubicBezTo>
                  <a:lnTo>
                    <a:pt x="11799" y="20727"/>
                  </a:lnTo>
                  <a:cubicBezTo>
                    <a:pt x="11775" y="20732"/>
                    <a:pt x="11750" y="20735"/>
                    <a:pt x="11724" y="20735"/>
                  </a:cubicBezTo>
                  <a:cubicBezTo>
                    <a:pt x="11552" y="20735"/>
                    <a:pt x="11335" y="20629"/>
                    <a:pt x="11162" y="20508"/>
                  </a:cubicBezTo>
                  <a:cubicBezTo>
                    <a:pt x="11262" y="20369"/>
                    <a:pt x="11361" y="20250"/>
                    <a:pt x="11461" y="20130"/>
                  </a:cubicBezTo>
                  <a:lnTo>
                    <a:pt x="11520" y="20190"/>
                  </a:lnTo>
                  <a:lnTo>
                    <a:pt x="11560" y="20110"/>
                  </a:lnTo>
                  <a:lnTo>
                    <a:pt x="11520" y="20070"/>
                  </a:lnTo>
                  <a:cubicBezTo>
                    <a:pt x="11620" y="19951"/>
                    <a:pt x="11719" y="19812"/>
                    <a:pt x="11819" y="19692"/>
                  </a:cubicBezTo>
                  <a:cubicBezTo>
                    <a:pt x="11950" y="19730"/>
                    <a:pt x="11852" y="20136"/>
                    <a:pt x="12005" y="20136"/>
                  </a:cubicBezTo>
                  <a:cubicBezTo>
                    <a:pt x="12015" y="20136"/>
                    <a:pt x="12025" y="20134"/>
                    <a:pt x="12038" y="20130"/>
                  </a:cubicBezTo>
                  <a:cubicBezTo>
                    <a:pt x="12018" y="20090"/>
                    <a:pt x="12038" y="19951"/>
                    <a:pt x="12058" y="19891"/>
                  </a:cubicBezTo>
                  <a:cubicBezTo>
                    <a:pt x="12079" y="19879"/>
                    <a:pt x="12096" y="19874"/>
                    <a:pt x="12110" y="19874"/>
                  </a:cubicBezTo>
                  <a:cubicBezTo>
                    <a:pt x="12150" y="19874"/>
                    <a:pt x="12164" y="19911"/>
                    <a:pt x="12193" y="19911"/>
                  </a:cubicBezTo>
                  <a:cubicBezTo>
                    <a:pt x="12219" y="19911"/>
                    <a:pt x="12257" y="19882"/>
                    <a:pt x="12336" y="19772"/>
                  </a:cubicBezTo>
                  <a:cubicBezTo>
                    <a:pt x="12249" y="19657"/>
                    <a:pt x="12509" y="19447"/>
                    <a:pt x="12482" y="19447"/>
                  </a:cubicBezTo>
                  <a:cubicBezTo>
                    <a:pt x="12473" y="19447"/>
                    <a:pt x="12422" y="19477"/>
                    <a:pt x="12296" y="19553"/>
                  </a:cubicBezTo>
                  <a:cubicBezTo>
                    <a:pt x="12455" y="19295"/>
                    <a:pt x="12535" y="19334"/>
                    <a:pt x="12754" y="19036"/>
                  </a:cubicBezTo>
                  <a:lnTo>
                    <a:pt x="12754" y="19036"/>
                  </a:lnTo>
                  <a:cubicBezTo>
                    <a:pt x="12750" y="19037"/>
                    <a:pt x="12746" y="19037"/>
                    <a:pt x="12743" y="19037"/>
                  </a:cubicBezTo>
                  <a:cubicBezTo>
                    <a:pt x="12654" y="19037"/>
                    <a:pt x="12656" y="18808"/>
                    <a:pt x="12694" y="18578"/>
                  </a:cubicBezTo>
                  <a:cubicBezTo>
                    <a:pt x="12774" y="18479"/>
                    <a:pt x="12873" y="18379"/>
                    <a:pt x="12953" y="18280"/>
                  </a:cubicBezTo>
                  <a:cubicBezTo>
                    <a:pt x="12953" y="18280"/>
                    <a:pt x="12973" y="18260"/>
                    <a:pt x="12973" y="18260"/>
                  </a:cubicBezTo>
                  <a:cubicBezTo>
                    <a:pt x="13391" y="17782"/>
                    <a:pt x="13669" y="17564"/>
                    <a:pt x="14047" y="17086"/>
                  </a:cubicBezTo>
                  <a:cubicBezTo>
                    <a:pt x="14105" y="17072"/>
                    <a:pt x="14235" y="16974"/>
                    <a:pt x="14296" y="16974"/>
                  </a:cubicBezTo>
                  <a:cubicBezTo>
                    <a:pt x="14319" y="16974"/>
                    <a:pt x="14331" y="16988"/>
                    <a:pt x="14326" y="17026"/>
                  </a:cubicBezTo>
                  <a:cubicBezTo>
                    <a:pt x="14346" y="16947"/>
                    <a:pt x="14346" y="16847"/>
                    <a:pt x="14465" y="16688"/>
                  </a:cubicBezTo>
                  <a:cubicBezTo>
                    <a:pt x="14516" y="16661"/>
                    <a:pt x="14546" y="16650"/>
                    <a:pt x="14561" y="16650"/>
                  </a:cubicBezTo>
                  <a:cubicBezTo>
                    <a:pt x="14641" y="16650"/>
                    <a:pt x="14348" y="16940"/>
                    <a:pt x="14480" y="16940"/>
                  </a:cubicBezTo>
                  <a:cubicBezTo>
                    <a:pt x="14495" y="16940"/>
                    <a:pt x="14516" y="16936"/>
                    <a:pt x="14545" y="16927"/>
                  </a:cubicBezTo>
                  <a:cubicBezTo>
                    <a:pt x="14485" y="16847"/>
                    <a:pt x="14724" y="16469"/>
                    <a:pt x="14843" y="16230"/>
                  </a:cubicBezTo>
                  <a:cubicBezTo>
                    <a:pt x="14836" y="16229"/>
                    <a:pt x="14829" y="16228"/>
                    <a:pt x="14822" y="16228"/>
                  </a:cubicBezTo>
                  <a:cubicBezTo>
                    <a:pt x="14647" y="16228"/>
                    <a:pt x="14441" y="16697"/>
                    <a:pt x="14326" y="16927"/>
                  </a:cubicBezTo>
                  <a:cubicBezTo>
                    <a:pt x="14266" y="16887"/>
                    <a:pt x="14246" y="16788"/>
                    <a:pt x="14246" y="16668"/>
                  </a:cubicBezTo>
                  <a:cubicBezTo>
                    <a:pt x="14644" y="16171"/>
                    <a:pt x="15042" y="15673"/>
                    <a:pt x="15440" y="15176"/>
                  </a:cubicBezTo>
                  <a:cubicBezTo>
                    <a:pt x="15758" y="14897"/>
                    <a:pt x="16415" y="13982"/>
                    <a:pt x="16912" y="13564"/>
                  </a:cubicBezTo>
                  <a:cubicBezTo>
                    <a:pt x="16952" y="13465"/>
                    <a:pt x="17012" y="13346"/>
                    <a:pt x="16992" y="13286"/>
                  </a:cubicBezTo>
                  <a:cubicBezTo>
                    <a:pt x="17390" y="12808"/>
                    <a:pt x="17768" y="12351"/>
                    <a:pt x="18166" y="11873"/>
                  </a:cubicBezTo>
                  <a:cubicBezTo>
                    <a:pt x="18305" y="11714"/>
                    <a:pt x="18444" y="11555"/>
                    <a:pt x="18564" y="11396"/>
                  </a:cubicBezTo>
                  <a:cubicBezTo>
                    <a:pt x="18584" y="11416"/>
                    <a:pt x="18584" y="11436"/>
                    <a:pt x="18623" y="11436"/>
                  </a:cubicBezTo>
                  <a:lnTo>
                    <a:pt x="18782" y="11137"/>
                  </a:lnTo>
                  <a:cubicBezTo>
                    <a:pt x="18782" y="11137"/>
                    <a:pt x="18782" y="11137"/>
                    <a:pt x="18802" y="11117"/>
                  </a:cubicBezTo>
                  <a:lnTo>
                    <a:pt x="18802" y="11117"/>
                  </a:lnTo>
                  <a:cubicBezTo>
                    <a:pt x="18818" y="11148"/>
                    <a:pt x="18797" y="11215"/>
                    <a:pt x="18825" y="11215"/>
                  </a:cubicBezTo>
                  <a:cubicBezTo>
                    <a:pt x="18833" y="11215"/>
                    <a:pt x="18844" y="11210"/>
                    <a:pt x="18862" y="11197"/>
                  </a:cubicBezTo>
                  <a:cubicBezTo>
                    <a:pt x="18842" y="11177"/>
                    <a:pt x="18842" y="11117"/>
                    <a:pt x="18862" y="11038"/>
                  </a:cubicBezTo>
                  <a:cubicBezTo>
                    <a:pt x="18981" y="10918"/>
                    <a:pt x="19081" y="10779"/>
                    <a:pt x="19180" y="10660"/>
                  </a:cubicBezTo>
                  <a:cubicBezTo>
                    <a:pt x="19200" y="10640"/>
                    <a:pt x="19220" y="10640"/>
                    <a:pt x="19220" y="10640"/>
                  </a:cubicBezTo>
                  <a:cubicBezTo>
                    <a:pt x="19240" y="10620"/>
                    <a:pt x="19240" y="10600"/>
                    <a:pt x="19240" y="10600"/>
                  </a:cubicBezTo>
                  <a:cubicBezTo>
                    <a:pt x="19320" y="10500"/>
                    <a:pt x="19419" y="10381"/>
                    <a:pt x="19499" y="10282"/>
                  </a:cubicBezTo>
                  <a:cubicBezTo>
                    <a:pt x="19519" y="10282"/>
                    <a:pt x="19539" y="10262"/>
                    <a:pt x="19558" y="10242"/>
                  </a:cubicBezTo>
                  <a:cubicBezTo>
                    <a:pt x="19578" y="10202"/>
                    <a:pt x="19618" y="10182"/>
                    <a:pt x="19638" y="10142"/>
                  </a:cubicBezTo>
                  <a:cubicBezTo>
                    <a:pt x="22324" y="6959"/>
                    <a:pt x="24731" y="4293"/>
                    <a:pt x="26323" y="2840"/>
                  </a:cubicBezTo>
                  <a:cubicBezTo>
                    <a:pt x="26338" y="2846"/>
                    <a:pt x="26350" y="2849"/>
                    <a:pt x="26360" y="2849"/>
                  </a:cubicBezTo>
                  <a:cubicBezTo>
                    <a:pt x="26417" y="2849"/>
                    <a:pt x="26420" y="2778"/>
                    <a:pt x="26407" y="2778"/>
                  </a:cubicBezTo>
                  <a:cubicBezTo>
                    <a:pt x="26406" y="2778"/>
                    <a:pt x="26404" y="2779"/>
                    <a:pt x="26403" y="2781"/>
                  </a:cubicBezTo>
                  <a:cubicBezTo>
                    <a:pt x="26562" y="2621"/>
                    <a:pt x="26741" y="2482"/>
                    <a:pt x="26880" y="2363"/>
                  </a:cubicBezTo>
                  <a:lnTo>
                    <a:pt x="26761" y="2243"/>
                  </a:lnTo>
                  <a:cubicBezTo>
                    <a:pt x="26761" y="2243"/>
                    <a:pt x="26482" y="2064"/>
                    <a:pt x="26144" y="1786"/>
                  </a:cubicBezTo>
                  <a:cubicBezTo>
                    <a:pt x="26124" y="1607"/>
                    <a:pt x="26084" y="1428"/>
                    <a:pt x="26184" y="1368"/>
                  </a:cubicBezTo>
                  <a:cubicBezTo>
                    <a:pt x="26045" y="1328"/>
                    <a:pt x="25925" y="1209"/>
                    <a:pt x="25786" y="950"/>
                  </a:cubicBezTo>
                  <a:cubicBezTo>
                    <a:pt x="25667" y="711"/>
                    <a:pt x="25527" y="333"/>
                    <a:pt x="25368" y="15"/>
                  </a:cubicBezTo>
                  <a:cubicBezTo>
                    <a:pt x="25348" y="5"/>
                    <a:pt x="25333" y="0"/>
                    <a:pt x="25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0"/>
            <p:cNvSpPr/>
            <p:nvPr/>
          </p:nvSpPr>
          <p:spPr>
            <a:xfrm>
              <a:off x="894934" y="693195"/>
              <a:ext cx="1110178" cy="1295575"/>
            </a:xfrm>
            <a:custGeom>
              <a:avLst/>
              <a:gdLst/>
              <a:ahLst/>
              <a:cxnLst/>
              <a:rect l="l" t="t" r="r" b="b"/>
              <a:pathLst>
                <a:path w="23339" h="27238" extrusionOk="0">
                  <a:moveTo>
                    <a:pt x="7819" y="15440"/>
                  </a:moveTo>
                  <a:cubicBezTo>
                    <a:pt x="7814" y="15449"/>
                    <a:pt x="7810" y="15458"/>
                    <a:pt x="7806" y="15466"/>
                  </a:cubicBezTo>
                  <a:lnTo>
                    <a:pt x="7806" y="15466"/>
                  </a:lnTo>
                  <a:lnTo>
                    <a:pt x="7819" y="15440"/>
                  </a:lnTo>
                  <a:close/>
                  <a:moveTo>
                    <a:pt x="7502" y="21482"/>
                  </a:moveTo>
                  <a:lnTo>
                    <a:pt x="7501" y="21488"/>
                  </a:lnTo>
                  <a:cubicBezTo>
                    <a:pt x="7502" y="21486"/>
                    <a:pt x="7502" y="21484"/>
                    <a:pt x="7502" y="21482"/>
                  </a:cubicBezTo>
                  <a:close/>
                  <a:moveTo>
                    <a:pt x="7402" y="21607"/>
                  </a:moveTo>
                  <a:cubicBezTo>
                    <a:pt x="7400" y="21608"/>
                    <a:pt x="7398" y="21609"/>
                    <a:pt x="7396" y="21610"/>
                  </a:cubicBezTo>
                  <a:lnTo>
                    <a:pt x="7396" y="21610"/>
                  </a:lnTo>
                  <a:cubicBezTo>
                    <a:pt x="7398" y="21609"/>
                    <a:pt x="7400" y="21608"/>
                    <a:pt x="7402" y="21607"/>
                  </a:cubicBezTo>
                  <a:close/>
                  <a:moveTo>
                    <a:pt x="2105" y="22387"/>
                  </a:moveTo>
                  <a:cubicBezTo>
                    <a:pt x="2100" y="22400"/>
                    <a:pt x="2095" y="22413"/>
                    <a:pt x="2089" y="22423"/>
                  </a:cubicBezTo>
                  <a:cubicBezTo>
                    <a:pt x="2096" y="22410"/>
                    <a:pt x="2101" y="22398"/>
                    <a:pt x="2105" y="22387"/>
                  </a:cubicBezTo>
                  <a:close/>
                  <a:moveTo>
                    <a:pt x="2845" y="26522"/>
                  </a:moveTo>
                  <a:lnTo>
                    <a:pt x="2845" y="26522"/>
                  </a:lnTo>
                  <a:cubicBezTo>
                    <a:pt x="2806" y="26621"/>
                    <a:pt x="2706" y="26701"/>
                    <a:pt x="2607" y="26760"/>
                  </a:cubicBezTo>
                  <a:cubicBezTo>
                    <a:pt x="2666" y="26661"/>
                    <a:pt x="2746" y="26581"/>
                    <a:pt x="2845" y="26522"/>
                  </a:cubicBezTo>
                  <a:close/>
                  <a:moveTo>
                    <a:pt x="21627" y="0"/>
                  </a:moveTo>
                  <a:cubicBezTo>
                    <a:pt x="21568" y="40"/>
                    <a:pt x="21508" y="80"/>
                    <a:pt x="21468" y="139"/>
                  </a:cubicBezTo>
                  <a:cubicBezTo>
                    <a:pt x="21349" y="139"/>
                    <a:pt x="21548" y="40"/>
                    <a:pt x="21468" y="20"/>
                  </a:cubicBezTo>
                  <a:lnTo>
                    <a:pt x="21468" y="20"/>
                  </a:lnTo>
                  <a:cubicBezTo>
                    <a:pt x="21409" y="100"/>
                    <a:pt x="21329" y="179"/>
                    <a:pt x="21170" y="239"/>
                  </a:cubicBezTo>
                  <a:cubicBezTo>
                    <a:pt x="21110" y="299"/>
                    <a:pt x="21030" y="378"/>
                    <a:pt x="20931" y="458"/>
                  </a:cubicBezTo>
                  <a:lnTo>
                    <a:pt x="20951" y="418"/>
                  </a:lnTo>
                  <a:lnTo>
                    <a:pt x="20951" y="418"/>
                  </a:lnTo>
                  <a:cubicBezTo>
                    <a:pt x="20851" y="517"/>
                    <a:pt x="20772" y="617"/>
                    <a:pt x="20692" y="716"/>
                  </a:cubicBezTo>
                  <a:cubicBezTo>
                    <a:pt x="20633" y="796"/>
                    <a:pt x="20593" y="856"/>
                    <a:pt x="20533" y="915"/>
                  </a:cubicBezTo>
                  <a:cubicBezTo>
                    <a:pt x="20414" y="1035"/>
                    <a:pt x="20314" y="1134"/>
                    <a:pt x="20215" y="1234"/>
                  </a:cubicBezTo>
                  <a:cubicBezTo>
                    <a:pt x="19996" y="1453"/>
                    <a:pt x="19757" y="1651"/>
                    <a:pt x="19439" y="1990"/>
                  </a:cubicBezTo>
                  <a:lnTo>
                    <a:pt x="19578" y="2010"/>
                  </a:lnTo>
                  <a:cubicBezTo>
                    <a:pt x="19439" y="2149"/>
                    <a:pt x="19379" y="2149"/>
                    <a:pt x="19300" y="2209"/>
                  </a:cubicBezTo>
                  <a:cubicBezTo>
                    <a:pt x="19300" y="2257"/>
                    <a:pt x="19310" y="2276"/>
                    <a:pt x="19328" y="2276"/>
                  </a:cubicBezTo>
                  <a:cubicBezTo>
                    <a:pt x="19395" y="2276"/>
                    <a:pt x="19562" y="2013"/>
                    <a:pt x="19648" y="2013"/>
                  </a:cubicBezTo>
                  <a:cubicBezTo>
                    <a:pt x="19672" y="2013"/>
                    <a:pt x="19690" y="2034"/>
                    <a:pt x="19697" y="2089"/>
                  </a:cubicBezTo>
                  <a:cubicBezTo>
                    <a:pt x="19346" y="2109"/>
                    <a:pt x="18823" y="3085"/>
                    <a:pt x="18502" y="3085"/>
                  </a:cubicBezTo>
                  <a:cubicBezTo>
                    <a:pt x="18496" y="3085"/>
                    <a:pt x="18490" y="3085"/>
                    <a:pt x="18484" y="3084"/>
                  </a:cubicBezTo>
                  <a:lnTo>
                    <a:pt x="18484" y="3084"/>
                  </a:lnTo>
                  <a:cubicBezTo>
                    <a:pt x="18285" y="3303"/>
                    <a:pt x="18643" y="3104"/>
                    <a:pt x="18444" y="3323"/>
                  </a:cubicBezTo>
                  <a:lnTo>
                    <a:pt x="18344" y="3343"/>
                  </a:lnTo>
                  <a:lnTo>
                    <a:pt x="18364" y="3462"/>
                  </a:lnTo>
                  <a:cubicBezTo>
                    <a:pt x="18266" y="3561"/>
                    <a:pt x="18167" y="3600"/>
                    <a:pt x="18104" y="3600"/>
                  </a:cubicBezTo>
                  <a:cubicBezTo>
                    <a:pt x="18078" y="3600"/>
                    <a:pt x="18058" y="3593"/>
                    <a:pt x="18046" y="3581"/>
                  </a:cubicBezTo>
                  <a:cubicBezTo>
                    <a:pt x="18066" y="3542"/>
                    <a:pt x="18106" y="3462"/>
                    <a:pt x="18146" y="3422"/>
                  </a:cubicBezTo>
                  <a:lnTo>
                    <a:pt x="18146" y="3422"/>
                  </a:lnTo>
                  <a:cubicBezTo>
                    <a:pt x="17927" y="3542"/>
                    <a:pt x="17728" y="3940"/>
                    <a:pt x="17648" y="4019"/>
                  </a:cubicBezTo>
                  <a:lnTo>
                    <a:pt x="17847" y="3860"/>
                  </a:lnTo>
                  <a:lnTo>
                    <a:pt x="17847" y="3860"/>
                  </a:lnTo>
                  <a:cubicBezTo>
                    <a:pt x="17389" y="4517"/>
                    <a:pt x="16653" y="5213"/>
                    <a:pt x="16275" y="5929"/>
                  </a:cubicBezTo>
                  <a:lnTo>
                    <a:pt x="16355" y="5909"/>
                  </a:lnTo>
                  <a:lnTo>
                    <a:pt x="16355" y="5909"/>
                  </a:lnTo>
                  <a:cubicBezTo>
                    <a:pt x="16056" y="6446"/>
                    <a:pt x="15997" y="6247"/>
                    <a:pt x="15619" y="6785"/>
                  </a:cubicBezTo>
                  <a:lnTo>
                    <a:pt x="15619" y="6765"/>
                  </a:lnTo>
                  <a:cubicBezTo>
                    <a:pt x="15579" y="6904"/>
                    <a:pt x="15499" y="7043"/>
                    <a:pt x="15360" y="7183"/>
                  </a:cubicBezTo>
                  <a:cubicBezTo>
                    <a:pt x="15374" y="7142"/>
                    <a:pt x="15366" y="7128"/>
                    <a:pt x="15346" y="7128"/>
                  </a:cubicBezTo>
                  <a:cubicBezTo>
                    <a:pt x="15303" y="7128"/>
                    <a:pt x="15200" y="7200"/>
                    <a:pt x="15154" y="7200"/>
                  </a:cubicBezTo>
                  <a:cubicBezTo>
                    <a:pt x="15130" y="7200"/>
                    <a:pt x="15120" y="7181"/>
                    <a:pt x="15141" y="7123"/>
                  </a:cubicBezTo>
                  <a:lnTo>
                    <a:pt x="15141" y="7123"/>
                  </a:lnTo>
                  <a:cubicBezTo>
                    <a:pt x="14823" y="7700"/>
                    <a:pt x="15002" y="7421"/>
                    <a:pt x="14902" y="7899"/>
                  </a:cubicBezTo>
                  <a:lnTo>
                    <a:pt x="14763" y="7919"/>
                  </a:lnTo>
                  <a:cubicBezTo>
                    <a:pt x="14743" y="8078"/>
                    <a:pt x="14763" y="8118"/>
                    <a:pt x="14564" y="8396"/>
                  </a:cubicBezTo>
                  <a:cubicBezTo>
                    <a:pt x="14606" y="8305"/>
                    <a:pt x="14589" y="8286"/>
                    <a:pt x="14553" y="8286"/>
                  </a:cubicBezTo>
                  <a:cubicBezTo>
                    <a:pt x="14527" y="8286"/>
                    <a:pt x="14490" y="8296"/>
                    <a:pt x="14461" y="8296"/>
                  </a:cubicBezTo>
                  <a:cubicBezTo>
                    <a:pt x="14416" y="8296"/>
                    <a:pt x="14386" y="8273"/>
                    <a:pt x="14425" y="8158"/>
                  </a:cubicBezTo>
                  <a:lnTo>
                    <a:pt x="14425" y="8158"/>
                  </a:lnTo>
                  <a:cubicBezTo>
                    <a:pt x="13828" y="8536"/>
                    <a:pt x="13928" y="9073"/>
                    <a:pt x="13490" y="9113"/>
                  </a:cubicBezTo>
                  <a:cubicBezTo>
                    <a:pt x="13490" y="9203"/>
                    <a:pt x="13513" y="9238"/>
                    <a:pt x="13550" y="9238"/>
                  </a:cubicBezTo>
                  <a:cubicBezTo>
                    <a:pt x="13662" y="9238"/>
                    <a:pt x="13897" y="8906"/>
                    <a:pt x="13929" y="8906"/>
                  </a:cubicBezTo>
                  <a:cubicBezTo>
                    <a:pt x="13934" y="8906"/>
                    <a:pt x="13934" y="8914"/>
                    <a:pt x="13928" y="8933"/>
                  </a:cubicBezTo>
                  <a:cubicBezTo>
                    <a:pt x="13939" y="8929"/>
                    <a:pt x="13949" y="8927"/>
                    <a:pt x="13957" y="8927"/>
                  </a:cubicBezTo>
                  <a:cubicBezTo>
                    <a:pt x="14061" y="8927"/>
                    <a:pt x="13896" y="9263"/>
                    <a:pt x="13748" y="9411"/>
                  </a:cubicBezTo>
                  <a:cubicBezTo>
                    <a:pt x="13609" y="9570"/>
                    <a:pt x="13231" y="9471"/>
                    <a:pt x="12893" y="9908"/>
                  </a:cubicBezTo>
                  <a:cubicBezTo>
                    <a:pt x="12913" y="9869"/>
                    <a:pt x="12913" y="9849"/>
                    <a:pt x="12953" y="9809"/>
                  </a:cubicBezTo>
                  <a:lnTo>
                    <a:pt x="12953" y="9809"/>
                  </a:lnTo>
                  <a:cubicBezTo>
                    <a:pt x="12754" y="9928"/>
                    <a:pt x="12754" y="10167"/>
                    <a:pt x="12495" y="10306"/>
                  </a:cubicBezTo>
                  <a:cubicBezTo>
                    <a:pt x="12535" y="10505"/>
                    <a:pt x="12276" y="10545"/>
                    <a:pt x="12415" y="10704"/>
                  </a:cubicBezTo>
                  <a:lnTo>
                    <a:pt x="12714" y="10286"/>
                  </a:lnTo>
                  <a:lnTo>
                    <a:pt x="12714" y="10286"/>
                  </a:lnTo>
                  <a:cubicBezTo>
                    <a:pt x="12555" y="10545"/>
                    <a:pt x="12575" y="10903"/>
                    <a:pt x="12177" y="11202"/>
                  </a:cubicBezTo>
                  <a:cubicBezTo>
                    <a:pt x="12177" y="11142"/>
                    <a:pt x="12216" y="11003"/>
                    <a:pt x="12256" y="10903"/>
                  </a:cubicBezTo>
                  <a:lnTo>
                    <a:pt x="12256" y="10903"/>
                  </a:lnTo>
                  <a:cubicBezTo>
                    <a:pt x="12117" y="10983"/>
                    <a:pt x="12117" y="11142"/>
                    <a:pt x="11978" y="11202"/>
                  </a:cubicBezTo>
                  <a:cubicBezTo>
                    <a:pt x="11838" y="11042"/>
                    <a:pt x="12336" y="10704"/>
                    <a:pt x="12415" y="10366"/>
                  </a:cubicBezTo>
                  <a:lnTo>
                    <a:pt x="12415" y="10366"/>
                  </a:lnTo>
                  <a:cubicBezTo>
                    <a:pt x="12290" y="10413"/>
                    <a:pt x="12201" y="10721"/>
                    <a:pt x="12130" y="10721"/>
                  </a:cubicBezTo>
                  <a:cubicBezTo>
                    <a:pt x="12112" y="10721"/>
                    <a:pt x="12094" y="10699"/>
                    <a:pt x="12077" y="10645"/>
                  </a:cubicBezTo>
                  <a:lnTo>
                    <a:pt x="12077" y="10645"/>
                  </a:lnTo>
                  <a:cubicBezTo>
                    <a:pt x="12157" y="11003"/>
                    <a:pt x="11699" y="11042"/>
                    <a:pt x="11620" y="11480"/>
                  </a:cubicBezTo>
                  <a:lnTo>
                    <a:pt x="11540" y="11381"/>
                  </a:lnTo>
                  <a:cubicBezTo>
                    <a:pt x="11520" y="11421"/>
                    <a:pt x="11480" y="11560"/>
                    <a:pt x="11421" y="11639"/>
                  </a:cubicBezTo>
                  <a:lnTo>
                    <a:pt x="11421" y="11381"/>
                  </a:lnTo>
                  <a:cubicBezTo>
                    <a:pt x="11321" y="11719"/>
                    <a:pt x="10943" y="11759"/>
                    <a:pt x="10824" y="12037"/>
                  </a:cubicBezTo>
                  <a:cubicBezTo>
                    <a:pt x="10961" y="11864"/>
                    <a:pt x="11025" y="11814"/>
                    <a:pt x="11062" y="11814"/>
                  </a:cubicBezTo>
                  <a:cubicBezTo>
                    <a:pt x="11112" y="11814"/>
                    <a:pt x="11113" y="11906"/>
                    <a:pt x="11182" y="11906"/>
                  </a:cubicBezTo>
                  <a:cubicBezTo>
                    <a:pt x="11202" y="11906"/>
                    <a:pt x="11227" y="11898"/>
                    <a:pt x="11261" y="11878"/>
                  </a:cubicBezTo>
                  <a:lnTo>
                    <a:pt x="11261" y="11878"/>
                  </a:lnTo>
                  <a:cubicBezTo>
                    <a:pt x="10903" y="12555"/>
                    <a:pt x="10744" y="12037"/>
                    <a:pt x="10267" y="12654"/>
                  </a:cubicBezTo>
                  <a:cubicBezTo>
                    <a:pt x="10320" y="12587"/>
                    <a:pt x="10428" y="12511"/>
                    <a:pt x="10474" y="12511"/>
                  </a:cubicBezTo>
                  <a:cubicBezTo>
                    <a:pt x="10497" y="12511"/>
                    <a:pt x="10505" y="12529"/>
                    <a:pt x="10485" y="12574"/>
                  </a:cubicBezTo>
                  <a:cubicBezTo>
                    <a:pt x="10366" y="12694"/>
                    <a:pt x="10187" y="12813"/>
                    <a:pt x="10088" y="12853"/>
                  </a:cubicBezTo>
                  <a:cubicBezTo>
                    <a:pt x="9948" y="13024"/>
                    <a:pt x="9938" y="13064"/>
                    <a:pt x="9974" y="13064"/>
                  </a:cubicBezTo>
                  <a:cubicBezTo>
                    <a:pt x="10006" y="13064"/>
                    <a:pt x="10075" y="13032"/>
                    <a:pt x="10118" y="13032"/>
                  </a:cubicBezTo>
                  <a:cubicBezTo>
                    <a:pt x="10150" y="13032"/>
                    <a:pt x="10168" y="13050"/>
                    <a:pt x="10147" y="13112"/>
                  </a:cubicBezTo>
                  <a:cubicBezTo>
                    <a:pt x="9908" y="13151"/>
                    <a:pt x="10008" y="13350"/>
                    <a:pt x="9889" y="13569"/>
                  </a:cubicBezTo>
                  <a:lnTo>
                    <a:pt x="9789" y="13490"/>
                  </a:lnTo>
                  <a:lnTo>
                    <a:pt x="9789" y="13490"/>
                  </a:lnTo>
                  <a:cubicBezTo>
                    <a:pt x="9312" y="13927"/>
                    <a:pt x="9889" y="13788"/>
                    <a:pt x="9431" y="14166"/>
                  </a:cubicBezTo>
                  <a:lnTo>
                    <a:pt x="9451" y="13868"/>
                  </a:lnTo>
                  <a:lnTo>
                    <a:pt x="9292" y="14126"/>
                  </a:lnTo>
                  <a:lnTo>
                    <a:pt x="9232" y="13987"/>
                  </a:lnTo>
                  <a:cubicBezTo>
                    <a:pt x="9093" y="14305"/>
                    <a:pt x="9013" y="14365"/>
                    <a:pt x="8774" y="14584"/>
                  </a:cubicBezTo>
                  <a:cubicBezTo>
                    <a:pt x="8894" y="14584"/>
                    <a:pt x="8934" y="14763"/>
                    <a:pt x="8735" y="14982"/>
                  </a:cubicBezTo>
                  <a:cubicBezTo>
                    <a:pt x="8702" y="15000"/>
                    <a:pt x="8681" y="15006"/>
                    <a:pt x="8666" y="15006"/>
                  </a:cubicBezTo>
                  <a:cubicBezTo>
                    <a:pt x="8634" y="15006"/>
                    <a:pt x="8634" y="14976"/>
                    <a:pt x="8620" y="14976"/>
                  </a:cubicBezTo>
                  <a:cubicBezTo>
                    <a:pt x="8606" y="14976"/>
                    <a:pt x="8575" y="15009"/>
                    <a:pt x="8476" y="15141"/>
                  </a:cubicBezTo>
                  <a:cubicBezTo>
                    <a:pt x="8476" y="15022"/>
                    <a:pt x="8456" y="14882"/>
                    <a:pt x="8655" y="14823"/>
                  </a:cubicBezTo>
                  <a:cubicBezTo>
                    <a:pt x="8635" y="14783"/>
                    <a:pt x="8655" y="14703"/>
                    <a:pt x="8635" y="14664"/>
                  </a:cubicBezTo>
                  <a:cubicBezTo>
                    <a:pt x="8436" y="14763"/>
                    <a:pt x="8297" y="15042"/>
                    <a:pt x="8197" y="15161"/>
                  </a:cubicBezTo>
                  <a:cubicBezTo>
                    <a:pt x="8237" y="15121"/>
                    <a:pt x="8277" y="15062"/>
                    <a:pt x="8317" y="15062"/>
                  </a:cubicBezTo>
                  <a:lnTo>
                    <a:pt x="8078" y="15619"/>
                  </a:lnTo>
                  <a:cubicBezTo>
                    <a:pt x="8068" y="15621"/>
                    <a:pt x="8058" y="15622"/>
                    <a:pt x="8050" y="15622"/>
                  </a:cubicBezTo>
                  <a:cubicBezTo>
                    <a:pt x="7983" y="15622"/>
                    <a:pt x="8001" y="15551"/>
                    <a:pt x="8018" y="15479"/>
                  </a:cubicBezTo>
                  <a:lnTo>
                    <a:pt x="8018" y="15479"/>
                  </a:lnTo>
                  <a:cubicBezTo>
                    <a:pt x="7959" y="15579"/>
                    <a:pt x="7939" y="15678"/>
                    <a:pt x="7839" y="15818"/>
                  </a:cubicBezTo>
                  <a:cubicBezTo>
                    <a:pt x="7801" y="15722"/>
                    <a:pt x="7708" y="15663"/>
                    <a:pt x="7806" y="15466"/>
                  </a:cubicBezTo>
                  <a:lnTo>
                    <a:pt x="7806" y="15466"/>
                  </a:lnTo>
                  <a:lnTo>
                    <a:pt x="7561" y="15937"/>
                  </a:lnTo>
                  <a:cubicBezTo>
                    <a:pt x="7514" y="15937"/>
                    <a:pt x="7372" y="16021"/>
                    <a:pt x="7320" y="16021"/>
                  </a:cubicBezTo>
                  <a:cubicBezTo>
                    <a:pt x="7305" y="16021"/>
                    <a:pt x="7298" y="16014"/>
                    <a:pt x="7302" y="15997"/>
                  </a:cubicBezTo>
                  <a:lnTo>
                    <a:pt x="7302" y="15997"/>
                  </a:lnTo>
                  <a:cubicBezTo>
                    <a:pt x="7043" y="16196"/>
                    <a:pt x="6964" y="16693"/>
                    <a:pt x="6626" y="16952"/>
                  </a:cubicBezTo>
                  <a:cubicBezTo>
                    <a:pt x="6626" y="16991"/>
                    <a:pt x="6626" y="17031"/>
                    <a:pt x="6566" y="17111"/>
                  </a:cubicBezTo>
                  <a:cubicBezTo>
                    <a:pt x="6307" y="17389"/>
                    <a:pt x="5989" y="17549"/>
                    <a:pt x="5810" y="17986"/>
                  </a:cubicBezTo>
                  <a:lnTo>
                    <a:pt x="5492" y="18066"/>
                  </a:lnTo>
                  <a:cubicBezTo>
                    <a:pt x="5424" y="18167"/>
                    <a:pt x="5450" y="18186"/>
                    <a:pt x="5502" y="18186"/>
                  </a:cubicBezTo>
                  <a:cubicBezTo>
                    <a:pt x="5532" y="18186"/>
                    <a:pt x="5570" y="18180"/>
                    <a:pt x="5603" y="18180"/>
                  </a:cubicBezTo>
                  <a:cubicBezTo>
                    <a:pt x="5680" y="18180"/>
                    <a:pt x="5727" y="18214"/>
                    <a:pt x="5571" y="18444"/>
                  </a:cubicBezTo>
                  <a:cubicBezTo>
                    <a:pt x="5485" y="18574"/>
                    <a:pt x="5432" y="18612"/>
                    <a:pt x="5394" y="18612"/>
                  </a:cubicBezTo>
                  <a:cubicBezTo>
                    <a:pt x="5338" y="18612"/>
                    <a:pt x="5312" y="18531"/>
                    <a:pt x="5254" y="18531"/>
                  </a:cubicBezTo>
                  <a:cubicBezTo>
                    <a:pt x="5242" y="18531"/>
                    <a:pt x="5229" y="18534"/>
                    <a:pt x="5213" y="18543"/>
                  </a:cubicBezTo>
                  <a:cubicBezTo>
                    <a:pt x="5153" y="18762"/>
                    <a:pt x="5054" y="19160"/>
                    <a:pt x="4696" y="19359"/>
                  </a:cubicBezTo>
                  <a:cubicBezTo>
                    <a:pt x="4755" y="19240"/>
                    <a:pt x="4835" y="19180"/>
                    <a:pt x="4895" y="19081"/>
                  </a:cubicBezTo>
                  <a:lnTo>
                    <a:pt x="4895" y="19081"/>
                  </a:lnTo>
                  <a:lnTo>
                    <a:pt x="4636" y="19220"/>
                  </a:lnTo>
                  <a:cubicBezTo>
                    <a:pt x="4716" y="18932"/>
                    <a:pt x="4873" y="18773"/>
                    <a:pt x="4777" y="18773"/>
                  </a:cubicBezTo>
                  <a:cubicBezTo>
                    <a:pt x="4753" y="18773"/>
                    <a:pt x="4715" y="18782"/>
                    <a:pt x="4656" y="18802"/>
                  </a:cubicBezTo>
                  <a:cubicBezTo>
                    <a:pt x="4895" y="19081"/>
                    <a:pt x="3940" y="19697"/>
                    <a:pt x="4178" y="19956"/>
                  </a:cubicBezTo>
                  <a:lnTo>
                    <a:pt x="3999" y="20055"/>
                  </a:lnTo>
                  <a:cubicBezTo>
                    <a:pt x="4039" y="20016"/>
                    <a:pt x="4039" y="19996"/>
                    <a:pt x="4079" y="19956"/>
                  </a:cubicBezTo>
                  <a:lnTo>
                    <a:pt x="4079" y="19956"/>
                  </a:lnTo>
                  <a:cubicBezTo>
                    <a:pt x="3701" y="20135"/>
                    <a:pt x="4079" y="20334"/>
                    <a:pt x="3721" y="20672"/>
                  </a:cubicBezTo>
                  <a:cubicBezTo>
                    <a:pt x="3648" y="20733"/>
                    <a:pt x="3576" y="20778"/>
                    <a:pt x="3539" y="20778"/>
                  </a:cubicBezTo>
                  <a:cubicBezTo>
                    <a:pt x="3515" y="20778"/>
                    <a:pt x="3506" y="20759"/>
                    <a:pt x="3522" y="20712"/>
                  </a:cubicBezTo>
                  <a:lnTo>
                    <a:pt x="3522" y="20712"/>
                  </a:lnTo>
                  <a:lnTo>
                    <a:pt x="3343" y="21050"/>
                  </a:lnTo>
                  <a:cubicBezTo>
                    <a:pt x="3319" y="21082"/>
                    <a:pt x="3298" y="21095"/>
                    <a:pt x="3284" y="21095"/>
                  </a:cubicBezTo>
                  <a:cubicBezTo>
                    <a:pt x="3264" y="21095"/>
                    <a:pt x="3259" y="21066"/>
                    <a:pt x="3283" y="21030"/>
                  </a:cubicBezTo>
                  <a:lnTo>
                    <a:pt x="3283" y="21030"/>
                  </a:lnTo>
                  <a:lnTo>
                    <a:pt x="2965" y="21448"/>
                  </a:lnTo>
                  <a:lnTo>
                    <a:pt x="2945" y="21428"/>
                  </a:lnTo>
                  <a:cubicBezTo>
                    <a:pt x="2945" y="21528"/>
                    <a:pt x="2885" y="21727"/>
                    <a:pt x="2845" y="21826"/>
                  </a:cubicBezTo>
                  <a:cubicBezTo>
                    <a:pt x="2821" y="21842"/>
                    <a:pt x="2808" y="21849"/>
                    <a:pt x="2801" y="21849"/>
                  </a:cubicBezTo>
                  <a:cubicBezTo>
                    <a:pt x="2774" y="21849"/>
                    <a:pt x="2853" y="21747"/>
                    <a:pt x="2806" y="21747"/>
                  </a:cubicBezTo>
                  <a:lnTo>
                    <a:pt x="2666" y="22045"/>
                  </a:lnTo>
                  <a:cubicBezTo>
                    <a:pt x="2660" y="22046"/>
                    <a:pt x="2654" y="22046"/>
                    <a:pt x="2649" y="22046"/>
                  </a:cubicBezTo>
                  <a:cubicBezTo>
                    <a:pt x="2517" y="22046"/>
                    <a:pt x="2633" y="21820"/>
                    <a:pt x="2786" y="21667"/>
                  </a:cubicBezTo>
                  <a:cubicBezTo>
                    <a:pt x="2769" y="21666"/>
                    <a:pt x="2754" y="21666"/>
                    <a:pt x="2740" y="21666"/>
                  </a:cubicBezTo>
                  <a:cubicBezTo>
                    <a:pt x="2331" y="21666"/>
                    <a:pt x="2647" y="21937"/>
                    <a:pt x="2089" y="22264"/>
                  </a:cubicBezTo>
                  <a:lnTo>
                    <a:pt x="2248" y="22005"/>
                  </a:lnTo>
                  <a:cubicBezTo>
                    <a:pt x="1970" y="22005"/>
                    <a:pt x="1870" y="22244"/>
                    <a:pt x="1552" y="22403"/>
                  </a:cubicBezTo>
                  <a:cubicBezTo>
                    <a:pt x="1629" y="22390"/>
                    <a:pt x="1893" y="22271"/>
                    <a:pt x="2031" y="22271"/>
                  </a:cubicBezTo>
                  <a:cubicBezTo>
                    <a:pt x="2100" y="22271"/>
                    <a:pt x="2137" y="22301"/>
                    <a:pt x="2105" y="22387"/>
                  </a:cubicBezTo>
                  <a:lnTo>
                    <a:pt x="2105" y="22387"/>
                  </a:lnTo>
                  <a:cubicBezTo>
                    <a:pt x="2141" y="22299"/>
                    <a:pt x="2182" y="22164"/>
                    <a:pt x="2268" y="22164"/>
                  </a:cubicBezTo>
                  <a:cubicBezTo>
                    <a:pt x="2328" y="22344"/>
                    <a:pt x="2229" y="22344"/>
                    <a:pt x="2089" y="22423"/>
                  </a:cubicBezTo>
                  <a:cubicBezTo>
                    <a:pt x="2010" y="22483"/>
                    <a:pt x="1910" y="22562"/>
                    <a:pt x="1831" y="22761"/>
                  </a:cubicBezTo>
                  <a:cubicBezTo>
                    <a:pt x="1811" y="22746"/>
                    <a:pt x="1792" y="22738"/>
                    <a:pt x="1773" y="22738"/>
                  </a:cubicBezTo>
                  <a:cubicBezTo>
                    <a:pt x="1697" y="22738"/>
                    <a:pt x="1620" y="22856"/>
                    <a:pt x="1492" y="23000"/>
                  </a:cubicBezTo>
                  <a:lnTo>
                    <a:pt x="1393" y="22881"/>
                  </a:lnTo>
                  <a:cubicBezTo>
                    <a:pt x="1254" y="23100"/>
                    <a:pt x="1333" y="23139"/>
                    <a:pt x="1293" y="23299"/>
                  </a:cubicBezTo>
                  <a:cubicBezTo>
                    <a:pt x="1179" y="23401"/>
                    <a:pt x="1085" y="23432"/>
                    <a:pt x="1002" y="23432"/>
                  </a:cubicBezTo>
                  <a:cubicBezTo>
                    <a:pt x="941" y="23432"/>
                    <a:pt x="887" y="23415"/>
                    <a:pt x="836" y="23398"/>
                  </a:cubicBezTo>
                  <a:cubicBezTo>
                    <a:pt x="727" y="23514"/>
                    <a:pt x="745" y="23535"/>
                    <a:pt x="796" y="23535"/>
                  </a:cubicBezTo>
                  <a:cubicBezTo>
                    <a:pt x="826" y="23535"/>
                    <a:pt x="866" y="23528"/>
                    <a:pt x="900" y="23528"/>
                  </a:cubicBezTo>
                  <a:cubicBezTo>
                    <a:pt x="969" y="23528"/>
                    <a:pt x="1012" y="23557"/>
                    <a:pt x="876" y="23736"/>
                  </a:cubicBezTo>
                  <a:cubicBezTo>
                    <a:pt x="796" y="23776"/>
                    <a:pt x="736" y="23836"/>
                    <a:pt x="677" y="23895"/>
                  </a:cubicBezTo>
                  <a:cubicBezTo>
                    <a:pt x="657" y="23935"/>
                    <a:pt x="637" y="23955"/>
                    <a:pt x="597" y="23995"/>
                  </a:cubicBezTo>
                  <a:cubicBezTo>
                    <a:pt x="557" y="24035"/>
                    <a:pt x="517" y="24075"/>
                    <a:pt x="478" y="24134"/>
                  </a:cubicBezTo>
                  <a:cubicBezTo>
                    <a:pt x="398" y="24234"/>
                    <a:pt x="318" y="24333"/>
                    <a:pt x="239" y="24453"/>
                  </a:cubicBezTo>
                  <a:cubicBezTo>
                    <a:pt x="219" y="24512"/>
                    <a:pt x="120" y="24552"/>
                    <a:pt x="239" y="24651"/>
                  </a:cubicBezTo>
                  <a:cubicBezTo>
                    <a:pt x="279" y="24691"/>
                    <a:pt x="318" y="24731"/>
                    <a:pt x="358" y="24771"/>
                  </a:cubicBezTo>
                  <a:cubicBezTo>
                    <a:pt x="378" y="24811"/>
                    <a:pt x="338" y="24831"/>
                    <a:pt x="338" y="24850"/>
                  </a:cubicBezTo>
                  <a:cubicBezTo>
                    <a:pt x="288" y="24926"/>
                    <a:pt x="266" y="24949"/>
                    <a:pt x="257" y="24949"/>
                  </a:cubicBezTo>
                  <a:cubicBezTo>
                    <a:pt x="240" y="24949"/>
                    <a:pt x="265" y="24875"/>
                    <a:pt x="254" y="24875"/>
                  </a:cubicBezTo>
                  <a:cubicBezTo>
                    <a:pt x="252" y="24875"/>
                    <a:pt x="247" y="24880"/>
                    <a:pt x="239" y="24890"/>
                  </a:cubicBezTo>
                  <a:cubicBezTo>
                    <a:pt x="219" y="24970"/>
                    <a:pt x="199" y="25030"/>
                    <a:pt x="179" y="25089"/>
                  </a:cubicBezTo>
                  <a:cubicBezTo>
                    <a:pt x="168" y="25113"/>
                    <a:pt x="156" y="25122"/>
                    <a:pt x="148" y="25122"/>
                  </a:cubicBezTo>
                  <a:cubicBezTo>
                    <a:pt x="143" y="25122"/>
                    <a:pt x="139" y="25117"/>
                    <a:pt x="139" y="25109"/>
                  </a:cubicBezTo>
                  <a:lnTo>
                    <a:pt x="139" y="25109"/>
                  </a:lnTo>
                  <a:cubicBezTo>
                    <a:pt x="80" y="25248"/>
                    <a:pt x="179" y="25149"/>
                    <a:pt x="80" y="25288"/>
                  </a:cubicBezTo>
                  <a:cubicBezTo>
                    <a:pt x="80" y="25308"/>
                    <a:pt x="60" y="25308"/>
                    <a:pt x="40" y="25328"/>
                  </a:cubicBezTo>
                  <a:cubicBezTo>
                    <a:pt x="40" y="25348"/>
                    <a:pt x="40" y="25348"/>
                    <a:pt x="40" y="25348"/>
                  </a:cubicBezTo>
                  <a:cubicBezTo>
                    <a:pt x="20" y="25368"/>
                    <a:pt x="20" y="25368"/>
                    <a:pt x="20" y="25368"/>
                  </a:cubicBezTo>
                  <a:lnTo>
                    <a:pt x="0" y="25368"/>
                  </a:lnTo>
                  <a:lnTo>
                    <a:pt x="20" y="25388"/>
                  </a:lnTo>
                  <a:cubicBezTo>
                    <a:pt x="40" y="25427"/>
                    <a:pt x="60" y="25467"/>
                    <a:pt x="80" y="25527"/>
                  </a:cubicBezTo>
                  <a:cubicBezTo>
                    <a:pt x="120" y="25646"/>
                    <a:pt x="100" y="25825"/>
                    <a:pt x="159" y="25965"/>
                  </a:cubicBezTo>
                  <a:cubicBezTo>
                    <a:pt x="259" y="26004"/>
                    <a:pt x="358" y="26044"/>
                    <a:pt x="458" y="26064"/>
                  </a:cubicBezTo>
                  <a:cubicBezTo>
                    <a:pt x="537" y="26164"/>
                    <a:pt x="318" y="26104"/>
                    <a:pt x="279" y="26164"/>
                  </a:cubicBezTo>
                  <a:cubicBezTo>
                    <a:pt x="1094" y="26442"/>
                    <a:pt x="995" y="26422"/>
                    <a:pt x="1453" y="26462"/>
                  </a:cubicBezTo>
                  <a:cubicBezTo>
                    <a:pt x="1512" y="26542"/>
                    <a:pt x="1671" y="26661"/>
                    <a:pt x="1811" y="26780"/>
                  </a:cubicBezTo>
                  <a:cubicBezTo>
                    <a:pt x="1652" y="26621"/>
                    <a:pt x="1711" y="26581"/>
                    <a:pt x="1831" y="26562"/>
                  </a:cubicBezTo>
                  <a:cubicBezTo>
                    <a:pt x="1950" y="26542"/>
                    <a:pt x="2109" y="26542"/>
                    <a:pt x="2229" y="26542"/>
                  </a:cubicBezTo>
                  <a:cubicBezTo>
                    <a:pt x="2229" y="26542"/>
                    <a:pt x="2209" y="26522"/>
                    <a:pt x="2209" y="26502"/>
                  </a:cubicBezTo>
                  <a:lnTo>
                    <a:pt x="2209" y="26502"/>
                  </a:lnTo>
                  <a:lnTo>
                    <a:pt x="2288" y="26542"/>
                  </a:lnTo>
                  <a:lnTo>
                    <a:pt x="2229" y="26542"/>
                  </a:lnTo>
                  <a:cubicBezTo>
                    <a:pt x="2248" y="26562"/>
                    <a:pt x="2268" y="26601"/>
                    <a:pt x="2288" y="26621"/>
                  </a:cubicBezTo>
                  <a:cubicBezTo>
                    <a:pt x="2308" y="26601"/>
                    <a:pt x="2328" y="26581"/>
                    <a:pt x="2348" y="26581"/>
                  </a:cubicBezTo>
                  <a:lnTo>
                    <a:pt x="2408" y="26621"/>
                  </a:lnTo>
                  <a:cubicBezTo>
                    <a:pt x="2408" y="26621"/>
                    <a:pt x="2447" y="26562"/>
                    <a:pt x="2507" y="26502"/>
                  </a:cubicBezTo>
                  <a:lnTo>
                    <a:pt x="2507" y="26502"/>
                  </a:lnTo>
                  <a:cubicBezTo>
                    <a:pt x="2527" y="26562"/>
                    <a:pt x="2507" y="26661"/>
                    <a:pt x="2467" y="26800"/>
                  </a:cubicBezTo>
                  <a:lnTo>
                    <a:pt x="2447" y="26800"/>
                  </a:lnTo>
                  <a:cubicBezTo>
                    <a:pt x="2447" y="26800"/>
                    <a:pt x="2427" y="26780"/>
                    <a:pt x="2427" y="26780"/>
                  </a:cubicBezTo>
                  <a:lnTo>
                    <a:pt x="2368" y="26721"/>
                  </a:lnTo>
                  <a:lnTo>
                    <a:pt x="2288" y="26621"/>
                  </a:lnTo>
                  <a:cubicBezTo>
                    <a:pt x="2189" y="26681"/>
                    <a:pt x="2069" y="26741"/>
                    <a:pt x="2089" y="26860"/>
                  </a:cubicBezTo>
                  <a:cubicBezTo>
                    <a:pt x="2109" y="26860"/>
                    <a:pt x="2189" y="26880"/>
                    <a:pt x="2268" y="26900"/>
                  </a:cubicBezTo>
                  <a:cubicBezTo>
                    <a:pt x="2229" y="26920"/>
                    <a:pt x="2209" y="26940"/>
                    <a:pt x="2229" y="26959"/>
                  </a:cubicBezTo>
                  <a:cubicBezTo>
                    <a:pt x="2238" y="26979"/>
                    <a:pt x="2258" y="26984"/>
                    <a:pt x="2286" y="26984"/>
                  </a:cubicBezTo>
                  <a:cubicBezTo>
                    <a:pt x="2313" y="26984"/>
                    <a:pt x="2348" y="26979"/>
                    <a:pt x="2388" y="26979"/>
                  </a:cubicBezTo>
                  <a:lnTo>
                    <a:pt x="2467" y="27139"/>
                  </a:lnTo>
                  <a:lnTo>
                    <a:pt x="2507" y="27218"/>
                  </a:lnTo>
                  <a:cubicBezTo>
                    <a:pt x="2527" y="27238"/>
                    <a:pt x="2547" y="27238"/>
                    <a:pt x="2547" y="27238"/>
                  </a:cubicBezTo>
                  <a:lnTo>
                    <a:pt x="2547" y="27119"/>
                  </a:lnTo>
                  <a:cubicBezTo>
                    <a:pt x="2766" y="26959"/>
                    <a:pt x="2985" y="26760"/>
                    <a:pt x="3203" y="26542"/>
                  </a:cubicBezTo>
                  <a:cubicBezTo>
                    <a:pt x="3243" y="26462"/>
                    <a:pt x="3283" y="26382"/>
                    <a:pt x="3323" y="26323"/>
                  </a:cubicBezTo>
                  <a:lnTo>
                    <a:pt x="3363" y="26144"/>
                  </a:lnTo>
                  <a:cubicBezTo>
                    <a:pt x="3382" y="26024"/>
                    <a:pt x="3422" y="25905"/>
                    <a:pt x="3462" y="25786"/>
                  </a:cubicBezTo>
                  <a:cubicBezTo>
                    <a:pt x="3542" y="25527"/>
                    <a:pt x="3641" y="25268"/>
                    <a:pt x="3840" y="24990"/>
                  </a:cubicBezTo>
                  <a:cubicBezTo>
                    <a:pt x="3840" y="25209"/>
                    <a:pt x="3979" y="25169"/>
                    <a:pt x="4099" y="25268"/>
                  </a:cubicBezTo>
                  <a:cubicBezTo>
                    <a:pt x="3860" y="25308"/>
                    <a:pt x="3800" y="25726"/>
                    <a:pt x="3542" y="25985"/>
                  </a:cubicBezTo>
                  <a:cubicBezTo>
                    <a:pt x="3599" y="25927"/>
                    <a:pt x="3639" y="25907"/>
                    <a:pt x="3666" y="25907"/>
                  </a:cubicBezTo>
                  <a:cubicBezTo>
                    <a:pt x="3704" y="25907"/>
                    <a:pt x="3713" y="25949"/>
                    <a:pt x="3701" y="25985"/>
                  </a:cubicBezTo>
                  <a:lnTo>
                    <a:pt x="3999" y="25388"/>
                  </a:lnTo>
                  <a:cubicBezTo>
                    <a:pt x="4024" y="25412"/>
                    <a:pt x="4047" y="25422"/>
                    <a:pt x="4070" y="25422"/>
                  </a:cubicBezTo>
                  <a:cubicBezTo>
                    <a:pt x="4142" y="25422"/>
                    <a:pt x="4213" y="25328"/>
                    <a:pt x="4318" y="25268"/>
                  </a:cubicBezTo>
                  <a:cubicBezTo>
                    <a:pt x="4039" y="25189"/>
                    <a:pt x="4497" y="24791"/>
                    <a:pt x="4616" y="24532"/>
                  </a:cubicBezTo>
                  <a:lnTo>
                    <a:pt x="4616" y="24532"/>
                  </a:lnTo>
                  <a:cubicBezTo>
                    <a:pt x="4696" y="24592"/>
                    <a:pt x="4716" y="24691"/>
                    <a:pt x="4497" y="24910"/>
                  </a:cubicBezTo>
                  <a:cubicBezTo>
                    <a:pt x="4875" y="24791"/>
                    <a:pt x="4556" y="24373"/>
                    <a:pt x="4895" y="24214"/>
                  </a:cubicBezTo>
                  <a:lnTo>
                    <a:pt x="4895" y="24214"/>
                  </a:lnTo>
                  <a:cubicBezTo>
                    <a:pt x="4855" y="24273"/>
                    <a:pt x="4815" y="24313"/>
                    <a:pt x="4835" y="24353"/>
                  </a:cubicBezTo>
                  <a:cubicBezTo>
                    <a:pt x="4885" y="24202"/>
                    <a:pt x="5132" y="23968"/>
                    <a:pt x="5198" y="23968"/>
                  </a:cubicBezTo>
                  <a:cubicBezTo>
                    <a:pt x="5210" y="23968"/>
                    <a:pt x="5216" y="23976"/>
                    <a:pt x="5213" y="23995"/>
                  </a:cubicBezTo>
                  <a:lnTo>
                    <a:pt x="5173" y="24055"/>
                  </a:lnTo>
                  <a:cubicBezTo>
                    <a:pt x="5531" y="23696"/>
                    <a:pt x="6188" y="22881"/>
                    <a:pt x="6068" y="22662"/>
                  </a:cubicBezTo>
                  <a:lnTo>
                    <a:pt x="6068" y="22662"/>
                  </a:lnTo>
                  <a:cubicBezTo>
                    <a:pt x="6108" y="22682"/>
                    <a:pt x="6228" y="22901"/>
                    <a:pt x="6248" y="22940"/>
                  </a:cubicBezTo>
                  <a:lnTo>
                    <a:pt x="6267" y="22125"/>
                  </a:lnTo>
                  <a:cubicBezTo>
                    <a:pt x="6327" y="22045"/>
                    <a:pt x="6387" y="21985"/>
                    <a:pt x="6447" y="21906"/>
                  </a:cubicBezTo>
                  <a:cubicBezTo>
                    <a:pt x="6645" y="22005"/>
                    <a:pt x="6864" y="22125"/>
                    <a:pt x="6725" y="22403"/>
                  </a:cubicBezTo>
                  <a:cubicBezTo>
                    <a:pt x="6825" y="22324"/>
                    <a:pt x="6944" y="22224"/>
                    <a:pt x="7063" y="21985"/>
                  </a:cubicBezTo>
                  <a:lnTo>
                    <a:pt x="7063" y="21985"/>
                  </a:lnTo>
                  <a:cubicBezTo>
                    <a:pt x="7044" y="22000"/>
                    <a:pt x="7015" y="22006"/>
                    <a:pt x="6982" y="22006"/>
                  </a:cubicBezTo>
                  <a:cubicBezTo>
                    <a:pt x="6878" y="22006"/>
                    <a:pt x="6739" y="21942"/>
                    <a:pt x="6785" y="21866"/>
                  </a:cubicBezTo>
                  <a:cubicBezTo>
                    <a:pt x="7141" y="21767"/>
                    <a:pt x="7005" y="21786"/>
                    <a:pt x="7396" y="21610"/>
                  </a:cubicBezTo>
                  <a:lnTo>
                    <a:pt x="7396" y="21610"/>
                  </a:lnTo>
                  <a:cubicBezTo>
                    <a:pt x="7387" y="21614"/>
                    <a:pt x="7378" y="21615"/>
                    <a:pt x="7369" y="21615"/>
                  </a:cubicBezTo>
                  <a:cubicBezTo>
                    <a:pt x="7260" y="21615"/>
                    <a:pt x="7155" y="21356"/>
                    <a:pt x="7282" y="21229"/>
                  </a:cubicBezTo>
                  <a:lnTo>
                    <a:pt x="7282" y="21229"/>
                  </a:lnTo>
                  <a:cubicBezTo>
                    <a:pt x="7302" y="21268"/>
                    <a:pt x="7510" y="21401"/>
                    <a:pt x="7502" y="21482"/>
                  </a:cubicBezTo>
                  <a:lnTo>
                    <a:pt x="7502" y="21482"/>
                  </a:lnTo>
                  <a:lnTo>
                    <a:pt x="7595" y="20940"/>
                  </a:lnTo>
                  <a:lnTo>
                    <a:pt x="7595" y="20940"/>
                  </a:lnTo>
                  <a:cubicBezTo>
                    <a:pt x="7591" y="21036"/>
                    <a:pt x="7714" y="21075"/>
                    <a:pt x="7829" y="21075"/>
                  </a:cubicBezTo>
                  <a:cubicBezTo>
                    <a:pt x="7853" y="21075"/>
                    <a:pt x="7877" y="21073"/>
                    <a:pt x="7899" y="21070"/>
                  </a:cubicBezTo>
                  <a:cubicBezTo>
                    <a:pt x="7819" y="21070"/>
                    <a:pt x="8177" y="20752"/>
                    <a:pt x="8257" y="20632"/>
                  </a:cubicBezTo>
                  <a:lnTo>
                    <a:pt x="8257" y="20632"/>
                  </a:lnTo>
                  <a:lnTo>
                    <a:pt x="8058" y="20732"/>
                  </a:lnTo>
                  <a:cubicBezTo>
                    <a:pt x="8456" y="20334"/>
                    <a:pt x="8098" y="20055"/>
                    <a:pt x="8476" y="19638"/>
                  </a:cubicBezTo>
                  <a:cubicBezTo>
                    <a:pt x="8476" y="19712"/>
                    <a:pt x="8576" y="19887"/>
                    <a:pt x="8710" y="19887"/>
                  </a:cubicBezTo>
                  <a:cubicBezTo>
                    <a:pt x="8755" y="19887"/>
                    <a:pt x="8804" y="19867"/>
                    <a:pt x="8854" y="19817"/>
                  </a:cubicBezTo>
                  <a:cubicBezTo>
                    <a:pt x="8854" y="19717"/>
                    <a:pt x="8794" y="19459"/>
                    <a:pt x="8794" y="19180"/>
                  </a:cubicBezTo>
                  <a:cubicBezTo>
                    <a:pt x="8914" y="19021"/>
                    <a:pt x="9053" y="18862"/>
                    <a:pt x="9192" y="18703"/>
                  </a:cubicBezTo>
                  <a:lnTo>
                    <a:pt x="9192" y="18703"/>
                  </a:lnTo>
                  <a:cubicBezTo>
                    <a:pt x="9172" y="19041"/>
                    <a:pt x="9133" y="19399"/>
                    <a:pt x="9073" y="19618"/>
                  </a:cubicBezTo>
                  <a:cubicBezTo>
                    <a:pt x="9272" y="19518"/>
                    <a:pt x="9192" y="19658"/>
                    <a:pt x="9391" y="19399"/>
                  </a:cubicBezTo>
                  <a:cubicBezTo>
                    <a:pt x="9396" y="19398"/>
                    <a:pt x="9400" y="19398"/>
                    <a:pt x="9404" y="19398"/>
                  </a:cubicBezTo>
                  <a:cubicBezTo>
                    <a:pt x="9500" y="19398"/>
                    <a:pt x="9369" y="19621"/>
                    <a:pt x="9312" y="19697"/>
                  </a:cubicBezTo>
                  <a:lnTo>
                    <a:pt x="9829" y="19160"/>
                  </a:lnTo>
                  <a:cubicBezTo>
                    <a:pt x="9670" y="19081"/>
                    <a:pt x="10048" y="18623"/>
                    <a:pt x="9928" y="18563"/>
                  </a:cubicBezTo>
                  <a:lnTo>
                    <a:pt x="9928" y="18563"/>
                  </a:lnTo>
                  <a:lnTo>
                    <a:pt x="9550" y="19280"/>
                  </a:lnTo>
                  <a:cubicBezTo>
                    <a:pt x="9391" y="19180"/>
                    <a:pt x="9471" y="18603"/>
                    <a:pt x="9829" y="18225"/>
                  </a:cubicBezTo>
                  <a:cubicBezTo>
                    <a:pt x="9837" y="18223"/>
                    <a:pt x="9845" y="18222"/>
                    <a:pt x="9852" y="18222"/>
                  </a:cubicBezTo>
                  <a:cubicBezTo>
                    <a:pt x="9971" y="18222"/>
                    <a:pt x="9992" y="18506"/>
                    <a:pt x="10048" y="18543"/>
                  </a:cubicBezTo>
                  <a:cubicBezTo>
                    <a:pt x="10048" y="18444"/>
                    <a:pt x="10286" y="18086"/>
                    <a:pt x="10346" y="18086"/>
                  </a:cubicBezTo>
                  <a:lnTo>
                    <a:pt x="10267" y="18305"/>
                  </a:lnTo>
                  <a:cubicBezTo>
                    <a:pt x="10505" y="18126"/>
                    <a:pt x="10406" y="17807"/>
                    <a:pt x="10744" y="17648"/>
                  </a:cubicBezTo>
                  <a:cubicBezTo>
                    <a:pt x="10844" y="17568"/>
                    <a:pt x="11162" y="17529"/>
                    <a:pt x="11082" y="17449"/>
                  </a:cubicBezTo>
                  <a:cubicBezTo>
                    <a:pt x="10923" y="17449"/>
                    <a:pt x="10665" y="17330"/>
                    <a:pt x="10485" y="17171"/>
                  </a:cubicBezTo>
                  <a:cubicBezTo>
                    <a:pt x="10585" y="17071"/>
                    <a:pt x="10665" y="16972"/>
                    <a:pt x="10764" y="16852"/>
                  </a:cubicBezTo>
                  <a:lnTo>
                    <a:pt x="10804" y="16912"/>
                  </a:lnTo>
                  <a:lnTo>
                    <a:pt x="10844" y="16852"/>
                  </a:lnTo>
                  <a:lnTo>
                    <a:pt x="10804" y="16812"/>
                  </a:lnTo>
                  <a:cubicBezTo>
                    <a:pt x="10883" y="16713"/>
                    <a:pt x="10983" y="16613"/>
                    <a:pt x="11062" y="16494"/>
                  </a:cubicBezTo>
                  <a:cubicBezTo>
                    <a:pt x="11198" y="16572"/>
                    <a:pt x="11126" y="16933"/>
                    <a:pt x="11288" y="16933"/>
                  </a:cubicBezTo>
                  <a:cubicBezTo>
                    <a:pt x="11292" y="16933"/>
                    <a:pt x="11297" y="16932"/>
                    <a:pt x="11301" y="16932"/>
                  </a:cubicBezTo>
                  <a:cubicBezTo>
                    <a:pt x="11261" y="16892"/>
                    <a:pt x="11281" y="16773"/>
                    <a:pt x="11301" y="16713"/>
                  </a:cubicBezTo>
                  <a:cubicBezTo>
                    <a:pt x="11318" y="16704"/>
                    <a:pt x="11332" y="16701"/>
                    <a:pt x="11343" y="16701"/>
                  </a:cubicBezTo>
                  <a:cubicBezTo>
                    <a:pt x="11383" y="16701"/>
                    <a:pt x="11397" y="16739"/>
                    <a:pt x="11426" y="16739"/>
                  </a:cubicBezTo>
                  <a:cubicBezTo>
                    <a:pt x="11448" y="16739"/>
                    <a:pt x="11480" y="16716"/>
                    <a:pt x="11540" y="16633"/>
                  </a:cubicBezTo>
                  <a:cubicBezTo>
                    <a:pt x="11468" y="16518"/>
                    <a:pt x="11699" y="16350"/>
                    <a:pt x="11680" y="16350"/>
                  </a:cubicBezTo>
                  <a:cubicBezTo>
                    <a:pt x="11673" y="16350"/>
                    <a:pt x="11629" y="16374"/>
                    <a:pt x="11520" y="16434"/>
                  </a:cubicBezTo>
                  <a:cubicBezTo>
                    <a:pt x="11639" y="16196"/>
                    <a:pt x="11719" y="16255"/>
                    <a:pt x="11918" y="15997"/>
                  </a:cubicBezTo>
                  <a:cubicBezTo>
                    <a:pt x="11819" y="15997"/>
                    <a:pt x="11799" y="15798"/>
                    <a:pt x="11838" y="15599"/>
                  </a:cubicBezTo>
                  <a:cubicBezTo>
                    <a:pt x="11898" y="15499"/>
                    <a:pt x="11978" y="15420"/>
                    <a:pt x="12057" y="15320"/>
                  </a:cubicBezTo>
                  <a:lnTo>
                    <a:pt x="12077" y="15320"/>
                  </a:lnTo>
                  <a:cubicBezTo>
                    <a:pt x="12435" y="14922"/>
                    <a:pt x="12694" y="14743"/>
                    <a:pt x="13012" y="14365"/>
                  </a:cubicBezTo>
                  <a:cubicBezTo>
                    <a:pt x="13068" y="14351"/>
                    <a:pt x="13184" y="14278"/>
                    <a:pt x="13240" y="14278"/>
                  </a:cubicBezTo>
                  <a:cubicBezTo>
                    <a:pt x="13264" y="14278"/>
                    <a:pt x="13277" y="14290"/>
                    <a:pt x="13271" y="14325"/>
                  </a:cubicBezTo>
                  <a:cubicBezTo>
                    <a:pt x="13291" y="14246"/>
                    <a:pt x="13291" y="14166"/>
                    <a:pt x="13390" y="14047"/>
                  </a:cubicBezTo>
                  <a:cubicBezTo>
                    <a:pt x="13436" y="14027"/>
                    <a:pt x="13465" y="14018"/>
                    <a:pt x="13481" y="14018"/>
                  </a:cubicBezTo>
                  <a:cubicBezTo>
                    <a:pt x="13568" y="14018"/>
                    <a:pt x="13283" y="14272"/>
                    <a:pt x="13424" y="14272"/>
                  </a:cubicBezTo>
                  <a:cubicBezTo>
                    <a:pt x="13436" y="14272"/>
                    <a:pt x="13451" y="14270"/>
                    <a:pt x="13470" y="14266"/>
                  </a:cubicBezTo>
                  <a:cubicBezTo>
                    <a:pt x="13410" y="14186"/>
                    <a:pt x="13629" y="13868"/>
                    <a:pt x="13729" y="13649"/>
                  </a:cubicBezTo>
                  <a:cubicBezTo>
                    <a:pt x="13721" y="13647"/>
                    <a:pt x="13712" y="13646"/>
                    <a:pt x="13704" y="13646"/>
                  </a:cubicBezTo>
                  <a:cubicBezTo>
                    <a:pt x="13534" y="13646"/>
                    <a:pt x="13366" y="14037"/>
                    <a:pt x="13271" y="14246"/>
                  </a:cubicBezTo>
                  <a:cubicBezTo>
                    <a:pt x="13211" y="14186"/>
                    <a:pt x="13191" y="14107"/>
                    <a:pt x="13171" y="13987"/>
                  </a:cubicBezTo>
                  <a:cubicBezTo>
                    <a:pt x="13530" y="13569"/>
                    <a:pt x="13888" y="13151"/>
                    <a:pt x="14226" y="12754"/>
                  </a:cubicBezTo>
                  <a:cubicBezTo>
                    <a:pt x="14524" y="12515"/>
                    <a:pt x="15062" y="11759"/>
                    <a:pt x="15479" y="11401"/>
                  </a:cubicBezTo>
                  <a:cubicBezTo>
                    <a:pt x="15499" y="11321"/>
                    <a:pt x="15559" y="11222"/>
                    <a:pt x="15539" y="11162"/>
                  </a:cubicBezTo>
                  <a:cubicBezTo>
                    <a:pt x="15997" y="10625"/>
                    <a:pt x="16454" y="10087"/>
                    <a:pt x="16872" y="9570"/>
                  </a:cubicBezTo>
                  <a:cubicBezTo>
                    <a:pt x="16892" y="9590"/>
                    <a:pt x="16912" y="9590"/>
                    <a:pt x="16932" y="9610"/>
                  </a:cubicBezTo>
                  <a:lnTo>
                    <a:pt x="17051" y="9351"/>
                  </a:lnTo>
                  <a:cubicBezTo>
                    <a:pt x="17051" y="9351"/>
                    <a:pt x="17071" y="9331"/>
                    <a:pt x="17071" y="9331"/>
                  </a:cubicBezTo>
                  <a:cubicBezTo>
                    <a:pt x="17088" y="9348"/>
                    <a:pt x="17077" y="9420"/>
                    <a:pt x="17107" y="9420"/>
                  </a:cubicBezTo>
                  <a:cubicBezTo>
                    <a:pt x="17113" y="9420"/>
                    <a:pt x="17121" y="9418"/>
                    <a:pt x="17131" y="9411"/>
                  </a:cubicBezTo>
                  <a:cubicBezTo>
                    <a:pt x="17111" y="9371"/>
                    <a:pt x="17111" y="9331"/>
                    <a:pt x="17131" y="9272"/>
                  </a:cubicBezTo>
                  <a:cubicBezTo>
                    <a:pt x="17230" y="9152"/>
                    <a:pt x="17310" y="9033"/>
                    <a:pt x="17409" y="8914"/>
                  </a:cubicBezTo>
                  <a:lnTo>
                    <a:pt x="17429" y="8914"/>
                  </a:lnTo>
                  <a:cubicBezTo>
                    <a:pt x="17429" y="8894"/>
                    <a:pt x="17429" y="8894"/>
                    <a:pt x="17429" y="8894"/>
                  </a:cubicBezTo>
                  <a:cubicBezTo>
                    <a:pt x="17509" y="8794"/>
                    <a:pt x="17588" y="8695"/>
                    <a:pt x="17668" y="8615"/>
                  </a:cubicBezTo>
                  <a:cubicBezTo>
                    <a:pt x="17668" y="8595"/>
                    <a:pt x="17688" y="8595"/>
                    <a:pt x="17708" y="8575"/>
                  </a:cubicBezTo>
                  <a:cubicBezTo>
                    <a:pt x="17708" y="8555"/>
                    <a:pt x="17748" y="8536"/>
                    <a:pt x="17748" y="8496"/>
                  </a:cubicBezTo>
                  <a:cubicBezTo>
                    <a:pt x="20255" y="5472"/>
                    <a:pt x="22264" y="2905"/>
                    <a:pt x="23040" y="1711"/>
                  </a:cubicBezTo>
                  <a:lnTo>
                    <a:pt x="23179" y="1651"/>
                  </a:lnTo>
                  <a:cubicBezTo>
                    <a:pt x="23159" y="1651"/>
                    <a:pt x="23120" y="1632"/>
                    <a:pt x="23100" y="1632"/>
                  </a:cubicBezTo>
                  <a:cubicBezTo>
                    <a:pt x="23199" y="1453"/>
                    <a:pt x="23279" y="1313"/>
                    <a:pt x="23338" y="1214"/>
                  </a:cubicBezTo>
                  <a:cubicBezTo>
                    <a:pt x="23338" y="1214"/>
                    <a:pt x="23060" y="1114"/>
                    <a:pt x="22742" y="975"/>
                  </a:cubicBezTo>
                  <a:cubicBezTo>
                    <a:pt x="22662" y="836"/>
                    <a:pt x="22602" y="677"/>
                    <a:pt x="22682" y="577"/>
                  </a:cubicBezTo>
                  <a:lnTo>
                    <a:pt x="22682" y="577"/>
                  </a:lnTo>
                  <a:cubicBezTo>
                    <a:pt x="22664" y="583"/>
                    <a:pt x="22647" y="585"/>
                    <a:pt x="22629" y="585"/>
                  </a:cubicBezTo>
                  <a:cubicBezTo>
                    <a:pt x="22587" y="585"/>
                    <a:pt x="22545" y="571"/>
                    <a:pt x="22503" y="557"/>
                  </a:cubicBezTo>
                  <a:cubicBezTo>
                    <a:pt x="22483" y="537"/>
                    <a:pt x="22463" y="537"/>
                    <a:pt x="22423" y="517"/>
                  </a:cubicBezTo>
                  <a:lnTo>
                    <a:pt x="22403" y="497"/>
                  </a:lnTo>
                  <a:lnTo>
                    <a:pt x="22383" y="478"/>
                  </a:lnTo>
                  <a:lnTo>
                    <a:pt x="22324" y="438"/>
                  </a:lnTo>
                  <a:cubicBezTo>
                    <a:pt x="22145" y="338"/>
                    <a:pt x="21906" y="179"/>
                    <a:pt x="21747" y="80"/>
                  </a:cubicBezTo>
                  <a:cubicBezTo>
                    <a:pt x="21727" y="60"/>
                    <a:pt x="21687" y="60"/>
                    <a:pt x="21667" y="40"/>
                  </a:cubicBezTo>
                  <a:cubicBezTo>
                    <a:pt x="21647" y="20"/>
                    <a:pt x="21647" y="0"/>
                    <a:pt x="21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10"/>
          <p:cNvGrpSpPr/>
          <p:nvPr/>
        </p:nvGrpSpPr>
        <p:grpSpPr>
          <a:xfrm rot="5400000" flipH="1">
            <a:off x="5292919" y="404337"/>
            <a:ext cx="778246" cy="1330309"/>
            <a:chOff x="478350" y="474400"/>
            <a:chExt cx="344250" cy="588450"/>
          </a:xfrm>
        </p:grpSpPr>
        <p:sp>
          <p:nvSpPr>
            <p:cNvPr id="835" name="Google Shape;835;p10"/>
            <p:cNvSpPr/>
            <p:nvPr/>
          </p:nvSpPr>
          <p:spPr>
            <a:xfrm>
              <a:off x="478350" y="590800"/>
              <a:ext cx="58225" cy="311400"/>
            </a:xfrm>
            <a:custGeom>
              <a:avLst/>
              <a:gdLst/>
              <a:ahLst/>
              <a:cxnLst/>
              <a:rect l="l" t="t" r="r" b="b"/>
              <a:pathLst>
                <a:path w="2329" h="12456" extrusionOk="0">
                  <a:moveTo>
                    <a:pt x="1991" y="11421"/>
                  </a:moveTo>
                  <a:cubicBezTo>
                    <a:pt x="1851" y="10565"/>
                    <a:pt x="1652" y="9809"/>
                    <a:pt x="1493" y="9013"/>
                  </a:cubicBezTo>
                  <a:cubicBezTo>
                    <a:pt x="1175" y="8695"/>
                    <a:pt x="1314" y="8237"/>
                    <a:pt x="1195" y="7859"/>
                  </a:cubicBezTo>
                  <a:cubicBezTo>
                    <a:pt x="1155" y="7760"/>
                    <a:pt x="1095" y="7700"/>
                    <a:pt x="1075" y="7621"/>
                  </a:cubicBezTo>
                  <a:cubicBezTo>
                    <a:pt x="1035" y="7342"/>
                    <a:pt x="1055" y="7083"/>
                    <a:pt x="1016" y="6904"/>
                  </a:cubicBezTo>
                  <a:cubicBezTo>
                    <a:pt x="956" y="6646"/>
                    <a:pt x="916" y="6447"/>
                    <a:pt x="876" y="6208"/>
                  </a:cubicBezTo>
                  <a:cubicBezTo>
                    <a:pt x="817" y="5930"/>
                    <a:pt x="837" y="5651"/>
                    <a:pt x="817" y="5353"/>
                  </a:cubicBezTo>
                  <a:cubicBezTo>
                    <a:pt x="817" y="5193"/>
                    <a:pt x="737" y="5074"/>
                    <a:pt x="757" y="4935"/>
                  </a:cubicBezTo>
                  <a:cubicBezTo>
                    <a:pt x="757" y="4815"/>
                    <a:pt x="837" y="4696"/>
                    <a:pt x="837" y="4577"/>
                  </a:cubicBezTo>
                  <a:cubicBezTo>
                    <a:pt x="856" y="4378"/>
                    <a:pt x="757" y="4139"/>
                    <a:pt x="757" y="3940"/>
                  </a:cubicBezTo>
                  <a:cubicBezTo>
                    <a:pt x="757" y="3860"/>
                    <a:pt x="837" y="3781"/>
                    <a:pt x="856" y="3701"/>
                  </a:cubicBezTo>
                  <a:cubicBezTo>
                    <a:pt x="856" y="3622"/>
                    <a:pt x="777" y="3502"/>
                    <a:pt x="777" y="3442"/>
                  </a:cubicBezTo>
                  <a:cubicBezTo>
                    <a:pt x="797" y="3363"/>
                    <a:pt x="916" y="3283"/>
                    <a:pt x="876" y="3204"/>
                  </a:cubicBezTo>
                  <a:cubicBezTo>
                    <a:pt x="856" y="3064"/>
                    <a:pt x="837" y="2905"/>
                    <a:pt x="797" y="2766"/>
                  </a:cubicBezTo>
                  <a:cubicBezTo>
                    <a:pt x="936" y="2348"/>
                    <a:pt x="1035" y="1672"/>
                    <a:pt x="1075" y="1194"/>
                  </a:cubicBezTo>
                  <a:cubicBezTo>
                    <a:pt x="1075" y="1135"/>
                    <a:pt x="956" y="1135"/>
                    <a:pt x="996" y="1035"/>
                  </a:cubicBezTo>
                  <a:cubicBezTo>
                    <a:pt x="1155" y="677"/>
                    <a:pt x="976" y="438"/>
                    <a:pt x="1135" y="80"/>
                  </a:cubicBezTo>
                  <a:cubicBezTo>
                    <a:pt x="837" y="0"/>
                    <a:pt x="876" y="299"/>
                    <a:pt x="757" y="597"/>
                  </a:cubicBezTo>
                  <a:cubicBezTo>
                    <a:pt x="717" y="717"/>
                    <a:pt x="558" y="756"/>
                    <a:pt x="538" y="776"/>
                  </a:cubicBezTo>
                  <a:cubicBezTo>
                    <a:pt x="518" y="796"/>
                    <a:pt x="578" y="836"/>
                    <a:pt x="558" y="876"/>
                  </a:cubicBezTo>
                  <a:cubicBezTo>
                    <a:pt x="558" y="876"/>
                    <a:pt x="538" y="955"/>
                    <a:pt x="518" y="995"/>
                  </a:cubicBezTo>
                  <a:cubicBezTo>
                    <a:pt x="419" y="1174"/>
                    <a:pt x="439" y="1274"/>
                    <a:pt x="399" y="1433"/>
                  </a:cubicBezTo>
                  <a:cubicBezTo>
                    <a:pt x="399" y="1513"/>
                    <a:pt x="319" y="1552"/>
                    <a:pt x="299" y="1632"/>
                  </a:cubicBezTo>
                  <a:cubicBezTo>
                    <a:pt x="260" y="1811"/>
                    <a:pt x="279" y="2149"/>
                    <a:pt x="260" y="2249"/>
                  </a:cubicBezTo>
                  <a:cubicBezTo>
                    <a:pt x="260" y="2308"/>
                    <a:pt x="180" y="2388"/>
                    <a:pt x="160" y="2448"/>
                  </a:cubicBezTo>
                  <a:cubicBezTo>
                    <a:pt x="120" y="2746"/>
                    <a:pt x="80" y="3064"/>
                    <a:pt x="61" y="3363"/>
                  </a:cubicBezTo>
                  <a:cubicBezTo>
                    <a:pt x="41" y="3482"/>
                    <a:pt x="100" y="3622"/>
                    <a:pt x="100" y="3761"/>
                  </a:cubicBezTo>
                  <a:cubicBezTo>
                    <a:pt x="100" y="3840"/>
                    <a:pt x="21" y="3940"/>
                    <a:pt x="1" y="4000"/>
                  </a:cubicBezTo>
                  <a:cubicBezTo>
                    <a:pt x="1" y="4099"/>
                    <a:pt x="21" y="4179"/>
                    <a:pt x="21" y="4258"/>
                  </a:cubicBezTo>
                  <a:cubicBezTo>
                    <a:pt x="21" y="4855"/>
                    <a:pt x="41" y="5372"/>
                    <a:pt x="41" y="5830"/>
                  </a:cubicBezTo>
                  <a:cubicBezTo>
                    <a:pt x="41" y="6029"/>
                    <a:pt x="1" y="6208"/>
                    <a:pt x="21" y="6387"/>
                  </a:cubicBezTo>
                  <a:cubicBezTo>
                    <a:pt x="41" y="6566"/>
                    <a:pt x="120" y="6765"/>
                    <a:pt x="180" y="6944"/>
                  </a:cubicBezTo>
                  <a:cubicBezTo>
                    <a:pt x="260" y="7282"/>
                    <a:pt x="319" y="7521"/>
                    <a:pt x="399" y="7800"/>
                  </a:cubicBezTo>
                  <a:cubicBezTo>
                    <a:pt x="439" y="7919"/>
                    <a:pt x="538" y="8337"/>
                    <a:pt x="538" y="8496"/>
                  </a:cubicBezTo>
                  <a:cubicBezTo>
                    <a:pt x="538" y="8556"/>
                    <a:pt x="478" y="8576"/>
                    <a:pt x="498" y="8675"/>
                  </a:cubicBezTo>
                  <a:cubicBezTo>
                    <a:pt x="518" y="8775"/>
                    <a:pt x="598" y="8854"/>
                    <a:pt x="638" y="8974"/>
                  </a:cubicBezTo>
                  <a:cubicBezTo>
                    <a:pt x="677" y="9093"/>
                    <a:pt x="697" y="9232"/>
                    <a:pt x="737" y="9352"/>
                  </a:cubicBezTo>
                  <a:cubicBezTo>
                    <a:pt x="797" y="9590"/>
                    <a:pt x="936" y="9809"/>
                    <a:pt x="996" y="10048"/>
                  </a:cubicBezTo>
                  <a:cubicBezTo>
                    <a:pt x="1155" y="10665"/>
                    <a:pt x="1274" y="11321"/>
                    <a:pt x="1593" y="11958"/>
                  </a:cubicBezTo>
                  <a:cubicBezTo>
                    <a:pt x="1831" y="11958"/>
                    <a:pt x="1851" y="12356"/>
                    <a:pt x="2030" y="12455"/>
                  </a:cubicBezTo>
                  <a:cubicBezTo>
                    <a:pt x="2249" y="12376"/>
                    <a:pt x="2090" y="12137"/>
                    <a:pt x="2090" y="11958"/>
                  </a:cubicBezTo>
                  <a:cubicBezTo>
                    <a:pt x="2030" y="11859"/>
                    <a:pt x="2329" y="11918"/>
                    <a:pt x="2189" y="11779"/>
                  </a:cubicBezTo>
                  <a:cubicBezTo>
                    <a:pt x="2170" y="11600"/>
                    <a:pt x="2070" y="11520"/>
                    <a:pt x="1991" y="114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0"/>
            <p:cNvSpPr/>
            <p:nvPr/>
          </p:nvSpPr>
          <p:spPr>
            <a:xfrm>
              <a:off x="549975" y="474400"/>
              <a:ext cx="272625" cy="588450"/>
            </a:xfrm>
            <a:custGeom>
              <a:avLst/>
              <a:gdLst/>
              <a:ahLst/>
              <a:cxnLst/>
              <a:rect l="l" t="t" r="r" b="b"/>
              <a:pathLst>
                <a:path w="10905" h="23538" extrusionOk="0">
                  <a:moveTo>
                    <a:pt x="3901" y="20494"/>
                  </a:moveTo>
                  <a:cubicBezTo>
                    <a:pt x="3960" y="20554"/>
                    <a:pt x="4020" y="20534"/>
                    <a:pt x="4060" y="20573"/>
                  </a:cubicBezTo>
                  <a:cubicBezTo>
                    <a:pt x="4279" y="20713"/>
                    <a:pt x="4378" y="20872"/>
                    <a:pt x="4498" y="20951"/>
                  </a:cubicBezTo>
                  <a:cubicBezTo>
                    <a:pt x="4597" y="21031"/>
                    <a:pt x="4637" y="21031"/>
                    <a:pt x="4677" y="21051"/>
                  </a:cubicBezTo>
                  <a:cubicBezTo>
                    <a:pt x="4716" y="21071"/>
                    <a:pt x="4677" y="21111"/>
                    <a:pt x="4716" y="21131"/>
                  </a:cubicBezTo>
                  <a:cubicBezTo>
                    <a:pt x="5074" y="21409"/>
                    <a:pt x="5532" y="21688"/>
                    <a:pt x="5910" y="21926"/>
                  </a:cubicBezTo>
                  <a:cubicBezTo>
                    <a:pt x="6010" y="21966"/>
                    <a:pt x="6129" y="22086"/>
                    <a:pt x="6228" y="22165"/>
                  </a:cubicBezTo>
                  <a:cubicBezTo>
                    <a:pt x="6348" y="22245"/>
                    <a:pt x="6487" y="22324"/>
                    <a:pt x="6626" y="22384"/>
                  </a:cubicBezTo>
                  <a:cubicBezTo>
                    <a:pt x="7104" y="22603"/>
                    <a:pt x="7641" y="22722"/>
                    <a:pt x="8019" y="22842"/>
                  </a:cubicBezTo>
                  <a:cubicBezTo>
                    <a:pt x="8059" y="22861"/>
                    <a:pt x="8039" y="22901"/>
                    <a:pt x="8079" y="22921"/>
                  </a:cubicBezTo>
                  <a:cubicBezTo>
                    <a:pt x="8119" y="22941"/>
                    <a:pt x="8139" y="22901"/>
                    <a:pt x="8198" y="22901"/>
                  </a:cubicBezTo>
                  <a:cubicBezTo>
                    <a:pt x="8616" y="23041"/>
                    <a:pt x="8934" y="23080"/>
                    <a:pt x="9312" y="23160"/>
                  </a:cubicBezTo>
                  <a:cubicBezTo>
                    <a:pt x="9611" y="23240"/>
                    <a:pt x="9909" y="23438"/>
                    <a:pt x="10228" y="23359"/>
                  </a:cubicBezTo>
                  <a:cubicBezTo>
                    <a:pt x="10367" y="23538"/>
                    <a:pt x="10586" y="23498"/>
                    <a:pt x="10765" y="23399"/>
                  </a:cubicBezTo>
                  <a:cubicBezTo>
                    <a:pt x="10745" y="23160"/>
                    <a:pt x="10884" y="23041"/>
                    <a:pt x="10904" y="22682"/>
                  </a:cubicBezTo>
                  <a:cubicBezTo>
                    <a:pt x="10864" y="22424"/>
                    <a:pt x="10566" y="22424"/>
                    <a:pt x="10446" y="22205"/>
                  </a:cubicBezTo>
                  <a:cubicBezTo>
                    <a:pt x="10327" y="22304"/>
                    <a:pt x="10248" y="22145"/>
                    <a:pt x="10168" y="22145"/>
                  </a:cubicBezTo>
                  <a:cubicBezTo>
                    <a:pt x="10088" y="22145"/>
                    <a:pt x="10009" y="22185"/>
                    <a:pt x="9929" y="22185"/>
                  </a:cubicBezTo>
                  <a:cubicBezTo>
                    <a:pt x="9671" y="22205"/>
                    <a:pt x="9511" y="22066"/>
                    <a:pt x="9332" y="22006"/>
                  </a:cubicBezTo>
                  <a:cubicBezTo>
                    <a:pt x="9113" y="21966"/>
                    <a:pt x="8875" y="21946"/>
                    <a:pt x="8656" y="21887"/>
                  </a:cubicBezTo>
                  <a:cubicBezTo>
                    <a:pt x="8497" y="21867"/>
                    <a:pt x="8278" y="21747"/>
                    <a:pt x="8119" y="21747"/>
                  </a:cubicBezTo>
                  <a:cubicBezTo>
                    <a:pt x="8119" y="21747"/>
                    <a:pt x="8059" y="21827"/>
                    <a:pt x="8039" y="21827"/>
                  </a:cubicBezTo>
                  <a:cubicBezTo>
                    <a:pt x="7920" y="21867"/>
                    <a:pt x="7860" y="21688"/>
                    <a:pt x="7780" y="21648"/>
                  </a:cubicBezTo>
                  <a:cubicBezTo>
                    <a:pt x="7581" y="21548"/>
                    <a:pt x="7382" y="21509"/>
                    <a:pt x="7203" y="21429"/>
                  </a:cubicBezTo>
                  <a:cubicBezTo>
                    <a:pt x="6905" y="21310"/>
                    <a:pt x="6626" y="21210"/>
                    <a:pt x="6388" y="21031"/>
                  </a:cubicBezTo>
                  <a:cubicBezTo>
                    <a:pt x="6268" y="20932"/>
                    <a:pt x="6169" y="20772"/>
                    <a:pt x="6049" y="20693"/>
                  </a:cubicBezTo>
                  <a:cubicBezTo>
                    <a:pt x="5870" y="20554"/>
                    <a:pt x="5632" y="20474"/>
                    <a:pt x="5433" y="20355"/>
                  </a:cubicBezTo>
                  <a:cubicBezTo>
                    <a:pt x="4955" y="20096"/>
                    <a:pt x="4537" y="19778"/>
                    <a:pt x="4219" y="19320"/>
                  </a:cubicBezTo>
                  <a:cubicBezTo>
                    <a:pt x="4100" y="19280"/>
                    <a:pt x="3980" y="19201"/>
                    <a:pt x="3861" y="19141"/>
                  </a:cubicBezTo>
                  <a:cubicBezTo>
                    <a:pt x="3841" y="19022"/>
                    <a:pt x="3761" y="19002"/>
                    <a:pt x="3682" y="18922"/>
                  </a:cubicBezTo>
                  <a:cubicBezTo>
                    <a:pt x="3582" y="18823"/>
                    <a:pt x="3483" y="18683"/>
                    <a:pt x="3363" y="18544"/>
                  </a:cubicBezTo>
                  <a:cubicBezTo>
                    <a:pt x="3264" y="18405"/>
                    <a:pt x="3145" y="18265"/>
                    <a:pt x="3005" y="18146"/>
                  </a:cubicBezTo>
                  <a:cubicBezTo>
                    <a:pt x="3025" y="17828"/>
                    <a:pt x="2846" y="17629"/>
                    <a:pt x="2667" y="17410"/>
                  </a:cubicBezTo>
                  <a:cubicBezTo>
                    <a:pt x="2428" y="17171"/>
                    <a:pt x="2150" y="16714"/>
                    <a:pt x="2010" y="16455"/>
                  </a:cubicBezTo>
                  <a:cubicBezTo>
                    <a:pt x="1971" y="16395"/>
                    <a:pt x="2030" y="16355"/>
                    <a:pt x="2010" y="16336"/>
                  </a:cubicBezTo>
                  <a:cubicBezTo>
                    <a:pt x="1951" y="16196"/>
                    <a:pt x="1871" y="16057"/>
                    <a:pt x="1812" y="15918"/>
                  </a:cubicBezTo>
                  <a:cubicBezTo>
                    <a:pt x="1672" y="15540"/>
                    <a:pt x="1573" y="15142"/>
                    <a:pt x="1414" y="14784"/>
                  </a:cubicBezTo>
                  <a:cubicBezTo>
                    <a:pt x="1553" y="14644"/>
                    <a:pt x="1354" y="14505"/>
                    <a:pt x="1334" y="14386"/>
                  </a:cubicBezTo>
                  <a:cubicBezTo>
                    <a:pt x="1274" y="14107"/>
                    <a:pt x="1274" y="13848"/>
                    <a:pt x="1215" y="13570"/>
                  </a:cubicBezTo>
                  <a:cubicBezTo>
                    <a:pt x="1155" y="13331"/>
                    <a:pt x="1155" y="13132"/>
                    <a:pt x="1155" y="12933"/>
                  </a:cubicBezTo>
                  <a:cubicBezTo>
                    <a:pt x="1115" y="12555"/>
                    <a:pt x="1036" y="12277"/>
                    <a:pt x="996" y="11978"/>
                  </a:cubicBezTo>
                  <a:cubicBezTo>
                    <a:pt x="976" y="11859"/>
                    <a:pt x="1016" y="11759"/>
                    <a:pt x="996" y="11660"/>
                  </a:cubicBezTo>
                  <a:cubicBezTo>
                    <a:pt x="976" y="11560"/>
                    <a:pt x="896" y="11461"/>
                    <a:pt x="896" y="11361"/>
                  </a:cubicBezTo>
                  <a:cubicBezTo>
                    <a:pt x="896" y="11282"/>
                    <a:pt x="936" y="11182"/>
                    <a:pt x="956" y="11083"/>
                  </a:cubicBezTo>
                  <a:cubicBezTo>
                    <a:pt x="956" y="10884"/>
                    <a:pt x="956" y="10685"/>
                    <a:pt x="916" y="10566"/>
                  </a:cubicBezTo>
                  <a:cubicBezTo>
                    <a:pt x="916" y="10506"/>
                    <a:pt x="936" y="10387"/>
                    <a:pt x="936" y="10387"/>
                  </a:cubicBezTo>
                  <a:cubicBezTo>
                    <a:pt x="916" y="10227"/>
                    <a:pt x="856" y="10088"/>
                    <a:pt x="856" y="9949"/>
                  </a:cubicBezTo>
                  <a:cubicBezTo>
                    <a:pt x="876" y="9849"/>
                    <a:pt x="956" y="9750"/>
                    <a:pt x="956" y="9630"/>
                  </a:cubicBezTo>
                  <a:cubicBezTo>
                    <a:pt x="956" y="9451"/>
                    <a:pt x="856" y="9233"/>
                    <a:pt x="856" y="9054"/>
                  </a:cubicBezTo>
                  <a:cubicBezTo>
                    <a:pt x="856" y="8755"/>
                    <a:pt x="996" y="8496"/>
                    <a:pt x="956" y="8238"/>
                  </a:cubicBezTo>
                  <a:cubicBezTo>
                    <a:pt x="717" y="8158"/>
                    <a:pt x="996" y="8178"/>
                    <a:pt x="1016" y="8138"/>
                  </a:cubicBezTo>
                  <a:cubicBezTo>
                    <a:pt x="1036" y="8098"/>
                    <a:pt x="996" y="7979"/>
                    <a:pt x="1016" y="7919"/>
                  </a:cubicBezTo>
                  <a:cubicBezTo>
                    <a:pt x="1055" y="7621"/>
                    <a:pt x="1055" y="7263"/>
                    <a:pt x="976" y="7084"/>
                  </a:cubicBezTo>
                  <a:cubicBezTo>
                    <a:pt x="1155" y="6447"/>
                    <a:pt x="1394" y="5552"/>
                    <a:pt x="1235" y="4915"/>
                  </a:cubicBezTo>
                  <a:cubicBezTo>
                    <a:pt x="1354" y="4915"/>
                    <a:pt x="1294" y="4796"/>
                    <a:pt x="1294" y="4756"/>
                  </a:cubicBezTo>
                  <a:cubicBezTo>
                    <a:pt x="1374" y="4477"/>
                    <a:pt x="1573" y="4239"/>
                    <a:pt x="1652" y="4060"/>
                  </a:cubicBezTo>
                  <a:cubicBezTo>
                    <a:pt x="1672" y="4000"/>
                    <a:pt x="1652" y="3920"/>
                    <a:pt x="1692" y="3861"/>
                  </a:cubicBezTo>
                  <a:cubicBezTo>
                    <a:pt x="1871" y="3542"/>
                    <a:pt x="2090" y="3224"/>
                    <a:pt x="2269" y="2886"/>
                  </a:cubicBezTo>
                  <a:cubicBezTo>
                    <a:pt x="2349" y="2727"/>
                    <a:pt x="2408" y="2528"/>
                    <a:pt x="2508" y="2289"/>
                  </a:cubicBezTo>
                  <a:cubicBezTo>
                    <a:pt x="2548" y="2189"/>
                    <a:pt x="2607" y="2110"/>
                    <a:pt x="2627" y="2090"/>
                  </a:cubicBezTo>
                  <a:cubicBezTo>
                    <a:pt x="2667" y="2030"/>
                    <a:pt x="2687" y="1951"/>
                    <a:pt x="2727" y="1871"/>
                  </a:cubicBezTo>
                  <a:cubicBezTo>
                    <a:pt x="2806" y="1592"/>
                    <a:pt x="3025" y="1354"/>
                    <a:pt x="3125" y="1115"/>
                  </a:cubicBezTo>
                  <a:cubicBezTo>
                    <a:pt x="3145" y="1075"/>
                    <a:pt x="3125" y="996"/>
                    <a:pt x="3145" y="936"/>
                  </a:cubicBezTo>
                  <a:cubicBezTo>
                    <a:pt x="3184" y="797"/>
                    <a:pt x="3264" y="677"/>
                    <a:pt x="3284" y="618"/>
                  </a:cubicBezTo>
                  <a:cubicBezTo>
                    <a:pt x="3284" y="478"/>
                    <a:pt x="3423" y="399"/>
                    <a:pt x="3383" y="259"/>
                  </a:cubicBezTo>
                  <a:cubicBezTo>
                    <a:pt x="3483" y="299"/>
                    <a:pt x="3622" y="80"/>
                    <a:pt x="3463" y="1"/>
                  </a:cubicBezTo>
                  <a:cubicBezTo>
                    <a:pt x="3204" y="120"/>
                    <a:pt x="2985" y="498"/>
                    <a:pt x="2727" y="538"/>
                  </a:cubicBezTo>
                  <a:cubicBezTo>
                    <a:pt x="2806" y="836"/>
                    <a:pt x="2508" y="916"/>
                    <a:pt x="2309" y="1175"/>
                  </a:cubicBezTo>
                  <a:cubicBezTo>
                    <a:pt x="2249" y="1254"/>
                    <a:pt x="2229" y="1393"/>
                    <a:pt x="2150" y="1473"/>
                  </a:cubicBezTo>
                  <a:cubicBezTo>
                    <a:pt x="2070" y="1592"/>
                    <a:pt x="1931" y="1692"/>
                    <a:pt x="1871" y="1811"/>
                  </a:cubicBezTo>
                  <a:cubicBezTo>
                    <a:pt x="1812" y="1911"/>
                    <a:pt x="1812" y="2070"/>
                    <a:pt x="1772" y="2169"/>
                  </a:cubicBezTo>
                  <a:cubicBezTo>
                    <a:pt x="1613" y="2547"/>
                    <a:pt x="1354" y="2786"/>
                    <a:pt x="1374" y="3085"/>
                  </a:cubicBezTo>
                  <a:cubicBezTo>
                    <a:pt x="1215" y="3184"/>
                    <a:pt x="1274" y="3363"/>
                    <a:pt x="1274" y="3522"/>
                  </a:cubicBezTo>
                  <a:cubicBezTo>
                    <a:pt x="1155" y="3761"/>
                    <a:pt x="1175" y="3801"/>
                    <a:pt x="1115" y="3980"/>
                  </a:cubicBezTo>
                  <a:cubicBezTo>
                    <a:pt x="1215" y="4398"/>
                    <a:pt x="956" y="4696"/>
                    <a:pt x="797" y="5054"/>
                  </a:cubicBezTo>
                  <a:cubicBezTo>
                    <a:pt x="558" y="5572"/>
                    <a:pt x="518" y="6089"/>
                    <a:pt x="379" y="6467"/>
                  </a:cubicBezTo>
                  <a:cubicBezTo>
                    <a:pt x="478" y="6905"/>
                    <a:pt x="220" y="7323"/>
                    <a:pt x="339" y="7740"/>
                  </a:cubicBezTo>
                  <a:cubicBezTo>
                    <a:pt x="120" y="7860"/>
                    <a:pt x="100" y="8357"/>
                    <a:pt x="200" y="8556"/>
                  </a:cubicBezTo>
                  <a:cubicBezTo>
                    <a:pt x="1" y="8735"/>
                    <a:pt x="120" y="8994"/>
                    <a:pt x="100" y="9252"/>
                  </a:cubicBezTo>
                  <a:cubicBezTo>
                    <a:pt x="81" y="9312"/>
                    <a:pt x="81" y="9392"/>
                    <a:pt x="61" y="9471"/>
                  </a:cubicBezTo>
                  <a:cubicBezTo>
                    <a:pt x="21" y="9750"/>
                    <a:pt x="81" y="10367"/>
                    <a:pt x="81" y="10546"/>
                  </a:cubicBezTo>
                  <a:cubicBezTo>
                    <a:pt x="61" y="10924"/>
                    <a:pt x="81" y="11242"/>
                    <a:pt x="200" y="11541"/>
                  </a:cubicBezTo>
                  <a:cubicBezTo>
                    <a:pt x="61" y="11600"/>
                    <a:pt x="160" y="11720"/>
                    <a:pt x="160" y="11799"/>
                  </a:cubicBezTo>
                  <a:cubicBezTo>
                    <a:pt x="120" y="12098"/>
                    <a:pt x="160" y="12356"/>
                    <a:pt x="180" y="12615"/>
                  </a:cubicBezTo>
                  <a:cubicBezTo>
                    <a:pt x="180" y="12814"/>
                    <a:pt x="100" y="13033"/>
                    <a:pt x="120" y="13232"/>
                  </a:cubicBezTo>
                  <a:cubicBezTo>
                    <a:pt x="120" y="13272"/>
                    <a:pt x="160" y="13291"/>
                    <a:pt x="180" y="13351"/>
                  </a:cubicBezTo>
                  <a:cubicBezTo>
                    <a:pt x="200" y="13411"/>
                    <a:pt x="140" y="13490"/>
                    <a:pt x="140" y="13510"/>
                  </a:cubicBezTo>
                  <a:cubicBezTo>
                    <a:pt x="200" y="13848"/>
                    <a:pt x="319" y="14187"/>
                    <a:pt x="399" y="14525"/>
                  </a:cubicBezTo>
                  <a:cubicBezTo>
                    <a:pt x="439" y="14724"/>
                    <a:pt x="399" y="14943"/>
                    <a:pt x="459" y="15142"/>
                  </a:cubicBezTo>
                  <a:cubicBezTo>
                    <a:pt x="518" y="15341"/>
                    <a:pt x="658" y="15520"/>
                    <a:pt x="717" y="15699"/>
                  </a:cubicBezTo>
                  <a:cubicBezTo>
                    <a:pt x="737" y="15798"/>
                    <a:pt x="737" y="15938"/>
                    <a:pt x="757" y="16057"/>
                  </a:cubicBezTo>
                  <a:cubicBezTo>
                    <a:pt x="797" y="16196"/>
                    <a:pt x="837" y="16336"/>
                    <a:pt x="896" y="16475"/>
                  </a:cubicBezTo>
                  <a:cubicBezTo>
                    <a:pt x="1016" y="16793"/>
                    <a:pt x="1135" y="17111"/>
                    <a:pt x="1314" y="17410"/>
                  </a:cubicBezTo>
                  <a:cubicBezTo>
                    <a:pt x="1394" y="17569"/>
                    <a:pt x="1553" y="17768"/>
                    <a:pt x="1593" y="17868"/>
                  </a:cubicBezTo>
                  <a:cubicBezTo>
                    <a:pt x="1593" y="17907"/>
                    <a:pt x="1672" y="17907"/>
                    <a:pt x="1672" y="17927"/>
                  </a:cubicBezTo>
                  <a:cubicBezTo>
                    <a:pt x="1712" y="18007"/>
                    <a:pt x="1752" y="18106"/>
                    <a:pt x="1812" y="18166"/>
                  </a:cubicBezTo>
                  <a:cubicBezTo>
                    <a:pt x="1851" y="18246"/>
                    <a:pt x="1951" y="18265"/>
                    <a:pt x="1991" y="18305"/>
                  </a:cubicBezTo>
                  <a:cubicBezTo>
                    <a:pt x="2190" y="18524"/>
                    <a:pt x="2607" y="19022"/>
                    <a:pt x="2568" y="19101"/>
                  </a:cubicBezTo>
                  <a:cubicBezTo>
                    <a:pt x="2548" y="19141"/>
                    <a:pt x="2647" y="19121"/>
                    <a:pt x="2647" y="19121"/>
                  </a:cubicBezTo>
                  <a:cubicBezTo>
                    <a:pt x="2667" y="19141"/>
                    <a:pt x="2707" y="19201"/>
                    <a:pt x="2747" y="19240"/>
                  </a:cubicBezTo>
                  <a:cubicBezTo>
                    <a:pt x="2826" y="19380"/>
                    <a:pt x="2886" y="19539"/>
                    <a:pt x="3005" y="19678"/>
                  </a:cubicBezTo>
                  <a:cubicBezTo>
                    <a:pt x="3105" y="19778"/>
                    <a:pt x="3264" y="19837"/>
                    <a:pt x="3363" y="19937"/>
                  </a:cubicBezTo>
                  <a:cubicBezTo>
                    <a:pt x="3443" y="20016"/>
                    <a:pt x="3463" y="20136"/>
                    <a:pt x="3542" y="20215"/>
                  </a:cubicBezTo>
                  <a:cubicBezTo>
                    <a:pt x="3622" y="20295"/>
                    <a:pt x="3761" y="20295"/>
                    <a:pt x="3841" y="20374"/>
                  </a:cubicBezTo>
                  <a:cubicBezTo>
                    <a:pt x="3841" y="20374"/>
                    <a:pt x="3861" y="20454"/>
                    <a:pt x="3901" y="204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10"/>
          <p:cNvGrpSpPr/>
          <p:nvPr/>
        </p:nvGrpSpPr>
        <p:grpSpPr>
          <a:xfrm>
            <a:off x="600600" y="519300"/>
            <a:ext cx="7942800" cy="494700"/>
            <a:chOff x="600600" y="519300"/>
            <a:chExt cx="7942800" cy="494700"/>
          </a:xfrm>
        </p:grpSpPr>
        <p:sp>
          <p:nvSpPr>
            <p:cNvPr id="838" name="Google Shape;838;p10"/>
            <p:cNvSpPr/>
            <p:nvPr/>
          </p:nvSpPr>
          <p:spPr>
            <a:xfrm>
              <a:off x="600600" y="519300"/>
              <a:ext cx="7942800" cy="494700"/>
            </a:xfrm>
            <a:prstGeom prst="rect">
              <a:avLst/>
            </a:prstGeom>
            <a:solidFill>
              <a:schemeClr val="accent4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9" name="Google Shape;839;p10"/>
            <p:cNvGrpSpPr/>
            <p:nvPr/>
          </p:nvGrpSpPr>
          <p:grpSpPr>
            <a:xfrm>
              <a:off x="7542569" y="681111"/>
              <a:ext cx="789243" cy="171052"/>
              <a:chOff x="733775" y="310686"/>
              <a:chExt cx="789243" cy="171052"/>
            </a:xfrm>
          </p:grpSpPr>
          <p:sp>
            <p:nvSpPr>
              <p:cNvPr id="840" name="Google Shape;840;p10"/>
              <p:cNvSpPr/>
              <p:nvPr/>
            </p:nvSpPr>
            <p:spPr>
              <a:xfrm>
                <a:off x="1364945" y="310686"/>
                <a:ext cx="158072" cy="1710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x</a:t>
                </a:r>
              </a:p>
            </p:txBody>
          </p:sp>
          <p:sp>
            <p:nvSpPr>
              <p:cNvPr id="841" name="Google Shape;841;p10"/>
              <p:cNvSpPr/>
              <p:nvPr/>
            </p:nvSpPr>
            <p:spPr>
              <a:xfrm>
                <a:off x="733775" y="385383"/>
                <a:ext cx="155474" cy="21652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-</a:t>
                </a:r>
              </a:p>
            </p:txBody>
          </p:sp>
          <p:grpSp>
            <p:nvGrpSpPr>
              <p:cNvPr id="842" name="Google Shape;842;p10"/>
              <p:cNvGrpSpPr/>
              <p:nvPr/>
            </p:nvGrpSpPr>
            <p:grpSpPr>
              <a:xfrm>
                <a:off x="1015525" y="313175"/>
                <a:ext cx="184510" cy="164017"/>
                <a:chOff x="7228702" y="774508"/>
                <a:chExt cx="285046" cy="253347"/>
              </a:xfrm>
            </p:grpSpPr>
            <p:grpSp>
              <p:nvGrpSpPr>
                <p:cNvPr id="843" name="Google Shape;843;p10"/>
                <p:cNvGrpSpPr/>
                <p:nvPr/>
              </p:nvGrpSpPr>
              <p:grpSpPr>
                <a:xfrm>
                  <a:off x="7313001" y="774508"/>
                  <a:ext cx="200747" cy="228523"/>
                  <a:chOff x="7313001" y="774508"/>
                  <a:chExt cx="200747" cy="228523"/>
                </a:xfrm>
              </p:grpSpPr>
              <p:sp>
                <p:nvSpPr>
                  <p:cNvPr id="844" name="Google Shape;844;p10"/>
                  <p:cNvSpPr/>
                  <p:nvPr/>
                </p:nvSpPr>
                <p:spPr>
                  <a:xfrm>
                    <a:off x="7315737" y="774508"/>
                    <a:ext cx="198011" cy="2285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5" name="Google Shape;845;p10"/>
                  <p:cNvSpPr/>
                  <p:nvPr/>
                </p:nvSpPr>
                <p:spPr>
                  <a:xfrm>
                    <a:off x="7313001" y="778289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846" name="Google Shape;846;p10"/>
                <p:cNvGrpSpPr/>
                <p:nvPr/>
              </p:nvGrpSpPr>
              <p:grpSpPr>
                <a:xfrm>
                  <a:off x="7228702" y="809455"/>
                  <a:ext cx="200757" cy="218400"/>
                  <a:chOff x="7269477" y="781280"/>
                  <a:chExt cx="200757" cy="218400"/>
                </a:xfrm>
              </p:grpSpPr>
              <p:sp>
                <p:nvSpPr>
                  <p:cNvPr id="847" name="Google Shape;847;p10"/>
                  <p:cNvSpPr/>
                  <p:nvPr/>
                </p:nvSpPr>
                <p:spPr>
                  <a:xfrm>
                    <a:off x="7269477" y="781280"/>
                    <a:ext cx="200749" cy="2172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60" h="9811" extrusionOk="0">
                        <a:moveTo>
                          <a:pt x="0" y="0"/>
                        </a:moveTo>
                        <a:lnTo>
                          <a:pt x="9360" y="0"/>
                        </a:lnTo>
                        <a:lnTo>
                          <a:pt x="9135" y="9811"/>
                        </a:lnTo>
                        <a:lnTo>
                          <a:pt x="57" y="9699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</p:sp>
              <p:sp>
                <p:nvSpPr>
                  <p:cNvPr id="848" name="Google Shape;848;p10"/>
                  <p:cNvSpPr/>
                  <p:nvPr/>
                </p:nvSpPr>
                <p:spPr>
                  <a:xfrm>
                    <a:off x="7269491" y="782465"/>
                    <a:ext cx="200743" cy="217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930" h="32566" extrusionOk="0">
                        <a:moveTo>
                          <a:pt x="30399" y="659"/>
                        </a:moveTo>
                        <a:cubicBezTo>
                          <a:pt x="35696" y="659"/>
                          <a:pt x="40992" y="748"/>
                          <a:pt x="46287" y="1032"/>
                        </a:cubicBezTo>
                        <a:cubicBezTo>
                          <a:pt x="46271" y="11283"/>
                          <a:pt x="46004" y="21534"/>
                          <a:pt x="46114" y="31801"/>
                        </a:cubicBezTo>
                        <a:cubicBezTo>
                          <a:pt x="40818" y="31890"/>
                          <a:pt x="35523" y="31916"/>
                          <a:pt x="30230" y="31916"/>
                        </a:cubicBezTo>
                        <a:cubicBezTo>
                          <a:pt x="22733" y="31916"/>
                          <a:pt x="15238" y="31864"/>
                          <a:pt x="7744" y="31864"/>
                        </a:cubicBezTo>
                        <a:cubicBezTo>
                          <a:pt x="5560" y="31864"/>
                          <a:pt x="3376" y="31868"/>
                          <a:pt x="1192" y="31879"/>
                        </a:cubicBezTo>
                        <a:cubicBezTo>
                          <a:pt x="925" y="21566"/>
                          <a:pt x="706" y="11252"/>
                          <a:pt x="659" y="923"/>
                        </a:cubicBezTo>
                        <a:lnTo>
                          <a:pt x="659" y="923"/>
                        </a:lnTo>
                        <a:cubicBezTo>
                          <a:pt x="1402" y="926"/>
                          <a:pt x="2145" y="928"/>
                          <a:pt x="2887" y="928"/>
                        </a:cubicBezTo>
                        <a:cubicBezTo>
                          <a:pt x="12055" y="928"/>
                          <a:pt x="21228" y="659"/>
                          <a:pt x="30399" y="659"/>
                        </a:cubicBezTo>
                        <a:close/>
                        <a:moveTo>
                          <a:pt x="30451" y="1"/>
                        </a:moveTo>
                        <a:cubicBezTo>
                          <a:pt x="21100" y="1"/>
                          <a:pt x="11743" y="284"/>
                          <a:pt x="2391" y="284"/>
                        </a:cubicBezTo>
                        <a:cubicBezTo>
                          <a:pt x="1792" y="284"/>
                          <a:pt x="1194" y="282"/>
                          <a:pt x="596" y="280"/>
                        </a:cubicBezTo>
                        <a:cubicBezTo>
                          <a:pt x="535" y="195"/>
                          <a:pt x="431" y="152"/>
                          <a:pt x="327" y="152"/>
                        </a:cubicBezTo>
                        <a:cubicBezTo>
                          <a:pt x="164" y="152"/>
                          <a:pt x="0" y="257"/>
                          <a:pt x="0" y="468"/>
                        </a:cubicBezTo>
                        <a:cubicBezTo>
                          <a:pt x="47" y="10986"/>
                          <a:pt x="267" y="21487"/>
                          <a:pt x="533" y="31989"/>
                        </a:cubicBezTo>
                        <a:cubicBezTo>
                          <a:pt x="533" y="32005"/>
                          <a:pt x="533" y="32020"/>
                          <a:pt x="549" y="32020"/>
                        </a:cubicBezTo>
                        <a:cubicBezTo>
                          <a:pt x="424" y="32224"/>
                          <a:pt x="518" y="32538"/>
                          <a:pt x="800" y="32538"/>
                        </a:cubicBezTo>
                        <a:cubicBezTo>
                          <a:pt x="3274" y="32522"/>
                          <a:pt x="5749" y="32517"/>
                          <a:pt x="8223" y="32517"/>
                        </a:cubicBezTo>
                        <a:cubicBezTo>
                          <a:pt x="15481" y="32517"/>
                          <a:pt x="22739" y="32566"/>
                          <a:pt x="29996" y="32566"/>
                        </a:cubicBezTo>
                        <a:cubicBezTo>
                          <a:pt x="35390" y="32566"/>
                          <a:pt x="40783" y="32539"/>
                          <a:pt x="46177" y="32444"/>
                        </a:cubicBezTo>
                        <a:cubicBezTo>
                          <a:pt x="46365" y="32444"/>
                          <a:pt x="46459" y="32318"/>
                          <a:pt x="46490" y="32162"/>
                        </a:cubicBezTo>
                        <a:cubicBezTo>
                          <a:pt x="46631" y="32146"/>
                          <a:pt x="46773" y="32052"/>
                          <a:pt x="46757" y="31848"/>
                        </a:cubicBezTo>
                        <a:cubicBezTo>
                          <a:pt x="46663" y="21409"/>
                          <a:pt x="46929" y="10954"/>
                          <a:pt x="46929" y="515"/>
                        </a:cubicBezTo>
                        <a:cubicBezTo>
                          <a:pt x="46929" y="300"/>
                          <a:pt x="46765" y="193"/>
                          <a:pt x="46602" y="193"/>
                        </a:cubicBezTo>
                        <a:cubicBezTo>
                          <a:pt x="46479" y="193"/>
                          <a:pt x="46356" y="253"/>
                          <a:pt x="46302" y="374"/>
                        </a:cubicBezTo>
                        <a:cubicBezTo>
                          <a:pt x="41022" y="91"/>
                          <a:pt x="35737" y="1"/>
                          <a:pt x="3045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9525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849" name="Google Shape;849;p10"/>
            <p:cNvGrpSpPr/>
            <p:nvPr/>
          </p:nvGrpSpPr>
          <p:grpSpPr>
            <a:xfrm>
              <a:off x="812189" y="664537"/>
              <a:ext cx="800559" cy="204209"/>
              <a:chOff x="747420" y="664537"/>
              <a:chExt cx="800559" cy="204209"/>
            </a:xfrm>
          </p:grpSpPr>
          <p:grpSp>
            <p:nvGrpSpPr>
              <p:cNvPr id="850" name="Google Shape;850;p10"/>
              <p:cNvGrpSpPr/>
              <p:nvPr/>
            </p:nvGrpSpPr>
            <p:grpSpPr>
              <a:xfrm>
                <a:off x="1339984" y="664537"/>
                <a:ext cx="207995" cy="204209"/>
                <a:chOff x="1541700" y="658850"/>
                <a:chExt cx="253838" cy="249218"/>
              </a:xfrm>
            </p:grpSpPr>
            <p:sp>
              <p:nvSpPr>
                <p:cNvPr id="851" name="Google Shape;851;p10"/>
                <p:cNvSpPr/>
                <p:nvPr/>
              </p:nvSpPr>
              <p:spPr>
                <a:xfrm>
                  <a:off x="1541700" y="658850"/>
                  <a:ext cx="253838" cy="24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27" h="16128" extrusionOk="0">
                      <a:moveTo>
                        <a:pt x="6489" y="697"/>
                      </a:moveTo>
                      <a:cubicBezTo>
                        <a:pt x="6850" y="1277"/>
                        <a:pt x="7179" y="1857"/>
                        <a:pt x="7524" y="2437"/>
                      </a:cubicBezTo>
                      <a:cubicBezTo>
                        <a:pt x="7595" y="2553"/>
                        <a:pt x="7692" y="2598"/>
                        <a:pt x="7788" y="2598"/>
                      </a:cubicBezTo>
                      <a:cubicBezTo>
                        <a:pt x="7861" y="2598"/>
                        <a:pt x="7933" y="2572"/>
                        <a:pt x="7994" y="2531"/>
                      </a:cubicBezTo>
                      <a:lnTo>
                        <a:pt x="8088" y="2531"/>
                      </a:lnTo>
                      <a:cubicBezTo>
                        <a:pt x="8274" y="2499"/>
                        <a:pt x="8456" y="2485"/>
                        <a:pt x="8637" y="2485"/>
                      </a:cubicBezTo>
                      <a:cubicBezTo>
                        <a:pt x="9083" y="2485"/>
                        <a:pt x="9518" y="2574"/>
                        <a:pt x="9953" y="2719"/>
                      </a:cubicBezTo>
                      <a:cubicBezTo>
                        <a:pt x="9987" y="2730"/>
                        <a:pt x="10020" y="2741"/>
                        <a:pt x="10053" y="2741"/>
                      </a:cubicBezTo>
                      <a:cubicBezTo>
                        <a:pt x="10067" y="2741"/>
                        <a:pt x="10081" y="2739"/>
                        <a:pt x="10094" y="2735"/>
                      </a:cubicBezTo>
                      <a:cubicBezTo>
                        <a:pt x="10116" y="2738"/>
                        <a:pt x="10137" y="2740"/>
                        <a:pt x="10158" y="2740"/>
                      </a:cubicBezTo>
                      <a:cubicBezTo>
                        <a:pt x="10230" y="2740"/>
                        <a:pt x="10300" y="2717"/>
                        <a:pt x="10361" y="2656"/>
                      </a:cubicBezTo>
                      <a:cubicBezTo>
                        <a:pt x="10847" y="2186"/>
                        <a:pt x="11348" y="1747"/>
                        <a:pt x="11881" y="1340"/>
                      </a:cubicBezTo>
                      <a:cubicBezTo>
                        <a:pt x="12054" y="1434"/>
                        <a:pt x="12242" y="1528"/>
                        <a:pt x="12414" y="1638"/>
                      </a:cubicBezTo>
                      <a:cubicBezTo>
                        <a:pt x="12242" y="2249"/>
                        <a:pt x="12069" y="2845"/>
                        <a:pt x="11897" y="3456"/>
                      </a:cubicBezTo>
                      <a:cubicBezTo>
                        <a:pt x="11756" y="3581"/>
                        <a:pt x="11725" y="3848"/>
                        <a:pt x="11928" y="3973"/>
                      </a:cubicBezTo>
                      <a:cubicBezTo>
                        <a:pt x="12477" y="4334"/>
                        <a:pt x="12869" y="4820"/>
                        <a:pt x="13167" y="5399"/>
                      </a:cubicBezTo>
                      <a:cubicBezTo>
                        <a:pt x="13198" y="5431"/>
                        <a:pt x="13214" y="5462"/>
                        <a:pt x="13245" y="5494"/>
                      </a:cubicBezTo>
                      <a:cubicBezTo>
                        <a:pt x="13292" y="5572"/>
                        <a:pt x="13386" y="5635"/>
                        <a:pt x="13511" y="5635"/>
                      </a:cubicBezTo>
                      <a:cubicBezTo>
                        <a:pt x="14185" y="5635"/>
                        <a:pt x="14859" y="5650"/>
                        <a:pt x="15518" y="5697"/>
                      </a:cubicBezTo>
                      <a:cubicBezTo>
                        <a:pt x="15596" y="5901"/>
                        <a:pt x="15659" y="6089"/>
                        <a:pt x="15706" y="6293"/>
                      </a:cubicBezTo>
                      <a:cubicBezTo>
                        <a:pt x="15126" y="6653"/>
                        <a:pt x="14546" y="6983"/>
                        <a:pt x="13966" y="7343"/>
                      </a:cubicBezTo>
                      <a:cubicBezTo>
                        <a:pt x="13935" y="7359"/>
                        <a:pt x="13903" y="7374"/>
                        <a:pt x="13888" y="7406"/>
                      </a:cubicBezTo>
                      <a:cubicBezTo>
                        <a:pt x="13778" y="7469"/>
                        <a:pt x="13700" y="7594"/>
                        <a:pt x="13731" y="7766"/>
                      </a:cubicBezTo>
                      <a:cubicBezTo>
                        <a:pt x="13888" y="8393"/>
                        <a:pt x="13856" y="9005"/>
                        <a:pt x="13684" y="9632"/>
                      </a:cubicBezTo>
                      <a:cubicBezTo>
                        <a:pt x="13684" y="9663"/>
                        <a:pt x="13684" y="9694"/>
                        <a:pt x="13684" y="9726"/>
                      </a:cubicBezTo>
                      <a:cubicBezTo>
                        <a:pt x="13653" y="9835"/>
                        <a:pt x="13668" y="9945"/>
                        <a:pt x="13762" y="10039"/>
                      </a:cubicBezTo>
                      <a:cubicBezTo>
                        <a:pt x="14264" y="10494"/>
                        <a:pt x="14750" y="10980"/>
                        <a:pt x="15220" y="11465"/>
                      </a:cubicBezTo>
                      <a:cubicBezTo>
                        <a:pt x="15126" y="11669"/>
                        <a:pt x="15048" y="11842"/>
                        <a:pt x="14938" y="12030"/>
                      </a:cubicBezTo>
                      <a:cubicBezTo>
                        <a:pt x="14280" y="11904"/>
                        <a:pt x="13637" y="11748"/>
                        <a:pt x="12979" y="11622"/>
                      </a:cubicBezTo>
                      <a:cubicBezTo>
                        <a:pt x="12947" y="11614"/>
                        <a:pt x="12916" y="11610"/>
                        <a:pt x="12886" y="11610"/>
                      </a:cubicBezTo>
                      <a:cubicBezTo>
                        <a:pt x="12857" y="11610"/>
                        <a:pt x="12830" y="11614"/>
                        <a:pt x="12806" y="11622"/>
                      </a:cubicBezTo>
                      <a:cubicBezTo>
                        <a:pt x="12777" y="11615"/>
                        <a:pt x="12748" y="11611"/>
                        <a:pt x="12718" y="11611"/>
                      </a:cubicBezTo>
                      <a:cubicBezTo>
                        <a:pt x="12618" y="11611"/>
                        <a:pt x="12518" y="11655"/>
                        <a:pt x="12446" y="11763"/>
                      </a:cubicBezTo>
                      <a:cubicBezTo>
                        <a:pt x="12069" y="12281"/>
                        <a:pt x="11552" y="12672"/>
                        <a:pt x="10972" y="12939"/>
                      </a:cubicBezTo>
                      <a:cubicBezTo>
                        <a:pt x="10925" y="12970"/>
                        <a:pt x="10878" y="13002"/>
                        <a:pt x="10863" y="13033"/>
                      </a:cubicBezTo>
                      <a:cubicBezTo>
                        <a:pt x="10784" y="13080"/>
                        <a:pt x="10737" y="13158"/>
                        <a:pt x="10737" y="13268"/>
                      </a:cubicBezTo>
                      <a:cubicBezTo>
                        <a:pt x="10706" y="13942"/>
                        <a:pt x="10674" y="14616"/>
                        <a:pt x="10596" y="15274"/>
                      </a:cubicBezTo>
                      <a:cubicBezTo>
                        <a:pt x="10392" y="15337"/>
                        <a:pt x="10189" y="15384"/>
                        <a:pt x="9985" y="15431"/>
                      </a:cubicBezTo>
                      <a:cubicBezTo>
                        <a:pt x="9687" y="14882"/>
                        <a:pt x="9389" y="14334"/>
                        <a:pt x="9091" y="13785"/>
                      </a:cubicBezTo>
                      <a:cubicBezTo>
                        <a:pt x="9091" y="13616"/>
                        <a:pt x="8951" y="13434"/>
                        <a:pt x="8752" y="13434"/>
                      </a:cubicBezTo>
                      <a:cubicBezTo>
                        <a:pt x="8730" y="13434"/>
                        <a:pt x="8707" y="13436"/>
                        <a:pt x="8684" y="13440"/>
                      </a:cubicBezTo>
                      <a:cubicBezTo>
                        <a:pt x="8460" y="13484"/>
                        <a:pt x="8240" y="13505"/>
                        <a:pt x="8021" y="13505"/>
                      </a:cubicBezTo>
                      <a:cubicBezTo>
                        <a:pt x="7613" y="13505"/>
                        <a:pt x="7211" y="13432"/>
                        <a:pt x="6803" y="13299"/>
                      </a:cubicBezTo>
                      <a:cubicBezTo>
                        <a:pt x="6772" y="13284"/>
                        <a:pt x="6724" y="13284"/>
                        <a:pt x="6693" y="13284"/>
                      </a:cubicBezTo>
                      <a:cubicBezTo>
                        <a:pt x="6673" y="13280"/>
                        <a:pt x="6652" y="13278"/>
                        <a:pt x="6631" y="13278"/>
                      </a:cubicBezTo>
                      <a:cubicBezTo>
                        <a:pt x="6553" y="13278"/>
                        <a:pt x="6472" y="13304"/>
                        <a:pt x="6411" y="13378"/>
                      </a:cubicBezTo>
                      <a:cubicBezTo>
                        <a:pt x="5925" y="13848"/>
                        <a:pt x="5439" y="14303"/>
                        <a:pt x="4922" y="14741"/>
                      </a:cubicBezTo>
                      <a:cubicBezTo>
                        <a:pt x="4734" y="14663"/>
                        <a:pt x="4546" y="14553"/>
                        <a:pt x="4373" y="14444"/>
                      </a:cubicBezTo>
                      <a:cubicBezTo>
                        <a:pt x="4530" y="13801"/>
                        <a:pt x="4718" y="13143"/>
                        <a:pt x="4875" y="12500"/>
                      </a:cubicBezTo>
                      <a:cubicBezTo>
                        <a:pt x="4922" y="12312"/>
                        <a:pt x="4828" y="12186"/>
                        <a:pt x="4702" y="12124"/>
                      </a:cubicBezTo>
                      <a:cubicBezTo>
                        <a:pt x="4687" y="12092"/>
                        <a:pt x="4655" y="12077"/>
                        <a:pt x="4624" y="12061"/>
                      </a:cubicBezTo>
                      <a:cubicBezTo>
                        <a:pt x="4060" y="11716"/>
                        <a:pt x="3637" y="11262"/>
                        <a:pt x="3323" y="10697"/>
                      </a:cubicBezTo>
                      <a:cubicBezTo>
                        <a:pt x="3307" y="10666"/>
                        <a:pt x="3276" y="10635"/>
                        <a:pt x="3260" y="10619"/>
                      </a:cubicBezTo>
                      <a:cubicBezTo>
                        <a:pt x="3213" y="10525"/>
                        <a:pt x="3119" y="10462"/>
                        <a:pt x="2978" y="10462"/>
                      </a:cubicBezTo>
                      <a:cubicBezTo>
                        <a:pt x="2562" y="10482"/>
                        <a:pt x="2145" y="10495"/>
                        <a:pt x="1725" y="10495"/>
                      </a:cubicBezTo>
                      <a:cubicBezTo>
                        <a:pt x="1465" y="10495"/>
                        <a:pt x="1204" y="10490"/>
                        <a:pt x="941" y="10478"/>
                      </a:cubicBezTo>
                      <a:cubicBezTo>
                        <a:pt x="862" y="10290"/>
                        <a:pt x="800" y="10086"/>
                        <a:pt x="737" y="9898"/>
                      </a:cubicBezTo>
                      <a:cubicBezTo>
                        <a:pt x="1301" y="9522"/>
                        <a:pt x="1865" y="9161"/>
                        <a:pt x="2430" y="8785"/>
                      </a:cubicBezTo>
                      <a:cubicBezTo>
                        <a:pt x="2477" y="8754"/>
                        <a:pt x="2524" y="8707"/>
                        <a:pt x="2539" y="8660"/>
                      </a:cubicBezTo>
                      <a:cubicBezTo>
                        <a:pt x="2649" y="8581"/>
                        <a:pt x="2728" y="8456"/>
                        <a:pt x="2696" y="8299"/>
                      </a:cubicBezTo>
                      <a:cubicBezTo>
                        <a:pt x="2602" y="7672"/>
                        <a:pt x="2681" y="7045"/>
                        <a:pt x="2900" y="6450"/>
                      </a:cubicBezTo>
                      <a:cubicBezTo>
                        <a:pt x="2916" y="6387"/>
                        <a:pt x="2931" y="6340"/>
                        <a:pt x="2916" y="6293"/>
                      </a:cubicBezTo>
                      <a:cubicBezTo>
                        <a:pt x="2931" y="6215"/>
                        <a:pt x="2916" y="6121"/>
                        <a:pt x="2837" y="6042"/>
                      </a:cubicBezTo>
                      <a:cubicBezTo>
                        <a:pt x="2383" y="5541"/>
                        <a:pt x="1944" y="5039"/>
                        <a:pt x="1521" y="4522"/>
                      </a:cubicBezTo>
                      <a:cubicBezTo>
                        <a:pt x="1615" y="4334"/>
                        <a:pt x="1724" y="4161"/>
                        <a:pt x="1834" y="3973"/>
                      </a:cubicBezTo>
                      <a:cubicBezTo>
                        <a:pt x="2430" y="4146"/>
                        <a:pt x="3025" y="4334"/>
                        <a:pt x="3637" y="4506"/>
                      </a:cubicBezTo>
                      <a:cubicBezTo>
                        <a:pt x="3698" y="4575"/>
                        <a:pt x="3793" y="4618"/>
                        <a:pt x="3891" y="4618"/>
                      </a:cubicBezTo>
                      <a:cubicBezTo>
                        <a:pt x="3993" y="4618"/>
                        <a:pt x="4097" y="4571"/>
                        <a:pt x="4170" y="4459"/>
                      </a:cubicBezTo>
                      <a:cubicBezTo>
                        <a:pt x="4514" y="3926"/>
                        <a:pt x="5016" y="3534"/>
                        <a:pt x="5580" y="3236"/>
                      </a:cubicBezTo>
                      <a:cubicBezTo>
                        <a:pt x="5627" y="3205"/>
                        <a:pt x="5659" y="3189"/>
                        <a:pt x="5690" y="3158"/>
                      </a:cubicBezTo>
                      <a:cubicBezTo>
                        <a:pt x="5768" y="3111"/>
                        <a:pt x="5815" y="3017"/>
                        <a:pt x="5815" y="2892"/>
                      </a:cubicBezTo>
                      <a:cubicBezTo>
                        <a:pt x="5815" y="2218"/>
                        <a:pt x="5847" y="1559"/>
                        <a:pt x="5894" y="885"/>
                      </a:cubicBezTo>
                      <a:cubicBezTo>
                        <a:pt x="6098" y="807"/>
                        <a:pt x="6286" y="744"/>
                        <a:pt x="6489" y="697"/>
                      </a:cubicBezTo>
                      <a:close/>
                      <a:moveTo>
                        <a:pt x="6651" y="1"/>
                      </a:moveTo>
                      <a:cubicBezTo>
                        <a:pt x="6629" y="1"/>
                        <a:pt x="6607" y="3"/>
                        <a:pt x="6583" y="8"/>
                      </a:cubicBezTo>
                      <a:cubicBezTo>
                        <a:pt x="6223" y="86"/>
                        <a:pt x="5862" y="180"/>
                        <a:pt x="5518" y="321"/>
                      </a:cubicBezTo>
                      <a:cubicBezTo>
                        <a:pt x="5424" y="368"/>
                        <a:pt x="5345" y="431"/>
                        <a:pt x="5298" y="525"/>
                      </a:cubicBezTo>
                      <a:cubicBezTo>
                        <a:pt x="5298" y="525"/>
                        <a:pt x="5298" y="540"/>
                        <a:pt x="5298" y="540"/>
                      </a:cubicBezTo>
                      <a:cubicBezTo>
                        <a:pt x="5282" y="572"/>
                        <a:pt x="5267" y="619"/>
                        <a:pt x="5267" y="666"/>
                      </a:cubicBezTo>
                      <a:cubicBezTo>
                        <a:pt x="5204" y="1356"/>
                        <a:pt x="5173" y="2030"/>
                        <a:pt x="5173" y="2719"/>
                      </a:cubicBezTo>
                      <a:cubicBezTo>
                        <a:pt x="4640" y="3017"/>
                        <a:pt x="4170" y="3393"/>
                        <a:pt x="3809" y="3879"/>
                      </a:cubicBezTo>
                      <a:cubicBezTo>
                        <a:pt x="3166" y="3691"/>
                        <a:pt x="2524" y="3487"/>
                        <a:pt x="1881" y="3315"/>
                      </a:cubicBezTo>
                      <a:cubicBezTo>
                        <a:pt x="1881" y="3315"/>
                        <a:pt x="1865" y="3299"/>
                        <a:pt x="1865" y="3299"/>
                      </a:cubicBezTo>
                      <a:cubicBezTo>
                        <a:pt x="1813" y="3271"/>
                        <a:pt x="1761" y="3258"/>
                        <a:pt x="1711" y="3258"/>
                      </a:cubicBezTo>
                      <a:cubicBezTo>
                        <a:pt x="1595" y="3258"/>
                        <a:pt x="1488" y="3326"/>
                        <a:pt x="1411" y="3425"/>
                      </a:cubicBezTo>
                      <a:cubicBezTo>
                        <a:pt x="1207" y="3722"/>
                        <a:pt x="1019" y="4036"/>
                        <a:pt x="862" y="4381"/>
                      </a:cubicBezTo>
                      <a:cubicBezTo>
                        <a:pt x="815" y="4475"/>
                        <a:pt x="815" y="4569"/>
                        <a:pt x="847" y="4663"/>
                      </a:cubicBezTo>
                      <a:cubicBezTo>
                        <a:pt x="862" y="4710"/>
                        <a:pt x="878" y="4757"/>
                        <a:pt x="909" y="4804"/>
                      </a:cubicBezTo>
                      <a:cubicBezTo>
                        <a:pt x="1333" y="5337"/>
                        <a:pt x="1787" y="5854"/>
                        <a:pt x="2242" y="6356"/>
                      </a:cubicBezTo>
                      <a:cubicBezTo>
                        <a:pt x="2038" y="6983"/>
                        <a:pt x="1959" y="7610"/>
                        <a:pt x="2038" y="8252"/>
                      </a:cubicBezTo>
                      <a:cubicBezTo>
                        <a:pt x="1442" y="8660"/>
                        <a:pt x="831" y="9052"/>
                        <a:pt x="235" y="9443"/>
                      </a:cubicBezTo>
                      <a:cubicBezTo>
                        <a:pt x="94" y="9506"/>
                        <a:pt x="0" y="9647"/>
                        <a:pt x="47" y="9820"/>
                      </a:cubicBezTo>
                      <a:cubicBezTo>
                        <a:pt x="141" y="10212"/>
                        <a:pt x="267" y="10588"/>
                        <a:pt x="439" y="10948"/>
                      </a:cubicBezTo>
                      <a:cubicBezTo>
                        <a:pt x="470" y="11011"/>
                        <a:pt x="517" y="11058"/>
                        <a:pt x="596" y="11089"/>
                      </a:cubicBezTo>
                      <a:cubicBezTo>
                        <a:pt x="643" y="11105"/>
                        <a:pt x="690" y="11121"/>
                        <a:pt x="753" y="11121"/>
                      </a:cubicBezTo>
                      <a:cubicBezTo>
                        <a:pt x="1097" y="11136"/>
                        <a:pt x="1442" y="11144"/>
                        <a:pt x="1787" y="11144"/>
                      </a:cubicBezTo>
                      <a:cubicBezTo>
                        <a:pt x="2132" y="11144"/>
                        <a:pt x="2477" y="11136"/>
                        <a:pt x="2822" y="11121"/>
                      </a:cubicBezTo>
                      <a:cubicBezTo>
                        <a:pt x="3166" y="11701"/>
                        <a:pt x="3621" y="12186"/>
                        <a:pt x="4185" y="12547"/>
                      </a:cubicBezTo>
                      <a:cubicBezTo>
                        <a:pt x="4028" y="13190"/>
                        <a:pt x="3840" y="13832"/>
                        <a:pt x="3684" y="14491"/>
                      </a:cubicBezTo>
                      <a:cubicBezTo>
                        <a:pt x="3684" y="14491"/>
                        <a:pt x="3684" y="14491"/>
                        <a:pt x="3684" y="14506"/>
                      </a:cubicBezTo>
                      <a:cubicBezTo>
                        <a:pt x="3652" y="14632"/>
                        <a:pt x="3684" y="14773"/>
                        <a:pt x="3825" y="14882"/>
                      </a:cubicBezTo>
                      <a:cubicBezTo>
                        <a:pt x="4123" y="15086"/>
                        <a:pt x="4452" y="15259"/>
                        <a:pt x="4797" y="15400"/>
                      </a:cubicBezTo>
                      <a:cubicBezTo>
                        <a:pt x="4840" y="15426"/>
                        <a:pt x="4892" y="15437"/>
                        <a:pt x="4944" y="15437"/>
                      </a:cubicBezTo>
                      <a:cubicBezTo>
                        <a:pt x="4986" y="15437"/>
                        <a:pt x="5028" y="15429"/>
                        <a:pt x="5063" y="15415"/>
                      </a:cubicBezTo>
                      <a:cubicBezTo>
                        <a:pt x="5126" y="15415"/>
                        <a:pt x="5173" y="15384"/>
                        <a:pt x="5220" y="15353"/>
                      </a:cubicBezTo>
                      <a:cubicBezTo>
                        <a:pt x="5753" y="14914"/>
                        <a:pt x="6254" y="14444"/>
                        <a:pt x="6740" y="13958"/>
                      </a:cubicBezTo>
                      <a:cubicBezTo>
                        <a:pt x="7154" y="14081"/>
                        <a:pt x="7575" y="14148"/>
                        <a:pt x="8005" y="14148"/>
                      </a:cubicBezTo>
                      <a:cubicBezTo>
                        <a:pt x="8178" y="14148"/>
                        <a:pt x="8352" y="14137"/>
                        <a:pt x="8527" y="14114"/>
                      </a:cubicBezTo>
                      <a:cubicBezTo>
                        <a:pt x="8841" y="14710"/>
                        <a:pt x="9154" y="15290"/>
                        <a:pt x="9483" y="15870"/>
                      </a:cubicBezTo>
                      <a:cubicBezTo>
                        <a:pt x="9483" y="15886"/>
                        <a:pt x="9483" y="15886"/>
                        <a:pt x="9483" y="15886"/>
                      </a:cubicBezTo>
                      <a:cubicBezTo>
                        <a:pt x="9537" y="16047"/>
                        <a:pt x="9671" y="16127"/>
                        <a:pt x="9817" y="16127"/>
                      </a:cubicBezTo>
                      <a:cubicBezTo>
                        <a:pt x="9841" y="16127"/>
                        <a:pt x="9866" y="16125"/>
                        <a:pt x="9891" y="16121"/>
                      </a:cubicBezTo>
                      <a:cubicBezTo>
                        <a:pt x="10251" y="16058"/>
                        <a:pt x="10612" y="15964"/>
                        <a:pt x="10957" y="15839"/>
                      </a:cubicBezTo>
                      <a:cubicBezTo>
                        <a:pt x="11051" y="15807"/>
                        <a:pt x="11113" y="15745"/>
                        <a:pt x="11145" y="15666"/>
                      </a:cubicBezTo>
                      <a:cubicBezTo>
                        <a:pt x="11192" y="15619"/>
                        <a:pt x="11207" y="15572"/>
                        <a:pt x="11223" y="15509"/>
                      </a:cubicBezTo>
                      <a:cubicBezTo>
                        <a:pt x="11301" y="14820"/>
                        <a:pt x="11348" y="14146"/>
                        <a:pt x="11380" y="13456"/>
                      </a:cubicBezTo>
                      <a:cubicBezTo>
                        <a:pt x="11960" y="13174"/>
                        <a:pt x="12461" y="12766"/>
                        <a:pt x="12869" y="12265"/>
                      </a:cubicBezTo>
                      <a:cubicBezTo>
                        <a:pt x="13574" y="12406"/>
                        <a:pt x="14280" y="12563"/>
                        <a:pt x="14985" y="12704"/>
                      </a:cubicBezTo>
                      <a:cubicBezTo>
                        <a:pt x="15029" y="12718"/>
                        <a:pt x="15075" y="12727"/>
                        <a:pt x="15120" y="12727"/>
                      </a:cubicBezTo>
                      <a:cubicBezTo>
                        <a:pt x="15220" y="12727"/>
                        <a:pt x="15317" y="12686"/>
                        <a:pt x="15392" y="12578"/>
                      </a:cubicBezTo>
                      <a:cubicBezTo>
                        <a:pt x="15596" y="12233"/>
                        <a:pt x="15769" y="11873"/>
                        <a:pt x="15910" y="11512"/>
                      </a:cubicBezTo>
                      <a:cubicBezTo>
                        <a:pt x="15925" y="11434"/>
                        <a:pt x="15925" y="11356"/>
                        <a:pt x="15894" y="11293"/>
                      </a:cubicBezTo>
                      <a:cubicBezTo>
                        <a:pt x="15878" y="11246"/>
                        <a:pt x="15847" y="11199"/>
                        <a:pt x="15816" y="11152"/>
                      </a:cubicBezTo>
                      <a:cubicBezTo>
                        <a:pt x="15345" y="10650"/>
                        <a:pt x="14859" y="10164"/>
                        <a:pt x="14342" y="9694"/>
                      </a:cubicBezTo>
                      <a:cubicBezTo>
                        <a:pt x="14499" y="9067"/>
                        <a:pt x="14530" y="8456"/>
                        <a:pt x="14421" y="7829"/>
                      </a:cubicBezTo>
                      <a:cubicBezTo>
                        <a:pt x="15016" y="7469"/>
                        <a:pt x="15627" y="7124"/>
                        <a:pt x="16223" y="6747"/>
                      </a:cubicBezTo>
                      <a:lnTo>
                        <a:pt x="16239" y="6747"/>
                      </a:lnTo>
                      <a:cubicBezTo>
                        <a:pt x="16349" y="6669"/>
                        <a:pt x="16427" y="6544"/>
                        <a:pt x="16396" y="6387"/>
                      </a:cubicBezTo>
                      <a:cubicBezTo>
                        <a:pt x="16333" y="6026"/>
                        <a:pt x="16223" y="5666"/>
                        <a:pt x="16082" y="5321"/>
                      </a:cubicBezTo>
                      <a:cubicBezTo>
                        <a:pt x="16035" y="5227"/>
                        <a:pt x="15972" y="5149"/>
                        <a:pt x="15878" y="5102"/>
                      </a:cubicBezTo>
                      <a:cubicBezTo>
                        <a:pt x="15847" y="5086"/>
                        <a:pt x="15800" y="5070"/>
                        <a:pt x="15737" y="5070"/>
                      </a:cubicBezTo>
                      <a:cubicBezTo>
                        <a:pt x="15048" y="5008"/>
                        <a:pt x="14374" y="4976"/>
                        <a:pt x="13684" y="4976"/>
                      </a:cubicBezTo>
                      <a:cubicBezTo>
                        <a:pt x="13386" y="4443"/>
                        <a:pt x="13010" y="3989"/>
                        <a:pt x="12524" y="3613"/>
                      </a:cubicBezTo>
                      <a:cubicBezTo>
                        <a:pt x="12712" y="2970"/>
                        <a:pt x="12900" y="2327"/>
                        <a:pt x="13073" y="1685"/>
                      </a:cubicBezTo>
                      <a:lnTo>
                        <a:pt x="13088" y="1685"/>
                      </a:lnTo>
                      <a:cubicBezTo>
                        <a:pt x="13182" y="1512"/>
                        <a:pt x="13120" y="1340"/>
                        <a:pt x="12979" y="1230"/>
                      </a:cubicBezTo>
                      <a:cubicBezTo>
                        <a:pt x="12681" y="1011"/>
                        <a:pt x="12352" y="823"/>
                        <a:pt x="12022" y="666"/>
                      </a:cubicBezTo>
                      <a:cubicBezTo>
                        <a:pt x="11971" y="649"/>
                        <a:pt x="11914" y="636"/>
                        <a:pt x="11859" y="636"/>
                      </a:cubicBezTo>
                      <a:cubicBezTo>
                        <a:pt x="11813" y="636"/>
                        <a:pt x="11767" y="645"/>
                        <a:pt x="11725" y="666"/>
                      </a:cubicBezTo>
                      <a:cubicBezTo>
                        <a:pt x="11678" y="666"/>
                        <a:pt x="11631" y="697"/>
                        <a:pt x="11584" y="729"/>
                      </a:cubicBezTo>
                      <a:cubicBezTo>
                        <a:pt x="11051" y="1152"/>
                        <a:pt x="10533" y="1591"/>
                        <a:pt x="10032" y="2061"/>
                      </a:cubicBezTo>
                      <a:cubicBezTo>
                        <a:pt x="9575" y="1912"/>
                        <a:pt x="9112" y="1836"/>
                        <a:pt x="8641" y="1836"/>
                      </a:cubicBezTo>
                      <a:cubicBezTo>
                        <a:pt x="8417" y="1836"/>
                        <a:pt x="8191" y="1853"/>
                        <a:pt x="7963" y="1888"/>
                      </a:cubicBezTo>
                      <a:cubicBezTo>
                        <a:pt x="7618" y="1324"/>
                        <a:pt x="7289" y="760"/>
                        <a:pt x="6944" y="196"/>
                      </a:cubicBezTo>
                      <a:cubicBezTo>
                        <a:pt x="6944" y="180"/>
                        <a:pt x="6944" y="180"/>
                        <a:pt x="6944" y="180"/>
                      </a:cubicBezTo>
                      <a:cubicBezTo>
                        <a:pt x="6877" y="73"/>
                        <a:pt x="6777" y="1"/>
                        <a:pt x="66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0"/>
                <p:cNvSpPr/>
                <p:nvPr/>
              </p:nvSpPr>
              <p:spPr>
                <a:xfrm>
                  <a:off x="1610522" y="731473"/>
                  <a:ext cx="118892" cy="10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4" h="6536" extrusionOk="0">
                      <a:moveTo>
                        <a:pt x="3911" y="632"/>
                      </a:moveTo>
                      <a:cubicBezTo>
                        <a:pt x="4113" y="632"/>
                        <a:pt x="4324" y="653"/>
                        <a:pt x="4543" y="699"/>
                      </a:cubicBezTo>
                      <a:cubicBezTo>
                        <a:pt x="4575" y="715"/>
                        <a:pt x="4590" y="715"/>
                        <a:pt x="4622" y="715"/>
                      </a:cubicBezTo>
                      <a:cubicBezTo>
                        <a:pt x="5923" y="1044"/>
                        <a:pt x="6910" y="2345"/>
                        <a:pt x="6659" y="3709"/>
                      </a:cubicBezTo>
                      <a:cubicBezTo>
                        <a:pt x="6424" y="5030"/>
                        <a:pt x="5141" y="5882"/>
                        <a:pt x="3857" y="5882"/>
                      </a:cubicBezTo>
                      <a:cubicBezTo>
                        <a:pt x="3603" y="5882"/>
                        <a:pt x="3348" y="5848"/>
                        <a:pt x="3101" y="5778"/>
                      </a:cubicBezTo>
                      <a:cubicBezTo>
                        <a:pt x="0" y="4856"/>
                        <a:pt x="1090" y="632"/>
                        <a:pt x="3911" y="632"/>
                      </a:cubicBezTo>
                      <a:close/>
                      <a:moveTo>
                        <a:pt x="3944" y="0"/>
                      </a:moveTo>
                      <a:cubicBezTo>
                        <a:pt x="2477" y="0"/>
                        <a:pt x="1085" y="880"/>
                        <a:pt x="640" y="2361"/>
                      </a:cubicBezTo>
                      <a:cubicBezTo>
                        <a:pt x="107" y="4132"/>
                        <a:pt x="1189" y="5888"/>
                        <a:pt x="2929" y="6405"/>
                      </a:cubicBezTo>
                      <a:cubicBezTo>
                        <a:pt x="3234" y="6493"/>
                        <a:pt x="3548" y="6535"/>
                        <a:pt x="3860" y="6535"/>
                      </a:cubicBezTo>
                      <a:cubicBezTo>
                        <a:pt x="5380" y="6535"/>
                        <a:pt x="6878" y="5541"/>
                        <a:pt x="7255" y="4007"/>
                      </a:cubicBezTo>
                      <a:cubicBezTo>
                        <a:pt x="7694" y="2267"/>
                        <a:pt x="6471" y="496"/>
                        <a:pt x="4778" y="73"/>
                      </a:cubicBezTo>
                      <a:lnTo>
                        <a:pt x="4669" y="73"/>
                      </a:lnTo>
                      <a:cubicBezTo>
                        <a:pt x="4428" y="24"/>
                        <a:pt x="4185" y="0"/>
                        <a:pt x="39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3" name="Google Shape;853;p10"/>
              <p:cNvSpPr/>
              <p:nvPr/>
            </p:nvSpPr>
            <p:spPr>
              <a:xfrm rot="-5400000">
                <a:off x="71510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  <p:sp>
            <p:nvSpPr>
              <p:cNvPr id="854" name="Google Shape;854;p10"/>
              <p:cNvSpPr/>
              <p:nvPr/>
            </p:nvSpPr>
            <p:spPr>
              <a:xfrm rot="5400000" flipH="1">
                <a:off x="1011380" y="702546"/>
                <a:ext cx="192827" cy="128187"/>
              </a:xfrm>
              <a:prstGeom prst="rect">
                <a:avLst/>
              </a:prstGeom>
            </p:spPr>
            <p:txBody>
              <a:bodyPr>
                <a:prstTxWarp prst="textPlain">
                  <a:avLst/>
                </a:prstTxWarp>
              </a:bodyPr>
              <a:lstStyle/>
              <a:p>
                <a:pPr lvl="0" algn="ctr"/>
                <a:r>
                  <a:rPr b="0" i="0">
                    <a:ln>
                      <a:noFill/>
                    </a:ln>
                    <a:solidFill>
                      <a:schemeClr val="lt2"/>
                    </a:solidFill>
                    <a:latin typeface="Gaegu;300"/>
                  </a:rPr>
                  <a:t>^</a:t>
                </a:r>
              </a:p>
            </p:txBody>
          </p:sp>
        </p:grpSp>
      </p:grpSp>
      <p:sp>
        <p:nvSpPr>
          <p:cNvPr id="855" name="Google Shape;855;p10"/>
          <p:cNvSpPr/>
          <p:nvPr/>
        </p:nvSpPr>
        <p:spPr>
          <a:xfrm rot="9890410">
            <a:off x="6413065" y="2951949"/>
            <a:ext cx="2325260" cy="1704008"/>
          </a:xfrm>
          <a:custGeom>
            <a:avLst/>
            <a:gdLst/>
            <a:ahLst/>
            <a:cxnLst/>
            <a:rect l="l" t="t" r="r" b="b"/>
            <a:pathLst>
              <a:path w="71687" h="52534" extrusionOk="0">
                <a:moveTo>
                  <a:pt x="45501" y="1"/>
                </a:moveTo>
                <a:cubicBezTo>
                  <a:pt x="44031" y="1"/>
                  <a:pt x="42548" y="114"/>
                  <a:pt x="41066" y="337"/>
                </a:cubicBezTo>
                <a:cubicBezTo>
                  <a:pt x="40808" y="377"/>
                  <a:pt x="40549" y="417"/>
                  <a:pt x="40290" y="476"/>
                </a:cubicBezTo>
                <a:cubicBezTo>
                  <a:pt x="32093" y="1929"/>
                  <a:pt x="24592" y="6127"/>
                  <a:pt x="18325" y="11499"/>
                </a:cubicBezTo>
                <a:cubicBezTo>
                  <a:pt x="10923" y="17826"/>
                  <a:pt x="0" y="29485"/>
                  <a:pt x="3701" y="40249"/>
                </a:cubicBezTo>
                <a:cubicBezTo>
                  <a:pt x="4358" y="42139"/>
                  <a:pt x="5353" y="43910"/>
                  <a:pt x="6626" y="45482"/>
                </a:cubicBezTo>
                <a:cubicBezTo>
                  <a:pt x="10032" y="49704"/>
                  <a:pt x="15304" y="52534"/>
                  <a:pt x="20694" y="52534"/>
                </a:cubicBezTo>
                <a:cubicBezTo>
                  <a:pt x="21349" y="52534"/>
                  <a:pt x="22006" y="52492"/>
                  <a:pt x="22662" y="52406"/>
                </a:cubicBezTo>
                <a:cubicBezTo>
                  <a:pt x="28711" y="51630"/>
                  <a:pt x="34202" y="47113"/>
                  <a:pt x="35794" y="41224"/>
                </a:cubicBezTo>
                <a:cubicBezTo>
                  <a:pt x="40385" y="43315"/>
                  <a:pt x="44956" y="44761"/>
                  <a:pt x="49574" y="44761"/>
                </a:cubicBezTo>
                <a:cubicBezTo>
                  <a:pt x="52821" y="44761"/>
                  <a:pt x="56092" y="44046"/>
                  <a:pt x="59411" y="42338"/>
                </a:cubicBezTo>
                <a:cubicBezTo>
                  <a:pt x="64385" y="39811"/>
                  <a:pt x="69498" y="34897"/>
                  <a:pt x="70433" y="29167"/>
                </a:cubicBezTo>
                <a:cubicBezTo>
                  <a:pt x="71687" y="21547"/>
                  <a:pt x="68841" y="13588"/>
                  <a:pt x="63768" y="7858"/>
                </a:cubicBezTo>
                <a:cubicBezTo>
                  <a:pt x="59042" y="2508"/>
                  <a:pt x="52421" y="1"/>
                  <a:pt x="4550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0"/>
          <p:cNvSpPr txBox="1">
            <a:spLocks noGrp="1"/>
          </p:cNvSpPr>
          <p:nvPr>
            <p:ph type="title"/>
          </p:nvPr>
        </p:nvSpPr>
        <p:spPr>
          <a:xfrm>
            <a:off x="906450" y="3900025"/>
            <a:ext cx="7331100" cy="633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●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Char char="○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Varela Round"/>
              <a:buChar char="■"/>
              <a:defRPr sz="1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2" r:id="rId12"/>
    <p:sldLayoutId id="2147483670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/>
          <p:nvPr/>
        </p:nvSpPr>
        <p:spPr>
          <a:xfrm rot="3599982">
            <a:off x="6531639" y="-461262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0" y="219"/>
                  <a:pt x="120" y="160"/>
                  <a:pt x="140" y="219"/>
                </a:cubicBez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0" name="Google Shape;2700;p34"/>
          <p:cNvSpPr/>
          <p:nvPr/>
        </p:nvSpPr>
        <p:spPr>
          <a:xfrm rot="3599982">
            <a:off x="6759282" y="-286817"/>
            <a:ext cx="1951" cy="999"/>
          </a:xfrm>
          <a:custGeom>
            <a:avLst/>
            <a:gdLst/>
            <a:ahLst/>
            <a:cxnLst/>
            <a:rect l="l" t="t" r="r" b="b"/>
            <a:pathLst>
              <a:path w="41" h="21" extrusionOk="0">
                <a:moveTo>
                  <a:pt x="1" y="1"/>
                </a:moveTo>
                <a:cubicBezTo>
                  <a:pt x="1" y="1"/>
                  <a:pt x="1" y="21"/>
                  <a:pt x="1" y="21"/>
                </a:cubicBezTo>
                <a:cubicBezTo>
                  <a:pt x="41" y="1"/>
                  <a:pt x="4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1" name="Google Shape;2701;p34"/>
          <p:cNvSpPr/>
          <p:nvPr/>
        </p:nvSpPr>
        <p:spPr>
          <a:xfrm rot="3599982">
            <a:off x="6992440" y="-378235"/>
            <a:ext cx="3045" cy="4901"/>
          </a:xfrm>
          <a:custGeom>
            <a:avLst/>
            <a:gdLst/>
            <a:ahLst/>
            <a:cxnLst/>
            <a:rect l="l" t="t" r="r" b="b"/>
            <a:pathLst>
              <a:path w="64" h="103" extrusionOk="0">
                <a:moveTo>
                  <a:pt x="60" y="1"/>
                </a:moveTo>
                <a:cubicBezTo>
                  <a:pt x="56" y="1"/>
                  <a:pt x="35" y="45"/>
                  <a:pt x="1" y="103"/>
                </a:cubicBezTo>
                <a:cubicBezTo>
                  <a:pt x="20" y="83"/>
                  <a:pt x="20" y="83"/>
                  <a:pt x="40" y="83"/>
                </a:cubicBezTo>
                <a:cubicBezTo>
                  <a:pt x="57" y="24"/>
                  <a:pt x="63" y="1"/>
                  <a:pt x="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2" name="Google Shape;2702;p34"/>
          <p:cNvSpPr/>
          <p:nvPr/>
        </p:nvSpPr>
        <p:spPr>
          <a:xfrm rot="3599982">
            <a:off x="6845545" y="-416022"/>
            <a:ext cx="999" cy="1903"/>
          </a:xfrm>
          <a:custGeom>
            <a:avLst/>
            <a:gdLst/>
            <a:ahLst/>
            <a:cxnLst/>
            <a:rect l="l" t="t" r="r" b="b"/>
            <a:pathLst>
              <a:path w="21" h="40" extrusionOk="0">
                <a:moveTo>
                  <a:pt x="20" y="0"/>
                </a:moveTo>
                <a:lnTo>
                  <a:pt x="20" y="0"/>
                </a:lnTo>
                <a:cubicBezTo>
                  <a:pt x="20" y="20"/>
                  <a:pt x="0" y="40"/>
                  <a:pt x="0" y="40"/>
                </a:cubicBezTo>
                <a:cubicBezTo>
                  <a:pt x="20" y="20"/>
                  <a:pt x="20" y="2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34"/>
          <p:cNvSpPr/>
          <p:nvPr/>
        </p:nvSpPr>
        <p:spPr>
          <a:xfrm rot="3599982">
            <a:off x="6531676" y="-450822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0"/>
                </a:moveTo>
                <a:lnTo>
                  <a:pt x="1" y="20"/>
                </a:lnTo>
                <a:lnTo>
                  <a:pt x="21" y="20"/>
                </a:lnTo>
                <a:cubicBezTo>
                  <a:pt x="21" y="0"/>
                  <a:pt x="21" y="0"/>
                  <a:pt x="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4" name="Google Shape;2704;p34"/>
          <p:cNvSpPr/>
          <p:nvPr/>
        </p:nvSpPr>
        <p:spPr>
          <a:xfrm rot="3599982">
            <a:off x="6660619" y="-281384"/>
            <a:ext cx="8564" cy="5139"/>
          </a:xfrm>
          <a:custGeom>
            <a:avLst/>
            <a:gdLst/>
            <a:ahLst/>
            <a:cxnLst/>
            <a:rect l="l" t="t" r="r" b="b"/>
            <a:pathLst>
              <a:path w="180" h="108" extrusionOk="0">
                <a:moveTo>
                  <a:pt x="180" y="1"/>
                </a:moveTo>
                <a:lnTo>
                  <a:pt x="180" y="1"/>
                </a:lnTo>
                <a:cubicBezTo>
                  <a:pt x="100" y="60"/>
                  <a:pt x="40" y="80"/>
                  <a:pt x="1" y="100"/>
                </a:cubicBezTo>
                <a:cubicBezTo>
                  <a:pt x="5" y="105"/>
                  <a:pt x="12" y="107"/>
                  <a:pt x="20" y="107"/>
                </a:cubicBezTo>
                <a:cubicBezTo>
                  <a:pt x="49" y="107"/>
                  <a:pt x="103" y="78"/>
                  <a:pt x="18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5" name="Google Shape;2705;p34"/>
          <p:cNvSpPr/>
          <p:nvPr/>
        </p:nvSpPr>
        <p:spPr>
          <a:xfrm rot="3599982">
            <a:off x="7112092" y="-234514"/>
            <a:ext cx="11419" cy="10468"/>
          </a:xfrm>
          <a:custGeom>
            <a:avLst/>
            <a:gdLst/>
            <a:ahLst/>
            <a:cxnLst/>
            <a:rect l="l" t="t" r="r" b="b"/>
            <a:pathLst>
              <a:path w="240" h="220" extrusionOk="0">
                <a:moveTo>
                  <a:pt x="239" y="0"/>
                </a:moveTo>
                <a:lnTo>
                  <a:pt x="159" y="60"/>
                </a:lnTo>
                <a:lnTo>
                  <a:pt x="0" y="219"/>
                </a:lnTo>
                <a:lnTo>
                  <a:pt x="0" y="219"/>
                </a:lnTo>
                <a:lnTo>
                  <a:pt x="23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6" name="Google Shape;2706;p34"/>
          <p:cNvSpPr/>
          <p:nvPr/>
        </p:nvSpPr>
        <p:spPr>
          <a:xfrm rot="3599982">
            <a:off x="6942150" y="-252139"/>
            <a:ext cx="8564" cy="8564"/>
          </a:xfrm>
          <a:custGeom>
            <a:avLst/>
            <a:gdLst/>
            <a:ahLst/>
            <a:cxnLst/>
            <a:rect l="l" t="t" r="r" b="b"/>
            <a:pathLst>
              <a:path w="180" h="180" extrusionOk="0">
                <a:moveTo>
                  <a:pt x="179" y="1"/>
                </a:moveTo>
                <a:lnTo>
                  <a:pt x="179" y="1"/>
                </a:lnTo>
                <a:cubicBezTo>
                  <a:pt x="100" y="61"/>
                  <a:pt x="60" y="61"/>
                  <a:pt x="0" y="61"/>
                </a:cubicBezTo>
                <a:lnTo>
                  <a:pt x="120" y="180"/>
                </a:lnTo>
                <a:lnTo>
                  <a:pt x="17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34"/>
          <p:cNvSpPr/>
          <p:nvPr/>
        </p:nvSpPr>
        <p:spPr>
          <a:xfrm rot="3599982">
            <a:off x="6892432" y="-257988"/>
            <a:ext cx="12133" cy="17319"/>
          </a:xfrm>
          <a:custGeom>
            <a:avLst/>
            <a:gdLst/>
            <a:ahLst/>
            <a:cxnLst/>
            <a:rect l="l" t="t" r="r" b="b"/>
            <a:pathLst>
              <a:path w="255" h="364" extrusionOk="0">
                <a:moveTo>
                  <a:pt x="222" y="0"/>
                </a:moveTo>
                <a:cubicBezTo>
                  <a:pt x="210" y="0"/>
                  <a:pt x="177" y="25"/>
                  <a:pt x="111" y="91"/>
                </a:cubicBezTo>
                <a:cubicBezTo>
                  <a:pt x="125" y="133"/>
                  <a:pt x="1" y="363"/>
                  <a:pt x="23" y="363"/>
                </a:cubicBezTo>
                <a:cubicBezTo>
                  <a:pt x="33" y="363"/>
                  <a:pt x="68" y="323"/>
                  <a:pt x="150" y="211"/>
                </a:cubicBezTo>
                <a:cubicBezTo>
                  <a:pt x="150" y="168"/>
                  <a:pt x="254" y="0"/>
                  <a:pt x="22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34"/>
          <p:cNvSpPr/>
          <p:nvPr/>
        </p:nvSpPr>
        <p:spPr>
          <a:xfrm rot="3599982">
            <a:off x="6412561" y="-475900"/>
            <a:ext cx="15178" cy="13275"/>
          </a:xfrm>
          <a:custGeom>
            <a:avLst/>
            <a:gdLst/>
            <a:ahLst/>
            <a:cxnLst/>
            <a:rect l="l" t="t" r="r" b="b"/>
            <a:pathLst>
              <a:path w="319" h="279" extrusionOk="0">
                <a:moveTo>
                  <a:pt x="160" y="0"/>
                </a:moveTo>
                <a:cubicBezTo>
                  <a:pt x="100" y="80"/>
                  <a:pt x="40" y="199"/>
                  <a:pt x="0" y="279"/>
                </a:cubicBezTo>
                <a:cubicBezTo>
                  <a:pt x="140" y="100"/>
                  <a:pt x="319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34"/>
          <p:cNvSpPr/>
          <p:nvPr/>
        </p:nvSpPr>
        <p:spPr>
          <a:xfrm rot="3599982">
            <a:off x="6476240" y="-484414"/>
            <a:ext cx="999" cy="999"/>
          </a:xfrm>
          <a:custGeom>
            <a:avLst/>
            <a:gdLst/>
            <a:ahLst/>
            <a:cxnLst/>
            <a:rect l="l" t="t" r="r" b="b"/>
            <a:pathLst>
              <a:path w="21" h="21" extrusionOk="0">
                <a:moveTo>
                  <a:pt x="1" y="1"/>
                </a:moveTo>
                <a:lnTo>
                  <a:pt x="1" y="21"/>
                </a:lnTo>
                <a:lnTo>
                  <a:pt x="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34"/>
          <p:cNvSpPr/>
          <p:nvPr/>
        </p:nvSpPr>
        <p:spPr>
          <a:xfrm rot="3599982">
            <a:off x="6416406" y="-490678"/>
            <a:ext cx="9516" cy="6661"/>
          </a:xfrm>
          <a:custGeom>
            <a:avLst/>
            <a:gdLst/>
            <a:ahLst/>
            <a:cxnLst/>
            <a:rect l="l" t="t" r="r" b="b"/>
            <a:pathLst>
              <a:path w="200" h="140" extrusionOk="0">
                <a:moveTo>
                  <a:pt x="200" y="0"/>
                </a:moveTo>
                <a:lnTo>
                  <a:pt x="200" y="0"/>
                </a:lnTo>
                <a:cubicBezTo>
                  <a:pt x="140" y="40"/>
                  <a:pt x="80" y="80"/>
                  <a:pt x="1" y="139"/>
                </a:cubicBezTo>
                <a:cubicBezTo>
                  <a:pt x="80" y="100"/>
                  <a:pt x="200" y="20"/>
                  <a:pt x="2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34"/>
          <p:cNvSpPr/>
          <p:nvPr/>
        </p:nvSpPr>
        <p:spPr>
          <a:xfrm rot="3599982">
            <a:off x="6449170" y="-499092"/>
            <a:ext cx="21791" cy="25598"/>
          </a:xfrm>
          <a:custGeom>
            <a:avLst/>
            <a:gdLst/>
            <a:ahLst/>
            <a:cxnLst/>
            <a:rect l="l" t="t" r="r" b="b"/>
            <a:pathLst>
              <a:path w="458" h="538" extrusionOk="0">
                <a:moveTo>
                  <a:pt x="438" y="1"/>
                </a:moveTo>
                <a:lnTo>
                  <a:pt x="60" y="478"/>
                </a:lnTo>
                <a:lnTo>
                  <a:pt x="80" y="419"/>
                </a:lnTo>
                <a:lnTo>
                  <a:pt x="0" y="538"/>
                </a:lnTo>
                <a:cubicBezTo>
                  <a:pt x="100" y="438"/>
                  <a:pt x="199" y="379"/>
                  <a:pt x="378" y="279"/>
                </a:cubicBezTo>
                <a:cubicBezTo>
                  <a:pt x="458" y="80"/>
                  <a:pt x="458" y="41"/>
                  <a:pt x="43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34"/>
          <p:cNvSpPr/>
          <p:nvPr/>
        </p:nvSpPr>
        <p:spPr>
          <a:xfrm rot="3599982">
            <a:off x="6405738" y="-511171"/>
            <a:ext cx="31307" cy="33211"/>
          </a:xfrm>
          <a:custGeom>
            <a:avLst/>
            <a:gdLst/>
            <a:ahLst/>
            <a:cxnLst/>
            <a:rect l="l" t="t" r="r" b="b"/>
            <a:pathLst>
              <a:path w="658" h="698" extrusionOk="0">
                <a:moveTo>
                  <a:pt x="657" y="1"/>
                </a:moveTo>
                <a:lnTo>
                  <a:pt x="657" y="1"/>
                </a:lnTo>
                <a:cubicBezTo>
                  <a:pt x="578" y="81"/>
                  <a:pt x="478" y="200"/>
                  <a:pt x="319" y="439"/>
                </a:cubicBezTo>
                <a:cubicBezTo>
                  <a:pt x="357" y="401"/>
                  <a:pt x="375" y="387"/>
                  <a:pt x="381" y="387"/>
                </a:cubicBezTo>
                <a:cubicBezTo>
                  <a:pt x="394" y="387"/>
                  <a:pt x="353" y="451"/>
                  <a:pt x="339" y="478"/>
                </a:cubicBezTo>
                <a:cubicBezTo>
                  <a:pt x="339" y="478"/>
                  <a:pt x="319" y="459"/>
                  <a:pt x="319" y="439"/>
                </a:cubicBezTo>
                <a:cubicBezTo>
                  <a:pt x="302" y="300"/>
                  <a:pt x="405" y="86"/>
                  <a:pt x="287" y="86"/>
                </a:cubicBezTo>
                <a:cubicBezTo>
                  <a:pt x="270" y="86"/>
                  <a:pt x="248" y="90"/>
                  <a:pt x="220" y="100"/>
                </a:cubicBezTo>
                <a:cubicBezTo>
                  <a:pt x="1" y="379"/>
                  <a:pt x="140" y="359"/>
                  <a:pt x="60" y="558"/>
                </a:cubicBezTo>
                <a:cubicBezTo>
                  <a:pt x="153" y="419"/>
                  <a:pt x="187" y="374"/>
                  <a:pt x="195" y="374"/>
                </a:cubicBezTo>
                <a:cubicBezTo>
                  <a:pt x="210" y="374"/>
                  <a:pt x="147" y="512"/>
                  <a:pt x="192" y="512"/>
                </a:cubicBezTo>
                <a:cubicBezTo>
                  <a:pt x="209" y="512"/>
                  <a:pt x="241" y="493"/>
                  <a:pt x="299" y="439"/>
                </a:cubicBezTo>
                <a:lnTo>
                  <a:pt x="299" y="439"/>
                </a:lnTo>
                <a:cubicBezTo>
                  <a:pt x="259" y="538"/>
                  <a:pt x="200" y="618"/>
                  <a:pt x="140" y="697"/>
                </a:cubicBezTo>
                <a:cubicBezTo>
                  <a:pt x="220" y="618"/>
                  <a:pt x="299" y="558"/>
                  <a:pt x="359" y="498"/>
                </a:cubicBezTo>
                <a:lnTo>
                  <a:pt x="65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34"/>
          <p:cNvSpPr/>
          <p:nvPr/>
        </p:nvSpPr>
        <p:spPr>
          <a:xfrm rot="3599982">
            <a:off x="6480543" y="-487433"/>
            <a:ext cx="4758" cy="15225"/>
          </a:xfrm>
          <a:custGeom>
            <a:avLst/>
            <a:gdLst/>
            <a:ahLst/>
            <a:cxnLst/>
            <a:rect l="l" t="t" r="r" b="b"/>
            <a:pathLst>
              <a:path w="100" h="320" extrusionOk="0">
                <a:moveTo>
                  <a:pt x="100" y="1"/>
                </a:moveTo>
                <a:lnTo>
                  <a:pt x="0" y="200"/>
                </a:lnTo>
                <a:lnTo>
                  <a:pt x="60" y="319"/>
                </a:lnTo>
                <a:lnTo>
                  <a:pt x="10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34"/>
          <p:cNvSpPr/>
          <p:nvPr/>
        </p:nvSpPr>
        <p:spPr>
          <a:xfrm rot="3599982">
            <a:off x="6508541" y="-479224"/>
            <a:ext cx="5710" cy="8564"/>
          </a:xfrm>
          <a:custGeom>
            <a:avLst/>
            <a:gdLst/>
            <a:ahLst/>
            <a:cxnLst/>
            <a:rect l="l" t="t" r="r" b="b"/>
            <a:pathLst>
              <a:path w="120" h="180" extrusionOk="0">
                <a:moveTo>
                  <a:pt x="120" y="0"/>
                </a:moveTo>
                <a:lnTo>
                  <a:pt x="1" y="100"/>
                </a:lnTo>
                <a:lnTo>
                  <a:pt x="80" y="179"/>
                </a:lnTo>
                <a:lnTo>
                  <a:pt x="12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34"/>
          <p:cNvSpPr/>
          <p:nvPr/>
        </p:nvSpPr>
        <p:spPr>
          <a:xfrm rot="3599982">
            <a:off x="6817266" y="-440356"/>
            <a:ext cx="18033" cy="14274"/>
          </a:xfrm>
          <a:custGeom>
            <a:avLst/>
            <a:gdLst/>
            <a:ahLst/>
            <a:cxnLst/>
            <a:rect l="l" t="t" r="r" b="b"/>
            <a:pathLst>
              <a:path w="379" h="300" extrusionOk="0">
                <a:moveTo>
                  <a:pt x="379" y="1"/>
                </a:moveTo>
                <a:lnTo>
                  <a:pt x="379" y="1"/>
                </a:lnTo>
                <a:cubicBezTo>
                  <a:pt x="200" y="120"/>
                  <a:pt x="1" y="200"/>
                  <a:pt x="41" y="299"/>
                </a:cubicBezTo>
                <a:cubicBezTo>
                  <a:pt x="200" y="200"/>
                  <a:pt x="299" y="8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34"/>
          <p:cNvSpPr/>
          <p:nvPr/>
        </p:nvSpPr>
        <p:spPr>
          <a:xfrm rot="3599982">
            <a:off x="6841712" y="-437320"/>
            <a:ext cx="15225" cy="19888"/>
          </a:xfrm>
          <a:custGeom>
            <a:avLst/>
            <a:gdLst/>
            <a:ahLst/>
            <a:cxnLst/>
            <a:rect l="l" t="t" r="r" b="b"/>
            <a:pathLst>
              <a:path w="320" h="418" extrusionOk="0">
                <a:moveTo>
                  <a:pt x="319" y="0"/>
                </a:moveTo>
                <a:cubicBezTo>
                  <a:pt x="299" y="20"/>
                  <a:pt x="280" y="40"/>
                  <a:pt x="240" y="60"/>
                </a:cubicBezTo>
                <a:cubicBezTo>
                  <a:pt x="180" y="179"/>
                  <a:pt x="100" y="299"/>
                  <a:pt x="1" y="418"/>
                </a:cubicBezTo>
                <a:cubicBezTo>
                  <a:pt x="140" y="318"/>
                  <a:pt x="280" y="199"/>
                  <a:pt x="31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34"/>
          <p:cNvSpPr/>
          <p:nvPr/>
        </p:nvSpPr>
        <p:spPr>
          <a:xfrm rot="3599982">
            <a:off x="6627397" y="-459563"/>
            <a:ext cx="1808" cy="2807"/>
          </a:xfrm>
          <a:custGeom>
            <a:avLst/>
            <a:gdLst/>
            <a:ahLst/>
            <a:cxnLst/>
            <a:rect l="l" t="t" r="r" b="b"/>
            <a:pathLst>
              <a:path w="38" h="59" extrusionOk="0">
                <a:moveTo>
                  <a:pt x="37" y="1"/>
                </a:moveTo>
                <a:cubicBezTo>
                  <a:pt x="8" y="44"/>
                  <a:pt x="0" y="59"/>
                  <a:pt x="2" y="59"/>
                </a:cubicBezTo>
                <a:cubicBezTo>
                  <a:pt x="5" y="59"/>
                  <a:pt x="37" y="14"/>
                  <a:pt x="3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34"/>
          <p:cNvSpPr/>
          <p:nvPr/>
        </p:nvSpPr>
        <p:spPr>
          <a:xfrm rot="3599982">
            <a:off x="6603706" y="-486395"/>
            <a:ext cx="48" cy="3806"/>
          </a:xfrm>
          <a:custGeom>
            <a:avLst/>
            <a:gdLst/>
            <a:ahLst/>
            <a:cxnLst/>
            <a:rect l="l" t="t" r="r" b="b"/>
            <a:pathLst>
              <a:path w="1" h="80" extrusionOk="0">
                <a:moveTo>
                  <a:pt x="0" y="80"/>
                </a:moveTo>
                <a:cubicBezTo>
                  <a:pt x="0" y="40"/>
                  <a:pt x="0" y="20"/>
                  <a:pt x="0" y="0"/>
                </a:cubicBezTo>
                <a:cubicBezTo>
                  <a:pt x="0" y="20"/>
                  <a:pt x="0" y="60"/>
                  <a:pt x="0" y="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34"/>
          <p:cNvSpPr/>
          <p:nvPr/>
        </p:nvSpPr>
        <p:spPr>
          <a:xfrm rot="3599982">
            <a:off x="6621556" y="-462533"/>
            <a:ext cx="6709" cy="4806"/>
          </a:xfrm>
          <a:custGeom>
            <a:avLst/>
            <a:gdLst/>
            <a:ahLst/>
            <a:cxnLst/>
            <a:rect l="l" t="t" r="r" b="b"/>
            <a:pathLst>
              <a:path w="141" h="101" extrusionOk="0">
                <a:moveTo>
                  <a:pt x="140" y="1"/>
                </a:moveTo>
                <a:cubicBezTo>
                  <a:pt x="100" y="1"/>
                  <a:pt x="61" y="41"/>
                  <a:pt x="1" y="100"/>
                </a:cubicBezTo>
                <a:cubicBezTo>
                  <a:pt x="41" y="80"/>
                  <a:pt x="81" y="41"/>
                  <a:pt x="1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34"/>
          <p:cNvSpPr/>
          <p:nvPr/>
        </p:nvSpPr>
        <p:spPr>
          <a:xfrm rot="3599982">
            <a:off x="6616926" y="-461694"/>
            <a:ext cx="3806" cy="4710"/>
          </a:xfrm>
          <a:custGeom>
            <a:avLst/>
            <a:gdLst/>
            <a:ahLst/>
            <a:cxnLst/>
            <a:rect l="l" t="t" r="r" b="b"/>
            <a:pathLst>
              <a:path w="80" h="99" extrusionOk="0">
                <a:moveTo>
                  <a:pt x="80" y="0"/>
                </a:moveTo>
                <a:lnTo>
                  <a:pt x="80" y="0"/>
                </a:lnTo>
                <a:cubicBezTo>
                  <a:pt x="40" y="40"/>
                  <a:pt x="20" y="60"/>
                  <a:pt x="0" y="80"/>
                </a:cubicBezTo>
                <a:cubicBezTo>
                  <a:pt x="0" y="92"/>
                  <a:pt x="2" y="99"/>
                  <a:pt x="7" y="99"/>
                </a:cubicBezTo>
                <a:cubicBezTo>
                  <a:pt x="17" y="99"/>
                  <a:pt x="39" y="68"/>
                  <a:pt x="8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34"/>
          <p:cNvSpPr/>
          <p:nvPr/>
        </p:nvSpPr>
        <p:spPr>
          <a:xfrm rot="3599982">
            <a:off x="6630608" y="-461917"/>
            <a:ext cx="6566" cy="8422"/>
          </a:xfrm>
          <a:custGeom>
            <a:avLst/>
            <a:gdLst/>
            <a:ahLst/>
            <a:cxnLst/>
            <a:rect l="l" t="t" r="r" b="b"/>
            <a:pathLst>
              <a:path w="138" h="177" extrusionOk="0">
                <a:moveTo>
                  <a:pt x="138" y="0"/>
                </a:moveTo>
                <a:lnTo>
                  <a:pt x="138" y="0"/>
                </a:lnTo>
                <a:cubicBezTo>
                  <a:pt x="79" y="78"/>
                  <a:pt x="40" y="118"/>
                  <a:pt x="0" y="177"/>
                </a:cubicBezTo>
                <a:cubicBezTo>
                  <a:pt x="20" y="157"/>
                  <a:pt x="20" y="157"/>
                  <a:pt x="20" y="157"/>
                </a:cubicBezTo>
                <a:cubicBezTo>
                  <a:pt x="40" y="118"/>
                  <a:pt x="79" y="78"/>
                  <a:pt x="13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34"/>
          <p:cNvSpPr/>
          <p:nvPr/>
        </p:nvSpPr>
        <p:spPr>
          <a:xfrm rot="3599982">
            <a:off x="6563926" y="-465023"/>
            <a:ext cx="999" cy="952"/>
          </a:xfrm>
          <a:custGeom>
            <a:avLst/>
            <a:gdLst/>
            <a:ahLst/>
            <a:cxnLst/>
            <a:rect l="l" t="t" r="r" b="b"/>
            <a:pathLst>
              <a:path w="21" h="20" extrusionOk="0">
                <a:moveTo>
                  <a:pt x="20" y="0"/>
                </a:moveTo>
                <a:lnTo>
                  <a:pt x="0" y="20"/>
                </a:lnTo>
                <a:cubicBezTo>
                  <a:pt x="20" y="0"/>
                  <a:pt x="20" y="0"/>
                  <a:pt x="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34"/>
          <p:cNvSpPr/>
          <p:nvPr/>
        </p:nvSpPr>
        <p:spPr>
          <a:xfrm rot="3599982">
            <a:off x="6566161" y="-471286"/>
            <a:ext cx="9516" cy="11419"/>
          </a:xfrm>
          <a:custGeom>
            <a:avLst/>
            <a:gdLst/>
            <a:ahLst/>
            <a:cxnLst/>
            <a:rect l="l" t="t" r="r" b="b"/>
            <a:pathLst>
              <a:path w="200" h="240" extrusionOk="0">
                <a:moveTo>
                  <a:pt x="200" y="0"/>
                </a:moveTo>
                <a:cubicBezTo>
                  <a:pt x="120" y="120"/>
                  <a:pt x="60" y="140"/>
                  <a:pt x="1" y="179"/>
                </a:cubicBezTo>
                <a:cubicBezTo>
                  <a:pt x="20" y="199"/>
                  <a:pt x="80" y="199"/>
                  <a:pt x="60" y="239"/>
                </a:cubicBezTo>
                <a:lnTo>
                  <a:pt x="2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34"/>
          <p:cNvSpPr/>
          <p:nvPr/>
        </p:nvSpPr>
        <p:spPr>
          <a:xfrm rot="3599982">
            <a:off x="6537576" y="-495988"/>
            <a:ext cx="13275" cy="15130"/>
          </a:xfrm>
          <a:custGeom>
            <a:avLst/>
            <a:gdLst/>
            <a:ahLst/>
            <a:cxnLst/>
            <a:rect l="l" t="t" r="r" b="b"/>
            <a:pathLst>
              <a:path w="279" h="318" extrusionOk="0">
                <a:moveTo>
                  <a:pt x="12" y="272"/>
                </a:moveTo>
                <a:cubicBezTo>
                  <a:pt x="0" y="277"/>
                  <a:pt x="0" y="291"/>
                  <a:pt x="0" y="291"/>
                </a:cubicBezTo>
                <a:cubicBezTo>
                  <a:pt x="4" y="285"/>
                  <a:pt x="8" y="279"/>
                  <a:pt x="12" y="272"/>
                </a:cubicBezTo>
                <a:close/>
                <a:moveTo>
                  <a:pt x="240" y="0"/>
                </a:moveTo>
                <a:cubicBezTo>
                  <a:pt x="161" y="0"/>
                  <a:pt x="93" y="140"/>
                  <a:pt x="12" y="272"/>
                </a:cubicBezTo>
                <a:lnTo>
                  <a:pt x="12" y="272"/>
                </a:lnTo>
                <a:cubicBezTo>
                  <a:pt x="14" y="271"/>
                  <a:pt x="17" y="271"/>
                  <a:pt x="20" y="271"/>
                </a:cubicBezTo>
                <a:cubicBezTo>
                  <a:pt x="39" y="303"/>
                  <a:pt x="57" y="317"/>
                  <a:pt x="76" y="317"/>
                </a:cubicBezTo>
                <a:cubicBezTo>
                  <a:pt x="138" y="317"/>
                  <a:pt x="203" y="165"/>
                  <a:pt x="279" y="12"/>
                </a:cubicBezTo>
                <a:cubicBezTo>
                  <a:pt x="266" y="4"/>
                  <a:pt x="252" y="0"/>
                  <a:pt x="24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5" name="Google Shape;2725;p34"/>
          <p:cNvSpPr/>
          <p:nvPr/>
        </p:nvSpPr>
        <p:spPr>
          <a:xfrm rot="3599982">
            <a:off x="6525012" y="-496276"/>
            <a:ext cx="5710" cy="8374"/>
          </a:xfrm>
          <a:custGeom>
            <a:avLst/>
            <a:gdLst/>
            <a:ahLst/>
            <a:cxnLst/>
            <a:rect l="l" t="t" r="r" b="b"/>
            <a:pathLst>
              <a:path w="120" h="176" extrusionOk="0">
                <a:moveTo>
                  <a:pt x="120" y="1"/>
                </a:moveTo>
                <a:cubicBezTo>
                  <a:pt x="80" y="60"/>
                  <a:pt x="60" y="120"/>
                  <a:pt x="0" y="160"/>
                </a:cubicBezTo>
                <a:cubicBezTo>
                  <a:pt x="8" y="171"/>
                  <a:pt x="14" y="176"/>
                  <a:pt x="21" y="176"/>
                </a:cubicBezTo>
                <a:cubicBezTo>
                  <a:pt x="49" y="176"/>
                  <a:pt x="71" y="82"/>
                  <a:pt x="1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4"/>
          <p:cNvSpPr/>
          <p:nvPr/>
        </p:nvSpPr>
        <p:spPr>
          <a:xfrm rot="3599982">
            <a:off x="6645653" y="-464577"/>
            <a:ext cx="12276" cy="14940"/>
          </a:xfrm>
          <a:custGeom>
            <a:avLst/>
            <a:gdLst/>
            <a:ahLst/>
            <a:cxnLst/>
            <a:rect l="l" t="t" r="r" b="b"/>
            <a:pathLst>
              <a:path w="258" h="314" extrusionOk="0">
                <a:moveTo>
                  <a:pt x="203" y="0"/>
                </a:moveTo>
                <a:cubicBezTo>
                  <a:pt x="183" y="0"/>
                  <a:pt x="145" y="40"/>
                  <a:pt x="80" y="147"/>
                </a:cubicBezTo>
                <a:cubicBezTo>
                  <a:pt x="0" y="207"/>
                  <a:pt x="160" y="266"/>
                  <a:pt x="100" y="286"/>
                </a:cubicBezTo>
                <a:cubicBezTo>
                  <a:pt x="104" y="305"/>
                  <a:pt x="111" y="314"/>
                  <a:pt x="118" y="314"/>
                </a:cubicBezTo>
                <a:cubicBezTo>
                  <a:pt x="164" y="314"/>
                  <a:pt x="257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7" name="Google Shape;2727;p34"/>
          <p:cNvSpPr/>
          <p:nvPr/>
        </p:nvSpPr>
        <p:spPr>
          <a:xfrm rot="3599982">
            <a:off x="6548797" y="-505347"/>
            <a:ext cx="7660" cy="6661"/>
          </a:xfrm>
          <a:custGeom>
            <a:avLst/>
            <a:gdLst/>
            <a:ahLst/>
            <a:cxnLst/>
            <a:rect l="l" t="t" r="r" b="b"/>
            <a:pathLst>
              <a:path w="161" h="140" extrusionOk="0">
                <a:moveTo>
                  <a:pt x="140" y="0"/>
                </a:moveTo>
                <a:lnTo>
                  <a:pt x="1" y="120"/>
                </a:lnTo>
                <a:lnTo>
                  <a:pt x="160" y="140"/>
                </a:lnTo>
                <a:lnTo>
                  <a:pt x="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8" name="Google Shape;2728;p34"/>
          <p:cNvSpPr/>
          <p:nvPr/>
        </p:nvSpPr>
        <p:spPr>
          <a:xfrm rot="3599982">
            <a:off x="6608248" y="-496841"/>
            <a:ext cx="13322" cy="16129"/>
          </a:xfrm>
          <a:custGeom>
            <a:avLst/>
            <a:gdLst/>
            <a:ahLst/>
            <a:cxnLst/>
            <a:rect l="l" t="t" r="r" b="b"/>
            <a:pathLst>
              <a:path w="280" h="339" extrusionOk="0">
                <a:moveTo>
                  <a:pt x="239" y="0"/>
                </a:moveTo>
                <a:lnTo>
                  <a:pt x="1" y="239"/>
                </a:lnTo>
                <a:cubicBezTo>
                  <a:pt x="20" y="259"/>
                  <a:pt x="20" y="298"/>
                  <a:pt x="1" y="338"/>
                </a:cubicBezTo>
                <a:cubicBezTo>
                  <a:pt x="120" y="179"/>
                  <a:pt x="279" y="20"/>
                  <a:pt x="2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4"/>
          <p:cNvSpPr/>
          <p:nvPr/>
        </p:nvSpPr>
        <p:spPr>
          <a:xfrm rot="3599982">
            <a:off x="6594417" y="-496408"/>
            <a:ext cx="7613" cy="10468"/>
          </a:xfrm>
          <a:custGeom>
            <a:avLst/>
            <a:gdLst/>
            <a:ahLst/>
            <a:cxnLst/>
            <a:rect l="l" t="t" r="r" b="b"/>
            <a:pathLst>
              <a:path w="160" h="220" extrusionOk="0">
                <a:moveTo>
                  <a:pt x="160" y="0"/>
                </a:moveTo>
                <a:lnTo>
                  <a:pt x="160" y="0"/>
                </a:lnTo>
                <a:cubicBezTo>
                  <a:pt x="80" y="80"/>
                  <a:pt x="20" y="159"/>
                  <a:pt x="0" y="219"/>
                </a:cubicBezTo>
                <a:cubicBezTo>
                  <a:pt x="40" y="179"/>
                  <a:pt x="120" y="80"/>
                  <a:pt x="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34"/>
          <p:cNvSpPr/>
          <p:nvPr/>
        </p:nvSpPr>
        <p:spPr>
          <a:xfrm rot="3599982">
            <a:off x="6791859" y="-472335"/>
            <a:ext cx="11895" cy="15463"/>
          </a:xfrm>
          <a:custGeom>
            <a:avLst/>
            <a:gdLst/>
            <a:ahLst/>
            <a:cxnLst/>
            <a:rect l="l" t="t" r="r" b="b"/>
            <a:pathLst>
              <a:path w="250" h="325" extrusionOk="0">
                <a:moveTo>
                  <a:pt x="223" y="1"/>
                </a:moveTo>
                <a:cubicBezTo>
                  <a:pt x="189" y="1"/>
                  <a:pt x="134" y="56"/>
                  <a:pt x="91" y="143"/>
                </a:cubicBezTo>
                <a:cubicBezTo>
                  <a:pt x="54" y="217"/>
                  <a:pt x="0" y="325"/>
                  <a:pt x="39" y="325"/>
                </a:cubicBezTo>
                <a:cubicBezTo>
                  <a:pt x="43" y="325"/>
                  <a:pt x="46" y="324"/>
                  <a:pt x="51" y="322"/>
                </a:cubicBezTo>
                <a:lnTo>
                  <a:pt x="250" y="24"/>
                </a:lnTo>
                <a:cubicBezTo>
                  <a:pt x="245" y="8"/>
                  <a:pt x="235" y="1"/>
                  <a:pt x="22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34"/>
          <p:cNvSpPr/>
          <p:nvPr/>
        </p:nvSpPr>
        <p:spPr>
          <a:xfrm rot="3599982">
            <a:off x="6659190" y="-247824"/>
            <a:ext cx="6661" cy="8564"/>
          </a:xfrm>
          <a:custGeom>
            <a:avLst/>
            <a:gdLst/>
            <a:ahLst/>
            <a:cxnLst/>
            <a:rect l="l" t="t" r="r" b="b"/>
            <a:pathLst>
              <a:path w="140" h="180" extrusionOk="0">
                <a:moveTo>
                  <a:pt x="140" y="1"/>
                </a:moveTo>
                <a:cubicBezTo>
                  <a:pt x="0" y="160"/>
                  <a:pt x="100" y="140"/>
                  <a:pt x="140" y="180"/>
                </a:cubicBezTo>
                <a:lnTo>
                  <a:pt x="1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2" name="Google Shape;2732;p34"/>
          <p:cNvSpPr/>
          <p:nvPr/>
        </p:nvSpPr>
        <p:spPr>
          <a:xfrm rot="3599982">
            <a:off x="6855669" y="-51682"/>
            <a:ext cx="1903" cy="999"/>
          </a:xfrm>
          <a:custGeom>
            <a:avLst/>
            <a:gdLst/>
            <a:ahLst/>
            <a:cxnLst/>
            <a:rect l="l" t="t" r="r" b="b"/>
            <a:pathLst>
              <a:path w="40" h="21" extrusionOk="0">
                <a:moveTo>
                  <a:pt x="0" y="0"/>
                </a:moveTo>
                <a:cubicBezTo>
                  <a:pt x="0" y="0"/>
                  <a:pt x="0" y="20"/>
                  <a:pt x="0" y="20"/>
                </a:cubicBezTo>
                <a:cubicBezTo>
                  <a:pt x="40" y="0"/>
                  <a:pt x="20" y="0"/>
                  <a:pt x="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3" name="Google Shape;2733;p34"/>
          <p:cNvSpPr/>
          <p:nvPr/>
        </p:nvSpPr>
        <p:spPr>
          <a:xfrm rot="3599982">
            <a:off x="7043861" y="-151778"/>
            <a:ext cx="2094" cy="3664"/>
          </a:xfrm>
          <a:custGeom>
            <a:avLst/>
            <a:gdLst/>
            <a:ahLst/>
            <a:cxnLst/>
            <a:rect l="l" t="t" r="r" b="b"/>
            <a:pathLst>
              <a:path w="44" h="77" extrusionOk="0">
                <a:moveTo>
                  <a:pt x="41" y="1"/>
                </a:moveTo>
                <a:cubicBezTo>
                  <a:pt x="38" y="1"/>
                  <a:pt x="22" y="33"/>
                  <a:pt x="0" y="76"/>
                </a:cubicBezTo>
                <a:lnTo>
                  <a:pt x="20" y="76"/>
                </a:lnTo>
                <a:cubicBezTo>
                  <a:pt x="38" y="22"/>
                  <a:pt x="44" y="1"/>
                  <a:pt x="4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34"/>
          <p:cNvSpPr/>
          <p:nvPr/>
        </p:nvSpPr>
        <p:spPr>
          <a:xfrm rot="3599982">
            <a:off x="6921084" y="-191582"/>
            <a:ext cx="1951" cy="1903"/>
          </a:xfrm>
          <a:custGeom>
            <a:avLst/>
            <a:gdLst/>
            <a:ahLst/>
            <a:cxnLst/>
            <a:rect l="l" t="t" r="r" b="b"/>
            <a:pathLst>
              <a:path w="41" h="40" extrusionOk="0">
                <a:moveTo>
                  <a:pt x="41" y="0"/>
                </a:moveTo>
                <a:cubicBezTo>
                  <a:pt x="21" y="0"/>
                  <a:pt x="1" y="20"/>
                  <a:pt x="1" y="40"/>
                </a:cubicBezTo>
                <a:cubicBezTo>
                  <a:pt x="21" y="20"/>
                  <a:pt x="21" y="0"/>
                  <a:pt x="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34"/>
          <p:cNvSpPr/>
          <p:nvPr/>
        </p:nvSpPr>
        <p:spPr>
          <a:xfrm rot="3599982">
            <a:off x="6659638" y="-239048"/>
            <a:ext cx="48" cy="1951"/>
          </a:xfrm>
          <a:custGeom>
            <a:avLst/>
            <a:gdLst/>
            <a:ahLst/>
            <a:cxnLst/>
            <a:rect l="l" t="t" r="r" b="b"/>
            <a:pathLst>
              <a:path w="1" h="41" extrusionOk="0">
                <a:moveTo>
                  <a:pt x="1" y="41"/>
                </a:moveTo>
                <a:lnTo>
                  <a:pt x="1" y="21"/>
                </a:lnTo>
                <a:cubicBezTo>
                  <a:pt x="1" y="21"/>
                  <a:pt x="1" y="1"/>
                  <a:pt x="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34"/>
          <p:cNvSpPr/>
          <p:nvPr/>
        </p:nvSpPr>
        <p:spPr>
          <a:xfrm rot="3599982">
            <a:off x="6771533" y="-45936"/>
            <a:ext cx="6661" cy="4139"/>
          </a:xfrm>
          <a:custGeom>
            <a:avLst/>
            <a:gdLst/>
            <a:ahLst/>
            <a:cxnLst/>
            <a:rect l="l" t="t" r="r" b="b"/>
            <a:pathLst>
              <a:path w="140" h="87" extrusionOk="0">
                <a:moveTo>
                  <a:pt x="139" y="0"/>
                </a:moveTo>
                <a:lnTo>
                  <a:pt x="139" y="0"/>
                </a:lnTo>
                <a:cubicBezTo>
                  <a:pt x="80" y="40"/>
                  <a:pt x="40" y="60"/>
                  <a:pt x="0" y="80"/>
                </a:cubicBezTo>
                <a:cubicBezTo>
                  <a:pt x="5" y="84"/>
                  <a:pt x="11" y="87"/>
                  <a:pt x="18" y="87"/>
                </a:cubicBezTo>
                <a:cubicBezTo>
                  <a:pt x="41" y="87"/>
                  <a:pt x="79" y="61"/>
                  <a:pt x="13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34"/>
          <p:cNvSpPr/>
          <p:nvPr/>
        </p:nvSpPr>
        <p:spPr>
          <a:xfrm rot="3599982">
            <a:off x="7153366" y="-3454"/>
            <a:ext cx="10420" cy="9516"/>
          </a:xfrm>
          <a:custGeom>
            <a:avLst/>
            <a:gdLst/>
            <a:ahLst/>
            <a:cxnLst/>
            <a:rect l="l" t="t" r="r" b="b"/>
            <a:pathLst>
              <a:path w="219" h="200" extrusionOk="0">
                <a:moveTo>
                  <a:pt x="219" y="0"/>
                </a:moveTo>
                <a:lnTo>
                  <a:pt x="139" y="40"/>
                </a:lnTo>
                <a:lnTo>
                  <a:pt x="0" y="199"/>
                </a:lnTo>
                <a:lnTo>
                  <a:pt x="2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34"/>
          <p:cNvSpPr/>
          <p:nvPr/>
        </p:nvSpPr>
        <p:spPr>
          <a:xfrm rot="3599982">
            <a:off x="7008983" y="-18351"/>
            <a:ext cx="7613" cy="761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160" y="0"/>
                </a:moveTo>
                <a:lnTo>
                  <a:pt x="160" y="0"/>
                </a:lnTo>
                <a:cubicBezTo>
                  <a:pt x="124" y="36"/>
                  <a:pt x="95" y="43"/>
                  <a:pt x="65" y="43"/>
                </a:cubicBezTo>
                <a:cubicBezTo>
                  <a:pt x="45" y="43"/>
                  <a:pt x="24" y="40"/>
                  <a:pt x="0" y="40"/>
                </a:cubicBezTo>
                <a:lnTo>
                  <a:pt x="120" y="160"/>
                </a:lnTo>
                <a:lnTo>
                  <a:pt x="16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4"/>
          <p:cNvSpPr/>
          <p:nvPr/>
        </p:nvSpPr>
        <p:spPr>
          <a:xfrm rot="3599982">
            <a:off x="6967478" y="-22530"/>
            <a:ext cx="10610" cy="15083"/>
          </a:xfrm>
          <a:custGeom>
            <a:avLst/>
            <a:gdLst/>
            <a:ahLst/>
            <a:cxnLst/>
            <a:rect l="l" t="t" r="r" b="b"/>
            <a:pathLst>
              <a:path w="223" h="317" extrusionOk="0">
                <a:moveTo>
                  <a:pt x="183" y="1"/>
                </a:moveTo>
                <a:cubicBezTo>
                  <a:pt x="169" y="1"/>
                  <a:pt x="139" y="20"/>
                  <a:pt x="82" y="72"/>
                </a:cubicBezTo>
                <a:cubicBezTo>
                  <a:pt x="97" y="114"/>
                  <a:pt x="0" y="317"/>
                  <a:pt x="29" y="317"/>
                </a:cubicBezTo>
                <a:cubicBezTo>
                  <a:pt x="40" y="317"/>
                  <a:pt x="73" y="283"/>
                  <a:pt x="142" y="191"/>
                </a:cubicBezTo>
                <a:cubicBezTo>
                  <a:pt x="127" y="161"/>
                  <a:pt x="222" y="1"/>
                  <a:pt x="1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4"/>
          <p:cNvSpPr/>
          <p:nvPr/>
        </p:nvSpPr>
        <p:spPr>
          <a:xfrm rot="3599982">
            <a:off x="6556359" y="-270066"/>
            <a:ext cx="1903" cy="2902"/>
          </a:xfrm>
          <a:custGeom>
            <a:avLst/>
            <a:gdLst/>
            <a:ahLst/>
            <a:cxnLst/>
            <a:rect l="l" t="t" r="r" b="b"/>
            <a:pathLst>
              <a:path w="40" h="61" extrusionOk="0">
                <a:moveTo>
                  <a:pt x="0" y="60"/>
                </a:moveTo>
                <a:cubicBezTo>
                  <a:pt x="20" y="41"/>
                  <a:pt x="40" y="21"/>
                  <a:pt x="40" y="1"/>
                </a:cubicBezTo>
                <a:cubicBezTo>
                  <a:pt x="40" y="21"/>
                  <a:pt x="20" y="41"/>
                  <a:pt x="0" y="6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4"/>
          <p:cNvSpPr/>
          <p:nvPr/>
        </p:nvSpPr>
        <p:spPr>
          <a:xfrm rot="3599982">
            <a:off x="6559704" y="-269792"/>
            <a:ext cx="15225" cy="10468"/>
          </a:xfrm>
          <a:custGeom>
            <a:avLst/>
            <a:gdLst/>
            <a:ahLst/>
            <a:cxnLst/>
            <a:rect l="l" t="t" r="r" b="b"/>
            <a:pathLst>
              <a:path w="320" h="220" extrusionOk="0">
                <a:moveTo>
                  <a:pt x="160" y="1"/>
                </a:moveTo>
                <a:lnTo>
                  <a:pt x="160" y="1"/>
                </a:lnTo>
                <a:cubicBezTo>
                  <a:pt x="100" y="61"/>
                  <a:pt x="61" y="140"/>
                  <a:pt x="1" y="220"/>
                </a:cubicBezTo>
                <a:cubicBezTo>
                  <a:pt x="140" y="81"/>
                  <a:pt x="319" y="81"/>
                  <a:pt x="1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34"/>
          <p:cNvSpPr txBox="1">
            <a:spLocks noGrp="1"/>
          </p:cNvSpPr>
          <p:nvPr>
            <p:ph type="subTitle" idx="1"/>
          </p:nvPr>
        </p:nvSpPr>
        <p:spPr>
          <a:xfrm>
            <a:off x="2050919" y="3476800"/>
            <a:ext cx="4583700" cy="541500"/>
          </a:xfrm>
          <a:prstGeom prst="rect">
            <a:avLst/>
          </a:prstGeom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Автокъща</a:t>
            </a:r>
            <a:endParaRPr dirty="0"/>
          </a:p>
        </p:txBody>
      </p:sp>
      <p:sp>
        <p:nvSpPr>
          <p:cNvPr id="2743" name="Google Shape;2743;p34"/>
          <p:cNvSpPr txBox="1">
            <a:spLocks noGrp="1"/>
          </p:cNvSpPr>
          <p:nvPr>
            <p:ph type="ctrTitle"/>
          </p:nvPr>
        </p:nvSpPr>
        <p:spPr>
          <a:xfrm>
            <a:off x="1649100" y="1253838"/>
            <a:ext cx="5845800" cy="169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Inushiba</a:t>
            </a:r>
            <a:r>
              <a:rPr lang="en-US" dirty="0"/>
              <a:t> Auto</a:t>
            </a:r>
            <a:endParaRPr lang="en-US" b="1" dirty="0">
              <a:sym typeface="Gaegu"/>
            </a:endParaRPr>
          </a:p>
        </p:txBody>
      </p:sp>
      <p:sp>
        <p:nvSpPr>
          <p:cNvPr id="2744" name="Google Shape;2744;p34"/>
          <p:cNvSpPr/>
          <p:nvPr/>
        </p:nvSpPr>
        <p:spPr>
          <a:xfrm>
            <a:off x="6591800" y="34768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5" name="Google Shape;2745;p34"/>
          <p:cNvGrpSpPr/>
          <p:nvPr/>
        </p:nvGrpSpPr>
        <p:grpSpPr>
          <a:xfrm>
            <a:off x="6773659" y="3561555"/>
            <a:ext cx="296817" cy="371986"/>
            <a:chOff x="1677825" y="3820225"/>
            <a:chExt cx="345900" cy="433500"/>
          </a:xfrm>
        </p:grpSpPr>
        <p:sp>
          <p:nvSpPr>
            <p:cNvPr id="2746" name="Google Shape;2746;p34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8" name="Google Shape;2748;p34"/>
          <p:cNvSpPr/>
          <p:nvPr/>
        </p:nvSpPr>
        <p:spPr>
          <a:xfrm>
            <a:off x="1165600" y="1313725"/>
            <a:ext cx="483494" cy="441537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9" name="Google Shape;2749;p34"/>
          <p:cNvSpPr/>
          <p:nvPr/>
        </p:nvSpPr>
        <p:spPr>
          <a:xfrm>
            <a:off x="7433629" y="2673825"/>
            <a:ext cx="296813" cy="271066"/>
          </a:xfrm>
          <a:custGeom>
            <a:avLst/>
            <a:gdLst/>
            <a:ahLst/>
            <a:cxnLst/>
            <a:rect l="l" t="t" r="r" b="b"/>
            <a:pathLst>
              <a:path w="11919" h="10884" extrusionOk="0">
                <a:moveTo>
                  <a:pt x="3204" y="0"/>
                </a:moveTo>
                <a:lnTo>
                  <a:pt x="5074" y="4238"/>
                </a:lnTo>
                <a:lnTo>
                  <a:pt x="1" y="3940"/>
                </a:lnTo>
                <a:lnTo>
                  <a:pt x="4497" y="5889"/>
                </a:lnTo>
                <a:lnTo>
                  <a:pt x="2607" y="9132"/>
                </a:lnTo>
                <a:lnTo>
                  <a:pt x="5771" y="6208"/>
                </a:lnTo>
                <a:lnTo>
                  <a:pt x="6089" y="10883"/>
                </a:lnTo>
                <a:lnTo>
                  <a:pt x="7163" y="6307"/>
                </a:lnTo>
                <a:lnTo>
                  <a:pt x="11919" y="6964"/>
                </a:lnTo>
                <a:lnTo>
                  <a:pt x="7900" y="4457"/>
                </a:lnTo>
                <a:lnTo>
                  <a:pt x="8974" y="119"/>
                </a:lnTo>
                <a:lnTo>
                  <a:pt x="6348" y="3681"/>
                </a:lnTo>
                <a:lnTo>
                  <a:pt x="32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112;p77">
            <a:extLst>
              <a:ext uri="{FF2B5EF4-FFF2-40B4-BE49-F238E27FC236}">
                <a16:creationId xmlns:a16="http://schemas.microsoft.com/office/drawing/2014/main" id="{2C4B42B9-3C90-4803-A2AF-3DCFAB407E52}"/>
              </a:ext>
            </a:extLst>
          </p:cNvPr>
          <p:cNvGrpSpPr/>
          <p:nvPr/>
        </p:nvGrpSpPr>
        <p:grpSpPr>
          <a:xfrm>
            <a:off x="212637" y="2673825"/>
            <a:ext cx="1959041" cy="208784"/>
            <a:chOff x="6336019" y="3733725"/>
            <a:chExt cx="2566206" cy="351310"/>
          </a:xfrm>
        </p:grpSpPr>
        <p:sp>
          <p:nvSpPr>
            <p:cNvPr id="56" name="Google Shape;5113;p77">
              <a:extLst>
                <a:ext uri="{FF2B5EF4-FFF2-40B4-BE49-F238E27FC236}">
                  <a16:creationId xmlns:a16="http://schemas.microsoft.com/office/drawing/2014/main" id="{0A9840FF-6C09-4246-A03B-2C558F7A77E9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114;p77">
              <a:extLst>
                <a:ext uri="{FF2B5EF4-FFF2-40B4-BE49-F238E27FC236}">
                  <a16:creationId xmlns:a16="http://schemas.microsoft.com/office/drawing/2014/main" id="{ADB038A1-3E47-41B6-B7EC-B25112287B71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115;p77">
              <a:extLst>
                <a:ext uri="{FF2B5EF4-FFF2-40B4-BE49-F238E27FC236}">
                  <a16:creationId xmlns:a16="http://schemas.microsoft.com/office/drawing/2014/main" id="{028BBC16-4403-4CE8-AC95-720F35F3DC24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116;p77">
              <a:extLst>
                <a:ext uri="{FF2B5EF4-FFF2-40B4-BE49-F238E27FC236}">
                  <a16:creationId xmlns:a16="http://schemas.microsoft.com/office/drawing/2014/main" id="{EDF36757-606E-44B7-BCA8-5BF4F66B25A4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2742;p34">
            <a:extLst>
              <a:ext uri="{FF2B5EF4-FFF2-40B4-BE49-F238E27FC236}">
                <a16:creationId xmlns:a16="http://schemas.microsoft.com/office/drawing/2014/main" id="{4CCA4044-C8B8-4925-B0B6-E1DFEA60058F}"/>
              </a:ext>
            </a:extLst>
          </p:cNvPr>
          <p:cNvSpPr txBox="1">
            <a:spLocks/>
          </p:cNvSpPr>
          <p:nvPr/>
        </p:nvSpPr>
        <p:spPr>
          <a:xfrm>
            <a:off x="6566510" y="2163862"/>
            <a:ext cx="2195054" cy="594442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bg-BG" sz="1400" dirty="0">
                <a:solidFill>
                  <a:schemeClr val="tx2"/>
                </a:solidFill>
              </a:rPr>
              <a:t>ИТ кариера, </a:t>
            </a:r>
            <a:r>
              <a:rPr lang="en-US" sz="1400" dirty="0" err="1">
                <a:solidFill>
                  <a:schemeClr val="tx2"/>
                </a:solidFill>
              </a:rPr>
              <a:t>SoftUni</a:t>
            </a:r>
            <a:endParaRPr lang="en-US" sz="1400" dirty="0">
              <a:solidFill>
                <a:schemeClr val="tx2"/>
              </a:solidFill>
            </a:endParaRPr>
          </a:p>
          <a:p>
            <a:pPr marL="0" indent="0"/>
            <a:r>
              <a:rPr lang="bg-BG" sz="1400" dirty="0">
                <a:solidFill>
                  <a:schemeClr val="tx2"/>
                </a:solidFill>
              </a:rPr>
              <a:t>Разработка на софтуер</a:t>
            </a:r>
          </a:p>
        </p:txBody>
      </p:sp>
      <p:grpSp>
        <p:nvGrpSpPr>
          <p:cNvPr id="64" name="Google Shape;5112;p77">
            <a:extLst>
              <a:ext uri="{FF2B5EF4-FFF2-40B4-BE49-F238E27FC236}">
                <a16:creationId xmlns:a16="http://schemas.microsoft.com/office/drawing/2014/main" id="{EC59F5A2-810B-4A13-8C1E-7E339B06F96E}"/>
              </a:ext>
            </a:extLst>
          </p:cNvPr>
          <p:cNvGrpSpPr/>
          <p:nvPr/>
        </p:nvGrpSpPr>
        <p:grpSpPr>
          <a:xfrm flipH="1">
            <a:off x="6920747" y="1901685"/>
            <a:ext cx="1939565" cy="208778"/>
            <a:chOff x="6336019" y="3733725"/>
            <a:chExt cx="2566206" cy="351310"/>
          </a:xfrm>
        </p:grpSpPr>
        <p:sp>
          <p:nvSpPr>
            <p:cNvPr id="65" name="Google Shape;5113;p77">
              <a:extLst>
                <a:ext uri="{FF2B5EF4-FFF2-40B4-BE49-F238E27FC236}">
                  <a16:creationId xmlns:a16="http://schemas.microsoft.com/office/drawing/2014/main" id="{5C3E2F8D-9860-4A32-BBF2-EDC5EAC32293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114;p77">
              <a:extLst>
                <a:ext uri="{FF2B5EF4-FFF2-40B4-BE49-F238E27FC236}">
                  <a16:creationId xmlns:a16="http://schemas.microsoft.com/office/drawing/2014/main" id="{0A8C8C98-8735-4228-B0CE-2A27F58888F1}"/>
                </a:ext>
              </a:extLst>
            </p:cNvPr>
            <p:cNvSpPr/>
            <p:nvPr/>
          </p:nvSpPr>
          <p:spPr>
            <a:xfrm>
              <a:off x="8098526" y="3733728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115;p77">
              <a:extLst>
                <a:ext uri="{FF2B5EF4-FFF2-40B4-BE49-F238E27FC236}">
                  <a16:creationId xmlns:a16="http://schemas.microsoft.com/office/drawing/2014/main" id="{C997C844-8E4D-4E5F-A64C-9B900FB8195D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116;p77">
              <a:extLst>
                <a:ext uri="{FF2B5EF4-FFF2-40B4-BE49-F238E27FC236}">
                  <a16:creationId xmlns:a16="http://schemas.microsoft.com/office/drawing/2014/main" id="{76FAEBC2-FF0B-4A21-B000-68494DB4AD8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chemeClr val="accent4">
                  <a:lumMod val="2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" name="Google Shape;2742;p34">
            <a:extLst>
              <a:ext uri="{FF2B5EF4-FFF2-40B4-BE49-F238E27FC236}">
                <a16:creationId xmlns:a16="http://schemas.microsoft.com/office/drawing/2014/main" id="{5602ED09-DC76-4EBD-939A-1CAC2C12C503}"/>
              </a:ext>
            </a:extLst>
          </p:cNvPr>
          <p:cNvSpPr txBox="1">
            <a:spLocks/>
          </p:cNvSpPr>
          <p:nvPr/>
        </p:nvSpPr>
        <p:spPr>
          <a:xfrm>
            <a:off x="673284" y="2944891"/>
            <a:ext cx="1885050" cy="375826"/>
          </a:xfrm>
          <a:prstGeom prst="roundRect">
            <a:avLst/>
          </a:prstGeom>
          <a:solidFill>
            <a:schemeClr val="accent1">
              <a:alpha val="7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1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arela Round"/>
              <a:buNone/>
              <a:defRPr sz="28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en-US" sz="1400" dirty="0">
                <a:solidFill>
                  <a:schemeClr val="tx2"/>
                </a:solidFill>
              </a:rPr>
              <a:t>2022,</a:t>
            </a:r>
            <a:r>
              <a:rPr lang="bg-BG" sz="1400" dirty="0">
                <a:solidFill>
                  <a:schemeClr val="tx2"/>
                </a:solidFill>
              </a:rPr>
              <a:t> гр.Разград</a:t>
            </a:r>
          </a:p>
        </p:txBody>
      </p:sp>
      <p:pic>
        <p:nvPicPr>
          <p:cNvPr id="9" name="Picture 8" descr="A picture containing text, orange, lamp&#10;&#10;Description automatically generated">
            <a:extLst>
              <a:ext uri="{FF2B5EF4-FFF2-40B4-BE49-F238E27FC236}">
                <a16:creationId xmlns:a16="http://schemas.microsoft.com/office/drawing/2014/main" id="{F424BDFF-4D7A-4057-AE5E-4DAC4DC3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819" y="1423481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2" grpId="0" build="p" animBg="1"/>
      <p:bldP spid="2743" grpId="0"/>
      <p:bldP spid="2744" grpId="0" animBg="1"/>
      <p:bldP spid="63" grpId="0" animBg="1"/>
      <p:bldP spid="6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96426-78E3-4BCA-A634-8792C844E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376871" cy="3290400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Използва се </a:t>
            </a:r>
            <a:r>
              <a:rPr lang="en-US" sz="1600" dirty="0"/>
              <a:t>Code-First</a:t>
            </a:r>
            <a:r>
              <a:rPr lang="bg-BG" sz="1600" dirty="0"/>
              <a:t> принципа.</a:t>
            </a:r>
          </a:p>
          <a:p>
            <a:pPr marL="152400" indent="0">
              <a:buNone/>
            </a:pPr>
            <a:endParaRPr lang="bg-BG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В </a:t>
            </a:r>
            <a:r>
              <a:rPr lang="en-US" sz="1600" dirty="0"/>
              <a:t>MySQL Workbench</a:t>
            </a:r>
            <a:r>
              <a:rPr lang="bg-BG" sz="1600" dirty="0"/>
              <a:t> се създават пет основни таблици чрез ентититата, написани във </a:t>
            </a:r>
            <a:r>
              <a:rPr lang="en-US" sz="1600" dirty="0"/>
              <a:t>Visual Studio</a:t>
            </a:r>
            <a:r>
              <a:rPr lang="bg-BG" sz="1600" dirty="0"/>
              <a:t> кода.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D0ED59-C776-4D28-BAD1-5FB42FF2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базата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BC81E-98DB-4E85-8F63-B43740CE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90" y="1243050"/>
            <a:ext cx="3834510" cy="304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13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8D54E6-DE04-4B69-A17E-04E354C3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710700" cy="3290400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Слоят за данни се състои от папка </a:t>
            </a:r>
            <a:r>
              <a:rPr lang="en-US" sz="1600" dirty="0"/>
              <a:t>Model</a:t>
            </a:r>
            <a:r>
              <a:rPr lang="bg-BG" sz="1600" dirty="0"/>
              <a:t> и </a:t>
            </a:r>
            <a:r>
              <a:rPr lang="en-US" sz="1600" dirty="0" err="1"/>
              <a:t>CarHouseContext.cs</a:t>
            </a:r>
            <a:r>
              <a:rPr lang="en-US" sz="1600" dirty="0"/>
              <a:t>.</a:t>
            </a:r>
            <a:endParaRPr lang="bg-BG" sz="1600" dirty="0"/>
          </a:p>
          <a:p>
            <a:pPr marL="152400" indent="0">
              <a:buNone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Папка </a:t>
            </a:r>
            <a:r>
              <a:rPr lang="en-US" sz="1600" dirty="0"/>
              <a:t>Model</a:t>
            </a:r>
            <a:r>
              <a:rPr lang="bg-BG" sz="1600" dirty="0"/>
              <a:t> съдържа ентититата, 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Класът </a:t>
            </a:r>
            <a:r>
              <a:rPr lang="en-US" sz="1600" dirty="0" err="1"/>
              <a:t>CarHouseContext</a:t>
            </a:r>
            <a:r>
              <a:rPr lang="bg-BG" sz="1600" dirty="0"/>
              <a:t> наследява </a:t>
            </a:r>
            <a:r>
              <a:rPr lang="en-US" sz="1600" dirty="0" err="1"/>
              <a:t>DbContext</a:t>
            </a:r>
            <a:r>
              <a:rPr lang="bg-BG" sz="1600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FDADE-AF49-4876-BF4B-151DDA1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за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51EEF-4DE9-49D0-B555-19A9F77A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36" y="1538614"/>
            <a:ext cx="3115701" cy="25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6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A4A090-B807-40F0-8ED9-CA2D2EDC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Car.cs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9B801-9149-42AB-A8B8-B77F40D13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581" y="1109577"/>
            <a:ext cx="4459009" cy="34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50A3-9D8F-42E8-8B99-B41D5134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Brand.cs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DB5A6-7CD2-4286-8759-7593CB60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38" y="1566476"/>
            <a:ext cx="6697324" cy="24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9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954E-6B43-466A-A9FE-3B5BB7DF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Modell.cs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6EAEEB-1D51-42ED-9A0E-AD8D18DD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41" y="1541760"/>
            <a:ext cx="6950117" cy="243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8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20E0-FD97-4C46-9165-730DE415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Client.cs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38470-2B67-431D-9D94-74F16E84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79" y="1426076"/>
            <a:ext cx="6034042" cy="281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A6A4-DB69-4A17-A244-A1C96C0E0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Order.cs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AA5D9-D4CF-440E-8605-63681E32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80" y="1380242"/>
            <a:ext cx="565864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7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4EE94-F9EA-4BF4-9DC3-95C24363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710700" cy="3290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Слоят за данни се състои от </a:t>
            </a:r>
            <a:r>
              <a:rPr lang="en-US" sz="1600" dirty="0" err="1"/>
              <a:t>CarHouseBusiness.cs</a:t>
            </a:r>
            <a:r>
              <a:rPr lang="bg-BG" sz="1600" dirty="0"/>
              <a:t>. </a:t>
            </a:r>
          </a:p>
          <a:p>
            <a:pPr marL="152400" indent="0">
              <a:buNone/>
            </a:pPr>
            <a:endParaRPr lang="bg-BG" sz="1600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В класа са описани методи, с които работи приложението.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C8AC79-1DD1-424F-AEAE-5E47658E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Бизнес логика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87D50-D4A5-4682-A9D7-3744806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81" y="1355713"/>
            <a:ext cx="3398543" cy="755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16751A-70C7-4996-AE13-7AFB974E78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977"/>
          <a:stretch/>
        </p:blipFill>
        <p:spPr>
          <a:xfrm>
            <a:off x="4381014" y="2223607"/>
            <a:ext cx="3825678" cy="2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B895C5-CBD7-4246-B619-EC5469AB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2987834" cy="3290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Презентационния слой се състои от клас </a:t>
            </a:r>
            <a:r>
              <a:rPr lang="en-US" sz="1600" dirty="0" err="1"/>
              <a:t>Display.cs</a:t>
            </a:r>
            <a:r>
              <a:rPr lang="bg-BG" sz="1600" dirty="0"/>
              <a:t>, който потребителят ще вижда при всяко стартиране на приложението.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FBDCD2-76D3-48B6-B283-34D48125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E8F98-7CEA-4F75-8479-4D17919D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74" y="1390613"/>
            <a:ext cx="2421227" cy="721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A1B44-730E-4742-9324-419B5DAAD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815" y="2235201"/>
            <a:ext cx="4094747" cy="22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6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A5DBAA-7B20-4C35-81F2-4885C95B6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710700" cy="3290400"/>
          </a:xfrm>
        </p:spPr>
        <p:txBody>
          <a:bodyPr/>
          <a:lstStyle/>
          <a:p>
            <a:pPr marL="152400" indent="0">
              <a:buNone/>
            </a:pPr>
            <a:r>
              <a:rPr lang="bg-BG" sz="1600" dirty="0"/>
              <a:t>Реализирани методи са: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Add() – </a:t>
            </a:r>
            <a:r>
              <a:rPr lang="bg-BG" sz="1600" dirty="0"/>
              <a:t>метод за въвеждане на нова информация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Update() </a:t>
            </a:r>
            <a:r>
              <a:rPr lang="bg-BG" sz="1600" dirty="0"/>
              <a:t>– метод за редактиране на съществуваща информация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Delete() – </a:t>
            </a:r>
            <a:r>
              <a:rPr lang="bg-BG" sz="1600" dirty="0"/>
              <a:t>метод за зитриване по </a:t>
            </a:r>
            <a:r>
              <a:rPr lang="en-US" sz="1600" dirty="0"/>
              <a:t>ID</a:t>
            </a:r>
            <a:endParaRPr lang="bg-BG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Fetch()</a:t>
            </a:r>
            <a:r>
              <a:rPr lang="bg-BG" sz="1600" dirty="0"/>
              <a:t> – метод за визуализиране на запис по </a:t>
            </a:r>
            <a:r>
              <a:rPr lang="en-US" sz="1600" dirty="0"/>
              <a:t>ID</a:t>
            </a:r>
            <a:endParaRPr lang="bg-BG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ListAll</a:t>
            </a:r>
            <a:r>
              <a:rPr lang="en-US" sz="1600" dirty="0"/>
              <a:t>() – </a:t>
            </a:r>
            <a:r>
              <a:rPr lang="bg-BG" sz="1600" dirty="0"/>
              <a:t>метод за извеждане на цялата информация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F3CB1-E388-451E-BDD3-2661002A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026A7-7BF5-46C0-900F-D2E05300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283" y="1786657"/>
            <a:ext cx="2881781" cy="35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CD6B9F-FDC2-4C31-A16C-ED7E4B57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284" y="2249932"/>
            <a:ext cx="2881781" cy="351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38C86C-0A26-4CED-B48A-A5A031D1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283" y="2712710"/>
            <a:ext cx="2881781" cy="351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2E2C7D-050B-4AEC-8B02-5901EBC13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8283" y="3175488"/>
            <a:ext cx="2881781" cy="351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DD3A5F-C131-4A4F-9AA5-41D2F0C9F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8283" y="3625199"/>
            <a:ext cx="2881781" cy="35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5638;p78">
            <a:extLst>
              <a:ext uri="{FF2B5EF4-FFF2-40B4-BE49-F238E27FC236}">
                <a16:creationId xmlns:a16="http://schemas.microsoft.com/office/drawing/2014/main" id="{509B8985-B80B-4256-8D98-B21FFC39991A}"/>
              </a:ext>
            </a:extLst>
          </p:cNvPr>
          <p:cNvGrpSpPr/>
          <p:nvPr/>
        </p:nvGrpSpPr>
        <p:grpSpPr>
          <a:xfrm>
            <a:off x="1803174" y="1171886"/>
            <a:ext cx="5537652" cy="2886565"/>
            <a:chOff x="238125" y="1038125"/>
            <a:chExt cx="7146800" cy="3633625"/>
          </a:xfrm>
          <a:solidFill>
            <a:schemeClr val="accent2">
              <a:lumMod val="90000"/>
            </a:schemeClr>
          </a:solidFill>
        </p:grpSpPr>
        <p:sp>
          <p:nvSpPr>
            <p:cNvPr id="23" name="Google Shape;5639;p78">
              <a:extLst>
                <a:ext uri="{FF2B5EF4-FFF2-40B4-BE49-F238E27FC236}">
                  <a16:creationId xmlns:a16="http://schemas.microsoft.com/office/drawing/2014/main" id="{67AD22CB-AC89-428C-9D09-4B680A2EAE0D}"/>
                </a:ext>
              </a:extLst>
            </p:cNvPr>
            <p:cNvSpPr/>
            <p:nvPr/>
          </p:nvSpPr>
          <p:spPr>
            <a:xfrm>
              <a:off x="62561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40;p78">
              <a:extLst>
                <a:ext uri="{FF2B5EF4-FFF2-40B4-BE49-F238E27FC236}">
                  <a16:creationId xmlns:a16="http://schemas.microsoft.com/office/drawing/2014/main" id="{65AE77CD-DED5-4E39-8931-0F8BC8E7FFB3}"/>
                </a:ext>
              </a:extLst>
            </p:cNvPr>
            <p:cNvSpPr/>
            <p:nvPr/>
          </p:nvSpPr>
          <p:spPr>
            <a:xfrm>
              <a:off x="62561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641;p78">
              <a:extLst>
                <a:ext uri="{FF2B5EF4-FFF2-40B4-BE49-F238E27FC236}">
                  <a16:creationId xmlns:a16="http://schemas.microsoft.com/office/drawing/2014/main" id="{8269AD8D-AF37-44FB-80C0-5C8F20904984}"/>
                </a:ext>
              </a:extLst>
            </p:cNvPr>
            <p:cNvSpPr/>
            <p:nvPr/>
          </p:nvSpPr>
          <p:spPr>
            <a:xfrm>
              <a:off x="625615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42;p78">
              <a:extLst>
                <a:ext uri="{FF2B5EF4-FFF2-40B4-BE49-F238E27FC236}">
                  <a16:creationId xmlns:a16="http://schemas.microsoft.com/office/drawing/2014/main" id="{73F3CFDA-D42D-49F2-98CF-F210DB8796A4}"/>
                </a:ext>
              </a:extLst>
            </p:cNvPr>
            <p:cNvSpPr/>
            <p:nvPr/>
          </p:nvSpPr>
          <p:spPr>
            <a:xfrm>
              <a:off x="63323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43;p78">
              <a:extLst>
                <a:ext uri="{FF2B5EF4-FFF2-40B4-BE49-F238E27FC236}">
                  <a16:creationId xmlns:a16="http://schemas.microsoft.com/office/drawing/2014/main" id="{BDDEE2AF-05F6-421B-81FA-60CF021001E7}"/>
                </a:ext>
              </a:extLst>
            </p:cNvPr>
            <p:cNvSpPr/>
            <p:nvPr/>
          </p:nvSpPr>
          <p:spPr>
            <a:xfrm>
              <a:off x="63323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44;p78">
              <a:extLst>
                <a:ext uri="{FF2B5EF4-FFF2-40B4-BE49-F238E27FC236}">
                  <a16:creationId xmlns:a16="http://schemas.microsoft.com/office/drawing/2014/main" id="{0F22A88D-5FB0-4B80-8E1F-EA5D2D07672B}"/>
                </a:ext>
              </a:extLst>
            </p:cNvPr>
            <p:cNvSpPr/>
            <p:nvPr/>
          </p:nvSpPr>
          <p:spPr>
            <a:xfrm>
              <a:off x="64083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45;p78">
              <a:extLst>
                <a:ext uri="{FF2B5EF4-FFF2-40B4-BE49-F238E27FC236}">
                  <a16:creationId xmlns:a16="http://schemas.microsoft.com/office/drawing/2014/main" id="{56AF1AB5-E5AC-42E3-9433-D93ADD6EA3EC}"/>
                </a:ext>
              </a:extLst>
            </p:cNvPr>
            <p:cNvSpPr/>
            <p:nvPr/>
          </p:nvSpPr>
          <p:spPr>
            <a:xfrm>
              <a:off x="64083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46;p78">
              <a:extLst>
                <a:ext uri="{FF2B5EF4-FFF2-40B4-BE49-F238E27FC236}">
                  <a16:creationId xmlns:a16="http://schemas.microsoft.com/office/drawing/2014/main" id="{2F397453-321E-4AE6-97E7-E6C2654D7443}"/>
                </a:ext>
              </a:extLst>
            </p:cNvPr>
            <p:cNvSpPr/>
            <p:nvPr/>
          </p:nvSpPr>
          <p:spPr>
            <a:xfrm>
              <a:off x="64083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47;p78">
              <a:extLst>
                <a:ext uri="{FF2B5EF4-FFF2-40B4-BE49-F238E27FC236}">
                  <a16:creationId xmlns:a16="http://schemas.microsoft.com/office/drawing/2014/main" id="{88EF9B08-9243-4F18-A5B1-807C35310F03}"/>
                </a:ext>
              </a:extLst>
            </p:cNvPr>
            <p:cNvSpPr/>
            <p:nvPr/>
          </p:nvSpPr>
          <p:spPr>
            <a:xfrm>
              <a:off x="64845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48;p78">
              <a:extLst>
                <a:ext uri="{FF2B5EF4-FFF2-40B4-BE49-F238E27FC236}">
                  <a16:creationId xmlns:a16="http://schemas.microsoft.com/office/drawing/2014/main" id="{87890ACE-7AEB-4FE3-BF0C-70644071A17B}"/>
                </a:ext>
              </a:extLst>
            </p:cNvPr>
            <p:cNvSpPr/>
            <p:nvPr/>
          </p:nvSpPr>
          <p:spPr>
            <a:xfrm>
              <a:off x="64845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49;p78">
              <a:extLst>
                <a:ext uri="{FF2B5EF4-FFF2-40B4-BE49-F238E27FC236}">
                  <a16:creationId xmlns:a16="http://schemas.microsoft.com/office/drawing/2014/main" id="{9D80BA32-1583-4531-BBBF-45DD15E1FF71}"/>
                </a:ext>
              </a:extLst>
            </p:cNvPr>
            <p:cNvSpPr/>
            <p:nvPr/>
          </p:nvSpPr>
          <p:spPr>
            <a:xfrm>
              <a:off x="648457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50;p78">
              <a:extLst>
                <a:ext uri="{FF2B5EF4-FFF2-40B4-BE49-F238E27FC236}">
                  <a16:creationId xmlns:a16="http://schemas.microsoft.com/office/drawing/2014/main" id="{B3394D39-F8DA-4019-8BAD-74BB91B7A1FA}"/>
                </a:ext>
              </a:extLst>
            </p:cNvPr>
            <p:cNvSpPr/>
            <p:nvPr/>
          </p:nvSpPr>
          <p:spPr>
            <a:xfrm>
              <a:off x="64845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1;p78">
              <a:extLst>
                <a:ext uri="{FF2B5EF4-FFF2-40B4-BE49-F238E27FC236}">
                  <a16:creationId xmlns:a16="http://schemas.microsoft.com/office/drawing/2014/main" id="{6511587D-CBEE-4B9C-BA88-589C581FFC59}"/>
                </a:ext>
              </a:extLst>
            </p:cNvPr>
            <p:cNvSpPr/>
            <p:nvPr/>
          </p:nvSpPr>
          <p:spPr>
            <a:xfrm>
              <a:off x="64845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52;p78">
              <a:extLst>
                <a:ext uri="{FF2B5EF4-FFF2-40B4-BE49-F238E27FC236}">
                  <a16:creationId xmlns:a16="http://schemas.microsoft.com/office/drawing/2014/main" id="{C62A1657-76FA-40FD-BC50-B3765C8378B2}"/>
                </a:ext>
              </a:extLst>
            </p:cNvPr>
            <p:cNvSpPr/>
            <p:nvPr/>
          </p:nvSpPr>
          <p:spPr>
            <a:xfrm>
              <a:off x="663842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53;p78">
              <a:extLst>
                <a:ext uri="{FF2B5EF4-FFF2-40B4-BE49-F238E27FC236}">
                  <a16:creationId xmlns:a16="http://schemas.microsoft.com/office/drawing/2014/main" id="{161EEF85-9911-4027-A5BE-B229A269D87D}"/>
                </a:ext>
              </a:extLst>
            </p:cNvPr>
            <p:cNvSpPr/>
            <p:nvPr/>
          </p:nvSpPr>
          <p:spPr>
            <a:xfrm>
              <a:off x="66384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54;p78">
              <a:extLst>
                <a:ext uri="{FF2B5EF4-FFF2-40B4-BE49-F238E27FC236}">
                  <a16:creationId xmlns:a16="http://schemas.microsoft.com/office/drawing/2014/main" id="{10ADCED5-5F9F-4690-8C85-768312FB200F}"/>
                </a:ext>
              </a:extLst>
            </p:cNvPr>
            <p:cNvSpPr/>
            <p:nvPr/>
          </p:nvSpPr>
          <p:spPr>
            <a:xfrm>
              <a:off x="6638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55;p78">
              <a:extLst>
                <a:ext uri="{FF2B5EF4-FFF2-40B4-BE49-F238E27FC236}">
                  <a16:creationId xmlns:a16="http://schemas.microsoft.com/office/drawing/2014/main" id="{D88F65C6-C384-43E3-9657-DF0992BB87C8}"/>
                </a:ext>
              </a:extLst>
            </p:cNvPr>
            <p:cNvSpPr/>
            <p:nvPr/>
          </p:nvSpPr>
          <p:spPr>
            <a:xfrm>
              <a:off x="6638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56;p78">
              <a:extLst>
                <a:ext uri="{FF2B5EF4-FFF2-40B4-BE49-F238E27FC236}">
                  <a16:creationId xmlns:a16="http://schemas.microsoft.com/office/drawing/2014/main" id="{0786446F-EEB0-4369-AAA5-FD2FFE1E1675}"/>
                </a:ext>
              </a:extLst>
            </p:cNvPr>
            <p:cNvSpPr/>
            <p:nvPr/>
          </p:nvSpPr>
          <p:spPr>
            <a:xfrm>
              <a:off x="6638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57;p78">
              <a:extLst>
                <a:ext uri="{FF2B5EF4-FFF2-40B4-BE49-F238E27FC236}">
                  <a16:creationId xmlns:a16="http://schemas.microsoft.com/office/drawing/2014/main" id="{DAB7F79B-DDF7-4805-93E7-47A22FFBA8CD}"/>
                </a:ext>
              </a:extLst>
            </p:cNvPr>
            <p:cNvSpPr/>
            <p:nvPr/>
          </p:nvSpPr>
          <p:spPr>
            <a:xfrm>
              <a:off x="67154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58;p78">
              <a:extLst>
                <a:ext uri="{FF2B5EF4-FFF2-40B4-BE49-F238E27FC236}">
                  <a16:creationId xmlns:a16="http://schemas.microsoft.com/office/drawing/2014/main" id="{2D8661DA-6A9F-44D3-93CD-50A07AB997CA}"/>
                </a:ext>
              </a:extLst>
            </p:cNvPr>
            <p:cNvSpPr/>
            <p:nvPr/>
          </p:nvSpPr>
          <p:spPr>
            <a:xfrm>
              <a:off x="67154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59;p78">
              <a:extLst>
                <a:ext uri="{FF2B5EF4-FFF2-40B4-BE49-F238E27FC236}">
                  <a16:creationId xmlns:a16="http://schemas.microsoft.com/office/drawing/2014/main" id="{91C3923B-A47F-41BC-BF21-4968FC1E35FD}"/>
                </a:ext>
              </a:extLst>
            </p:cNvPr>
            <p:cNvSpPr/>
            <p:nvPr/>
          </p:nvSpPr>
          <p:spPr>
            <a:xfrm>
              <a:off x="67154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60;p78">
              <a:extLst>
                <a:ext uri="{FF2B5EF4-FFF2-40B4-BE49-F238E27FC236}">
                  <a16:creationId xmlns:a16="http://schemas.microsoft.com/office/drawing/2014/main" id="{BA7178FB-6B0B-4734-B9A6-DFA4025CC569}"/>
                </a:ext>
              </a:extLst>
            </p:cNvPr>
            <p:cNvSpPr/>
            <p:nvPr/>
          </p:nvSpPr>
          <p:spPr>
            <a:xfrm>
              <a:off x="64083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661;p78">
              <a:extLst>
                <a:ext uri="{FF2B5EF4-FFF2-40B4-BE49-F238E27FC236}">
                  <a16:creationId xmlns:a16="http://schemas.microsoft.com/office/drawing/2014/main" id="{E80663C5-F54F-4490-9987-CE6ABBA05017}"/>
                </a:ext>
              </a:extLst>
            </p:cNvPr>
            <p:cNvSpPr/>
            <p:nvPr/>
          </p:nvSpPr>
          <p:spPr>
            <a:xfrm>
              <a:off x="63323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662;p78">
              <a:extLst>
                <a:ext uri="{FF2B5EF4-FFF2-40B4-BE49-F238E27FC236}">
                  <a16:creationId xmlns:a16="http://schemas.microsoft.com/office/drawing/2014/main" id="{8EB427C3-A7B3-4E15-B70D-236F8C9860F6}"/>
                </a:ext>
              </a:extLst>
            </p:cNvPr>
            <p:cNvSpPr/>
            <p:nvPr/>
          </p:nvSpPr>
          <p:spPr>
            <a:xfrm>
              <a:off x="625615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63;p78">
              <a:extLst>
                <a:ext uri="{FF2B5EF4-FFF2-40B4-BE49-F238E27FC236}">
                  <a16:creationId xmlns:a16="http://schemas.microsoft.com/office/drawing/2014/main" id="{DC41A1AE-2CD2-4CB6-ABF0-1D771B621744}"/>
                </a:ext>
              </a:extLst>
            </p:cNvPr>
            <p:cNvSpPr/>
            <p:nvPr/>
          </p:nvSpPr>
          <p:spPr>
            <a:xfrm>
              <a:off x="59514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64;p78">
              <a:extLst>
                <a:ext uri="{FF2B5EF4-FFF2-40B4-BE49-F238E27FC236}">
                  <a16:creationId xmlns:a16="http://schemas.microsoft.com/office/drawing/2014/main" id="{D964EA64-919C-42A5-8C98-D690BC9C2A65}"/>
                </a:ext>
              </a:extLst>
            </p:cNvPr>
            <p:cNvSpPr/>
            <p:nvPr/>
          </p:nvSpPr>
          <p:spPr>
            <a:xfrm>
              <a:off x="59514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65;p78">
              <a:extLst>
                <a:ext uri="{FF2B5EF4-FFF2-40B4-BE49-F238E27FC236}">
                  <a16:creationId xmlns:a16="http://schemas.microsoft.com/office/drawing/2014/main" id="{2785A56C-285D-4B5A-9FBE-F90478F57CF0}"/>
                </a:ext>
              </a:extLst>
            </p:cNvPr>
            <p:cNvSpPr/>
            <p:nvPr/>
          </p:nvSpPr>
          <p:spPr>
            <a:xfrm>
              <a:off x="602750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66;p78">
              <a:extLst>
                <a:ext uri="{FF2B5EF4-FFF2-40B4-BE49-F238E27FC236}">
                  <a16:creationId xmlns:a16="http://schemas.microsoft.com/office/drawing/2014/main" id="{20A6EFD9-E77A-4873-82B7-7EAACF593882}"/>
                </a:ext>
              </a:extLst>
            </p:cNvPr>
            <p:cNvSpPr/>
            <p:nvPr/>
          </p:nvSpPr>
          <p:spPr>
            <a:xfrm>
              <a:off x="602750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67;p78">
              <a:extLst>
                <a:ext uri="{FF2B5EF4-FFF2-40B4-BE49-F238E27FC236}">
                  <a16:creationId xmlns:a16="http://schemas.microsoft.com/office/drawing/2014/main" id="{7B1286DE-3747-4E3A-AD35-ABE51451463F}"/>
                </a:ext>
              </a:extLst>
            </p:cNvPr>
            <p:cNvSpPr/>
            <p:nvPr/>
          </p:nvSpPr>
          <p:spPr>
            <a:xfrm>
              <a:off x="60275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68;p78">
              <a:extLst>
                <a:ext uri="{FF2B5EF4-FFF2-40B4-BE49-F238E27FC236}">
                  <a16:creationId xmlns:a16="http://schemas.microsoft.com/office/drawing/2014/main" id="{C1F83AEA-724E-4FA1-A152-4F40BBD92880}"/>
                </a:ext>
              </a:extLst>
            </p:cNvPr>
            <p:cNvSpPr/>
            <p:nvPr/>
          </p:nvSpPr>
          <p:spPr>
            <a:xfrm>
              <a:off x="61037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69;p78">
              <a:extLst>
                <a:ext uri="{FF2B5EF4-FFF2-40B4-BE49-F238E27FC236}">
                  <a16:creationId xmlns:a16="http://schemas.microsoft.com/office/drawing/2014/main" id="{E80B699F-83CD-4268-9432-80B4B60D2A71}"/>
                </a:ext>
              </a:extLst>
            </p:cNvPr>
            <p:cNvSpPr/>
            <p:nvPr/>
          </p:nvSpPr>
          <p:spPr>
            <a:xfrm>
              <a:off x="6103700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70;p78">
              <a:extLst>
                <a:ext uri="{FF2B5EF4-FFF2-40B4-BE49-F238E27FC236}">
                  <a16:creationId xmlns:a16="http://schemas.microsoft.com/office/drawing/2014/main" id="{1E0C2D38-D107-4808-8D6D-103734FFFC46}"/>
                </a:ext>
              </a:extLst>
            </p:cNvPr>
            <p:cNvSpPr/>
            <p:nvPr/>
          </p:nvSpPr>
          <p:spPr>
            <a:xfrm>
              <a:off x="610370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71;p78">
              <a:extLst>
                <a:ext uri="{FF2B5EF4-FFF2-40B4-BE49-F238E27FC236}">
                  <a16:creationId xmlns:a16="http://schemas.microsoft.com/office/drawing/2014/main" id="{75A1140D-8D02-4074-B5C3-86865D66C075}"/>
                </a:ext>
              </a:extLst>
            </p:cNvPr>
            <p:cNvSpPr/>
            <p:nvPr/>
          </p:nvSpPr>
          <p:spPr>
            <a:xfrm>
              <a:off x="610370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72;p78">
              <a:extLst>
                <a:ext uri="{FF2B5EF4-FFF2-40B4-BE49-F238E27FC236}">
                  <a16:creationId xmlns:a16="http://schemas.microsoft.com/office/drawing/2014/main" id="{1AB56BD9-FE4A-42E0-AB42-22BC37812951}"/>
                </a:ext>
              </a:extLst>
            </p:cNvPr>
            <p:cNvSpPr/>
            <p:nvPr/>
          </p:nvSpPr>
          <p:spPr>
            <a:xfrm>
              <a:off x="6179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73;p78">
              <a:extLst>
                <a:ext uri="{FF2B5EF4-FFF2-40B4-BE49-F238E27FC236}">
                  <a16:creationId xmlns:a16="http://schemas.microsoft.com/office/drawing/2014/main" id="{C5D4001A-8B5C-401E-BA61-234AD8D0B3AC}"/>
                </a:ext>
              </a:extLst>
            </p:cNvPr>
            <p:cNvSpPr/>
            <p:nvPr/>
          </p:nvSpPr>
          <p:spPr>
            <a:xfrm>
              <a:off x="61799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74;p78">
              <a:extLst>
                <a:ext uri="{FF2B5EF4-FFF2-40B4-BE49-F238E27FC236}">
                  <a16:creationId xmlns:a16="http://schemas.microsoft.com/office/drawing/2014/main" id="{FF1E8C2A-697C-424F-9EDD-725C339FDA76}"/>
                </a:ext>
              </a:extLst>
            </p:cNvPr>
            <p:cNvSpPr/>
            <p:nvPr/>
          </p:nvSpPr>
          <p:spPr>
            <a:xfrm>
              <a:off x="61799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75;p78">
              <a:extLst>
                <a:ext uri="{FF2B5EF4-FFF2-40B4-BE49-F238E27FC236}">
                  <a16:creationId xmlns:a16="http://schemas.microsoft.com/office/drawing/2014/main" id="{0E175F3D-E2A2-4342-AAED-724A8CA31CBC}"/>
                </a:ext>
              </a:extLst>
            </p:cNvPr>
            <p:cNvSpPr/>
            <p:nvPr/>
          </p:nvSpPr>
          <p:spPr>
            <a:xfrm>
              <a:off x="61799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76;p78">
              <a:extLst>
                <a:ext uri="{FF2B5EF4-FFF2-40B4-BE49-F238E27FC236}">
                  <a16:creationId xmlns:a16="http://schemas.microsoft.com/office/drawing/2014/main" id="{501C81A9-A973-4DEB-9752-C42D6607566B}"/>
                </a:ext>
              </a:extLst>
            </p:cNvPr>
            <p:cNvSpPr/>
            <p:nvPr/>
          </p:nvSpPr>
          <p:spPr>
            <a:xfrm>
              <a:off x="61799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77;p78">
              <a:extLst>
                <a:ext uri="{FF2B5EF4-FFF2-40B4-BE49-F238E27FC236}">
                  <a16:creationId xmlns:a16="http://schemas.microsoft.com/office/drawing/2014/main" id="{CB4712B9-1CDA-4065-BB35-4401ECA65B76}"/>
                </a:ext>
              </a:extLst>
            </p:cNvPr>
            <p:cNvSpPr/>
            <p:nvPr/>
          </p:nvSpPr>
          <p:spPr>
            <a:xfrm>
              <a:off x="71703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78;p78">
              <a:extLst>
                <a:ext uri="{FF2B5EF4-FFF2-40B4-BE49-F238E27FC236}">
                  <a16:creationId xmlns:a16="http://schemas.microsoft.com/office/drawing/2014/main" id="{CDD85070-AFE8-43B5-AB4D-E2299631ED76}"/>
                </a:ext>
              </a:extLst>
            </p:cNvPr>
            <p:cNvSpPr/>
            <p:nvPr/>
          </p:nvSpPr>
          <p:spPr>
            <a:xfrm>
              <a:off x="68656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79;p78">
              <a:extLst>
                <a:ext uri="{FF2B5EF4-FFF2-40B4-BE49-F238E27FC236}">
                  <a16:creationId xmlns:a16="http://schemas.microsoft.com/office/drawing/2014/main" id="{17A5E94B-917A-465D-927F-339FB44F63BF}"/>
                </a:ext>
              </a:extLst>
            </p:cNvPr>
            <p:cNvSpPr/>
            <p:nvPr/>
          </p:nvSpPr>
          <p:spPr>
            <a:xfrm>
              <a:off x="68656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80;p78">
              <a:extLst>
                <a:ext uri="{FF2B5EF4-FFF2-40B4-BE49-F238E27FC236}">
                  <a16:creationId xmlns:a16="http://schemas.microsoft.com/office/drawing/2014/main" id="{E27A9C88-DA21-4594-A49E-BCCB60A27221}"/>
                </a:ext>
              </a:extLst>
            </p:cNvPr>
            <p:cNvSpPr/>
            <p:nvPr/>
          </p:nvSpPr>
          <p:spPr>
            <a:xfrm>
              <a:off x="69418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81;p78">
              <a:extLst>
                <a:ext uri="{FF2B5EF4-FFF2-40B4-BE49-F238E27FC236}">
                  <a16:creationId xmlns:a16="http://schemas.microsoft.com/office/drawing/2014/main" id="{14BC1514-98BC-47A8-A2C3-735017F5679E}"/>
                </a:ext>
              </a:extLst>
            </p:cNvPr>
            <p:cNvSpPr/>
            <p:nvPr/>
          </p:nvSpPr>
          <p:spPr>
            <a:xfrm>
              <a:off x="67892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82;p78">
              <a:extLst>
                <a:ext uri="{FF2B5EF4-FFF2-40B4-BE49-F238E27FC236}">
                  <a16:creationId xmlns:a16="http://schemas.microsoft.com/office/drawing/2014/main" id="{1CE5A957-4AD7-4710-BD0F-87051F92EE5A}"/>
                </a:ext>
              </a:extLst>
            </p:cNvPr>
            <p:cNvSpPr/>
            <p:nvPr/>
          </p:nvSpPr>
          <p:spPr>
            <a:xfrm>
              <a:off x="6637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83;p78">
              <a:extLst>
                <a:ext uri="{FF2B5EF4-FFF2-40B4-BE49-F238E27FC236}">
                  <a16:creationId xmlns:a16="http://schemas.microsoft.com/office/drawing/2014/main" id="{7A56E8BC-CDCB-4D24-9AE5-C89C0851E0BE}"/>
                </a:ext>
              </a:extLst>
            </p:cNvPr>
            <p:cNvSpPr/>
            <p:nvPr/>
          </p:nvSpPr>
          <p:spPr>
            <a:xfrm>
              <a:off x="625615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84;p78">
              <a:extLst>
                <a:ext uri="{FF2B5EF4-FFF2-40B4-BE49-F238E27FC236}">
                  <a16:creationId xmlns:a16="http://schemas.microsoft.com/office/drawing/2014/main" id="{1C25E984-BF0B-4ED1-8150-C988956BECE3}"/>
                </a:ext>
              </a:extLst>
            </p:cNvPr>
            <p:cNvSpPr/>
            <p:nvPr/>
          </p:nvSpPr>
          <p:spPr>
            <a:xfrm>
              <a:off x="64845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85;p78">
              <a:extLst>
                <a:ext uri="{FF2B5EF4-FFF2-40B4-BE49-F238E27FC236}">
                  <a16:creationId xmlns:a16="http://schemas.microsoft.com/office/drawing/2014/main" id="{819DEF59-5135-4657-BCFC-242912FF3A20}"/>
                </a:ext>
              </a:extLst>
            </p:cNvPr>
            <p:cNvSpPr/>
            <p:nvPr/>
          </p:nvSpPr>
          <p:spPr>
            <a:xfrm>
              <a:off x="64845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86;p78">
              <a:extLst>
                <a:ext uri="{FF2B5EF4-FFF2-40B4-BE49-F238E27FC236}">
                  <a16:creationId xmlns:a16="http://schemas.microsoft.com/office/drawing/2014/main" id="{846BC16A-5305-4418-BDD9-7E6F906FDCA2}"/>
                </a:ext>
              </a:extLst>
            </p:cNvPr>
            <p:cNvSpPr/>
            <p:nvPr/>
          </p:nvSpPr>
          <p:spPr>
            <a:xfrm>
              <a:off x="64083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87;p78">
              <a:extLst>
                <a:ext uri="{FF2B5EF4-FFF2-40B4-BE49-F238E27FC236}">
                  <a16:creationId xmlns:a16="http://schemas.microsoft.com/office/drawing/2014/main" id="{E7B5E46E-A35E-4BAC-AC5F-B80DC6F00072}"/>
                </a:ext>
              </a:extLst>
            </p:cNvPr>
            <p:cNvSpPr/>
            <p:nvPr/>
          </p:nvSpPr>
          <p:spPr>
            <a:xfrm>
              <a:off x="64083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88;p78">
              <a:extLst>
                <a:ext uri="{FF2B5EF4-FFF2-40B4-BE49-F238E27FC236}">
                  <a16:creationId xmlns:a16="http://schemas.microsoft.com/office/drawing/2014/main" id="{F7C062A8-FACE-4E84-94BE-E0AB70DBE36A}"/>
                </a:ext>
              </a:extLst>
            </p:cNvPr>
            <p:cNvSpPr/>
            <p:nvPr/>
          </p:nvSpPr>
          <p:spPr>
            <a:xfrm>
              <a:off x="63323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89;p78">
              <a:extLst>
                <a:ext uri="{FF2B5EF4-FFF2-40B4-BE49-F238E27FC236}">
                  <a16:creationId xmlns:a16="http://schemas.microsoft.com/office/drawing/2014/main" id="{AE30F842-CF40-440B-BBC6-BB8C58E6DB78}"/>
                </a:ext>
              </a:extLst>
            </p:cNvPr>
            <p:cNvSpPr/>
            <p:nvPr/>
          </p:nvSpPr>
          <p:spPr>
            <a:xfrm>
              <a:off x="63323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90;p78">
              <a:extLst>
                <a:ext uri="{FF2B5EF4-FFF2-40B4-BE49-F238E27FC236}">
                  <a16:creationId xmlns:a16="http://schemas.microsoft.com/office/drawing/2014/main" id="{3FF15EC9-4C3E-4E23-A1E9-BFBF4C9DD870}"/>
                </a:ext>
              </a:extLst>
            </p:cNvPr>
            <p:cNvSpPr/>
            <p:nvPr/>
          </p:nvSpPr>
          <p:spPr>
            <a:xfrm>
              <a:off x="70940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91;p78">
              <a:extLst>
                <a:ext uri="{FF2B5EF4-FFF2-40B4-BE49-F238E27FC236}">
                  <a16:creationId xmlns:a16="http://schemas.microsoft.com/office/drawing/2014/main" id="{1477AB27-89C2-4D33-A401-3E9B90E3F65F}"/>
                </a:ext>
              </a:extLst>
            </p:cNvPr>
            <p:cNvSpPr/>
            <p:nvPr/>
          </p:nvSpPr>
          <p:spPr>
            <a:xfrm>
              <a:off x="7017875" y="43898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92;p78">
              <a:extLst>
                <a:ext uri="{FF2B5EF4-FFF2-40B4-BE49-F238E27FC236}">
                  <a16:creationId xmlns:a16="http://schemas.microsoft.com/office/drawing/2014/main" id="{8A97D4F2-8612-463C-9594-B6D6FC2B4533}"/>
                </a:ext>
              </a:extLst>
            </p:cNvPr>
            <p:cNvSpPr/>
            <p:nvPr/>
          </p:nvSpPr>
          <p:spPr>
            <a:xfrm>
              <a:off x="7017875" y="43136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93;p78">
              <a:extLst>
                <a:ext uri="{FF2B5EF4-FFF2-40B4-BE49-F238E27FC236}">
                  <a16:creationId xmlns:a16="http://schemas.microsoft.com/office/drawing/2014/main" id="{D6467E7D-C59E-4127-BBCF-03A975E034FC}"/>
                </a:ext>
              </a:extLst>
            </p:cNvPr>
            <p:cNvSpPr/>
            <p:nvPr/>
          </p:nvSpPr>
          <p:spPr>
            <a:xfrm>
              <a:off x="69418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94;p78">
              <a:extLst>
                <a:ext uri="{FF2B5EF4-FFF2-40B4-BE49-F238E27FC236}">
                  <a16:creationId xmlns:a16="http://schemas.microsoft.com/office/drawing/2014/main" id="{A7C8BF71-4D69-43AD-B2BF-8C6F1D96901E}"/>
                </a:ext>
              </a:extLst>
            </p:cNvPr>
            <p:cNvSpPr/>
            <p:nvPr/>
          </p:nvSpPr>
          <p:spPr>
            <a:xfrm>
              <a:off x="648457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95;p78">
              <a:extLst>
                <a:ext uri="{FF2B5EF4-FFF2-40B4-BE49-F238E27FC236}">
                  <a16:creationId xmlns:a16="http://schemas.microsoft.com/office/drawing/2014/main" id="{C35349E9-AD3A-4474-A904-5004966D2296}"/>
                </a:ext>
              </a:extLst>
            </p:cNvPr>
            <p:cNvSpPr/>
            <p:nvPr/>
          </p:nvSpPr>
          <p:spPr>
            <a:xfrm>
              <a:off x="6560800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96;p78">
              <a:extLst>
                <a:ext uri="{FF2B5EF4-FFF2-40B4-BE49-F238E27FC236}">
                  <a16:creationId xmlns:a16="http://schemas.microsoft.com/office/drawing/2014/main" id="{FCA12D4B-34FA-4D83-A155-0DDE03A0150E}"/>
                </a:ext>
              </a:extLst>
            </p:cNvPr>
            <p:cNvSpPr/>
            <p:nvPr/>
          </p:nvSpPr>
          <p:spPr>
            <a:xfrm>
              <a:off x="6560800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97;p78">
              <a:extLst>
                <a:ext uri="{FF2B5EF4-FFF2-40B4-BE49-F238E27FC236}">
                  <a16:creationId xmlns:a16="http://schemas.microsoft.com/office/drawing/2014/main" id="{4E8E241B-D2CD-4465-8D30-23BDAA57139E}"/>
                </a:ext>
              </a:extLst>
            </p:cNvPr>
            <p:cNvSpPr/>
            <p:nvPr/>
          </p:nvSpPr>
          <p:spPr>
            <a:xfrm>
              <a:off x="656080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98;p78">
              <a:extLst>
                <a:ext uri="{FF2B5EF4-FFF2-40B4-BE49-F238E27FC236}">
                  <a16:creationId xmlns:a16="http://schemas.microsoft.com/office/drawing/2014/main" id="{067153B8-0DDA-4F11-8718-4FC068E262B0}"/>
                </a:ext>
              </a:extLst>
            </p:cNvPr>
            <p:cNvSpPr/>
            <p:nvPr/>
          </p:nvSpPr>
          <p:spPr>
            <a:xfrm>
              <a:off x="6560800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99;p78">
              <a:extLst>
                <a:ext uri="{FF2B5EF4-FFF2-40B4-BE49-F238E27FC236}">
                  <a16:creationId xmlns:a16="http://schemas.microsoft.com/office/drawing/2014/main" id="{DCF18DDE-68F9-4E81-8D6B-BABD9FEFE4E7}"/>
                </a:ext>
              </a:extLst>
            </p:cNvPr>
            <p:cNvSpPr/>
            <p:nvPr/>
          </p:nvSpPr>
          <p:spPr>
            <a:xfrm>
              <a:off x="6560800" y="39328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700;p78">
              <a:extLst>
                <a:ext uri="{FF2B5EF4-FFF2-40B4-BE49-F238E27FC236}">
                  <a16:creationId xmlns:a16="http://schemas.microsoft.com/office/drawing/2014/main" id="{0B088CA2-60AC-436A-86E4-A292FCA449F0}"/>
                </a:ext>
              </a:extLst>
            </p:cNvPr>
            <p:cNvSpPr/>
            <p:nvPr/>
          </p:nvSpPr>
          <p:spPr>
            <a:xfrm>
              <a:off x="65608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701;p78">
              <a:extLst>
                <a:ext uri="{FF2B5EF4-FFF2-40B4-BE49-F238E27FC236}">
                  <a16:creationId xmlns:a16="http://schemas.microsoft.com/office/drawing/2014/main" id="{6BED5F62-9518-4AFC-9D6E-B0E35F78DDD6}"/>
                </a:ext>
              </a:extLst>
            </p:cNvPr>
            <p:cNvSpPr/>
            <p:nvPr/>
          </p:nvSpPr>
          <p:spPr>
            <a:xfrm>
              <a:off x="65608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702;p78">
              <a:extLst>
                <a:ext uri="{FF2B5EF4-FFF2-40B4-BE49-F238E27FC236}">
                  <a16:creationId xmlns:a16="http://schemas.microsoft.com/office/drawing/2014/main" id="{647D3D5C-3307-45A3-A029-61DF4444E24C}"/>
                </a:ext>
              </a:extLst>
            </p:cNvPr>
            <p:cNvSpPr/>
            <p:nvPr/>
          </p:nvSpPr>
          <p:spPr>
            <a:xfrm>
              <a:off x="648457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703;p78">
              <a:extLst>
                <a:ext uri="{FF2B5EF4-FFF2-40B4-BE49-F238E27FC236}">
                  <a16:creationId xmlns:a16="http://schemas.microsoft.com/office/drawing/2014/main" id="{10A91DC2-8469-426A-AFB4-8C5C3ED3A277}"/>
                </a:ext>
              </a:extLst>
            </p:cNvPr>
            <p:cNvSpPr/>
            <p:nvPr/>
          </p:nvSpPr>
          <p:spPr>
            <a:xfrm>
              <a:off x="64845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704;p78">
              <a:extLst>
                <a:ext uri="{FF2B5EF4-FFF2-40B4-BE49-F238E27FC236}">
                  <a16:creationId xmlns:a16="http://schemas.microsoft.com/office/drawing/2014/main" id="{5DDE389C-955B-4EF5-BE21-259C337F8131}"/>
                </a:ext>
              </a:extLst>
            </p:cNvPr>
            <p:cNvSpPr/>
            <p:nvPr/>
          </p:nvSpPr>
          <p:spPr>
            <a:xfrm>
              <a:off x="64845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705;p78">
              <a:extLst>
                <a:ext uri="{FF2B5EF4-FFF2-40B4-BE49-F238E27FC236}">
                  <a16:creationId xmlns:a16="http://schemas.microsoft.com/office/drawing/2014/main" id="{B86C2B0A-752A-49F6-A9FD-C158F72F85C3}"/>
                </a:ext>
              </a:extLst>
            </p:cNvPr>
            <p:cNvSpPr/>
            <p:nvPr/>
          </p:nvSpPr>
          <p:spPr>
            <a:xfrm>
              <a:off x="6408350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706;p78">
              <a:extLst>
                <a:ext uri="{FF2B5EF4-FFF2-40B4-BE49-F238E27FC236}">
                  <a16:creationId xmlns:a16="http://schemas.microsoft.com/office/drawing/2014/main" id="{E9A2DD14-39DF-40F6-AC3B-ABA44F393F0F}"/>
                </a:ext>
              </a:extLst>
            </p:cNvPr>
            <p:cNvSpPr/>
            <p:nvPr/>
          </p:nvSpPr>
          <p:spPr>
            <a:xfrm>
              <a:off x="6408350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707;p78">
              <a:extLst>
                <a:ext uri="{FF2B5EF4-FFF2-40B4-BE49-F238E27FC236}">
                  <a16:creationId xmlns:a16="http://schemas.microsoft.com/office/drawing/2014/main" id="{352EF9AD-245C-4E47-9B70-B303F729DD67}"/>
                </a:ext>
              </a:extLst>
            </p:cNvPr>
            <p:cNvSpPr/>
            <p:nvPr/>
          </p:nvSpPr>
          <p:spPr>
            <a:xfrm>
              <a:off x="6408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5708;p78">
              <a:extLst>
                <a:ext uri="{FF2B5EF4-FFF2-40B4-BE49-F238E27FC236}">
                  <a16:creationId xmlns:a16="http://schemas.microsoft.com/office/drawing/2014/main" id="{A8CD1A21-346C-4C8E-8750-DBFE71A2B199}"/>
                </a:ext>
              </a:extLst>
            </p:cNvPr>
            <p:cNvSpPr/>
            <p:nvPr/>
          </p:nvSpPr>
          <p:spPr>
            <a:xfrm>
              <a:off x="64083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5709;p78">
              <a:extLst>
                <a:ext uri="{FF2B5EF4-FFF2-40B4-BE49-F238E27FC236}">
                  <a16:creationId xmlns:a16="http://schemas.microsoft.com/office/drawing/2014/main" id="{8CCA854D-FC49-4C4E-BE54-A6C306B4FF8C}"/>
                </a:ext>
              </a:extLst>
            </p:cNvPr>
            <p:cNvSpPr/>
            <p:nvPr/>
          </p:nvSpPr>
          <p:spPr>
            <a:xfrm>
              <a:off x="6332350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5710;p78">
              <a:extLst>
                <a:ext uri="{FF2B5EF4-FFF2-40B4-BE49-F238E27FC236}">
                  <a16:creationId xmlns:a16="http://schemas.microsoft.com/office/drawing/2014/main" id="{F8A4A7EA-F5FC-409C-94AA-6FA054DA2FF3}"/>
                </a:ext>
              </a:extLst>
            </p:cNvPr>
            <p:cNvSpPr/>
            <p:nvPr/>
          </p:nvSpPr>
          <p:spPr>
            <a:xfrm>
              <a:off x="63323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5711;p78">
              <a:extLst>
                <a:ext uri="{FF2B5EF4-FFF2-40B4-BE49-F238E27FC236}">
                  <a16:creationId xmlns:a16="http://schemas.microsoft.com/office/drawing/2014/main" id="{5CE62F67-682D-48EC-850A-5E6C4EE95908}"/>
                </a:ext>
              </a:extLst>
            </p:cNvPr>
            <p:cNvSpPr/>
            <p:nvPr/>
          </p:nvSpPr>
          <p:spPr>
            <a:xfrm>
              <a:off x="63323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5712;p78">
              <a:extLst>
                <a:ext uri="{FF2B5EF4-FFF2-40B4-BE49-F238E27FC236}">
                  <a16:creationId xmlns:a16="http://schemas.microsoft.com/office/drawing/2014/main" id="{F7FB1189-A731-46FD-9737-33CB308F18CD}"/>
                </a:ext>
              </a:extLst>
            </p:cNvPr>
            <p:cNvSpPr/>
            <p:nvPr/>
          </p:nvSpPr>
          <p:spPr>
            <a:xfrm>
              <a:off x="63323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5713;p78">
              <a:extLst>
                <a:ext uri="{FF2B5EF4-FFF2-40B4-BE49-F238E27FC236}">
                  <a16:creationId xmlns:a16="http://schemas.microsoft.com/office/drawing/2014/main" id="{0EBD1138-57BB-4459-A3C9-F2D34D38A2F9}"/>
                </a:ext>
              </a:extLst>
            </p:cNvPr>
            <p:cNvSpPr/>
            <p:nvPr/>
          </p:nvSpPr>
          <p:spPr>
            <a:xfrm>
              <a:off x="6256150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5714;p78">
              <a:extLst>
                <a:ext uri="{FF2B5EF4-FFF2-40B4-BE49-F238E27FC236}">
                  <a16:creationId xmlns:a16="http://schemas.microsoft.com/office/drawing/2014/main" id="{7D496F03-F076-4580-B1F9-8D61F97F07BA}"/>
                </a:ext>
              </a:extLst>
            </p:cNvPr>
            <p:cNvSpPr/>
            <p:nvPr/>
          </p:nvSpPr>
          <p:spPr>
            <a:xfrm>
              <a:off x="62561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715;p78">
              <a:extLst>
                <a:ext uri="{FF2B5EF4-FFF2-40B4-BE49-F238E27FC236}">
                  <a16:creationId xmlns:a16="http://schemas.microsoft.com/office/drawing/2014/main" id="{A46205A8-2F2C-4AAA-8706-8CD8DB4AE272}"/>
                </a:ext>
              </a:extLst>
            </p:cNvPr>
            <p:cNvSpPr/>
            <p:nvPr/>
          </p:nvSpPr>
          <p:spPr>
            <a:xfrm>
              <a:off x="62561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716;p78">
              <a:extLst>
                <a:ext uri="{FF2B5EF4-FFF2-40B4-BE49-F238E27FC236}">
                  <a16:creationId xmlns:a16="http://schemas.microsoft.com/office/drawing/2014/main" id="{374BD9C8-CA56-43E6-82F4-520C58F93632}"/>
                </a:ext>
              </a:extLst>
            </p:cNvPr>
            <p:cNvSpPr/>
            <p:nvPr/>
          </p:nvSpPr>
          <p:spPr>
            <a:xfrm>
              <a:off x="61799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717;p78">
              <a:extLst>
                <a:ext uri="{FF2B5EF4-FFF2-40B4-BE49-F238E27FC236}">
                  <a16:creationId xmlns:a16="http://schemas.microsoft.com/office/drawing/2014/main" id="{D33FAEB9-2703-4855-85EC-1BDBD54D6611}"/>
                </a:ext>
              </a:extLst>
            </p:cNvPr>
            <p:cNvSpPr/>
            <p:nvPr/>
          </p:nvSpPr>
          <p:spPr>
            <a:xfrm>
              <a:off x="6179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718;p78">
              <a:extLst>
                <a:ext uri="{FF2B5EF4-FFF2-40B4-BE49-F238E27FC236}">
                  <a16:creationId xmlns:a16="http://schemas.microsoft.com/office/drawing/2014/main" id="{430F46DA-5512-4246-8392-0509BC3E1D2C}"/>
                </a:ext>
              </a:extLst>
            </p:cNvPr>
            <p:cNvSpPr/>
            <p:nvPr/>
          </p:nvSpPr>
          <p:spPr>
            <a:xfrm>
              <a:off x="61037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719;p78">
              <a:extLst>
                <a:ext uri="{FF2B5EF4-FFF2-40B4-BE49-F238E27FC236}">
                  <a16:creationId xmlns:a16="http://schemas.microsoft.com/office/drawing/2014/main" id="{96203D13-1A00-41C9-B2E9-844CC1CD2C5D}"/>
                </a:ext>
              </a:extLst>
            </p:cNvPr>
            <p:cNvSpPr/>
            <p:nvPr/>
          </p:nvSpPr>
          <p:spPr>
            <a:xfrm>
              <a:off x="61037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720;p78">
              <a:extLst>
                <a:ext uri="{FF2B5EF4-FFF2-40B4-BE49-F238E27FC236}">
                  <a16:creationId xmlns:a16="http://schemas.microsoft.com/office/drawing/2014/main" id="{7D8B36C9-CACA-40A9-88A1-78BCC23F0F1F}"/>
                </a:ext>
              </a:extLst>
            </p:cNvPr>
            <p:cNvSpPr/>
            <p:nvPr/>
          </p:nvSpPr>
          <p:spPr>
            <a:xfrm>
              <a:off x="602750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721;p78">
              <a:extLst>
                <a:ext uri="{FF2B5EF4-FFF2-40B4-BE49-F238E27FC236}">
                  <a16:creationId xmlns:a16="http://schemas.microsoft.com/office/drawing/2014/main" id="{CBDE245C-DD73-4493-9CA0-88839DDDEB62}"/>
                </a:ext>
              </a:extLst>
            </p:cNvPr>
            <p:cNvSpPr/>
            <p:nvPr/>
          </p:nvSpPr>
          <p:spPr>
            <a:xfrm>
              <a:off x="60275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722;p78">
              <a:extLst>
                <a:ext uri="{FF2B5EF4-FFF2-40B4-BE49-F238E27FC236}">
                  <a16:creationId xmlns:a16="http://schemas.microsoft.com/office/drawing/2014/main" id="{9619C7D2-1888-4615-99B7-E9164F622508}"/>
                </a:ext>
              </a:extLst>
            </p:cNvPr>
            <p:cNvSpPr/>
            <p:nvPr/>
          </p:nvSpPr>
          <p:spPr>
            <a:xfrm>
              <a:off x="602750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723;p78">
              <a:extLst>
                <a:ext uri="{FF2B5EF4-FFF2-40B4-BE49-F238E27FC236}">
                  <a16:creationId xmlns:a16="http://schemas.microsoft.com/office/drawing/2014/main" id="{E299F8FD-7B42-4857-AF45-2AD0FB3167DE}"/>
                </a:ext>
              </a:extLst>
            </p:cNvPr>
            <p:cNvSpPr/>
            <p:nvPr/>
          </p:nvSpPr>
          <p:spPr>
            <a:xfrm>
              <a:off x="59514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724;p78">
              <a:extLst>
                <a:ext uri="{FF2B5EF4-FFF2-40B4-BE49-F238E27FC236}">
                  <a16:creationId xmlns:a16="http://schemas.microsoft.com/office/drawing/2014/main" id="{E8792EA8-A170-4EF6-9BF8-F5DA4C81B369}"/>
                </a:ext>
              </a:extLst>
            </p:cNvPr>
            <p:cNvSpPr/>
            <p:nvPr/>
          </p:nvSpPr>
          <p:spPr>
            <a:xfrm>
              <a:off x="59514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725;p78">
              <a:extLst>
                <a:ext uri="{FF2B5EF4-FFF2-40B4-BE49-F238E27FC236}">
                  <a16:creationId xmlns:a16="http://schemas.microsoft.com/office/drawing/2014/main" id="{ECE5110F-845A-4677-A250-9B14BAC16A98}"/>
                </a:ext>
              </a:extLst>
            </p:cNvPr>
            <p:cNvSpPr/>
            <p:nvPr/>
          </p:nvSpPr>
          <p:spPr>
            <a:xfrm>
              <a:off x="59514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726;p78">
              <a:extLst>
                <a:ext uri="{FF2B5EF4-FFF2-40B4-BE49-F238E27FC236}">
                  <a16:creationId xmlns:a16="http://schemas.microsoft.com/office/drawing/2014/main" id="{C189D0E2-85AA-431C-A0EE-6A151532F702}"/>
                </a:ext>
              </a:extLst>
            </p:cNvPr>
            <p:cNvSpPr/>
            <p:nvPr/>
          </p:nvSpPr>
          <p:spPr>
            <a:xfrm>
              <a:off x="5875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727;p78">
              <a:extLst>
                <a:ext uri="{FF2B5EF4-FFF2-40B4-BE49-F238E27FC236}">
                  <a16:creationId xmlns:a16="http://schemas.microsoft.com/office/drawing/2014/main" id="{7F32A8DE-2E93-43A3-83E9-51B719C4C163}"/>
                </a:ext>
              </a:extLst>
            </p:cNvPr>
            <p:cNvSpPr/>
            <p:nvPr/>
          </p:nvSpPr>
          <p:spPr>
            <a:xfrm>
              <a:off x="5875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728;p78">
              <a:extLst>
                <a:ext uri="{FF2B5EF4-FFF2-40B4-BE49-F238E27FC236}">
                  <a16:creationId xmlns:a16="http://schemas.microsoft.com/office/drawing/2014/main" id="{57495934-420A-4CBF-8FAD-9AD7C36BCE3F}"/>
                </a:ext>
              </a:extLst>
            </p:cNvPr>
            <p:cNvSpPr/>
            <p:nvPr/>
          </p:nvSpPr>
          <p:spPr>
            <a:xfrm>
              <a:off x="587527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729;p78">
              <a:extLst>
                <a:ext uri="{FF2B5EF4-FFF2-40B4-BE49-F238E27FC236}">
                  <a16:creationId xmlns:a16="http://schemas.microsoft.com/office/drawing/2014/main" id="{AC5729B6-D010-47A6-B54D-A55DB217853E}"/>
                </a:ext>
              </a:extLst>
            </p:cNvPr>
            <p:cNvSpPr/>
            <p:nvPr/>
          </p:nvSpPr>
          <p:spPr>
            <a:xfrm>
              <a:off x="587527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730;p78">
              <a:extLst>
                <a:ext uri="{FF2B5EF4-FFF2-40B4-BE49-F238E27FC236}">
                  <a16:creationId xmlns:a16="http://schemas.microsoft.com/office/drawing/2014/main" id="{FC416E59-929E-4D06-966C-C1443C2C391A}"/>
                </a:ext>
              </a:extLst>
            </p:cNvPr>
            <p:cNvSpPr/>
            <p:nvPr/>
          </p:nvSpPr>
          <p:spPr>
            <a:xfrm>
              <a:off x="450405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731;p78">
              <a:extLst>
                <a:ext uri="{FF2B5EF4-FFF2-40B4-BE49-F238E27FC236}">
                  <a16:creationId xmlns:a16="http://schemas.microsoft.com/office/drawing/2014/main" id="{196BF65C-66F5-4781-A0AA-2E8398C1ADDF}"/>
                </a:ext>
              </a:extLst>
            </p:cNvPr>
            <p:cNvSpPr/>
            <p:nvPr/>
          </p:nvSpPr>
          <p:spPr>
            <a:xfrm>
              <a:off x="450405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732;p78">
              <a:extLst>
                <a:ext uri="{FF2B5EF4-FFF2-40B4-BE49-F238E27FC236}">
                  <a16:creationId xmlns:a16="http://schemas.microsoft.com/office/drawing/2014/main" id="{8599B23C-8C90-4693-BD11-98112CE5E3EB}"/>
                </a:ext>
              </a:extLst>
            </p:cNvPr>
            <p:cNvSpPr/>
            <p:nvPr/>
          </p:nvSpPr>
          <p:spPr>
            <a:xfrm>
              <a:off x="450405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733;p78">
              <a:extLst>
                <a:ext uri="{FF2B5EF4-FFF2-40B4-BE49-F238E27FC236}">
                  <a16:creationId xmlns:a16="http://schemas.microsoft.com/office/drawing/2014/main" id="{9BD9ED06-AFA7-4DB6-9D0F-BC9581008AAC}"/>
                </a:ext>
              </a:extLst>
            </p:cNvPr>
            <p:cNvSpPr/>
            <p:nvPr/>
          </p:nvSpPr>
          <p:spPr>
            <a:xfrm>
              <a:off x="442782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734;p78">
              <a:extLst>
                <a:ext uri="{FF2B5EF4-FFF2-40B4-BE49-F238E27FC236}">
                  <a16:creationId xmlns:a16="http://schemas.microsoft.com/office/drawing/2014/main" id="{BB3BD8F7-2949-45F2-AC7B-187A4CA33319}"/>
                </a:ext>
              </a:extLst>
            </p:cNvPr>
            <p:cNvSpPr/>
            <p:nvPr/>
          </p:nvSpPr>
          <p:spPr>
            <a:xfrm>
              <a:off x="4427825" y="3856775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735;p78">
              <a:extLst>
                <a:ext uri="{FF2B5EF4-FFF2-40B4-BE49-F238E27FC236}">
                  <a16:creationId xmlns:a16="http://schemas.microsoft.com/office/drawing/2014/main" id="{221D1F15-8397-4C18-8B2D-A74B1882CEB7}"/>
                </a:ext>
              </a:extLst>
            </p:cNvPr>
            <p:cNvSpPr/>
            <p:nvPr/>
          </p:nvSpPr>
          <p:spPr>
            <a:xfrm>
              <a:off x="44278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736;p78">
              <a:extLst>
                <a:ext uri="{FF2B5EF4-FFF2-40B4-BE49-F238E27FC236}">
                  <a16:creationId xmlns:a16="http://schemas.microsoft.com/office/drawing/2014/main" id="{0FD3047E-6FE4-4D27-BEF0-582C6E64AC1C}"/>
                </a:ext>
              </a:extLst>
            </p:cNvPr>
            <p:cNvSpPr/>
            <p:nvPr/>
          </p:nvSpPr>
          <p:spPr>
            <a:xfrm>
              <a:off x="4351600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737;p78">
              <a:extLst>
                <a:ext uri="{FF2B5EF4-FFF2-40B4-BE49-F238E27FC236}">
                  <a16:creationId xmlns:a16="http://schemas.microsoft.com/office/drawing/2014/main" id="{A1C773C4-A111-4117-91E1-63C2DBFBE78B}"/>
                </a:ext>
              </a:extLst>
            </p:cNvPr>
            <p:cNvSpPr/>
            <p:nvPr/>
          </p:nvSpPr>
          <p:spPr>
            <a:xfrm>
              <a:off x="43516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738;p78">
              <a:extLst>
                <a:ext uri="{FF2B5EF4-FFF2-40B4-BE49-F238E27FC236}">
                  <a16:creationId xmlns:a16="http://schemas.microsoft.com/office/drawing/2014/main" id="{218EC823-FD1A-4A6C-84CF-D6E34728CF4B}"/>
                </a:ext>
              </a:extLst>
            </p:cNvPr>
            <p:cNvSpPr/>
            <p:nvPr/>
          </p:nvSpPr>
          <p:spPr>
            <a:xfrm>
              <a:off x="39709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739;p78">
              <a:extLst>
                <a:ext uri="{FF2B5EF4-FFF2-40B4-BE49-F238E27FC236}">
                  <a16:creationId xmlns:a16="http://schemas.microsoft.com/office/drawing/2014/main" id="{EFE9EB68-8D7F-4298-A815-27F177248562}"/>
                </a:ext>
              </a:extLst>
            </p:cNvPr>
            <p:cNvSpPr/>
            <p:nvPr/>
          </p:nvSpPr>
          <p:spPr>
            <a:xfrm>
              <a:off x="39709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740;p78">
              <a:extLst>
                <a:ext uri="{FF2B5EF4-FFF2-40B4-BE49-F238E27FC236}">
                  <a16:creationId xmlns:a16="http://schemas.microsoft.com/office/drawing/2014/main" id="{13BB3066-39CA-4499-BC8C-E422CD755E04}"/>
                </a:ext>
              </a:extLst>
            </p:cNvPr>
            <p:cNvSpPr/>
            <p:nvPr/>
          </p:nvSpPr>
          <p:spPr>
            <a:xfrm>
              <a:off x="39709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741;p78">
              <a:extLst>
                <a:ext uri="{FF2B5EF4-FFF2-40B4-BE49-F238E27FC236}">
                  <a16:creationId xmlns:a16="http://schemas.microsoft.com/office/drawing/2014/main" id="{EB592FBE-F3FD-479B-AB30-965FC8E7E6A9}"/>
                </a:ext>
              </a:extLst>
            </p:cNvPr>
            <p:cNvSpPr/>
            <p:nvPr/>
          </p:nvSpPr>
          <p:spPr>
            <a:xfrm>
              <a:off x="39709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5742;p78">
              <a:extLst>
                <a:ext uri="{FF2B5EF4-FFF2-40B4-BE49-F238E27FC236}">
                  <a16:creationId xmlns:a16="http://schemas.microsoft.com/office/drawing/2014/main" id="{5E093D6C-3712-4F9A-9FBE-787854130DEF}"/>
                </a:ext>
              </a:extLst>
            </p:cNvPr>
            <p:cNvSpPr/>
            <p:nvPr/>
          </p:nvSpPr>
          <p:spPr>
            <a:xfrm>
              <a:off x="39709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5743;p78">
              <a:extLst>
                <a:ext uri="{FF2B5EF4-FFF2-40B4-BE49-F238E27FC236}">
                  <a16:creationId xmlns:a16="http://schemas.microsoft.com/office/drawing/2014/main" id="{D98759CE-21DD-4282-A965-E7EC20CF805F}"/>
                </a:ext>
              </a:extLst>
            </p:cNvPr>
            <p:cNvSpPr/>
            <p:nvPr/>
          </p:nvSpPr>
          <p:spPr>
            <a:xfrm>
              <a:off x="3970950" y="31710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5744;p78">
              <a:extLst>
                <a:ext uri="{FF2B5EF4-FFF2-40B4-BE49-F238E27FC236}">
                  <a16:creationId xmlns:a16="http://schemas.microsoft.com/office/drawing/2014/main" id="{D4849A9E-5B4D-4A30-9A81-7F6F77F497A4}"/>
                </a:ext>
              </a:extLst>
            </p:cNvPr>
            <p:cNvSpPr/>
            <p:nvPr/>
          </p:nvSpPr>
          <p:spPr>
            <a:xfrm>
              <a:off x="397095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745;p78">
              <a:extLst>
                <a:ext uri="{FF2B5EF4-FFF2-40B4-BE49-F238E27FC236}">
                  <a16:creationId xmlns:a16="http://schemas.microsoft.com/office/drawing/2014/main" id="{38833FC6-C524-40A7-867C-ED6B83F1A1DC}"/>
                </a:ext>
              </a:extLst>
            </p:cNvPr>
            <p:cNvSpPr/>
            <p:nvPr/>
          </p:nvSpPr>
          <p:spPr>
            <a:xfrm>
              <a:off x="397095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746;p78">
              <a:extLst>
                <a:ext uri="{FF2B5EF4-FFF2-40B4-BE49-F238E27FC236}">
                  <a16:creationId xmlns:a16="http://schemas.microsoft.com/office/drawing/2014/main" id="{E8FCFE32-9BDE-488A-9F23-3D483BB9DA55}"/>
                </a:ext>
              </a:extLst>
            </p:cNvPr>
            <p:cNvSpPr/>
            <p:nvPr/>
          </p:nvSpPr>
          <p:spPr>
            <a:xfrm>
              <a:off x="397095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747;p78">
              <a:extLst>
                <a:ext uri="{FF2B5EF4-FFF2-40B4-BE49-F238E27FC236}">
                  <a16:creationId xmlns:a16="http://schemas.microsoft.com/office/drawing/2014/main" id="{14D2216B-BFB7-4805-9CE7-E613424E9CCA}"/>
                </a:ext>
              </a:extLst>
            </p:cNvPr>
            <p:cNvSpPr/>
            <p:nvPr/>
          </p:nvSpPr>
          <p:spPr>
            <a:xfrm>
              <a:off x="39709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748;p78">
              <a:extLst>
                <a:ext uri="{FF2B5EF4-FFF2-40B4-BE49-F238E27FC236}">
                  <a16:creationId xmlns:a16="http://schemas.microsoft.com/office/drawing/2014/main" id="{FB229037-188B-4C76-9086-1BC387733D17}"/>
                </a:ext>
              </a:extLst>
            </p:cNvPr>
            <p:cNvSpPr/>
            <p:nvPr/>
          </p:nvSpPr>
          <p:spPr>
            <a:xfrm>
              <a:off x="397095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749;p78">
              <a:extLst>
                <a:ext uri="{FF2B5EF4-FFF2-40B4-BE49-F238E27FC236}">
                  <a16:creationId xmlns:a16="http://schemas.microsoft.com/office/drawing/2014/main" id="{712E941F-CBAD-4BDC-9283-D855F37787F7}"/>
                </a:ext>
              </a:extLst>
            </p:cNvPr>
            <p:cNvSpPr/>
            <p:nvPr/>
          </p:nvSpPr>
          <p:spPr>
            <a:xfrm>
              <a:off x="39709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750;p78">
              <a:extLst>
                <a:ext uri="{FF2B5EF4-FFF2-40B4-BE49-F238E27FC236}">
                  <a16:creationId xmlns:a16="http://schemas.microsoft.com/office/drawing/2014/main" id="{F17094F0-37D6-40CD-A49B-9C724BB0BB4F}"/>
                </a:ext>
              </a:extLst>
            </p:cNvPr>
            <p:cNvSpPr/>
            <p:nvPr/>
          </p:nvSpPr>
          <p:spPr>
            <a:xfrm>
              <a:off x="39709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751;p78">
              <a:extLst>
                <a:ext uri="{FF2B5EF4-FFF2-40B4-BE49-F238E27FC236}">
                  <a16:creationId xmlns:a16="http://schemas.microsoft.com/office/drawing/2014/main" id="{4A308C70-5300-4754-8BB4-C2935D679949}"/>
                </a:ext>
              </a:extLst>
            </p:cNvPr>
            <p:cNvSpPr/>
            <p:nvPr/>
          </p:nvSpPr>
          <p:spPr>
            <a:xfrm>
              <a:off x="3970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752;p78">
              <a:extLst>
                <a:ext uri="{FF2B5EF4-FFF2-40B4-BE49-F238E27FC236}">
                  <a16:creationId xmlns:a16="http://schemas.microsoft.com/office/drawing/2014/main" id="{19332F1F-6AEB-48F9-B947-51D6F93FA52B}"/>
                </a:ext>
              </a:extLst>
            </p:cNvPr>
            <p:cNvSpPr/>
            <p:nvPr/>
          </p:nvSpPr>
          <p:spPr>
            <a:xfrm>
              <a:off x="3970950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753;p78">
              <a:extLst>
                <a:ext uri="{FF2B5EF4-FFF2-40B4-BE49-F238E27FC236}">
                  <a16:creationId xmlns:a16="http://schemas.microsoft.com/office/drawing/2014/main" id="{08DD1EC1-BD04-4B4E-AFCB-40EEF9D10A0E}"/>
                </a:ext>
              </a:extLst>
            </p:cNvPr>
            <p:cNvSpPr/>
            <p:nvPr/>
          </p:nvSpPr>
          <p:spPr>
            <a:xfrm>
              <a:off x="39709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754;p78">
              <a:extLst>
                <a:ext uri="{FF2B5EF4-FFF2-40B4-BE49-F238E27FC236}">
                  <a16:creationId xmlns:a16="http://schemas.microsoft.com/office/drawing/2014/main" id="{584C5A6F-EBFA-4941-A04C-B93490D66568}"/>
                </a:ext>
              </a:extLst>
            </p:cNvPr>
            <p:cNvSpPr/>
            <p:nvPr/>
          </p:nvSpPr>
          <p:spPr>
            <a:xfrm>
              <a:off x="40469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755;p78">
              <a:extLst>
                <a:ext uri="{FF2B5EF4-FFF2-40B4-BE49-F238E27FC236}">
                  <a16:creationId xmlns:a16="http://schemas.microsoft.com/office/drawing/2014/main" id="{2BC0D442-8E2B-4FCD-965C-B1CCD9EC5A81}"/>
                </a:ext>
              </a:extLst>
            </p:cNvPr>
            <p:cNvSpPr/>
            <p:nvPr/>
          </p:nvSpPr>
          <p:spPr>
            <a:xfrm>
              <a:off x="40469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756;p78">
              <a:extLst>
                <a:ext uri="{FF2B5EF4-FFF2-40B4-BE49-F238E27FC236}">
                  <a16:creationId xmlns:a16="http://schemas.microsoft.com/office/drawing/2014/main" id="{30234536-D892-4D22-B325-0E4C19BE9475}"/>
                </a:ext>
              </a:extLst>
            </p:cNvPr>
            <p:cNvSpPr/>
            <p:nvPr/>
          </p:nvSpPr>
          <p:spPr>
            <a:xfrm>
              <a:off x="40469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757;p78">
              <a:extLst>
                <a:ext uri="{FF2B5EF4-FFF2-40B4-BE49-F238E27FC236}">
                  <a16:creationId xmlns:a16="http://schemas.microsoft.com/office/drawing/2014/main" id="{8B18F188-7BE7-472D-AA7C-0C622D9011EB}"/>
                </a:ext>
              </a:extLst>
            </p:cNvPr>
            <p:cNvSpPr/>
            <p:nvPr/>
          </p:nvSpPr>
          <p:spPr>
            <a:xfrm>
              <a:off x="40469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758;p78">
              <a:extLst>
                <a:ext uri="{FF2B5EF4-FFF2-40B4-BE49-F238E27FC236}">
                  <a16:creationId xmlns:a16="http://schemas.microsoft.com/office/drawing/2014/main" id="{B3575C35-39E0-4447-82E2-55EE67CD5B34}"/>
                </a:ext>
              </a:extLst>
            </p:cNvPr>
            <p:cNvSpPr/>
            <p:nvPr/>
          </p:nvSpPr>
          <p:spPr>
            <a:xfrm>
              <a:off x="40469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759;p78">
              <a:extLst>
                <a:ext uri="{FF2B5EF4-FFF2-40B4-BE49-F238E27FC236}">
                  <a16:creationId xmlns:a16="http://schemas.microsoft.com/office/drawing/2014/main" id="{7EEB4FFD-4A50-4D8E-94EA-9A15D1C49E90}"/>
                </a:ext>
              </a:extLst>
            </p:cNvPr>
            <p:cNvSpPr/>
            <p:nvPr/>
          </p:nvSpPr>
          <p:spPr>
            <a:xfrm>
              <a:off x="40469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760;p78">
              <a:extLst>
                <a:ext uri="{FF2B5EF4-FFF2-40B4-BE49-F238E27FC236}">
                  <a16:creationId xmlns:a16="http://schemas.microsoft.com/office/drawing/2014/main" id="{BC73BC17-98AC-4CB1-9998-51F92DA348B2}"/>
                </a:ext>
              </a:extLst>
            </p:cNvPr>
            <p:cNvSpPr/>
            <p:nvPr/>
          </p:nvSpPr>
          <p:spPr>
            <a:xfrm>
              <a:off x="40469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761;p78">
              <a:extLst>
                <a:ext uri="{FF2B5EF4-FFF2-40B4-BE49-F238E27FC236}">
                  <a16:creationId xmlns:a16="http://schemas.microsoft.com/office/drawing/2014/main" id="{5B969867-FC22-4099-BBA3-F8848EF64574}"/>
                </a:ext>
              </a:extLst>
            </p:cNvPr>
            <p:cNvSpPr/>
            <p:nvPr/>
          </p:nvSpPr>
          <p:spPr>
            <a:xfrm>
              <a:off x="40469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762;p78">
              <a:extLst>
                <a:ext uri="{FF2B5EF4-FFF2-40B4-BE49-F238E27FC236}">
                  <a16:creationId xmlns:a16="http://schemas.microsoft.com/office/drawing/2014/main" id="{D5BFC931-7D6C-459D-9846-C411BBDA5C91}"/>
                </a:ext>
              </a:extLst>
            </p:cNvPr>
            <p:cNvSpPr/>
            <p:nvPr/>
          </p:nvSpPr>
          <p:spPr>
            <a:xfrm>
              <a:off x="40469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763;p78">
              <a:extLst>
                <a:ext uri="{FF2B5EF4-FFF2-40B4-BE49-F238E27FC236}">
                  <a16:creationId xmlns:a16="http://schemas.microsoft.com/office/drawing/2014/main" id="{DA7EBFD3-022D-4DDF-9423-FD45B6DC9786}"/>
                </a:ext>
              </a:extLst>
            </p:cNvPr>
            <p:cNvSpPr/>
            <p:nvPr/>
          </p:nvSpPr>
          <p:spPr>
            <a:xfrm>
              <a:off x="4046950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764;p78">
              <a:extLst>
                <a:ext uri="{FF2B5EF4-FFF2-40B4-BE49-F238E27FC236}">
                  <a16:creationId xmlns:a16="http://schemas.microsoft.com/office/drawing/2014/main" id="{2DD03F97-91AB-44CA-AC51-D9045D5D0B3A}"/>
                </a:ext>
              </a:extLst>
            </p:cNvPr>
            <p:cNvSpPr/>
            <p:nvPr/>
          </p:nvSpPr>
          <p:spPr>
            <a:xfrm>
              <a:off x="404695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765;p78">
              <a:extLst>
                <a:ext uri="{FF2B5EF4-FFF2-40B4-BE49-F238E27FC236}">
                  <a16:creationId xmlns:a16="http://schemas.microsoft.com/office/drawing/2014/main" id="{EA5EAF88-FDD9-42B6-8F78-01BF04CAF6E2}"/>
                </a:ext>
              </a:extLst>
            </p:cNvPr>
            <p:cNvSpPr/>
            <p:nvPr/>
          </p:nvSpPr>
          <p:spPr>
            <a:xfrm>
              <a:off x="4046950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766;p78">
              <a:extLst>
                <a:ext uri="{FF2B5EF4-FFF2-40B4-BE49-F238E27FC236}">
                  <a16:creationId xmlns:a16="http://schemas.microsoft.com/office/drawing/2014/main" id="{94B947F7-E2C5-40E6-A9DC-2A66015A394A}"/>
                </a:ext>
              </a:extLst>
            </p:cNvPr>
            <p:cNvSpPr/>
            <p:nvPr/>
          </p:nvSpPr>
          <p:spPr>
            <a:xfrm>
              <a:off x="4046950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767;p78">
              <a:extLst>
                <a:ext uri="{FF2B5EF4-FFF2-40B4-BE49-F238E27FC236}">
                  <a16:creationId xmlns:a16="http://schemas.microsoft.com/office/drawing/2014/main" id="{0B9063AD-90E7-4E77-AD59-F17BA8FD8635}"/>
                </a:ext>
              </a:extLst>
            </p:cNvPr>
            <p:cNvSpPr/>
            <p:nvPr/>
          </p:nvSpPr>
          <p:spPr>
            <a:xfrm>
              <a:off x="41231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768;p78">
              <a:extLst>
                <a:ext uri="{FF2B5EF4-FFF2-40B4-BE49-F238E27FC236}">
                  <a16:creationId xmlns:a16="http://schemas.microsoft.com/office/drawing/2014/main" id="{EC9A330C-D5CA-4383-BA77-5C56BAD0CD20}"/>
                </a:ext>
              </a:extLst>
            </p:cNvPr>
            <p:cNvSpPr/>
            <p:nvPr/>
          </p:nvSpPr>
          <p:spPr>
            <a:xfrm>
              <a:off x="41231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769;p78">
              <a:extLst>
                <a:ext uri="{FF2B5EF4-FFF2-40B4-BE49-F238E27FC236}">
                  <a16:creationId xmlns:a16="http://schemas.microsoft.com/office/drawing/2014/main" id="{BA85AE7B-AA3A-4872-93BA-2107A0319EB0}"/>
                </a:ext>
              </a:extLst>
            </p:cNvPr>
            <p:cNvSpPr/>
            <p:nvPr/>
          </p:nvSpPr>
          <p:spPr>
            <a:xfrm>
              <a:off x="41231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770;p78">
              <a:extLst>
                <a:ext uri="{FF2B5EF4-FFF2-40B4-BE49-F238E27FC236}">
                  <a16:creationId xmlns:a16="http://schemas.microsoft.com/office/drawing/2014/main" id="{BD9A8DFB-397F-4C45-B790-7ADB30E267C9}"/>
                </a:ext>
              </a:extLst>
            </p:cNvPr>
            <p:cNvSpPr/>
            <p:nvPr/>
          </p:nvSpPr>
          <p:spPr>
            <a:xfrm>
              <a:off x="41231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771;p78">
              <a:extLst>
                <a:ext uri="{FF2B5EF4-FFF2-40B4-BE49-F238E27FC236}">
                  <a16:creationId xmlns:a16="http://schemas.microsoft.com/office/drawing/2014/main" id="{28FBA673-3481-42F6-BADC-B639AF3D3FFC}"/>
                </a:ext>
              </a:extLst>
            </p:cNvPr>
            <p:cNvSpPr/>
            <p:nvPr/>
          </p:nvSpPr>
          <p:spPr>
            <a:xfrm>
              <a:off x="41231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772;p78">
              <a:extLst>
                <a:ext uri="{FF2B5EF4-FFF2-40B4-BE49-F238E27FC236}">
                  <a16:creationId xmlns:a16="http://schemas.microsoft.com/office/drawing/2014/main" id="{A90EB618-2C4A-4F9B-AD30-FB7458687A67}"/>
                </a:ext>
              </a:extLst>
            </p:cNvPr>
            <p:cNvSpPr/>
            <p:nvPr/>
          </p:nvSpPr>
          <p:spPr>
            <a:xfrm>
              <a:off x="4123175" y="31710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773;p78">
              <a:extLst>
                <a:ext uri="{FF2B5EF4-FFF2-40B4-BE49-F238E27FC236}">
                  <a16:creationId xmlns:a16="http://schemas.microsoft.com/office/drawing/2014/main" id="{76DBDBA4-DCC9-42E3-BC0A-07DAAEE96E7C}"/>
                </a:ext>
              </a:extLst>
            </p:cNvPr>
            <p:cNvSpPr/>
            <p:nvPr/>
          </p:nvSpPr>
          <p:spPr>
            <a:xfrm>
              <a:off x="41231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774;p78">
              <a:extLst>
                <a:ext uri="{FF2B5EF4-FFF2-40B4-BE49-F238E27FC236}">
                  <a16:creationId xmlns:a16="http://schemas.microsoft.com/office/drawing/2014/main" id="{4E801691-4C7E-495F-A6E5-9E59834531EE}"/>
                </a:ext>
              </a:extLst>
            </p:cNvPr>
            <p:cNvSpPr/>
            <p:nvPr/>
          </p:nvSpPr>
          <p:spPr>
            <a:xfrm>
              <a:off x="41231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775;p78">
              <a:extLst>
                <a:ext uri="{FF2B5EF4-FFF2-40B4-BE49-F238E27FC236}">
                  <a16:creationId xmlns:a16="http://schemas.microsoft.com/office/drawing/2014/main" id="{599C8C77-8E39-4FE6-B68C-08D66E7D8EE8}"/>
                </a:ext>
              </a:extLst>
            </p:cNvPr>
            <p:cNvSpPr/>
            <p:nvPr/>
          </p:nvSpPr>
          <p:spPr>
            <a:xfrm>
              <a:off x="41231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5776;p78">
              <a:extLst>
                <a:ext uri="{FF2B5EF4-FFF2-40B4-BE49-F238E27FC236}">
                  <a16:creationId xmlns:a16="http://schemas.microsoft.com/office/drawing/2014/main" id="{192EEB44-9622-4190-89FC-FCF39E00CC33}"/>
                </a:ext>
              </a:extLst>
            </p:cNvPr>
            <p:cNvSpPr/>
            <p:nvPr/>
          </p:nvSpPr>
          <p:spPr>
            <a:xfrm>
              <a:off x="41231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5777;p78">
              <a:extLst>
                <a:ext uri="{FF2B5EF4-FFF2-40B4-BE49-F238E27FC236}">
                  <a16:creationId xmlns:a16="http://schemas.microsoft.com/office/drawing/2014/main" id="{50766BE5-10CB-40DD-94A0-78C7E14D42AA}"/>
                </a:ext>
              </a:extLst>
            </p:cNvPr>
            <p:cNvSpPr/>
            <p:nvPr/>
          </p:nvSpPr>
          <p:spPr>
            <a:xfrm>
              <a:off x="4123175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5778;p78">
              <a:extLst>
                <a:ext uri="{FF2B5EF4-FFF2-40B4-BE49-F238E27FC236}">
                  <a16:creationId xmlns:a16="http://schemas.microsoft.com/office/drawing/2014/main" id="{0E27F4D0-2C60-4FBD-94AC-72720722EAF6}"/>
                </a:ext>
              </a:extLst>
            </p:cNvPr>
            <p:cNvSpPr/>
            <p:nvPr/>
          </p:nvSpPr>
          <p:spPr>
            <a:xfrm>
              <a:off x="412317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5779;p78">
              <a:extLst>
                <a:ext uri="{FF2B5EF4-FFF2-40B4-BE49-F238E27FC236}">
                  <a16:creationId xmlns:a16="http://schemas.microsoft.com/office/drawing/2014/main" id="{8DE69A1D-4774-45E5-84CC-CFD1657F7D46}"/>
                </a:ext>
              </a:extLst>
            </p:cNvPr>
            <p:cNvSpPr/>
            <p:nvPr/>
          </p:nvSpPr>
          <p:spPr>
            <a:xfrm>
              <a:off x="41994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5780;p78">
              <a:extLst>
                <a:ext uri="{FF2B5EF4-FFF2-40B4-BE49-F238E27FC236}">
                  <a16:creationId xmlns:a16="http://schemas.microsoft.com/office/drawing/2014/main" id="{3DF7A9AD-9561-4D54-A5A7-B9EF59E08CDC}"/>
                </a:ext>
              </a:extLst>
            </p:cNvPr>
            <p:cNvSpPr/>
            <p:nvPr/>
          </p:nvSpPr>
          <p:spPr>
            <a:xfrm>
              <a:off x="41994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5781;p78">
              <a:extLst>
                <a:ext uri="{FF2B5EF4-FFF2-40B4-BE49-F238E27FC236}">
                  <a16:creationId xmlns:a16="http://schemas.microsoft.com/office/drawing/2014/main" id="{21082E27-497A-4350-A48A-6ED866091412}"/>
                </a:ext>
              </a:extLst>
            </p:cNvPr>
            <p:cNvSpPr/>
            <p:nvPr/>
          </p:nvSpPr>
          <p:spPr>
            <a:xfrm>
              <a:off x="41994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5782;p78">
              <a:extLst>
                <a:ext uri="{FF2B5EF4-FFF2-40B4-BE49-F238E27FC236}">
                  <a16:creationId xmlns:a16="http://schemas.microsoft.com/office/drawing/2014/main" id="{B1A0A6FB-D11B-4E6A-A4A0-24E12F66DE28}"/>
                </a:ext>
              </a:extLst>
            </p:cNvPr>
            <p:cNvSpPr/>
            <p:nvPr/>
          </p:nvSpPr>
          <p:spPr>
            <a:xfrm>
              <a:off x="41994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5783;p78">
              <a:extLst>
                <a:ext uri="{FF2B5EF4-FFF2-40B4-BE49-F238E27FC236}">
                  <a16:creationId xmlns:a16="http://schemas.microsoft.com/office/drawing/2014/main" id="{D265CF01-7EF5-4AC5-A2B8-663C98341464}"/>
                </a:ext>
              </a:extLst>
            </p:cNvPr>
            <p:cNvSpPr/>
            <p:nvPr/>
          </p:nvSpPr>
          <p:spPr>
            <a:xfrm>
              <a:off x="427560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5784;p78">
              <a:extLst>
                <a:ext uri="{FF2B5EF4-FFF2-40B4-BE49-F238E27FC236}">
                  <a16:creationId xmlns:a16="http://schemas.microsoft.com/office/drawing/2014/main" id="{1C9B1226-B71A-4976-A7C1-3C45DB850FF6}"/>
                </a:ext>
              </a:extLst>
            </p:cNvPr>
            <p:cNvSpPr/>
            <p:nvPr/>
          </p:nvSpPr>
          <p:spPr>
            <a:xfrm>
              <a:off x="42756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5785;p78">
              <a:extLst>
                <a:ext uri="{FF2B5EF4-FFF2-40B4-BE49-F238E27FC236}">
                  <a16:creationId xmlns:a16="http://schemas.microsoft.com/office/drawing/2014/main" id="{80331C2F-8AE2-452D-8E81-FBAE59E84D32}"/>
                </a:ext>
              </a:extLst>
            </p:cNvPr>
            <p:cNvSpPr/>
            <p:nvPr/>
          </p:nvSpPr>
          <p:spPr>
            <a:xfrm>
              <a:off x="42756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5786;p78">
              <a:extLst>
                <a:ext uri="{FF2B5EF4-FFF2-40B4-BE49-F238E27FC236}">
                  <a16:creationId xmlns:a16="http://schemas.microsoft.com/office/drawing/2014/main" id="{1328F1CC-F7B7-44EE-A110-0F80A18DE598}"/>
                </a:ext>
              </a:extLst>
            </p:cNvPr>
            <p:cNvSpPr/>
            <p:nvPr/>
          </p:nvSpPr>
          <p:spPr>
            <a:xfrm>
              <a:off x="42756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5787;p78">
              <a:extLst>
                <a:ext uri="{FF2B5EF4-FFF2-40B4-BE49-F238E27FC236}">
                  <a16:creationId xmlns:a16="http://schemas.microsoft.com/office/drawing/2014/main" id="{752E1A9F-93A8-42FD-8A83-E947928784F6}"/>
                </a:ext>
              </a:extLst>
            </p:cNvPr>
            <p:cNvSpPr/>
            <p:nvPr/>
          </p:nvSpPr>
          <p:spPr>
            <a:xfrm>
              <a:off x="4275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5788;p78">
              <a:extLst>
                <a:ext uri="{FF2B5EF4-FFF2-40B4-BE49-F238E27FC236}">
                  <a16:creationId xmlns:a16="http://schemas.microsoft.com/office/drawing/2014/main" id="{3F934406-6576-40C7-A19D-6F759F72235B}"/>
                </a:ext>
              </a:extLst>
            </p:cNvPr>
            <p:cNvSpPr/>
            <p:nvPr/>
          </p:nvSpPr>
          <p:spPr>
            <a:xfrm>
              <a:off x="4199400" y="332330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5789;p78">
              <a:extLst>
                <a:ext uri="{FF2B5EF4-FFF2-40B4-BE49-F238E27FC236}">
                  <a16:creationId xmlns:a16="http://schemas.microsoft.com/office/drawing/2014/main" id="{072C5BC1-5B05-44F7-B7D4-090591A32E31}"/>
                </a:ext>
              </a:extLst>
            </p:cNvPr>
            <p:cNvSpPr/>
            <p:nvPr/>
          </p:nvSpPr>
          <p:spPr>
            <a:xfrm>
              <a:off x="4199400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5790;p78">
              <a:extLst>
                <a:ext uri="{FF2B5EF4-FFF2-40B4-BE49-F238E27FC236}">
                  <a16:creationId xmlns:a16="http://schemas.microsoft.com/office/drawing/2014/main" id="{B0BA180B-235F-4354-B8D9-A811C5C20885}"/>
                </a:ext>
              </a:extLst>
            </p:cNvPr>
            <p:cNvSpPr/>
            <p:nvPr/>
          </p:nvSpPr>
          <p:spPr>
            <a:xfrm>
              <a:off x="4199400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5791;p78">
              <a:extLst>
                <a:ext uri="{FF2B5EF4-FFF2-40B4-BE49-F238E27FC236}">
                  <a16:creationId xmlns:a16="http://schemas.microsoft.com/office/drawing/2014/main" id="{A986B693-EBAC-4A06-B339-7F893FF05FEA}"/>
                </a:ext>
              </a:extLst>
            </p:cNvPr>
            <p:cNvSpPr/>
            <p:nvPr/>
          </p:nvSpPr>
          <p:spPr>
            <a:xfrm>
              <a:off x="4199400" y="355192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5792;p78">
              <a:extLst>
                <a:ext uri="{FF2B5EF4-FFF2-40B4-BE49-F238E27FC236}">
                  <a16:creationId xmlns:a16="http://schemas.microsoft.com/office/drawing/2014/main" id="{6FA676F2-719F-415A-AF40-F7CA70F073EA}"/>
                </a:ext>
              </a:extLst>
            </p:cNvPr>
            <p:cNvSpPr/>
            <p:nvPr/>
          </p:nvSpPr>
          <p:spPr>
            <a:xfrm>
              <a:off x="419940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5793;p78">
              <a:extLst>
                <a:ext uri="{FF2B5EF4-FFF2-40B4-BE49-F238E27FC236}">
                  <a16:creationId xmlns:a16="http://schemas.microsoft.com/office/drawing/2014/main" id="{444027EC-4FE6-4577-B711-9F725B6727D8}"/>
                </a:ext>
              </a:extLst>
            </p:cNvPr>
            <p:cNvSpPr/>
            <p:nvPr/>
          </p:nvSpPr>
          <p:spPr>
            <a:xfrm>
              <a:off x="4199400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794;p78">
              <a:extLst>
                <a:ext uri="{FF2B5EF4-FFF2-40B4-BE49-F238E27FC236}">
                  <a16:creationId xmlns:a16="http://schemas.microsoft.com/office/drawing/2014/main" id="{64FD277C-0268-4BDD-8304-86E071DE9088}"/>
                </a:ext>
              </a:extLst>
            </p:cNvPr>
            <p:cNvSpPr/>
            <p:nvPr/>
          </p:nvSpPr>
          <p:spPr>
            <a:xfrm>
              <a:off x="412317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5795;p78">
              <a:extLst>
                <a:ext uri="{FF2B5EF4-FFF2-40B4-BE49-F238E27FC236}">
                  <a16:creationId xmlns:a16="http://schemas.microsoft.com/office/drawing/2014/main" id="{FC520B20-E122-43BE-B9C7-D7858A2040CD}"/>
                </a:ext>
              </a:extLst>
            </p:cNvPr>
            <p:cNvSpPr/>
            <p:nvPr/>
          </p:nvSpPr>
          <p:spPr>
            <a:xfrm>
              <a:off x="412317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5796;p78">
              <a:extLst>
                <a:ext uri="{FF2B5EF4-FFF2-40B4-BE49-F238E27FC236}">
                  <a16:creationId xmlns:a16="http://schemas.microsoft.com/office/drawing/2014/main" id="{71B90111-6AD3-4EB3-82F7-4A336153E24E}"/>
                </a:ext>
              </a:extLst>
            </p:cNvPr>
            <p:cNvSpPr/>
            <p:nvPr/>
          </p:nvSpPr>
          <p:spPr>
            <a:xfrm>
              <a:off x="404695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5797;p78">
              <a:extLst>
                <a:ext uri="{FF2B5EF4-FFF2-40B4-BE49-F238E27FC236}">
                  <a16:creationId xmlns:a16="http://schemas.microsoft.com/office/drawing/2014/main" id="{89E05250-69FB-4B54-84B0-5E89A926637D}"/>
                </a:ext>
              </a:extLst>
            </p:cNvPr>
            <p:cNvSpPr/>
            <p:nvPr/>
          </p:nvSpPr>
          <p:spPr>
            <a:xfrm>
              <a:off x="4046950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5798;p78">
              <a:extLst>
                <a:ext uri="{FF2B5EF4-FFF2-40B4-BE49-F238E27FC236}">
                  <a16:creationId xmlns:a16="http://schemas.microsoft.com/office/drawing/2014/main" id="{48137678-5E95-44AA-90C3-A71AD7FC4B63}"/>
                </a:ext>
              </a:extLst>
            </p:cNvPr>
            <p:cNvSpPr/>
            <p:nvPr/>
          </p:nvSpPr>
          <p:spPr>
            <a:xfrm>
              <a:off x="4046950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5799;p78">
              <a:extLst>
                <a:ext uri="{FF2B5EF4-FFF2-40B4-BE49-F238E27FC236}">
                  <a16:creationId xmlns:a16="http://schemas.microsoft.com/office/drawing/2014/main" id="{0AD4CBDE-622E-42AC-AC72-824F0A96C3A4}"/>
                </a:ext>
              </a:extLst>
            </p:cNvPr>
            <p:cNvSpPr/>
            <p:nvPr/>
          </p:nvSpPr>
          <p:spPr>
            <a:xfrm>
              <a:off x="4046950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5800;p78">
              <a:extLst>
                <a:ext uri="{FF2B5EF4-FFF2-40B4-BE49-F238E27FC236}">
                  <a16:creationId xmlns:a16="http://schemas.microsoft.com/office/drawing/2014/main" id="{C6CDCFFC-EE73-495F-8B84-45EC8955D70F}"/>
                </a:ext>
              </a:extLst>
            </p:cNvPr>
            <p:cNvSpPr/>
            <p:nvPr/>
          </p:nvSpPr>
          <p:spPr>
            <a:xfrm>
              <a:off x="3970950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5801;p78">
              <a:extLst>
                <a:ext uri="{FF2B5EF4-FFF2-40B4-BE49-F238E27FC236}">
                  <a16:creationId xmlns:a16="http://schemas.microsoft.com/office/drawing/2014/main" id="{27922650-507D-4496-87E3-D06CF8A8609C}"/>
                </a:ext>
              </a:extLst>
            </p:cNvPr>
            <p:cNvSpPr/>
            <p:nvPr/>
          </p:nvSpPr>
          <p:spPr>
            <a:xfrm>
              <a:off x="35898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5802;p78">
              <a:extLst>
                <a:ext uri="{FF2B5EF4-FFF2-40B4-BE49-F238E27FC236}">
                  <a16:creationId xmlns:a16="http://schemas.microsoft.com/office/drawing/2014/main" id="{163098E4-F940-4309-B95A-289A75B07737}"/>
                </a:ext>
              </a:extLst>
            </p:cNvPr>
            <p:cNvSpPr/>
            <p:nvPr/>
          </p:nvSpPr>
          <p:spPr>
            <a:xfrm>
              <a:off x="35898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5803;p78">
              <a:extLst>
                <a:ext uri="{FF2B5EF4-FFF2-40B4-BE49-F238E27FC236}">
                  <a16:creationId xmlns:a16="http://schemas.microsoft.com/office/drawing/2014/main" id="{330C0CFC-8318-421F-923A-D72962BC3863}"/>
                </a:ext>
              </a:extLst>
            </p:cNvPr>
            <p:cNvSpPr/>
            <p:nvPr/>
          </p:nvSpPr>
          <p:spPr>
            <a:xfrm>
              <a:off x="358987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5804;p78">
              <a:extLst>
                <a:ext uri="{FF2B5EF4-FFF2-40B4-BE49-F238E27FC236}">
                  <a16:creationId xmlns:a16="http://schemas.microsoft.com/office/drawing/2014/main" id="{23A52BB1-F7A5-4DC0-938F-6BAA3CEC7BBE}"/>
                </a:ext>
              </a:extLst>
            </p:cNvPr>
            <p:cNvSpPr/>
            <p:nvPr/>
          </p:nvSpPr>
          <p:spPr>
            <a:xfrm>
              <a:off x="358987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5805;p78">
              <a:extLst>
                <a:ext uri="{FF2B5EF4-FFF2-40B4-BE49-F238E27FC236}">
                  <a16:creationId xmlns:a16="http://schemas.microsoft.com/office/drawing/2014/main" id="{5B462A99-F512-4529-8785-68C9C52609FB}"/>
                </a:ext>
              </a:extLst>
            </p:cNvPr>
            <p:cNvSpPr/>
            <p:nvPr/>
          </p:nvSpPr>
          <p:spPr>
            <a:xfrm>
              <a:off x="35898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5806;p78">
              <a:extLst>
                <a:ext uri="{FF2B5EF4-FFF2-40B4-BE49-F238E27FC236}">
                  <a16:creationId xmlns:a16="http://schemas.microsoft.com/office/drawing/2014/main" id="{5BB03D4B-0AEB-499A-B82A-4563E39F3303}"/>
                </a:ext>
              </a:extLst>
            </p:cNvPr>
            <p:cNvSpPr/>
            <p:nvPr/>
          </p:nvSpPr>
          <p:spPr>
            <a:xfrm>
              <a:off x="35898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5807;p78">
              <a:extLst>
                <a:ext uri="{FF2B5EF4-FFF2-40B4-BE49-F238E27FC236}">
                  <a16:creationId xmlns:a16="http://schemas.microsoft.com/office/drawing/2014/main" id="{E9FB4E43-7E2A-4E07-AE07-7388B5BAD7C1}"/>
                </a:ext>
              </a:extLst>
            </p:cNvPr>
            <p:cNvSpPr/>
            <p:nvPr/>
          </p:nvSpPr>
          <p:spPr>
            <a:xfrm>
              <a:off x="35898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5808;p78">
              <a:extLst>
                <a:ext uri="{FF2B5EF4-FFF2-40B4-BE49-F238E27FC236}">
                  <a16:creationId xmlns:a16="http://schemas.microsoft.com/office/drawing/2014/main" id="{CB66CD6B-678E-4285-B10F-68F06F277FB5}"/>
                </a:ext>
              </a:extLst>
            </p:cNvPr>
            <p:cNvSpPr/>
            <p:nvPr/>
          </p:nvSpPr>
          <p:spPr>
            <a:xfrm>
              <a:off x="32852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5809;p78">
              <a:extLst>
                <a:ext uri="{FF2B5EF4-FFF2-40B4-BE49-F238E27FC236}">
                  <a16:creationId xmlns:a16="http://schemas.microsoft.com/office/drawing/2014/main" id="{7A814F73-A5A4-4EAE-B62D-8B7A7359C8A5}"/>
                </a:ext>
              </a:extLst>
            </p:cNvPr>
            <p:cNvSpPr/>
            <p:nvPr/>
          </p:nvSpPr>
          <p:spPr>
            <a:xfrm>
              <a:off x="32852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5810;p78">
              <a:extLst>
                <a:ext uri="{FF2B5EF4-FFF2-40B4-BE49-F238E27FC236}">
                  <a16:creationId xmlns:a16="http://schemas.microsoft.com/office/drawing/2014/main" id="{1D284C0A-6C14-4ACC-8B79-1174D06828EE}"/>
                </a:ext>
              </a:extLst>
            </p:cNvPr>
            <p:cNvSpPr/>
            <p:nvPr/>
          </p:nvSpPr>
          <p:spPr>
            <a:xfrm>
              <a:off x="32852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5811;p78">
              <a:extLst>
                <a:ext uri="{FF2B5EF4-FFF2-40B4-BE49-F238E27FC236}">
                  <a16:creationId xmlns:a16="http://schemas.microsoft.com/office/drawing/2014/main" id="{81B57E97-B11F-4682-8F5C-C63AD54F1BDB}"/>
                </a:ext>
              </a:extLst>
            </p:cNvPr>
            <p:cNvSpPr/>
            <p:nvPr/>
          </p:nvSpPr>
          <p:spPr>
            <a:xfrm>
              <a:off x="33614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5812;p78">
              <a:extLst>
                <a:ext uri="{FF2B5EF4-FFF2-40B4-BE49-F238E27FC236}">
                  <a16:creationId xmlns:a16="http://schemas.microsoft.com/office/drawing/2014/main" id="{23F42ACD-DC1F-418D-8A1E-94CA16F39B83}"/>
                </a:ext>
              </a:extLst>
            </p:cNvPr>
            <p:cNvSpPr/>
            <p:nvPr/>
          </p:nvSpPr>
          <p:spPr>
            <a:xfrm>
              <a:off x="33614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5813;p78">
              <a:extLst>
                <a:ext uri="{FF2B5EF4-FFF2-40B4-BE49-F238E27FC236}">
                  <a16:creationId xmlns:a16="http://schemas.microsoft.com/office/drawing/2014/main" id="{2FF87BDC-7EA2-4646-B84F-702F148B9EF6}"/>
                </a:ext>
              </a:extLst>
            </p:cNvPr>
            <p:cNvSpPr/>
            <p:nvPr/>
          </p:nvSpPr>
          <p:spPr>
            <a:xfrm>
              <a:off x="33614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5814;p78">
              <a:extLst>
                <a:ext uri="{FF2B5EF4-FFF2-40B4-BE49-F238E27FC236}">
                  <a16:creationId xmlns:a16="http://schemas.microsoft.com/office/drawing/2014/main" id="{51C641CC-1429-4CBF-8F0E-6AA3545080EA}"/>
                </a:ext>
              </a:extLst>
            </p:cNvPr>
            <p:cNvSpPr/>
            <p:nvPr/>
          </p:nvSpPr>
          <p:spPr>
            <a:xfrm>
              <a:off x="336145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5815;p78">
              <a:extLst>
                <a:ext uri="{FF2B5EF4-FFF2-40B4-BE49-F238E27FC236}">
                  <a16:creationId xmlns:a16="http://schemas.microsoft.com/office/drawing/2014/main" id="{26503A39-B7C8-4C7D-B158-5EF12C4C1299}"/>
                </a:ext>
              </a:extLst>
            </p:cNvPr>
            <p:cNvSpPr/>
            <p:nvPr/>
          </p:nvSpPr>
          <p:spPr>
            <a:xfrm>
              <a:off x="33614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5816;p78">
              <a:extLst>
                <a:ext uri="{FF2B5EF4-FFF2-40B4-BE49-F238E27FC236}">
                  <a16:creationId xmlns:a16="http://schemas.microsoft.com/office/drawing/2014/main" id="{3F0B51FC-0E4D-45EA-9549-B7E7248DC7E3}"/>
                </a:ext>
              </a:extLst>
            </p:cNvPr>
            <p:cNvSpPr/>
            <p:nvPr/>
          </p:nvSpPr>
          <p:spPr>
            <a:xfrm>
              <a:off x="34374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5817;p78">
              <a:extLst>
                <a:ext uri="{FF2B5EF4-FFF2-40B4-BE49-F238E27FC236}">
                  <a16:creationId xmlns:a16="http://schemas.microsoft.com/office/drawing/2014/main" id="{DEE1FB3B-B832-46A3-BB54-46FC05804E33}"/>
                </a:ext>
              </a:extLst>
            </p:cNvPr>
            <p:cNvSpPr/>
            <p:nvPr/>
          </p:nvSpPr>
          <p:spPr>
            <a:xfrm>
              <a:off x="34374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818;p78">
              <a:extLst>
                <a:ext uri="{FF2B5EF4-FFF2-40B4-BE49-F238E27FC236}">
                  <a16:creationId xmlns:a16="http://schemas.microsoft.com/office/drawing/2014/main" id="{8F166B0F-D128-4B25-BE7D-F6FD2AA80A6E}"/>
                </a:ext>
              </a:extLst>
            </p:cNvPr>
            <p:cNvSpPr/>
            <p:nvPr/>
          </p:nvSpPr>
          <p:spPr>
            <a:xfrm>
              <a:off x="343745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5819;p78">
              <a:extLst>
                <a:ext uri="{FF2B5EF4-FFF2-40B4-BE49-F238E27FC236}">
                  <a16:creationId xmlns:a16="http://schemas.microsoft.com/office/drawing/2014/main" id="{28BCCA0C-9821-4710-A5A9-4356B3CEBBDB}"/>
                </a:ext>
              </a:extLst>
            </p:cNvPr>
            <p:cNvSpPr/>
            <p:nvPr/>
          </p:nvSpPr>
          <p:spPr>
            <a:xfrm>
              <a:off x="34374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5820;p78">
              <a:extLst>
                <a:ext uri="{FF2B5EF4-FFF2-40B4-BE49-F238E27FC236}">
                  <a16:creationId xmlns:a16="http://schemas.microsoft.com/office/drawing/2014/main" id="{A345D72E-DE57-4843-9D56-A0549C9D05A1}"/>
                </a:ext>
              </a:extLst>
            </p:cNvPr>
            <p:cNvSpPr/>
            <p:nvPr/>
          </p:nvSpPr>
          <p:spPr>
            <a:xfrm>
              <a:off x="343745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5821;p78">
              <a:extLst>
                <a:ext uri="{FF2B5EF4-FFF2-40B4-BE49-F238E27FC236}">
                  <a16:creationId xmlns:a16="http://schemas.microsoft.com/office/drawing/2014/main" id="{09C28698-B0EA-439A-B067-911006F36B3A}"/>
                </a:ext>
              </a:extLst>
            </p:cNvPr>
            <p:cNvSpPr/>
            <p:nvPr/>
          </p:nvSpPr>
          <p:spPr>
            <a:xfrm>
              <a:off x="343745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5822;p78">
              <a:extLst>
                <a:ext uri="{FF2B5EF4-FFF2-40B4-BE49-F238E27FC236}">
                  <a16:creationId xmlns:a16="http://schemas.microsoft.com/office/drawing/2014/main" id="{63B748CC-1B7E-4BF6-937E-00E92D2800C8}"/>
                </a:ext>
              </a:extLst>
            </p:cNvPr>
            <p:cNvSpPr/>
            <p:nvPr/>
          </p:nvSpPr>
          <p:spPr>
            <a:xfrm>
              <a:off x="343745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5823;p78">
              <a:extLst>
                <a:ext uri="{FF2B5EF4-FFF2-40B4-BE49-F238E27FC236}">
                  <a16:creationId xmlns:a16="http://schemas.microsoft.com/office/drawing/2014/main" id="{5E103BB0-1D66-464E-839B-EB4E93EBD288}"/>
                </a:ext>
              </a:extLst>
            </p:cNvPr>
            <p:cNvSpPr/>
            <p:nvPr/>
          </p:nvSpPr>
          <p:spPr>
            <a:xfrm>
              <a:off x="35136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5824;p78">
              <a:extLst>
                <a:ext uri="{FF2B5EF4-FFF2-40B4-BE49-F238E27FC236}">
                  <a16:creationId xmlns:a16="http://schemas.microsoft.com/office/drawing/2014/main" id="{FE347E55-3EF3-4CF1-831E-D98294ECAC3B}"/>
                </a:ext>
              </a:extLst>
            </p:cNvPr>
            <p:cNvSpPr/>
            <p:nvPr/>
          </p:nvSpPr>
          <p:spPr>
            <a:xfrm>
              <a:off x="35136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5825;p78">
              <a:extLst>
                <a:ext uri="{FF2B5EF4-FFF2-40B4-BE49-F238E27FC236}">
                  <a16:creationId xmlns:a16="http://schemas.microsoft.com/office/drawing/2014/main" id="{467ABC2E-5CF6-4F0C-B2E3-EEC37F1A6122}"/>
                </a:ext>
              </a:extLst>
            </p:cNvPr>
            <p:cNvSpPr/>
            <p:nvPr/>
          </p:nvSpPr>
          <p:spPr>
            <a:xfrm>
              <a:off x="35136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826;p78">
              <a:extLst>
                <a:ext uri="{FF2B5EF4-FFF2-40B4-BE49-F238E27FC236}">
                  <a16:creationId xmlns:a16="http://schemas.microsoft.com/office/drawing/2014/main" id="{C050F8FC-C0EB-43EB-A505-1E4F3F38E78B}"/>
                </a:ext>
              </a:extLst>
            </p:cNvPr>
            <p:cNvSpPr/>
            <p:nvPr/>
          </p:nvSpPr>
          <p:spPr>
            <a:xfrm>
              <a:off x="35136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5827;p78">
              <a:extLst>
                <a:ext uri="{FF2B5EF4-FFF2-40B4-BE49-F238E27FC236}">
                  <a16:creationId xmlns:a16="http://schemas.microsoft.com/office/drawing/2014/main" id="{1D4E1C19-3658-4D7C-984E-004786D09F02}"/>
                </a:ext>
              </a:extLst>
            </p:cNvPr>
            <p:cNvSpPr/>
            <p:nvPr/>
          </p:nvSpPr>
          <p:spPr>
            <a:xfrm>
              <a:off x="351367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5828;p78">
              <a:extLst>
                <a:ext uri="{FF2B5EF4-FFF2-40B4-BE49-F238E27FC236}">
                  <a16:creationId xmlns:a16="http://schemas.microsoft.com/office/drawing/2014/main" id="{35154738-E282-4A5F-8BF8-F0737C417098}"/>
                </a:ext>
              </a:extLst>
            </p:cNvPr>
            <p:cNvSpPr/>
            <p:nvPr/>
          </p:nvSpPr>
          <p:spPr>
            <a:xfrm>
              <a:off x="351367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5829;p78">
              <a:extLst>
                <a:ext uri="{FF2B5EF4-FFF2-40B4-BE49-F238E27FC236}">
                  <a16:creationId xmlns:a16="http://schemas.microsoft.com/office/drawing/2014/main" id="{9CBBC7F3-F3D8-400E-B494-BEB728EB7CFD}"/>
                </a:ext>
              </a:extLst>
            </p:cNvPr>
            <p:cNvSpPr/>
            <p:nvPr/>
          </p:nvSpPr>
          <p:spPr>
            <a:xfrm>
              <a:off x="351367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5830;p78">
              <a:extLst>
                <a:ext uri="{FF2B5EF4-FFF2-40B4-BE49-F238E27FC236}">
                  <a16:creationId xmlns:a16="http://schemas.microsoft.com/office/drawing/2014/main" id="{4796D5C7-B4A2-4420-AB29-06789420EF1F}"/>
                </a:ext>
              </a:extLst>
            </p:cNvPr>
            <p:cNvSpPr/>
            <p:nvPr/>
          </p:nvSpPr>
          <p:spPr>
            <a:xfrm>
              <a:off x="35136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831;p78">
              <a:extLst>
                <a:ext uri="{FF2B5EF4-FFF2-40B4-BE49-F238E27FC236}">
                  <a16:creationId xmlns:a16="http://schemas.microsoft.com/office/drawing/2014/main" id="{7995BAD7-9E74-4C0B-9E8E-DAC7A34AD389}"/>
                </a:ext>
              </a:extLst>
            </p:cNvPr>
            <p:cNvSpPr/>
            <p:nvPr/>
          </p:nvSpPr>
          <p:spPr>
            <a:xfrm>
              <a:off x="35898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5832;p78">
              <a:extLst>
                <a:ext uri="{FF2B5EF4-FFF2-40B4-BE49-F238E27FC236}">
                  <a16:creationId xmlns:a16="http://schemas.microsoft.com/office/drawing/2014/main" id="{D014675A-B2DA-4425-A3B7-513D186EA42F}"/>
                </a:ext>
              </a:extLst>
            </p:cNvPr>
            <p:cNvSpPr/>
            <p:nvPr/>
          </p:nvSpPr>
          <p:spPr>
            <a:xfrm>
              <a:off x="366610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5833;p78">
              <a:extLst>
                <a:ext uri="{FF2B5EF4-FFF2-40B4-BE49-F238E27FC236}">
                  <a16:creationId xmlns:a16="http://schemas.microsoft.com/office/drawing/2014/main" id="{23175A74-A434-4DD9-B330-4B6E030CA2A4}"/>
                </a:ext>
              </a:extLst>
            </p:cNvPr>
            <p:cNvSpPr/>
            <p:nvPr/>
          </p:nvSpPr>
          <p:spPr>
            <a:xfrm>
              <a:off x="366610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5834;p78">
              <a:extLst>
                <a:ext uri="{FF2B5EF4-FFF2-40B4-BE49-F238E27FC236}">
                  <a16:creationId xmlns:a16="http://schemas.microsoft.com/office/drawing/2014/main" id="{C5E8A32A-9C79-47A7-A109-CD983E342DB1}"/>
                </a:ext>
              </a:extLst>
            </p:cNvPr>
            <p:cNvSpPr/>
            <p:nvPr/>
          </p:nvSpPr>
          <p:spPr>
            <a:xfrm>
              <a:off x="36661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5835;p78">
              <a:extLst>
                <a:ext uri="{FF2B5EF4-FFF2-40B4-BE49-F238E27FC236}">
                  <a16:creationId xmlns:a16="http://schemas.microsoft.com/office/drawing/2014/main" id="{DA63FF4B-D837-4A36-9A48-C71F1E91B3B9}"/>
                </a:ext>
              </a:extLst>
            </p:cNvPr>
            <p:cNvSpPr/>
            <p:nvPr/>
          </p:nvSpPr>
          <p:spPr>
            <a:xfrm>
              <a:off x="36661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5836;p78">
              <a:extLst>
                <a:ext uri="{FF2B5EF4-FFF2-40B4-BE49-F238E27FC236}">
                  <a16:creationId xmlns:a16="http://schemas.microsoft.com/office/drawing/2014/main" id="{0D5D9159-CC9A-467D-B7D2-08076141A120}"/>
                </a:ext>
              </a:extLst>
            </p:cNvPr>
            <p:cNvSpPr/>
            <p:nvPr/>
          </p:nvSpPr>
          <p:spPr>
            <a:xfrm>
              <a:off x="3666100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5837;p78">
              <a:extLst>
                <a:ext uri="{FF2B5EF4-FFF2-40B4-BE49-F238E27FC236}">
                  <a16:creationId xmlns:a16="http://schemas.microsoft.com/office/drawing/2014/main" id="{8A286D17-2FC3-44A4-BD02-4A19026B2483}"/>
                </a:ext>
              </a:extLst>
            </p:cNvPr>
            <p:cNvSpPr/>
            <p:nvPr/>
          </p:nvSpPr>
          <p:spPr>
            <a:xfrm>
              <a:off x="366610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5838;p78">
              <a:extLst>
                <a:ext uri="{FF2B5EF4-FFF2-40B4-BE49-F238E27FC236}">
                  <a16:creationId xmlns:a16="http://schemas.microsoft.com/office/drawing/2014/main" id="{9E564471-AA93-466C-AF1C-EFBB1983405E}"/>
                </a:ext>
              </a:extLst>
            </p:cNvPr>
            <p:cNvSpPr/>
            <p:nvPr/>
          </p:nvSpPr>
          <p:spPr>
            <a:xfrm>
              <a:off x="366610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5839;p78">
              <a:extLst>
                <a:ext uri="{FF2B5EF4-FFF2-40B4-BE49-F238E27FC236}">
                  <a16:creationId xmlns:a16="http://schemas.microsoft.com/office/drawing/2014/main" id="{4B66669E-264C-4A1F-A092-89FEB591DDC5}"/>
                </a:ext>
              </a:extLst>
            </p:cNvPr>
            <p:cNvSpPr/>
            <p:nvPr/>
          </p:nvSpPr>
          <p:spPr>
            <a:xfrm>
              <a:off x="37423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5840;p78">
              <a:extLst>
                <a:ext uri="{FF2B5EF4-FFF2-40B4-BE49-F238E27FC236}">
                  <a16:creationId xmlns:a16="http://schemas.microsoft.com/office/drawing/2014/main" id="{060A3688-285E-4331-B7EB-F2011DFA2FE6}"/>
                </a:ext>
              </a:extLst>
            </p:cNvPr>
            <p:cNvSpPr/>
            <p:nvPr/>
          </p:nvSpPr>
          <p:spPr>
            <a:xfrm>
              <a:off x="37423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5841;p78">
              <a:extLst>
                <a:ext uri="{FF2B5EF4-FFF2-40B4-BE49-F238E27FC236}">
                  <a16:creationId xmlns:a16="http://schemas.microsoft.com/office/drawing/2014/main" id="{4EF0CCBF-E1E7-47C9-95EE-E97E102C2154}"/>
                </a:ext>
              </a:extLst>
            </p:cNvPr>
            <p:cNvSpPr/>
            <p:nvPr/>
          </p:nvSpPr>
          <p:spPr>
            <a:xfrm>
              <a:off x="37423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5842;p78">
              <a:extLst>
                <a:ext uri="{FF2B5EF4-FFF2-40B4-BE49-F238E27FC236}">
                  <a16:creationId xmlns:a16="http://schemas.microsoft.com/office/drawing/2014/main" id="{9B9D084C-3B7A-479E-A0C3-38339D44FF70}"/>
                </a:ext>
              </a:extLst>
            </p:cNvPr>
            <p:cNvSpPr/>
            <p:nvPr/>
          </p:nvSpPr>
          <p:spPr>
            <a:xfrm>
              <a:off x="37423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5843;p78">
              <a:extLst>
                <a:ext uri="{FF2B5EF4-FFF2-40B4-BE49-F238E27FC236}">
                  <a16:creationId xmlns:a16="http://schemas.microsoft.com/office/drawing/2014/main" id="{E0B75B2A-C5BE-44C0-813F-13792587067F}"/>
                </a:ext>
              </a:extLst>
            </p:cNvPr>
            <p:cNvSpPr/>
            <p:nvPr/>
          </p:nvSpPr>
          <p:spPr>
            <a:xfrm>
              <a:off x="3742300" y="30186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5844;p78">
              <a:extLst>
                <a:ext uri="{FF2B5EF4-FFF2-40B4-BE49-F238E27FC236}">
                  <a16:creationId xmlns:a16="http://schemas.microsoft.com/office/drawing/2014/main" id="{73371884-3BEA-42E0-A90B-C7CEF52EDE88}"/>
                </a:ext>
              </a:extLst>
            </p:cNvPr>
            <p:cNvSpPr/>
            <p:nvPr/>
          </p:nvSpPr>
          <p:spPr>
            <a:xfrm>
              <a:off x="37423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5845;p78">
              <a:extLst>
                <a:ext uri="{FF2B5EF4-FFF2-40B4-BE49-F238E27FC236}">
                  <a16:creationId xmlns:a16="http://schemas.microsoft.com/office/drawing/2014/main" id="{9FA42AB0-2188-40F6-B81F-26599C063B05}"/>
                </a:ext>
              </a:extLst>
            </p:cNvPr>
            <p:cNvSpPr/>
            <p:nvPr/>
          </p:nvSpPr>
          <p:spPr>
            <a:xfrm>
              <a:off x="374230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5846;p78">
              <a:extLst>
                <a:ext uri="{FF2B5EF4-FFF2-40B4-BE49-F238E27FC236}">
                  <a16:creationId xmlns:a16="http://schemas.microsoft.com/office/drawing/2014/main" id="{541FA587-1EBF-42D6-AB86-B44026FD3FA9}"/>
                </a:ext>
              </a:extLst>
            </p:cNvPr>
            <p:cNvSpPr/>
            <p:nvPr/>
          </p:nvSpPr>
          <p:spPr>
            <a:xfrm>
              <a:off x="3742300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5847;p78">
              <a:extLst>
                <a:ext uri="{FF2B5EF4-FFF2-40B4-BE49-F238E27FC236}">
                  <a16:creationId xmlns:a16="http://schemas.microsoft.com/office/drawing/2014/main" id="{B5D8B061-01CF-498D-AE29-701B5CBA8885}"/>
                </a:ext>
              </a:extLst>
            </p:cNvPr>
            <p:cNvSpPr/>
            <p:nvPr/>
          </p:nvSpPr>
          <p:spPr>
            <a:xfrm>
              <a:off x="38185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848;p78">
              <a:extLst>
                <a:ext uri="{FF2B5EF4-FFF2-40B4-BE49-F238E27FC236}">
                  <a16:creationId xmlns:a16="http://schemas.microsoft.com/office/drawing/2014/main" id="{8181CCD3-C950-48B4-933D-1B0C233FD2E4}"/>
                </a:ext>
              </a:extLst>
            </p:cNvPr>
            <p:cNvSpPr/>
            <p:nvPr/>
          </p:nvSpPr>
          <p:spPr>
            <a:xfrm>
              <a:off x="38185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849;p78">
              <a:extLst>
                <a:ext uri="{FF2B5EF4-FFF2-40B4-BE49-F238E27FC236}">
                  <a16:creationId xmlns:a16="http://schemas.microsoft.com/office/drawing/2014/main" id="{00CC9962-1746-476E-A219-414C86E2B59D}"/>
                </a:ext>
              </a:extLst>
            </p:cNvPr>
            <p:cNvSpPr/>
            <p:nvPr/>
          </p:nvSpPr>
          <p:spPr>
            <a:xfrm>
              <a:off x="38185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850;p78">
              <a:extLst>
                <a:ext uri="{FF2B5EF4-FFF2-40B4-BE49-F238E27FC236}">
                  <a16:creationId xmlns:a16="http://schemas.microsoft.com/office/drawing/2014/main" id="{32BEBF96-6D79-4328-AB41-0254C6286FFF}"/>
                </a:ext>
              </a:extLst>
            </p:cNvPr>
            <p:cNvSpPr/>
            <p:nvPr/>
          </p:nvSpPr>
          <p:spPr>
            <a:xfrm>
              <a:off x="38185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851;p78">
              <a:extLst>
                <a:ext uri="{FF2B5EF4-FFF2-40B4-BE49-F238E27FC236}">
                  <a16:creationId xmlns:a16="http://schemas.microsoft.com/office/drawing/2014/main" id="{DD51B946-5235-42E4-8934-CE48AD9284AA}"/>
                </a:ext>
              </a:extLst>
            </p:cNvPr>
            <p:cNvSpPr/>
            <p:nvPr/>
          </p:nvSpPr>
          <p:spPr>
            <a:xfrm>
              <a:off x="38185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5852;p78">
              <a:extLst>
                <a:ext uri="{FF2B5EF4-FFF2-40B4-BE49-F238E27FC236}">
                  <a16:creationId xmlns:a16="http://schemas.microsoft.com/office/drawing/2014/main" id="{6E680C21-332D-495E-962C-43219CE1498E}"/>
                </a:ext>
              </a:extLst>
            </p:cNvPr>
            <p:cNvSpPr/>
            <p:nvPr/>
          </p:nvSpPr>
          <p:spPr>
            <a:xfrm>
              <a:off x="38185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5853;p78">
              <a:extLst>
                <a:ext uri="{FF2B5EF4-FFF2-40B4-BE49-F238E27FC236}">
                  <a16:creationId xmlns:a16="http://schemas.microsoft.com/office/drawing/2014/main" id="{BB1BEC08-C1A7-453C-A7A4-99D219D39680}"/>
                </a:ext>
              </a:extLst>
            </p:cNvPr>
            <p:cNvSpPr/>
            <p:nvPr/>
          </p:nvSpPr>
          <p:spPr>
            <a:xfrm>
              <a:off x="38185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5854;p78">
              <a:extLst>
                <a:ext uri="{FF2B5EF4-FFF2-40B4-BE49-F238E27FC236}">
                  <a16:creationId xmlns:a16="http://schemas.microsoft.com/office/drawing/2014/main" id="{AF11F8C3-A82E-46BD-9EBF-78285E47094A}"/>
                </a:ext>
              </a:extLst>
            </p:cNvPr>
            <p:cNvSpPr/>
            <p:nvPr/>
          </p:nvSpPr>
          <p:spPr>
            <a:xfrm>
              <a:off x="381852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5855;p78">
              <a:extLst>
                <a:ext uri="{FF2B5EF4-FFF2-40B4-BE49-F238E27FC236}">
                  <a16:creationId xmlns:a16="http://schemas.microsoft.com/office/drawing/2014/main" id="{429FE98C-0EA3-4ED2-86A2-A55327A95574}"/>
                </a:ext>
              </a:extLst>
            </p:cNvPr>
            <p:cNvSpPr/>
            <p:nvPr/>
          </p:nvSpPr>
          <p:spPr>
            <a:xfrm>
              <a:off x="38185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5856;p78">
              <a:extLst>
                <a:ext uri="{FF2B5EF4-FFF2-40B4-BE49-F238E27FC236}">
                  <a16:creationId xmlns:a16="http://schemas.microsoft.com/office/drawing/2014/main" id="{60291A13-3E6A-4C6E-A6B4-AAFEFCFCDA73}"/>
                </a:ext>
              </a:extLst>
            </p:cNvPr>
            <p:cNvSpPr/>
            <p:nvPr/>
          </p:nvSpPr>
          <p:spPr>
            <a:xfrm>
              <a:off x="38185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5857;p78">
              <a:extLst>
                <a:ext uri="{FF2B5EF4-FFF2-40B4-BE49-F238E27FC236}">
                  <a16:creationId xmlns:a16="http://schemas.microsoft.com/office/drawing/2014/main" id="{B6BB2CB9-7149-46AF-A74A-76DC8A2CF232}"/>
                </a:ext>
              </a:extLst>
            </p:cNvPr>
            <p:cNvSpPr/>
            <p:nvPr/>
          </p:nvSpPr>
          <p:spPr>
            <a:xfrm>
              <a:off x="38947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5858;p78">
              <a:extLst>
                <a:ext uri="{FF2B5EF4-FFF2-40B4-BE49-F238E27FC236}">
                  <a16:creationId xmlns:a16="http://schemas.microsoft.com/office/drawing/2014/main" id="{2E2BF891-AEAA-400A-B0B2-B868C0DE0DD6}"/>
                </a:ext>
              </a:extLst>
            </p:cNvPr>
            <p:cNvSpPr/>
            <p:nvPr/>
          </p:nvSpPr>
          <p:spPr>
            <a:xfrm>
              <a:off x="38947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5859;p78">
              <a:extLst>
                <a:ext uri="{FF2B5EF4-FFF2-40B4-BE49-F238E27FC236}">
                  <a16:creationId xmlns:a16="http://schemas.microsoft.com/office/drawing/2014/main" id="{61B2E35F-1585-499B-8435-E6D06D6B9D88}"/>
                </a:ext>
              </a:extLst>
            </p:cNvPr>
            <p:cNvSpPr/>
            <p:nvPr/>
          </p:nvSpPr>
          <p:spPr>
            <a:xfrm>
              <a:off x="3894725" y="385677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5860;p78">
              <a:extLst>
                <a:ext uri="{FF2B5EF4-FFF2-40B4-BE49-F238E27FC236}">
                  <a16:creationId xmlns:a16="http://schemas.microsoft.com/office/drawing/2014/main" id="{00B132AB-A273-4C3E-A2EB-FA648AC4E919}"/>
                </a:ext>
              </a:extLst>
            </p:cNvPr>
            <p:cNvSpPr/>
            <p:nvPr/>
          </p:nvSpPr>
          <p:spPr>
            <a:xfrm>
              <a:off x="3894725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5861;p78">
              <a:extLst>
                <a:ext uri="{FF2B5EF4-FFF2-40B4-BE49-F238E27FC236}">
                  <a16:creationId xmlns:a16="http://schemas.microsoft.com/office/drawing/2014/main" id="{DCD61CC6-BBC3-4E45-9AF2-A1018895E248}"/>
                </a:ext>
              </a:extLst>
            </p:cNvPr>
            <p:cNvSpPr/>
            <p:nvPr/>
          </p:nvSpPr>
          <p:spPr>
            <a:xfrm>
              <a:off x="38947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5862;p78">
              <a:extLst>
                <a:ext uri="{FF2B5EF4-FFF2-40B4-BE49-F238E27FC236}">
                  <a16:creationId xmlns:a16="http://schemas.microsoft.com/office/drawing/2014/main" id="{AF311BA5-75FF-4C08-B251-9C8571A0392C}"/>
                </a:ext>
              </a:extLst>
            </p:cNvPr>
            <p:cNvSpPr/>
            <p:nvPr/>
          </p:nvSpPr>
          <p:spPr>
            <a:xfrm>
              <a:off x="38947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5863;p78">
              <a:extLst>
                <a:ext uri="{FF2B5EF4-FFF2-40B4-BE49-F238E27FC236}">
                  <a16:creationId xmlns:a16="http://schemas.microsoft.com/office/drawing/2014/main" id="{6F0C5F0A-B8DA-49D6-B23F-F22295E4D55D}"/>
                </a:ext>
              </a:extLst>
            </p:cNvPr>
            <p:cNvSpPr/>
            <p:nvPr/>
          </p:nvSpPr>
          <p:spPr>
            <a:xfrm>
              <a:off x="3894725" y="3551925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5864;p78">
              <a:extLst>
                <a:ext uri="{FF2B5EF4-FFF2-40B4-BE49-F238E27FC236}">
                  <a16:creationId xmlns:a16="http://schemas.microsoft.com/office/drawing/2014/main" id="{18AF0001-4032-4E62-B485-3B8FB2A01726}"/>
                </a:ext>
              </a:extLst>
            </p:cNvPr>
            <p:cNvSpPr/>
            <p:nvPr/>
          </p:nvSpPr>
          <p:spPr>
            <a:xfrm>
              <a:off x="38947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5865;p78">
              <a:extLst>
                <a:ext uri="{FF2B5EF4-FFF2-40B4-BE49-F238E27FC236}">
                  <a16:creationId xmlns:a16="http://schemas.microsoft.com/office/drawing/2014/main" id="{169C011D-565A-4E30-886A-4986855E55F2}"/>
                </a:ext>
              </a:extLst>
            </p:cNvPr>
            <p:cNvSpPr/>
            <p:nvPr/>
          </p:nvSpPr>
          <p:spPr>
            <a:xfrm>
              <a:off x="389472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5866;p78">
              <a:extLst>
                <a:ext uri="{FF2B5EF4-FFF2-40B4-BE49-F238E27FC236}">
                  <a16:creationId xmlns:a16="http://schemas.microsoft.com/office/drawing/2014/main" id="{C40D3B6B-8FE8-4FD2-8C35-445AD774C98F}"/>
                </a:ext>
              </a:extLst>
            </p:cNvPr>
            <p:cNvSpPr/>
            <p:nvPr/>
          </p:nvSpPr>
          <p:spPr>
            <a:xfrm>
              <a:off x="389460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5867;p78">
              <a:extLst>
                <a:ext uri="{FF2B5EF4-FFF2-40B4-BE49-F238E27FC236}">
                  <a16:creationId xmlns:a16="http://schemas.microsoft.com/office/drawing/2014/main" id="{8206EDC2-31C9-4DCD-BF3A-1AC32CF63027}"/>
                </a:ext>
              </a:extLst>
            </p:cNvPr>
            <p:cNvSpPr/>
            <p:nvPr/>
          </p:nvSpPr>
          <p:spPr>
            <a:xfrm>
              <a:off x="389472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5868;p78">
              <a:extLst>
                <a:ext uri="{FF2B5EF4-FFF2-40B4-BE49-F238E27FC236}">
                  <a16:creationId xmlns:a16="http://schemas.microsoft.com/office/drawing/2014/main" id="{A16CDB82-D542-4BC8-BB7A-0CB6E4C3F44C}"/>
                </a:ext>
              </a:extLst>
            </p:cNvPr>
            <p:cNvSpPr/>
            <p:nvPr/>
          </p:nvSpPr>
          <p:spPr>
            <a:xfrm>
              <a:off x="38947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5869;p78">
              <a:extLst>
                <a:ext uri="{FF2B5EF4-FFF2-40B4-BE49-F238E27FC236}">
                  <a16:creationId xmlns:a16="http://schemas.microsoft.com/office/drawing/2014/main" id="{CD72DA4A-C04D-4DED-843F-332EA1485257}"/>
                </a:ext>
              </a:extLst>
            </p:cNvPr>
            <p:cNvSpPr/>
            <p:nvPr/>
          </p:nvSpPr>
          <p:spPr>
            <a:xfrm>
              <a:off x="38947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5870;p78">
              <a:extLst>
                <a:ext uri="{FF2B5EF4-FFF2-40B4-BE49-F238E27FC236}">
                  <a16:creationId xmlns:a16="http://schemas.microsoft.com/office/drawing/2014/main" id="{AA156A46-2F99-4EE1-BDFC-42AD9256348A}"/>
                </a:ext>
              </a:extLst>
            </p:cNvPr>
            <p:cNvSpPr/>
            <p:nvPr/>
          </p:nvSpPr>
          <p:spPr>
            <a:xfrm>
              <a:off x="38947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5871;p78">
              <a:extLst>
                <a:ext uri="{FF2B5EF4-FFF2-40B4-BE49-F238E27FC236}">
                  <a16:creationId xmlns:a16="http://schemas.microsoft.com/office/drawing/2014/main" id="{2924C3D3-998B-46D0-84E7-757B045CFE99}"/>
                </a:ext>
              </a:extLst>
            </p:cNvPr>
            <p:cNvSpPr/>
            <p:nvPr/>
          </p:nvSpPr>
          <p:spPr>
            <a:xfrm>
              <a:off x="38947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5872;p78">
              <a:extLst>
                <a:ext uri="{FF2B5EF4-FFF2-40B4-BE49-F238E27FC236}">
                  <a16:creationId xmlns:a16="http://schemas.microsoft.com/office/drawing/2014/main" id="{1D974E48-BD5D-4A9B-A19F-57CA40BCA5C1}"/>
                </a:ext>
              </a:extLst>
            </p:cNvPr>
            <p:cNvSpPr/>
            <p:nvPr/>
          </p:nvSpPr>
          <p:spPr>
            <a:xfrm>
              <a:off x="38947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5873;p78">
              <a:extLst>
                <a:ext uri="{FF2B5EF4-FFF2-40B4-BE49-F238E27FC236}">
                  <a16:creationId xmlns:a16="http://schemas.microsoft.com/office/drawing/2014/main" id="{B3822B87-15B0-4D44-B877-1646E7FFB557}"/>
                </a:ext>
              </a:extLst>
            </p:cNvPr>
            <p:cNvSpPr/>
            <p:nvPr/>
          </p:nvSpPr>
          <p:spPr>
            <a:xfrm>
              <a:off x="38185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5874;p78">
              <a:extLst>
                <a:ext uri="{FF2B5EF4-FFF2-40B4-BE49-F238E27FC236}">
                  <a16:creationId xmlns:a16="http://schemas.microsoft.com/office/drawing/2014/main" id="{B304874F-9C03-4432-A2C2-1554B2A9FEF9}"/>
                </a:ext>
              </a:extLst>
            </p:cNvPr>
            <p:cNvSpPr/>
            <p:nvPr/>
          </p:nvSpPr>
          <p:spPr>
            <a:xfrm>
              <a:off x="3742300" y="2866425"/>
              <a:ext cx="62225" cy="53225"/>
            </a:xfrm>
            <a:custGeom>
              <a:avLst/>
              <a:gdLst/>
              <a:ahLst/>
              <a:cxnLst/>
              <a:rect l="l" t="t" r="r" b="b"/>
              <a:pathLst>
                <a:path w="2489" h="2129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5875;p78">
              <a:extLst>
                <a:ext uri="{FF2B5EF4-FFF2-40B4-BE49-F238E27FC236}">
                  <a16:creationId xmlns:a16="http://schemas.microsoft.com/office/drawing/2014/main" id="{FD38F428-C0DA-4578-BA3E-0F7D9EFFC7E9}"/>
                </a:ext>
              </a:extLst>
            </p:cNvPr>
            <p:cNvSpPr/>
            <p:nvPr/>
          </p:nvSpPr>
          <p:spPr>
            <a:xfrm>
              <a:off x="36661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5876;p78">
              <a:extLst>
                <a:ext uri="{FF2B5EF4-FFF2-40B4-BE49-F238E27FC236}">
                  <a16:creationId xmlns:a16="http://schemas.microsoft.com/office/drawing/2014/main" id="{A8D301C8-8DEF-4F5E-9389-8F5FB9C232E7}"/>
                </a:ext>
              </a:extLst>
            </p:cNvPr>
            <p:cNvSpPr/>
            <p:nvPr/>
          </p:nvSpPr>
          <p:spPr>
            <a:xfrm>
              <a:off x="450405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5877;p78">
              <a:extLst>
                <a:ext uri="{FF2B5EF4-FFF2-40B4-BE49-F238E27FC236}">
                  <a16:creationId xmlns:a16="http://schemas.microsoft.com/office/drawing/2014/main" id="{E4BCC09D-D261-4C41-B2F0-D09C349F9216}"/>
                </a:ext>
              </a:extLst>
            </p:cNvPr>
            <p:cNvSpPr/>
            <p:nvPr/>
          </p:nvSpPr>
          <p:spPr>
            <a:xfrm>
              <a:off x="4504050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5878;p78">
              <a:extLst>
                <a:ext uri="{FF2B5EF4-FFF2-40B4-BE49-F238E27FC236}">
                  <a16:creationId xmlns:a16="http://schemas.microsoft.com/office/drawing/2014/main" id="{4078B73D-B611-43CC-8F76-01E33A1D76BB}"/>
                </a:ext>
              </a:extLst>
            </p:cNvPr>
            <p:cNvSpPr/>
            <p:nvPr/>
          </p:nvSpPr>
          <p:spPr>
            <a:xfrm>
              <a:off x="4504050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5879;p78">
              <a:extLst>
                <a:ext uri="{FF2B5EF4-FFF2-40B4-BE49-F238E27FC236}">
                  <a16:creationId xmlns:a16="http://schemas.microsoft.com/office/drawing/2014/main" id="{302E18FE-D693-4063-AA89-B0A2DACA0772}"/>
                </a:ext>
              </a:extLst>
            </p:cNvPr>
            <p:cNvSpPr/>
            <p:nvPr/>
          </p:nvSpPr>
          <p:spPr>
            <a:xfrm>
              <a:off x="44278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5880;p78">
              <a:extLst>
                <a:ext uri="{FF2B5EF4-FFF2-40B4-BE49-F238E27FC236}">
                  <a16:creationId xmlns:a16="http://schemas.microsoft.com/office/drawing/2014/main" id="{53116E7B-52BB-4D04-A5CB-E4AC044FED5C}"/>
                </a:ext>
              </a:extLst>
            </p:cNvPr>
            <p:cNvSpPr/>
            <p:nvPr/>
          </p:nvSpPr>
          <p:spPr>
            <a:xfrm>
              <a:off x="44278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5881;p78">
              <a:extLst>
                <a:ext uri="{FF2B5EF4-FFF2-40B4-BE49-F238E27FC236}">
                  <a16:creationId xmlns:a16="http://schemas.microsoft.com/office/drawing/2014/main" id="{B99947FB-2DFF-4AF9-B237-3CEB79A542AA}"/>
                </a:ext>
              </a:extLst>
            </p:cNvPr>
            <p:cNvSpPr/>
            <p:nvPr/>
          </p:nvSpPr>
          <p:spPr>
            <a:xfrm>
              <a:off x="44278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5882;p78">
              <a:extLst>
                <a:ext uri="{FF2B5EF4-FFF2-40B4-BE49-F238E27FC236}">
                  <a16:creationId xmlns:a16="http://schemas.microsoft.com/office/drawing/2014/main" id="{72ECB3FE-D9A7-43D4-8035-2E2DECA3E796}"/>
                </a:ext>
              </a:extLst>
            </p:cNvPr>
            <p:cNvSpPr/>
            <p:nvPr/>
          </p:nvSpPr>
          <p:spPr>
            <a:xfrm>
              <a:off x="4427825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5883;p78">
              <a:extLst>
                <a:ext uri="{FF2B5EF4-FFF2-40B4-BE49-F238E27FC236}">
                  <a16:creationId xmlns:a16="http://schemas.microsoft.com/office/drawing/2014/main" id="{0393C6A6-E43B-488A-A3B5-ABBA0986FCCB}"/>
                </a:ext>
              </a:extLst>
            </p:cNvPr>
            <p:cNvSpPr/>
            <p:nvPr/>
          </p:nvSpPr>
          <p:spPr>
            <a:xfrm>
              <a:off x="4427825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5884;p78">
              <a:extLst>
                <a:ext uri="{FF2B5EF4-FFF2-40B4-BE49-F238E27FC236}">
                  <a16:creationId xmlns:a16="http://schemas.microsoft.com/office/drawing/2014/main" id="{E47B70A3-29B9-4415-B087-437901B52935}"/>
                </a:ext>
              </a:extLst>
            </p:cNvPr>
            <p:cNvSpPr/>
            <p:nvPr/>
          </p:nvSpPr>
          <p:spPr>
            <a:xfrm>
              <a:off x="43516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5885;p78">
              <a:extLst>
                <a:ext uri="{FF2B5EF4-FFF2-40B4-BE49-F238E27FC236}">
                  <a16:creationId xmlns:a16="http://schemas.microsoft.com/office/drawing/2014/main" id="{F70B9029-A6DB-43DC-912F-DEF4124F1A90}"/>
                </a:ext>
              </a:extLst>
            </p:cNvPr>
            <p:cNvSpPr/>
            <p:nvPr/>
          </p:nvSpPr>
          <p:spPr>
            <a:xfrm>
              <a:off x="43516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5886;p78">
              <a:extLst>
                <a:ext uri="{FF2B5EF4-FFF2-40B4-BE49-F238E27FC236}">
                  <a16:creationId xmlns:a16="http://schemas.microsoft.com/office/drawing/2014/main" id="{BAF79D3A-1753-432D-BE4E-A07B05EF59A5}"/>
                </a:ext>
              </a:extLst>
            </p:cNvPr>
            <p:cNvSpPr/>
            <p:nvPr/>
          </p:nvSpPr>
          <p:spPr>
            <a:xfrm>
              <a:off x="43516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5887;p78">
              <a:extLst>
                <a:ext uri="{FF2B5EF4-FFF2-40B4-BE49-F238E27FC236}">
                  <a16:creationId xmlns:a16="http://schemas.microsoft.com/office/drawing/2014/main" id="{6C5F6229-23B2-412B-9248-C139280EBB6F}"/>
                </a:ext>
              </a:extLst>
            </p:cNvPr>
            <p:cNvSpPr/>
            <p:nvPr/>
          </p:nvSpPr>
          <p:spPr>
            <a:xfrm>
              <a:off x="4351600" y="30186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5888;p78">
              <a:extLst>
                <a:ext uri="{FF2B5EF4-FFF2-40B4-BE49-F238E27FC236}">
                  <a16:creationId xmlns:a16="http://schemas.microsoft.com/office/drawing/2014/main" id="{B90A13FF-D772-4773-B9DB-921B65CDF946}"/>
                </a:ext>
              </a:extLst>
            </p:cNvPr>
            <p:cNvSpPr/>
            <p:nvPr/>
          </p:nvSpPr>
          <p:spPr>
            <a:xfrm>
              <a:off x="4351600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5889;p78">
              <a:extLst>
                <a:ext uri="{FF2B5EF4-FFF2-40B4-BE49-F238E27FC236}">
                  <a16:creationId xmlns:a16="http://schemas.microsoft.com/office/drawing/2014/main" id="{1C859858-93F9-4573-B1F0-88FA1352D005}"/>
                </a:ext>
              </a:extLst>
            </p:cNvPr>
            <p:cNvSpPr/>
            <p:nvPr/>
          </p:nvSpPr>
          <p:spPr>
            <a:xfrm>
              <a:off x="4275600" y="37803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5890;p78">
              <a:extLst>
                <a:ext uri="{FF2B5EF4-FFF2-40B4-BE49-F238E27FC236}">
                  <a16:creationId xmlns:a16="http://schemas.microsoft.com/office/drawing/2014/main" id="{F6261DE2-7DFE-41DE-A45A-6F55BF47BDEC}"/>
                </a:ext>
              </a:extLst>
            </p:cNvPr>
            <p:cNvSpPr/>
            <p:nvPr/>
          </p:nvSpPr>
          <p:spPr>
            <a:xfrm>
              <a:off x="42756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5891;p78">
              <a:extLst>
                <a:ext uri="{FF2B5EF4-FFF2-40B4-BE49-F238E27FC236}">
                  <a16:creationId xmlns:a16="http://schemas.microsoft.com/office/drawing/2014/main" id="{BB52CDE8-F67E-4E49-BD97-F8EA88470382}"/>
                </a:ext>
              </a:extLst>
            </p:cNvPr>
            <p:cNvSpPr/>
            <p:nvPr/>
          </p:nvSpPr>
          <p:spPr>
            <a:xfrm>
              <a:off x="42756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5892;p78">
              <a:extLst>
                <a:ext uri="{FF2B5EF4-FFF2-40B4-BE49-F238E27FC236}">
                  <a16:creationId xmlns:a16="http://schemas.microsoft.com/office/drawing/2014/main" id="{8673B4DB-B33B-4440-8430-F5F91DF3BCF4}"/>
                </a:ext>
              </a:extLst>
            </p:cNvPr>
            <p:cNvSpPr/>
            <p:nvPr/>
          </p:nvSpPr>
          <p:spPr>
            <a:xfrm>
              <a:off x="4275600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5893;p78">
              <a:extLst>
                <a:ext uri="{FF2B5EF4-FFF2-40B4-BE49-F238E27FC236}">
                  <a16:creationId xmlns:a16="http://schemas.microsoft.com/office/drawing/2014/main" id="{784E79B6-26A8-4389-9A1B-0C31AEF8BC71}"/>
                </a:ext>
              </a:extLst>
            </p:cNvPr>
            <p:cNvSpPr/>
            <p:nvPr/>
          </p:nvSpPr>
          <p:spPr>
            <a:xfrm>
              <a:off x="42756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5894;p78">
              <a:extLst>
                <a:ext uri="{FF2B5EF4-FFF2-40B4-BE49-F238E27FC236}">
                  <a16:creationId xmlns:a16="http://schemas.microsoft.com/office/drawing/2014/main" id="{60960F0B-95D3-4D68-92D1-BA48F7899485}"/>
                </a:ext>
              </a:extLst>
            </p:cNvPr>
            <p:cNvSpPr/>
            <p:nvPr/>
          </p:nvSpPr>
          <p:spPr>
            <a:xfrm>
              <a:off x="42756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5895;p78">
              <a:extLst>
                <a:ext uri="{FF2B5EF4-FFF2-40B4-BE49-F238E27FC236}">
                  <a16:creationId xmlns:a16="http://schemas.microsoft.com/office/drawing/2014/main" id="{9852C112-4276-49DA-9889-01CB8A87B945}"/>
                </a:ext>
              </a:extLst>
            </p:cNvPr>
            <p:cNvSpPr/>
            <p:nvPr/>
          </p:nvSpPr>
          <p:spPr>
            <a:xfrm>
              <a:off x="42756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5896;p78">
              <a:extLst>
                <a:ext uri="{FF2B5EF4-FFF2-40B4-BE49-F238E27FC236}">
                  <a16:creationId xmlns:a16="http://schemas.microsoft.com/office/drawing/2014/main" id="{B032B321-3969-4E06-86B2-29B485E8CB8B}"/>
                </a:ext>
              </a:extLst>
            </p:cNvPr>
            <p:cNvSpPr/>
            <p:nvPr/>
          </p:nvSpPr>
          <p:spPr>
            <a:xfrm>
              <a:off x="42756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5897;p78">
              <a:extLst>
                <a:ext uri="{FF2B5EF4-FFF2-40B4-BE49-F238E27FC236}">
                  <a16:creationId xmlns:a16="http://schemas.microsoft.com/office/drawing/2014/main" id="{2AF88E64-98CE-40E1-B9AE-E23C6DA3F68E}"/>
                </a:ext>
              </a:extLst>
            </p:cNvPr>
            <p:cNvSpPr/>
            <p:nvPr/>
          </p:nvSpPr>
          <p:spPr>
            <a:xfrm>
              <a:off x="4199400" y="3856775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5898;p78">
              <a:extLst>
                <a:ext uri="{FF2B5EF4-FFF2-40B4-BE49-F238E27FC236}">
                  <a16:creationId xmlns:a16="http://schemas.microsoft.com/office/drawing/2014/main" id="{DD82BA1D-5F50-4D34-A266-1A8B83FFA48B}"/>
                </a:ext>
              </a:extLst>
            </p:cNvPr>
            <p:cNvSpPr/>
            <p:nvPr/>
          </p:nvSpPr>
          <p:spPr>
            <a:xfrm>
              <a:off x="4199400" y="37803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5899;p78">
              <a:extLst>
                <a:ext uri="{FF2B5EF4-FFF2-40B4-BE49-F238E27FC236}">
                  <a16:creationId xmlns:a16="http://schemas.microsoft.com/office/drawing/2014/main" id="{5B7CE36F-976E-491D-9A2C-9AEACB4E3B27}"/>
                </a:ext>
              </a:extLst>
            </p:cNvPr>
            <p:cNvSpPr/>
            <p:nvPr/>
          </p:nvSpPr>
          <p:spPr>
            <a:xfrm>
              <a:off x="419940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5900;p78">
              <a:extLst>
                <a:ext uri="{FF2B5EF4-FFF2-40B4-BE49-F238E27FC236}">
                  <a16:creationId xmlns:a16="http://schemas.microsoft.com/office/drawing/2014/main" id="{1F0BDE46-052C-48DA-BB47-31884CC13079}"/>
                </a:ext>
              </a:extLst>
            </p:cNvPr>
            <p:cNvSpPr/>
            <p:nvPr/>
          </p:nvSpPr>
          <p:spPr>
            <a:xfrm>
              <a:off x="419940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5901;p78">
              <a:extLst>
                <a:ext uri="{FF2B5EF4-FFF2-40B4-BE49-F238E27FC236}">
                  <a16:creationId xmlns:a16="http://schemas.microsoft.com/office/drawing/2014/main" id="{CDCDE1B0-7960-4701-B5E5-2B522FDFD781}"/>
                </a:ext>
              </a:extLst>
            </p:cNvPr>
            <p:cNvSpPr/>
            <p:nvPr/>
          </p:nvSpPr>
          <p:spPr>
            <a:xfrm>
              <a:off x="412317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5902;p78">
              <a:extLst>
                <a:ext uri="{FF2B5EF4-FFF2-40B4-BE49-F238E27FC236}">
                  <a16:creationId xmlns:a16="http://schemas.microsoft.com/office/drawing/2014/main" id="{8AFF4E46-9054-4010-AFF8-3605AC6646D6}"/>
                </a:ext>
              </a:extLst>
            </p:cNvPr>
            <p:cNvSpPr/>
            <p:nvPr/>
          </p:nvSpPr>
          <p:spPr>
            <a:xfrm>
              <a:off x="412317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5903;p78">
              <a:extLst>
                <a:ext uri="{FF2B5EF4-FFF2-40B4-BE49-F238E27FC236}">
                  <a16:creationId xmlns:a16="http://schemas.microsoft.com/office/drawing/2014/main" id="{1AA2F643-337A-469B-B791-319BD382562D}"/>
                </a:ext>
              </a:extLst>
            </p:cNvPr>
            <p:cNvSpPr/>
            <p:nvPr/>
          </p:nvSpPr>
          <p:spPr>
            <a:xfrm>
              <a:off x="4123175" y="39328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5904;p78">
              <a:extLst>
                <a:ext uri="{FF2B5EF4-FFF2-40B4-BE49-F238E27FC236}">
                  <a16:creationId xmlns:a16="http://schemas.microsoft.com/office/drawing/2014/main" id="{7DC66F63-5991-439F-8894-172076814673}"/>
                </a:ext>
              </a:extLst>
            </p:cNvPr>
            <p:cNvSpPr/>
            <p:nvPr/>
          </p:nvSpPr>
          <p:spPr>
            <a:xfrm>
              <a:off x="4123175" y="385677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5905;p78">
              <a:extLst>
                <a:ext uri="{FF2B5EF4-FFF2-40B4-BE49-F238E27FC236}">
                  <a16:creationId xmlns:a16="http://schemas.microsoft.com/office/drawing/2014/main" id="{4D7C8447-1767-4728-B9A8-E591D224955F}"/>
                </a:ext>
              </a:extLst>
            </p:cNvPr>
            <p:cNvSpPr/>
            <p:nvPr/>
          </p:nvSpPr>
          <p:spPr>
            <a:xfrm>
              <a:off x="41231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5906;p78">
              <a:extLst>
                <a:ext uri="{FF2B5EF4-FFF2-40B4-BE49-F238E27FC236}">
                  <a16:creationId xmlns:a16="http://schemas.microsoft.com/office/drawing/2014/main" id="{D09C9805-8EE1-4D86-9EBB-34161FB502C7}"/>
                </a:ext>
              </a:extLst>
            </p:cNvPr>
            <p:cNvSpPr/>
            <p:nvPr/>
          </p:nvSpPr>
          <p:spPr>
            <a:xfrm>
              <a:off x="4046950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5907;p78">
              <a:extLst>
                <a:ext uri="{FF2B5EF4-FFF2-40B4-BE49-F238E27FC236}">
                  <a16:creationId xmlns:a16="http://schemas.microsoft.com/office/drawing/2014/main" id="{FC9FB48F-7DD9-4F9C-8384-2FBDFFE75F0C}"/>
                </a:ext>
              </a:extLst>
            </p:cNvPr>
            <p:cNvSpPr/>
            <p:nvPr/>
          </p:nvSpPr>
          <p:spPr>
            <a:xfrm>
              <a:off x="404695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5908;p78">
              <a:extLst>
                <a:ext uri="{FF2B5EF4-FFF2-40B4-BE49-F238E27FC236}">
                  <a16:creationId xmlns:a16="http://schemas.microsoft.com/office/drawing/2014/main" id="{7CFB37D8-77D9-4732-8C5D-93D8942632CE}"/>
                </a:ext>
              </a:extLst>
            </p:cNvPr>
            <p:cNvSpPr/>
            <p:nvPr/>
          </p:nvSpPr>
          <p:spPr>
            <a:xfrm>
              <a:off x="40469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5909;p78">
              <a:extLst>
                <a:ext uri="{FF2B5EF4-FFF2-40B4-BE49-F238E27FC236}">
                  <a16:creationId xmlns:a16="http://schemas.microsoft.com/office/drawing/2014/main" id="{CBEB183C-E6BC-4241-BCDB-C386F33AA1C6}"/>
                </a:ext>
              </a:extLst>
            </p:cNvPr>
            <p:cNvSpPr/>
            <p:nvPr/>
          </p:nvSpPr>
          <p:spPr>
            <a:xfrm>
              <a:off x="39709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5910;p78">
              <a:extLst>
                <a:ext uri="{FF2B5EF4-FFF2-40B4-BE49-F238E27FC236}">
                  <a16:creationId xmlns:a16="http://schemas.microsoft.com/office/drawing/2014/main" id="{41F5CC7C-114E-4ADD-93D3-C1965B714C15}"/>
                </a:ext>
              </a:extLst>
            </p:cNvPr>
            <p:cNvSpPr/>
            <p:nvPr/>
          </p:nvSpPr>
          <p:spPr>
            <a:xfrm>
              <a:off x="39709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5911;p78">
              <a:extLst>
                <a:ext uri="{FF2B5EF4-FFF2-40B4-BE49-F238E27FC236}">
                  <a16:creationId xmlns:a16="http://schemas.microsoft.com/office/drawing/2014/main" id="{0C27011A-D76D-467D-9DEE-820420B3E862}"/>
                </a:ext>
              </a:extLst>
            </p:cNvPr>
            <p:cNvSpPr/>
            <p:nvPr/>
          </p:nvSpPr>
          <p:spPr>
            <a:xfrm>
              <a:off x="39709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5912;p78">
              <a:extLst>
                <a:ext uri="{FF2B5EF4-FFF2-40B4-BE49-F238E27FC236}">
                  <a16:creationId xmlns:a16="http://schemas.microsoft.com/office/drawing/2014/main" id="{F9BF3F01-A932-45CA-8836-164B1899A0B0}"/>
                </a:ext>
              </a:extLst>
            </p:cNvPr>
            <p:cNvSpPr/>
            <p:nvPr/>
          </p:nvSpPr>
          <p:spPr>
            <a:xfrm>
              <a:off x="389472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5913;p78">
              <a:extLst>
                <a:ext uri="{FF2B5EF4-FFF2-40B4-BE49-F238E27FC236}">
                  <a16:creationId xmlns:a16="http://schemas.microsoft.com/office/drawing/2014/main" id="{D17A5CCC-DCF9-42FC-A58E-2350E666B3A7}"/>
                </a:ext>
              </a:extLst>
            </p:cNvPr>
            <p:cNvSpPr/>
            <p:nvPr/>
          </p:nvSpPr>
          <p:spPr>
            <a:xfrm>
              <a:off x="38947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5914;p78">
              <a:extLst>
                <a:ext uri="{FF2B5EF4-FFF2-40B4-BE49-F238E27FC236}">
                  <a16:creationId xmlns:a16="http://schemas.microsoft.com/office/drawing/2014/main" id="{040D6D62-328D-4E2B-9E03-F4B1E6741E1C}"/>
                </a:ext>
              </a:extLst>
            </p:cNvPr>
            <p:cNvSpPr/>
            <p:nvPr/>
          </p:nvSpPr>
          <p:spPr>
            <a:xfrm>
              <a:off x="38947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5915;p78">
              <a:extLst>
                <a:ext uri="{FF2B5EF4-FFF2-40B4-BE49-F238E27FC236}">
                  <a16:creationId xmlns:a16="http://schemas.microsoft.com/office/drawing/2014/main" id="{94F23546-2C62-4708-972A-840275A17348}"/>
                </a:ext>
              </a:extLst>
            </p:cNvPr>
            <p:cNvSpPr/>
            <p:nvPr/>
          </p:nvSpPr>
          <p:spPr>
            <a:xfrm>
              <a:off x="38947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5916;p78">
              <a:extLst>
                <a:ext uri="{FF2B5EF4-FFF2-40B4-BE49-F238E27FC236}">
                  <a16:creationId xmlns:a16="http://schemas.microsoft.com/office/drawing/2014/main" id="{BE64879B-7F3F-486A-8CCE-653A5EB14A42}"/>
                </a:ext>
              </a:extLst>
            </p:cNvPr>
            <p:cNvSpPr/>
            <p:nvPr/>
          </p:nvSpPr>
          <p:spPr>
            <a:xfrm>
              <a:off x="381852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5917;p78">
              <a:extLst>
                <a:ext uri="{FF2B5EF4-FFF2-40B4-BE49-F238E27FC236}">
                  <a16:creationId xmlns:a16="http://schemas.microsoft.com/office/drawing/2014/main" id="{86008278-D651-4354-8829-A5E9EB77C8B3}"/>
                </a:ext>
              </a:extLst>
            </p:cNvPr>
            <p:cNvSpPr/>
            <p:nvPr/>
          </p:nvSpPr>
          <p:spPr>
            <a:xfrm>
              <a:off x="3818525" y="39328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5918;p78">
              <a:extLst>
                <a:ext uri="{FF2B5EF4-FFF2-40B4-BE49-F238E27FC236}">
                  <a16:creationId xmlns:a16="http://schemas.microsoft.com/office/drawing/2014/main" id="{289BF267-15F0-4D66-979E-1AB655BBE95F}"/>
                </a:ext>
              </a:extLst>
            </p:cNvPr>
            <p:cNvSpPr/>
            <p:nvPr/>
          </p:nvSpPr>
          <p:spPr>
            <a:xfrm>
              <a:off x="3818525" y="385677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5919;p78">
              <a:extLst>
                <a:ext uri="{FF2B5EF4-FFF2-40B4-BE49-F238E27FC236}">
                  <a16:creationId xmlns:a16="http://schemas.microsoft.com/office/drawing/2014/main" id="{CB32A8E7-50D8-4C8A-A2FB-46D01F887323}"/>
                </a:ext>
              </a:extLst>
            </p:cNvPr>
            <p:cNvSpPr/>
            <p:nvPr/>
          </p:nvSpPr>
          <p:spPr>
            <a:xfrm>
              <a:off x="38185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5920;p78">
              <a:extLst>
                <a:ext uri="{FF2B5EF4-FFF2-40B4-BE49-F238E27FC236}">
                  <a16:creationId xmlns:a16="http://schemas.microsoft.com/office/drawing/2014/main" id="{001F7648-6184-416D-AD14-D27ADD79846D}"/>
                </a:ext>
              </a:extLst>
            </p:cNvPr>
            <p:cNvSpPr/>
            <p:nvPr/>
          </p:nvSpPr>
          <p:spPr>
            <a:xfrm>
              <a:off x="38185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5921;p78">
              <a:extLst>
                <a:ext uri="{FF2B5EF4-FFF2-40B4-BE49-F238E27FC236}">
                  <a16:creationId xmlns:a16="http://schemas.microsoft.com/office/drawing/2014/main" id="{36DA7CE4-CC8B-400E-9D26-298624FDA30D}"/>
                </a:ext>
              </a:extLst>
            </p:cNvPr>
            <p:cNvSpPr/>
            <p:nvPr/>
          </p:nvSpPr>
          <p:spPr>
            <a:xfrm>
              <a:off x="381852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5922;p78">
              <a:extLst>
                <a:ext uri="{FF2B5EF4-FFF2-40B4-BE49-F238E27FC236}">
                  <a16:creationId xmlns:a16="http://schemas.microsoft.com/office/drawing/2014/main" id="{0949CF35-7786-4945-9227-2FBFB961F789}"/>
                </a:ext>
              </a:extLst>
            </p:cNvPr>
            <p:cNvSpPr/>
            <p:nvPr/>
          </p:nvSpPr>
          <p:spPr>
            <a:xfrm>
              <a:off x="38185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5923;p78">
              <a:extLst>
                <a:ext uri="{FF2B5EF4-FFF2-40B4-BE49-F238E27FC236}">
                  <a16:creationId xmlns:a16="http://schemas.microsoft.com/office/drawing/2014/main" id="{AB9B7B39-CFB6-4079-BC93-26823C39BC96}"/>
                </a:ext>
              </a:extLst>
            </p:cNvPr>
            <p:cNvSpPr/>
            <p:nvPr/>
          </p:nvSpPr>
          <p:spPr>
            <a:xfrm>
              <a:off x="38185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5924;p78">
              <a:extLst>
                <a:ext uri="{FF2B5EF4-FFF2-40B4-BE49-F238E27FC236}">
                  <a16:creationId xmlns:a16="http://schemas.microsoft.com/office/drawing/2014/main" id="{696D5823-4D10-4A23-9B16-B97ABA97B564}"/>
                </a:ext>
              </a:extLst>
            </p:cNvPr>
            <p:cNvSpPr/>
            <p:nvPr/>
          </p:nvSpPr>
          <p:spPr>
            <a:xfrm>
              <a:off x="3742300" y="37803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5925;p78">
              <a:extLst>
                <a:ext uri="{FF2B5EF4-FFF2-40B4-BE49-F238E27FC236}">
                  <a16:creationId xmlns:a16="http://schemas.microsoft.com/office/drawing/2014/main" id="{64F4DFB2-F88B-4BF8-9066-98923CEAB7A5}"/>
                </a:ext>
              </a:extLst>
            </p:cNvPr>
            <p:cNvSpPr/>
            <p:nvPr/>
          </p:nvSpPr>
          <p:spPr>
            <a:xfrm>
              <a:off x="37423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5926;p78">
              <a:extLst>
                <a:ext uri="{FF2B5EF4-FFF2-40B4-BE49-F238E27FC236}">
                  <a16:creationId xmlns:a16="http://schemas.microsoft.com/office/drawing/2014/main" id="{A6B112E4-79A3-46F2-BC91-20D15F0D3FD2}"/>
                </a:ext>
              </a:extLst>
            </p:cNvPr>
            <p:cNvSpPr/>
            <p:nvPr/>
          </p:nvSpPr>
          <p:spPr>
            <a:xfrm>
              <a:off x="37423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5927;p78">
              <a:extLst>
                <a:ext uri="{FF2B5EF4-FFF2-40B4-BE49-F238E27FC236}">
                  <a16:creationId xmlns:a16="http://schemas.microsoft.com/office/drawing/2014/main" id="{1F8DD751-0681-42EF-AF7B-FCB8461B9F16}"/>
                </a:ext>
              </a:extLst>
            </p:cNvPr>
            <p:cNvSpPr/>
            <p:nvPr/>
          </p:nvSpPr>
          <p:spPr>
            <a:xfrm>
              <a:off x="37423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5928;p78">
              <a:extLst>
                <a:ext uri="{FF2B5EF4-FFF2-40B4-BE49-F238E27FC236}">
                  <a16:creationId xmlns:a16="http://schemas.microsoft.com/office/drawing/2014/main" id="{D16CCF29-12AB-4800-8060-2546CEA16F2E}"/>
                </a:ext>
              </a:extLst>
            </p:cNvPr>
            <p:cNvSpPr/>
            <p:nvPr/>
          </p:nvSpPr>
          <p:spPr>
            <a:xfrm>
              <a:off x="37421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5929;p78">
              <a:extLst>
                <a:ext uri="{FF2B5EF4-FFF2-40B4-BE49-F238E27FC236}">
                  <a16:creationId xmlns:a16="http://schemas.microsoft.com/office/drawing/2014/main" id="{6460B75C-8B0B-42C2-B1AB-07D3AA9FFCF2}"/>
                </a:ext>
              </a:extLst>
            </p:cNvPr>
            <p:cNvSpPr/>
            <p:nvPr/>
          </p:nvSpPr>
          <p:spPr>
            <a:xfrm>
              <a:off x="37423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5930;p78">
              <a:extLst>
                <a:ext uri="{FF2B5EF4-FFF2-40B4-BE49-F238E27FC236}">
                  <a16:creationId xmlns:a16="http://schemas.microsoft.com/office/drawing/2014/main" id="{4C29BCBD-E8AF-4DA7-8BAC-ED3166CC00AB}"/>
                </a:ext>
              </a:extLst>
            </p:cNvPr>
            <p:cNvSpPr/>
            <p:nvPr/>
          </p:nvSpPr>
          <p:spPr>
            <a:xfrm>
              <a:off x="3665950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5931;p78">
              <a:extLst>
                <a:ext uri="{FF2B5EF4-FFF2-40B4-BE49-F238E27FC236}">
                  <a16:creationId xmlns:a16="http://schemas.microsoft.com/office/drawing/2014/main" id="{D15119D1-0E2D-42A8-94AF-0902C20077DA}"/>
                </a:ext>
              </a:extLst>
            </p:cNvPr>
            <p:cNvSpPr/>
            <p:nvPr/>
          </p:nvSpPr>
          <p:spPr>
            <a:xfrm>
              <a:off x="3666100" y="32470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5932;p78">
              <a:extLst>
                <a:ext uri="{FF2B5EF4-FFF2-40B4-BE49-F238E27FC236}">
                  <a16:creationId xmlns:a16="http://schemas.microsoft.com/office/drawing/2014/main" id="{AADD6342-A345-4F1E-A331-11D0640E8F95}"/>
                </a:ext>
              </a:extLst>
            </p:cNvPr>
            <p:cNvSpPr/>
            <p:nvPr/>
          </p:nvSpPr>
          <p:spPr>
            <a:xfrm>
              <a:off x="36661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5933;p78">
              <a:extLst>
                <a:ext uri="{FF2B5EF4-FFF2-40B4-BE49-F238E27FC236}">
                  <a16:creationId xmlns:a16="http://schemas.microsoft.com/office/drawing/2014/main" id="{B544F87C-C3F2-4003-AE52-C4D4D4CE2EEC}"/>
                </a:ext>
              </a:extLst>
            </p:cNvPr>
            <p:cNvSpPr/>
            <p:nvPr/>
          </p:nvSpPr>
          <p:spPr>
            <a:xfrm>
              <a:off x="35898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5934;p78">
              <a:extLst>
                <a:ext uri="{FF2B5EF4-FFF2-40B4-BE49-F238E27FC236}">
                  <a16:creationId xmlns:a16="http://schemas.microsoft.com/office/drawing/2014/main" id="{D809CC6C-A120-40E7-9210-9206659F3498}"/>
                </a:ext>
              </a:extLst>
            </p:cNvPr>
            <p:cNvSpPr/>
            <p:nvPr/>
          </p:nvSpPr>
          <p:spPr>
            <a:xfrm>
              <a:off x="35898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5935;p78">
              <a:extLst>
                <a:ext uri="{FF2B5EF4-FFF2-40B4-BE49-F238E27FC236}">
                  <a16:creationId xmlns:a16="http://schemas.microsoft.com/office/drawing/2014/main" id="{CEFD263E-4BE2-48D5-9103-2DC0924595B0}"/>
                </a:ext>
              </a:extLst>
            </p:cNvPr>
            <p:cNvSpPr/>
            <p:nvPr/>
          </p:nvSpPr>
          <p:spPr>
            <a:xfrm>
              <a:off x="35898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5936;p78">
              <a:extLst>
                <a:ext uri="{FF2B5EF4-FFF2-40B4-BE49-F238E27FC236}">
                  <a16:creationId xmlns:a16="http://schemas.microsoft.com/office/drawing/2014/main" id="{116751F5-0C4B-4AC1-AF7F-468E99AD0F59}"/>
                </a:ext>
              </a:extLst>
            </p:cNvPr>
            <p:cNvSpPr/>
            <p:nvPr/>
          </p:nvSpPr>
          <p:spPr>
            <a:xfrm>
              <a:off x="35136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5937;p78">
              <a:extLst>
                <a:ext uri="{FF2B5EF4-FFF2-40B4-BE49-F238E27FC236}">
                  <a16:creationId xmlns:a16="http://schemas.microsoft.com/office/drawing/2014/main" id="{639D4C0B-5712-40F8-8977-E5F6FE0AD634}"/>
                </a:ext>
              </a:extLst>
            </p:cNvPr>
            <p:cNvSpPr/>
            <p:nvPr/>
          </p:nvSpPr>
          <p:spPr>
            <a:xfrm>
              <a:off x="35136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5938;p78">
              <a:extLst>
                <a:ext uri="{FF2B5EF4-FFF2-40B4-BE49-F238E27FC236}">
                  <a16:creationId xmlns:a16="http://schemas.microsoft.com/office/drawing/2014/main" id="{44EAC4CE-D41A-4C9D-93E7-D5F6C0948CD5}"/>
                </a:ext>
              </a:extLst>
            </p:cNvPr>
            <p:cNvSpPr/>
            <p:nvPr/>
          </p:nvSpPr>
          <p:spPr>
            <a:xfrm>
              <a:off x="35136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5939;p78">
              <a:extLst>
                <a:ext uri="{FF2B5EF4-FFF2-40B4-BE49-F238E27FC236}">
                  <a16:creationId xmlns:a16="http://schemas.microsoft.com/office/drawing/2014/main" id="{5DD7C2C6-9647-41DE-A9AD-1284B4C5993F}"/>
                </a:ext>
              </a:extLst>
            </p:cNvPr>
            <p:cNvSpPr/>
            <p:nvPr/>
          </p:nvSpPr>
          <p:spPr>
            <a:xfrm>
              <a:off x="343745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5940;p78">
              <a:extLst>
                <a:ext uri="{FF2B5EF4-FFF2-40B4-BE49-F238E27FC236}">
                  <a16:creationId xmlns:a16="http://schemas.microsoft.com/office/drawing/2014/main" id="{5919CB1E-F9EA-46F9-8C9A-7333C12929ED}"/>
                </a:ext>
              </a:extLst>
            </p:cNvPr>
            <p:cNvSpPr/>
            <p:nvPr/>
          </p:nvSpPr>
          <p:spPr>
            <a:xfrm>
              <a:off x="343745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5941;p78">
              <a:extLst>
                <a:ext uri="{FF2B5EF4-FFF2-40B4-BE49-F238E27FC236}">
                  <a16:creationId xmlns:a16="http://schemas.microsoft.com/office/drawing/2014/main" id="{689BB54F-8AB9-4042-A0F4-6FC46A4A23CF}"/>
                </a:ext>
              </a:extLst>
            </p:cNvPr>
            <p:cNvSpPr/>
            <p:nvPr/>
          </p:nvSpPr>
          <p:spPr>
            <a:xfrm>
              <a:off x="343745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5942;p78">
              <a:extLst>
                <a:ext uri="{FF2B5EF4-FFF2-40B4-BE49-F238E27FC236}">
                  <a16:creationId xmlns:a16="http://schemas.microsoft.com/office/drawing/2014/main" id="{A3A57120-D958-4257-95C6-161785D505E0}"/>
                </a:ext>
              </a:extLst>
            </p:cNvPr>
            <p:cNvSpPr/>
            <p:nvPr/>
          </p:nvSpPr>
          <p:spPr>
            <a:xfrm>
              <a:off x="34374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5943;p78">
              <a:extLst>
                <a:ext uri="{FF2B5EF4-FFF2-40B4-BE49-F238E27FC236}">
                  <a16:creationId xmlns:a16="http://schemas.microsoft.com/office/drawing/2014/main" id="{2AC088B0-05DD-45BE-AC8A-6299DB4C1BAA}"/>
                </a:ext>
              </a:extLst>
            </p:cNvPr>
            <p:cNvSpPr/>
            <p:nvPr/>
          </p:nvSpPr>
          <p:spPr>
            <a:xfrm>
              <a:off x="3361450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5944;p78">
              <a:extLst>
                <a:ext uri="{FF2B5EF4-FFF2-40B4-BE49-F238E27FC236}">
                  <a16:creationId xmlns:a16="http://schemas.microsoft.com/office/drawing/2014/main" id="{B8D03ACF-8EE2-4A9A-B446-C828FAB7EB86}"/>
                </a:ext>
              </a:extLst>
            </p:cNvPr>
            <p:cNvSpPr/>
            <p:nvPr/>
          </p:nvSpPr>
          <p:spPr>
            <a:xfrm>
              <a:off x="33614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5945;p78">
              <a:extLst>
                <a:ext uri="{FF2B5EF4-FFF2-40B4-BE49-F238E27FC236}">
                  <a16:creationId xmlns:a16="http://schemas.microsoft.com/office/drawing/2014/main" id="{0984B38A-DD62-427B-B4E7-D01507CC4A66}"/>
                </a:ext>
              </a:extLst>
            </p:cNvPr>
            <p:cNvSpPr/>
            <p:nvPr/>
          </p:nvSpPr>
          <p:spPr>
            <a:xfrm>
              <a:off x="33614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5946;p78">
              <a:extLst>
                <a:ext uri="{FF2B5EF4-FFF2-40B4-BE49-F238E27FC236}">
                  <a16:creationId xmlns:a16="http://schemas.microsoft.com/office/drawing/2014/main" id="{65C36A95-3CE5-422D-8FD2-79D729F6A16A}"/>
                </a:ext>
              </a:extLst>
            </p:cNvPr>
            <p:cNvSpPr/>
            <p:nvPr/>
          </p:nvSpPr>
          <p:spPr>
            <a:xfrm>
              <a:off x="33614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5947;p78">
              <a:extLst>
                <a:ext uri="{FF2B5EF4-FFF2-40B4-BE49-F238E27FC236}">
                  <a16:creationId xmlns:a16="http://schemas.microsoft.com/office/drawing/2014/main" id="{BFBF5609-3B66-41C4-9345-3CB8EEBC6262}"/>
                </a:ext>
              </a:extLst>
            </p:cNvPr>
            <p:cNvSpPr/>
            <p:nvPr/>
          </p:nvSpPr>
          <p:spPr>
            <a:xfrm>
              <a:off x="32852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5948;p78">
              <a:extLst>
                <a:ext uri="{FF2B5EF4-FFF2-40B4-BE49-F238E27FC236}">
                  <a16:creationId xmlns:a16="http://schemas.microsoft.com/office/drawing/2014/main" id="{97FB224F-2BA2-49D6-A56D-75DBD0E46985}"/>
                </a:ext>
              </a:extLst>
            </p:cNvPr>
            <p:cNvSpPr/>
            <p:nvPr/>
          </p:nvSpPr>
          <p:spPr>
            <a:xfrm>
              <a:off x="32852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5949;p78">
              <a:extLst>
                <a:ext uri="{FF2B5EF4-FFF2-40B4-BE49-F238E27FC236}">
                  <a16:creationId xmlns:a16="http://schemas.microsoft.com/office/drawing/2014/main" id="{F30E087B-0F12-498F-95B3-5E685A662CE6}"/>
                </a:ext>
              </a:extLst>
            </p:cNvPr>
            <p:cNvSpPr/>
            <p:nvPr/>
          </p:nvSpPr>
          <p:spPr>
            <a:xfrm>
              <a:off x="32852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5950;p78">
              <a:extLst>
                <a:ext uri="{FF2B5EF4-FFF2-40B4-BE49-F238E27FC236}">
                  <a16:creationId xmlns:a16="http://schemas.microsoft.com/office/drawing/2014/main" id="{41309F2E-2601-43DB-813D-591E64DBE0F4}"/>
                </a:ext>
              </a:extLst>
            </p:cNvPr>
            <p:cNvSpPr/>
            <p:nvPr/>
          </p:nvSpPr>
          <p:spPr>
            <a:xfrm>
              <a:off x="32852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5951;p78">
              <a:extLst>
                <a:ext uri="{FF2B5EF4-FFF2-40B4-BE49-F238E27FC236}">
                  <a16:creationId xmlns:a16="http://schemas.microsoft.com/office/drawing/2014/main" id="{917CC5AA-98C2-411D-B184-F0246CDD66F1}"/>
                </a:ext>
              </a:extLst>
            </p:cNvPr>
            <p:cNvSpPr/>
            <p:nvPr/>
          </p:nvSpPr>
          <p:spPr>
            <a:xfrm>
              <a:off x="3209025" y="30948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5952;p78">
              <a:extLst>
                <a:ext uri="{FF2B5EF4-FFF2-40B4-BE49-F238E27FC236}">
                  <a16:creationId xmlns:a16="http://schemas.microsoft.com/office/drawing/2014/main" id="{260C90D9-821E-4DE0-B0EE-213D3DDE0FF7}"/>
                </a:ext>
              </a:extLst>
            </p:cNvPr>
            <p:cNvSpPr/>
            <p:nvPr/>
          </p:nvSpPr>
          <p:spPr>
            <a:xfrm>
              <a:off x="32090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5953;p78">
              <a:extLst>
                <a:ext uri="{FF2B5EF4-FFF2-40B4-BE49-F238E27FC236}">
                  <a16:creationId xmlns:a16="http://schemas.microsoft.com/office/drawing/2014/main" id="{DC1BA068-6725-4DD0-9427-BFD8D5DBF889}"/>
                </a:ext>
              </a:extLst>
            </p:cNvPr>
            <p:cNvSpPr/>
            <p:nvPr/>
          </p:nvSpPr>
          <p:spPr>
            <a:xfrm>
              <a:off x="32090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5954;p78">
              <a:extLst>
                <a:ext uri="{FF2B5EF4-FFF2-40B4-BE49-F238E27FC236}">
                  <a16:creationId xmlns:a16="http://schemas.microsoft.com/office/drawing/2014/main" id="{78D6AC21-AFAE-4F2D-A4C8-AEA599756C9C}"/>
                </a:ext>
              </a:extLst>
            </p:cNvPr>
            <p:cNvSpPr/>
            <p:nvPr/>
          </p:nvSpPr>
          <p:spPr>
            <a:xfrm>
              <a:off x="32090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5955;p78">
              <a:extLst>
                <a:ext uri="{FF2B5EF4-FFF2-40B4-BE49-F238E27FC236}">
                  <a16:creationId xmlns:a16="http://schemas.microsoft.com/office/drawing/2014/main" id="{F9719403-B34E-44EB-A949-39A547B61B5F}"/>
                </a:ext>
              </a:extLst>
            </p:cNvPr>
            <p:cNvSpPr/>
            <p:nvPr/>
          </p:nvSpPr>
          <p:spPr>
            <a:xfrm>
              <a:off x="32090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5956;p78">
              <a:extLst>
                <a:ext uri="{FF2B5EF4-FFF2-40B4-BE49-F238E27FC236}">
                  <a16:creationId xmlns:a16="http://schemas.microsoft.com/office/drawing/2014/main" id="{00E93B14-4B8D-4533-82FB-5B2EF4567907}"/>
                </a:ext>
              </a:extLst>
            </p:cNvPr>
            <p:cNvSpPr/>
            <p:nvPr/>
          </p:nvSpPr>
          <p:spPr>
            <a:xfrm>
              <a:off x="419940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5957;p78">
              <a:extLst>
                <a:ext uri="{FF2B5EF4-FFF2-40B4-BE49-F238E27FC236}">
                  <a16:creationId xmlns:a16="http://schemas.microsoft.com/office/drawing/2014/main" id="{C4FE9965-CC86-4090-818E-ED83B6E486EE}"/>
                </a:ext>
              </a:extLst>
            </p:cNvPr>
            <p:cNvSpPr/>
            <p:nvPr/>
          </p:nvSpPr>
          <p:spPr>
            <a:xfrm>
              <a:off x="3132800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5958;p78">
              <a:extLst>
                <a:ext uri="{FF2B5EF4-FFF2-40B4-BE49-F238E27FC236}">
                  <a16:creationId xmlns:a16="http://schemas.microsoft.com/office/drawing/2014/main" id="{716BF4D4-83D2-479A-8329-097F5E195526}"/>
                </a:ext>
              </a:extLst>
            </p:cNvPr>
            <p:cNvSpPr/>
            <p:nvPr/>
          </p:nvSpPr>
          <p:spPr>
            <a:xfrm>
              <a:off x="305680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5959;p78">
              <a:extLst>
                <a:ext uri="{FF2B5EF4-FFF2-40B4-BE49-F238E27FC236}">
                  <a16:creationId xmlns:a16="http://schemas.microsoft.com/office/drawing/2014/main" id="{A89F1C50-35DE-42A8-AAD1-70399CFDA3E2}"/>
                </a:ext>
              </a:extLst>
            </p:cNvPr>
            <p:cNvSpPr/>
            <p:nvPr/>
          </p:nvSpPr>
          <p:spPr>
            <a:xfrm>
              <a:off x="43516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5960;p78">
              <a:extLst>
                <a:ext uri="{FF2B5EF4-FFF2-40B4-BE49-F238E27FC236}">
                  <a16:creationId xmlns:a16="http://schemas.microsoft.com/office/drawing/2014/main" id="{8E111305-DC9E-43F6-8115-3CA7A271A6B3}"/>
                </a:ext>
              </a:extLst>
            </p:cNvPr>
            <p:cNvSpPr/>
            <p:nvPr/>
          </p:nvSpPr>
          <p:spPr>
            <a:xfrm>
              <a:off x="43516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5961;p78">
              <a:extLst>
                <a:ext uri="{FF2B5EF4-FFF2-40B4-BE49-F238E27FC236}">
                  <a16:creationId xmlns:a16="http://schemas.microsoft.com/office/drawing/2014/main" id="{4B0C30B3-702C-4BB1-8797-DDB9CF8473CB}"/>
                </a:ext>
              </a:extLst>
            </p:cNvPr>
            <p:cNvSpPr/>
            <p:nvPr/>
          </p:nvSpPr>
          <p:spPr>
            <a:xfrm>
              <a:off x="43516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5962;p78">
              <a:extLst>
                <a:ext uri="{FF2B5EF4-FFF2-40B4-BE49-F238E27FC236}">
                  <a16:creationId xmlns:a16="http://schemas.microsoft.com/office/drawing/2014/main" id="{F2CBC959-F5D9-4628-BD08-07BCA76DF3A2}"/>
                </a:ext>
              </a:extLst>
            </p:cNvPr>
            <p:cNvSpPr/>
            <p:nvPr/>
          </p:nvSpPr>
          <p:spPr>
            <a:xfrm>
              <a:off x="43516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5963;p78">
              <a:extLst>
                <a:ext uri="{FF2B5EF4-FFF2-40B4-BE49-F238E27FC236}">
                  <a16:creationId xmlns:a16="http://schemas.microsoft.com/office/drawing/2014/main" id="{E81829BB-541A-4691-A1E7-2C1A12498655}"/>
                </a:ext>
              </a:extLst>
            </p:cNvPr>
            <p:cNvSpPr/>
            <p:nvPr/>
          </p:nvSpPr>
          <p:spPr>
            <a:xfrm>
              <a:off x="43516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5964;p78">
              <a:extLst>
                <a:ext uri="{FF2B5EF4-FFF2-40B4-BE49-F238E27FC236}">
                  <a16:creationId xmlns:a16="http://schemas.microsoft.com/office/drawing/2014/main" id="{3A5C6971-FD51-4D93-AFCA-03246EAB19A9}"/>
                </a:ext>
              </a:extLst>
            </p:cNvPr>
            <p:cNvSpPr/>
            <p:nvPr/>
          </p:nvSpPr>
          <p:spPr>
            <a:xfrm>
              <a:off x="43516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5965;p78">
              <a:extLst>
                <a:ext uri="{FF2B5EF4-FFF2-40B4-BE49-F238E27FC236}">
                  <a16:creationId xmlns:a16="http://schemas.microsoft.com/office/drawing/2014/main" id="{79E82C4C-23C2-4462-8E75-1FA0072FC474}"/>
                </a:ext>
              </a:extLst>
            </p:cNvPr>
            <p:cNvSpPr/>
            <p:nvPr/>
          </p:nvSpPr>
          <p:spPr>
            <a:xfrm>
              <a:off x="43516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5966;p78">
              <a:extLst>
                <a:ext uri="{FF2B5EF4-FFF2-40B4-BE49-F238E27FC236}">
                  <a16:creationId xmlns:a16="http://schemas.microsoft.com/office/drawing/2014/main" id="{34F0E5D8-84C4-4A3B-9AF0-783920CF9FC4}"/>
                </a:ext>
              </a:extLst>
            </p:cNvPr>
            <p:cNvSpPr/>
            <p:nvPr/>
          </p:nvSpPr>
          <p:spPr>
            <a:xfrm>
              <a:off x="397095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5967;p78">
              <a:extLst>
                <a:ext uri="{FF2B5EF4-FFF2-40B4-BE49-F238E27FC236}">
                  <a16:creationId xmlns:a16="http://schemas.microsoft.com/office/drawing/2014/main" id="{D59BA261-9C07-4552-99B7-51C897E89E29}"/>
                </a:ext>
              </a:extLst>
            </p:cNvPr>
            <p:cNvSpPr/>
            <p:nvPr/>
          </p:nvSpPr>
          <p:spPr>
            <a:xfrm>
              <a:off x="39709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5968;p78">
              <a:extLst>
                <a:ext uri="{FF2B5EF4-FFF2-40B4-BE49-F238E27FC236}">
                  <a16:creationId xmlns:a16="http://schemas.microsoft.com/office/drawing/2014/main" id="{B2E0FEF2-DF85-4C29-AFB0-E3BD1F1E6F0F}"/>
                </a:ext>
              </a:extLst>
            </p:cNvPr>
            <p:cNvSpPr/>
            <p:nvPr/>
          </p:nvSpPr>
          <p:spPr>
            <a:xfrm>
              <a:off x="36661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5969;p78">
              <a:extLst>
                <a:ext uri="{FF2B5EF4-FFF2-40B4-BE49-F238E27FC236}">
                  <a16:creationId xmlns:a16="http://schemas.microsoft.com/office/drawing/2014/main" id="{7C69DDD6-BEF4-478F-9FB6-231AAD57002B}"/>
                </a:ext>
              </a:extLst>
            </p:cNvPr>
            <p:cNvSpPr/>
            <p:nvPr/>
          </p:nvSpPr>
          <p:spPr>
            <a:xfrm>
              <a:off x="37423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5970;p78">
              <a:extLst>
                <a:ext uri="{FF2B5EF4-FFF2-40B4-BE49-F238E27FC236}">
                  <a16:creationId xmlns:a16="http://schemas.microsoft.com/office/drawing/2014/main" id="{D607779E-4904-4EF4-9794-FA63A0C23743}"/>
                </a:ext>
              </a:extLst>
            </p:cNvPr>
            <p:cNvSpPr/>
            <p:nvPr/>
          </p:nvSpPr>
          <p:spPr>
            <a:xfrm>
              <a:off x="37423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5971;p78">
              <a:extLst>
                <a:ext uri="{FF2B5EF4-FFF2-40B4-BE49-F238E27FC236}">
                  <a16:creationId xmlns:a16="http://schemas.microsoft.com/office/drawing/2014/main" id="{167C81CA-2008-48A6-A116-6BDD1C3F9E34}"/>
                </a:ext>
              </a:extLst>
            </p:cNvPr>
            <p:cNvSpPr/>
            <p:nvPr/>
          </p:nvSpPr>
          <p:spPr>
            <a:xfrm>
              <a:off x="38185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5972;p78">
              <a:extLst>
                <a:ext uri="{FF2B5EF4-FFF2-40B4-BE49-F238E27FC236}">
                  <a16:creationId xmlns:a16="http://schemas.microsoft.com/office/drawing/2014/main" id="{25BBDA7C-B79D-4DEA-BF48-22894F91AA82}"/>
                </a:ext>
              </a:extLst>
            </p:cNvPr>
            <p:cNvSpPr/>
            <p:nvPr/>
          </p:nvSpPr>
          <p:spPr>
            <a:xfrm>
              <a:off x="38947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5973;p78">
              <a:extLst>
                <a:ext uri="{FF2B5EF4-FFF2-40B4-BE49-F238E27FC236}">
                  <a16:creationId xmlns:a16="http://schemas.microsoft.com/office/drawing/2014/main" id="{559C1369-B854-497F-B14D-1E8CE23E8F6A}"/>
                </a:ext>
              </a:extLst>
            </p:cNvPr>
            <p:cNvSpPr/>
            <p:nvPr/>
          </p:nvSpPr>
          <p:spPr>
            <a:xfrm>
              <a:off x="38947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5974;p78">
              <a:extLst>
                <a:ext uri="{FF2B5EF4-FFF2-40B4-BE49-F238E27FC236}">
                  <a16:creationId xmlns:a16="http://schemas.microsoft.com/office/drawing/2014/main" id="{5B924E3C-D890-431E-979C-3C8B1EDE5001}"/>
                </a:ext>
              </a:extLst>
            </p:cNvPr>
            <p:cNvSpPr/>
            <p:nvPr/>
          </p:nvSpPr>
          <p:spPr>
            <a:xfrm>
              <a:off x="39709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5975;p78">
              <a:extLst>
                <a:ext uri="{FF2B5EF4-FFF2-40B4-BE49-F238E27FC236}">
                  <a16:creationId xmlns:a16="http://schemas.microsoft.com/office/drawing/2014/main" id="{F770E2FD-7442-4B6D-A2C9-11B2F7492190}"/>
                </a:ext>
              </a:extLst>
            </p:cNvPr>
            <p:cNvSpPr/>
            <p:nvPr/>
          </p:nvSpPr>
          <p:spPr>
            <a:xfrm>
              <a:off x="39709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5976;p78">
              <a:extLst>
                <a:ext uri="{FF2B5EF4-FFF2-40B4-BE49-F238E27FC236}">
                  <a16:creationId xmlns:a16="http://schemas.microsoft.com/office/drawing/2014/main" id="{5245093A-8A89-4073-B6E2-90BFFD714D4E}"/>
                </a:ext>
              </a:extLst>
            </p:cNvPr>
            <p:cNvSpPr/>
            <p:nvPr/>
          </p:nvSpPr>
          <p:spPr>
            <a:xfrm>
              <a:off x="40469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5977;p78">
              <a:extLst>
                <a:ext uri="{FF2B5EF4-FFF2-40B4-BE49-F238E27FC236}">
                  <a16:creationId xmlns:a16="http://schemas.microsoft.com/office/drawing/2014/main" id="{FAEFA1A5-EAD2-47EC-B2E4-D5E1BDD45DA1}"/>
                </a:ext>
              </a:extLst>
            </p:cNvPr>
            <p:cNvSpPr/>
            <p:nvPr/>
          </p:nvSpPr>
          <p:spPr>
            <a:xfrm>
              <a:off x="40469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5978;p78">
              <a:extLst>
                <a:ext uri="{FF2B5EF4-FFF2-40B4-BE49-F238E27FC236}">
                  <a16:creationId xmlns:a16="http://schemas.microsoft.com/office/drawing/2014/main" id="{0358841C-DF6F-4A04-9932-16B00E1509EE}"/>
                </a:ext>
              </a:extLst>
            </p:cNvPr>
            <p:cNvSpPr/>
            <p:nvPr/>
          </p:nvSpPr>
          <p:spPr>
            <a:xfrm>
              <a:off x="40469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5979;p78">
              <a:extLst>
                <a:ext uri="{FF2B5EF4-FFF2-40B4-BE49-F238E27FC236}">
                  <a16:creationId xmlns:a16="http://schemas.microsoft.com/office/drawing/2014/main" id="{67795AB2-0FB2-4D96-8107-249C6E648514}"/>
                </a:ext>
              </a:extLst>
            </p:cNvPr>
            <p:cNvSpPr/>
            <p:nvPr/>
          </p:nvSpPr>
          <p:spPr>
            <a:xfrm>
              <a:off x="40469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5980;p78">
              <a:extLst>
                <a:ext uri="{FF2B5EF4-FFF2-40B4-BE49-F238E27FC236}">
                  <a16:creationId xmlns:a16="http://schemas.microsoft.com/office/drawing/2014/main" id="{A084C130-023F-4453-B175-D16F28F6251E}"/>
                </a:ext>
              </a:extLst>
            </p:cNvPr>
            <p:cNvSpPr/>
            <p:nvPr/>
          </p:nvSpPr>
          <p:spPr>
            <a:xfrm>
              <a:off x="41231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5981;p78">
              <a:extLst>
                <a:ext uri="{FF2B5EF4-FFF2-40B4-BE49-F238E27FC236}">
                  <a16:creationId xmlns:a16="http://schemas.microsoft.com/office/drawing/2014/main" id="{9AD97911-27F9-42C5-8831-A60EDE69BF8F}"/>
                </a:ext>
              </a:extLst>
            </p:cNvPr>
            <p:cNvSpPr/>
            <p:nvPr/>
          </p:nvSpPr>
          <p:spPr>
            <a:xfrm>
              <a:off x="41231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5982;p78">
              <a:extLst>
                <a:ext uri="{FF2B5EF4-FFF2-40B4-BE49-F238E27FC236}">
                  <a16:creationId xmlns:a16="http://schemas.microsoft.com/office/drawing/2014/main" id="{ED23C0E8-23D2-49DB-9768-AF3A8763810C}"/>
                </a:ext>
              </a:extLst>
            </p:cNvPr>
            <p:cNvSpPr/>
            <p:nvPr/>
          </p:nvSpPr>
          <p:spPr>
            <a:xfrm>
              <a:off x="41231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5983;p78">
              <a:extLst>
                <a:ext uri="{FF2B5EF4-FFF2-40B4-BE49-F238E27FC236}">
                  <a16:creationId xmlns:a16="http://schemas.microsoft.com/office/drawing/2014/main" id="{82BDA7E4-D885-4177-BCE6-552F7C71C5C2}"/>
                </a:ext>
              </a:extLst>
            </p:cNvPr>
            <p:cNvSpPr/>
            <p:nvPr/>
          </p:nvSpPr>
          <p:spPr>
            <a:xfrm>
              <a:off x="41231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5984;p78">
              <a:extLst>
                <a:ext uri="{FF2B5EF4-FFF2-40B4-BE49-F238E27FC236}">
                  <a16:creationId xmlns:a16="http://schemas.microsoft.com/office/drawing/2014/main" id="{21F6FED4-0EA5-4A1D-B88C-50CC63DB5EF7}"/>
                </a:ext>
              </a:extLst>
            </p:cNvPr>
            <p:cNvSpPr/>
            <p:nvPr/>
          </p:nvSpPr>
          <p:spPr>
            <a:xfrm>
              <a:off x="41231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5985;p78">
              <a:extLst>
                <a:ext uri="{FF2B5EF4-FFF2-40B4-BE49-F238E27FC236}">
                  <a16:creationId xmlns:a16="http://schemas.microsoft.com/office/drawing/2014/main" id="{1259D475-FCB1-4CED-9D2F-495EF57FE9AE}"/>
                </a:ext>
              </a:extLst>
            </p:cNvPr>
            <p:cNvSpPr/>
            <p:nvPr/>
          </p:nvSpPr>
          <p:spPr>
            <a:xfrm>
              <a:off x="41231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5986;p78">
              <a:extLst>
                <a:ext uri="{FF2B5EF4-FFF2-40B4-BE49-F238E27FC236}">
                  <a16:creationId xmlns:a16="http://schemas.microsoft.com/office/drawing/2014/main" id="{27694723-5AF2-4125-9ECC-91BE9C2A4525}"/>
                </a:ext>
              </a:extLst>
            </p:cNvPr>
            <p:cNvSpPr/>
            <p:nvPr/>
          </p:nvSpPr>
          <p:spPr>
            <a:xfrm>
              <a:off x="41994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5987;p78">
              <a:extLst>
                <a:ext uri="{FF2B5EF4-FFF2-40B4-BE49-F238E27FC236}">
                  <a16:creationId xmlns:a16="http://schemas.microsoft.com/office/drawing/2014/main" id="{C099CA02-8250-488E-8FEA-B48554CB7FD5}"/>
                </a:ext>
              </a:extLst>
            </p:cNvPr>
            <p:cNvSpPr/>
            <p:nvPr/>
          </p:nvSpPr>
          <p:spPr>
            <a:xfrm>
              <a:off x="41994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5988;p78">
              <a:extLst>
                <a:ext uri="{FF2B5EF4-FFF2-40B4-BE49-F238E27FC236}">
                  <a16:creationId xmlns:a16="http://schemas.microsoft.com/office/drawing/2014/main" id="{16C16D89-883F-4444-B292-F8731E3986C1}"/>
                </a:ext>
              </a:extLst>
            </p:cNvPr>
            <p:cNvSpPr/>
            <p:nvPr/>
          </p:nvSpPr>
          <p:spPr>
            <a:xfrm>
              <a:off x="41994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5989;p78">
              <a:extLst>
                <a:ext uri="{FF2B5EF4-FFF2-40B4-BE49-F238E27FC236}">
                  <a16:creationId xmlns:a16="http://schemas.microsoft.com/office/drawing/2014/main" id="{FF3A4114-B4BA-4D88-A443-5F10F0803860}"/>
                </a:ext>
              </a:extLst>
            </p:cNvPr>
            <p:cNvSpPr/>
            <p:nvPr/>
          </p:nvSpPr>
          <p:spPr>
            <a:xfrm>
              <a:off x="41994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5990;p78">
              <a:extLst>
                <a:ext uri="{FF2B5EF4-FFF2-40B4-BE49-F238E27FC236}">
                  <a16:creationId xmlns:a16="http://schemas.microsoft.com/office/drawing/2014/main" id="{9E7B08F2-F936-4D8E-AAEC-961B729C71C4}"/>
                </a:ext>
              </a:extLst>
            </p:cNvPr>
            <p:cNvSpPr/>
            <p:nvPr/>
          </p:nvSpPr>
          <p:spPr>
            <a:xfrm>
              <a:off x="41994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5991;p78">
              <a:extLst>
                <a:ext uri="{FF2B5EF4-FFF2-40B4-BE49-F238E27FC236}">
                  <a16:creationId xmlns:a16="http://schemas.microsoft.com/office/drawing/2014/main" id="{C65A3EB5-15C2-4229-BBCB-46077690F18C}"/>
                </a:ext>
              </a:extLst>
            </p:cNvPr>
            <p:cNvSpPr/>
            <p:nvPr/>
          </p:nvSpPr>
          <p:spPr>
            <a:xfrm>
              <a:off x="41994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5992;p78">
              <a:extLst>
                <a:ext uri="{FF2B5EF4-FFF2-40B4-BE49-F238E27FC236}">
                  <a16:creationId xmlns:a16="http://schemas.microsoft.com/office/drawing/2014/main" id="{5787B757-CC9C-4DCF-9B70-930951233915}"/>
                </a:ext>
              </a:extLst>
            </p:cNvPr>
            <p:cNvSpPr/>
            <p:nvPr/>
          </p:nvSpPr>
          <p:spPr>
            <a:xfrm>
              <a:off x="41994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5993;p78">
              <a:extLst>
                <a:ext uri="{FF2B5EF4-FFF2-40B4-BE49-F238E27FC236}">
                  <a16:creationId xmlns:a16="http://schemas.microsoft.com/office/drawing/2014/main" id="{2447356B-38C2-4583-AF95-575F3FDAE6F6}"/>
                </a:ext>
              </a:extLst>
            </p:cNvPr>
            <p:cNvSpPr/>
            <p:nvPr/>
          </p:nvSpPr>
          <p:spPr>
            <a:xfrm>
              <a:off x="42756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5994;p78">
              <a:extLst>
                <a:ext uri="{FF2B5EF4-FFF2-40B4-BE49-F238E27FC236}">
                  <a16:creationId xmlns:a16="http://schemas.microsoft.com/office/drawing/2014/main" id="{55B16EBC-16A7-4D72-A0D2-AAE4D8DB3E63}"/>
                </a:ext>
              </a:extLst>
            </p:cNvPr>
            <p:cNvSpPr/>
            <p:nvPr/>
          </p:nvSpPr>
          <p:spPr>
            <a:xfrm>
              <a:off x="42756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5995;p78">
              <a:extLst>
                <a:ext uri="{FF2B5EF4-FFF2-40B4-BE49-F238E27FC236}">
                  <a16:creationId xmlns:a16="http://schemas.microsoft.com/office/drawing/2014/main" id="{7C3D3D89-3709-4B15-9513-388E6BABF8E8}"/>
                </a:ext>
              </a:extLst>
            </p:cNvPr>
            <p:cNvSpPr/>
            <p:nvPr/>
          </p:nvSpPr>
          <p:spPr>
            <a:xfrm>
              <a:off x="42756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5996;p78">
              <a:extLst>
                <a:ext uri="{FF2B5EF4-FFF2-40B4-BE49-F238E27FC236}">
                  <a16:creationId xmlns:a16="http://schemas.microsoft.com/office/drawing/2014/main" id="{9C87A9F2-76B1-47FF-9B17-CAD344859527}"/>
                </a:ext>
              </a:extLst>
            </p:cNvPr>
            <p:cNvSpPr/>
            <p:nvPr/>
          </p:nvSpPr>
          <p:spPr>
            <a:xfrm>
              <a:off x="42756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5997;p78">
              <a:extLst>
                <a:ext uri="{FF2B5EF4-FFF2-40B4-BE49-F238E27FC236}">
                  <a16:creationId xmlns:a16="http://schemas.microsoft.com/office/drawing/2014/main" id="{868538DF-C29D-4857-A844-18176F91F619}"/>
                </a:ext>
              </a:extLst>
            </p:cNvPr>
            <p:cNvSpPr/>
            <p:nvPr/>
          </p:nvSpPr>
          <p:spPr>
            <a:xfrm>
              <a:off x="42756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5998;p78">
              <a:extLst>
                <a:ext uri="{FF2B5EF4-FFF2-40B4-BE49-F238E27FC236}">
                  <a16:creationId xmlns:a16="http://schemas.microsoft.com/office/drawing/2014/main" id="{8C3268FA-2A76-47FF-A376-988F74B02289}"/>
                </a:ext>
              </a:extLst>
            </p:cNvPr>
            <p:cNvSpPr/>
            <p:nvPr/>
          </p:nvSpPr>
          <p:spPr>
            <a:xfrm>
              <a:off x="42756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5999;p78">
              <a:extLst>
                <a:ext uri="{FF2B5EF4-FFF2-40B4-BE49-F238E27FC236}">
                  <a16:creationId xmlns:a16="http://schemas.microsoft.com/office/drawing/2014/main" id="{76783F6A-FEA6-40CC-9B66-E677AA3DE53A}"/>
                </a:ext>
              </a:extLst>
            </p:cNvPr>
            <p:cNvSpPr/>
            <p:nvPr/>
          </p:nvSpPr>
          <p:spPr>
            <a:xfrm>
              <a:off x="42756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6000;p78">
              <a:extLst>
                <a:ext uri="{FF2B5EF4-FFF2-40B4-BE49-F238E27FC236}">
                  <a16:creationId xmlns:a16="http://schemas.microsoft.com/office/drawing/2014/main" id="{0A24672F-0104-46EF-A585-26B8944D2E92}"/>
                </a:ext>
              </a:extLst>
            </p:cNvPr>
            <p:cNvSpPr/>
            <p:nvPr/>
          </p:nvSpPr>
          <p:spPr>
            <a:xfrm>
              <a:off x="42756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6001;p78">
              <a:extLst>
                <a:ext uri="{FF2B5EF4-FFF2-40B4-BE49-F238E27FC236}">
                  <a16:creationId xmlns:a16="http://schemas.microsoft.com/office/drawing/2014/main" id="{1AE43BD6-A85E-4FD6-AD68-476DFD30FB08}"/>
                </a:ext>
              </a:extLst>
            </p:cNvPr>
            <p:cNvSpPr/>
            <p:nvPr/>
          </p:nvSpPr>
          <p:spPr>
            <a:xfrm>
              <a:off x="43516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6002;p78">
              <a:extLst>
                <a:ext uri="{FF2B5EF4-FFF2-40B4-BE49-F238E27FC236}">
                  <a16:creationId xmlns:a16="http://schemas.microsoft.com/office/drawing/2014/main" id="{71DC8FD4-CBA8-4B05-81F7-3693A4EB767F}"/>
                </a:ext>
              </a:extLst>
            </p:cNvPr>
            <p:cNvSpPr/>
            <p:nvPr/>
          </p:nvSpPr>
          <p:spPr>
            <a:xfrm>
              <a:off x="44278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6003;p78">
              <a:extLst>
                <a:ext uri="{FF2B5EF4-FFF2-40B4-BE49-F238E27FC236}">
                  <a16:creationId xmlns:a16="http://schemas.microsoft.com/office/drawing/2014/main" id="{AD8B02B9-EBA8-476F-A435-102786F2EEC5}"/>
                </a:ext>
              </a:extLst>
            </p:cNvPr>
            <p:cNvSpPr/>
            <p:nvPr/>
          </p:nvSpPr>
          <p:spPr>
            <a:xfrm>
              <a:off x="44278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6004;p78">
              <a:extLst>
                <a:ext uri="{FF2B5EF4-FFF2-40B4-BE49-F238E27FC236}">
                  <a16:creationId xmlns:a16="http://schemas.microsoft.com/office/drawing/2014/main" id="{65547C76-3847-429C-A83B-2F5F1E6D7352}"/>
                </a:ext>
              </a:extLst>
            </p:cNvPr>
            <p:cNvSpPr/>
            <p:nvPr/>
          </p:nvSpPr>
          <p:spPr>
            <a:xfrm>
              <a:off x="44278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6005;p78">
              <a:extLst>
                <a:ext uri="{FF2B5EF4-FFF2-40B4-BE49-F238E27FC236}">
                  <a16:creationId xmlns:a16="http://schemas.microsoft.com/office/drawing/2014/main" id="{44430F56-AD4C-4D84-B6B1-12FDE9274D70}"/>
                </a:ext>
              </a:extLst>
            </p:cNvPr>
            <p:cNvSpPr/>
            <p:nvPr/>
          </p:nvSpPr>
          <p:spPr>
            <a:xfrm>
              <a:off x="44278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6006;p78">
              <a:extLst>
                <a:ext uri="{FF2B5EF4-FFF2-40B4-BE49-F238E27FC236}">
                  <a16:creationId xmlns:a16="http://schemas.microsoft.com/office/drawing/2014/main" id="{0D3F26A9-249E-49A9-9642-E5343A47AF0A}"/>
                </a:ext>
              </a:extLst>
            </p:cNvPr>
            <p:cNvSpPr/>
            <p:nvPr/>
          </p:nvSpPr>
          <p:spPr>
            <a:xfrm>
              <a:off x="44278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6007;p78">
              <a:extLst>
                <a:ext uri="{FF2B5EF4-FFF2-40B4-BE49-F238E27FC236}">
                  <a16:creationId xmlns:a16="http://schemas.microsoft.com/office/drawing/2014/main" id="{2BF8C2C8-BAA0-4A43-A788-05B759CFCC84}"/>
                </a:ext>
              </a:extLst>
            </p:cNvPr>
            <p:cNvSpPr/>
            <p:nvPr/>
          </p:nvSpPr>
          <p:spPr>
            <a:xfrm>
              <a:off x="44278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6008;p78">
              <a:extLst>
                <a:ext uri="{FF2B5EF4-FFF2-40B4-BE49-F238E27FC236}">
                  <a16:creationId xmlns:a16="http://schemas.microsoft.com/office/drawing/2014/main" id="{9774DA56-3A56-427F-8E46-D9E24CF46485}"/>
                </a:ext>
              </a:extLst>
            </p:cNvPr>
            <p:cNvSpPr/>
            <p:nvPr/>
          </p:nvSpPr>
          <p:spPr>
            <a:xfrm>
              <a:off x="44278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6009;p78">
              <a:extLst>
                <a:ext uri="{FF2B5EF4-FFF2-40B4-BE49-F238E27FC236}">
                  <a16:creationId xmlns:a16="http://schemas.microsoft.com/office/drawing/2014/main" id="{FE6ABD30-056C-4EA5-A47F-90D1CC8EB892}"/>
                </a:ext>
              </a:extLst>
            </p:cNvPr>
            <p:cNvSpPr/>
            <p:nvPr/>
          </p:nvSpPr>
          <p:spPr>
            <a:xfrm>
              <a:off x="44278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6010;p78">
              <a:extLst>
                <a:ext uri="{FF2B5EF4-FFF2-40B4-BE49-F238E27FC236}">
                  <a16:creationId xmlns:a16="http://schemas.microsoft.com/office/drawing/2014/main" id="{9ABE2078-99AC-46AF-8B54-D7EE0811446A}"/>
                </a:ext>
              </a:extLst>
            </p:cNvPr>
            <p:cNvSpPr/>
            <p:nvPr/>
          </p:nvSpPr>
          <p:spPr>
            <a:xfrm>
              <a:off x="4427825" y="1571400"/>
              <a:ext cx="62350" cy="53250"/>
            </a:xfrm>
            <a:custGeom>
              <a:avLst/>
              <a:gdLst/>
              <a:ahLst/>
              <a:cxnLst/>
              <a:rect l="l" t="t" r="r" b="b"/>
              <a:pathLst>
                <a:path w="2494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6011;p78">
              <a:extLst>
                <a:ext uri="{FF2B5EF4-FFF2-40B4-BE49-F238E27FC236}">
                  <a16:creationId xmlns:a16="http://schemas.microsoft.com/office/drawing/2014/main" id="{BE8BFEEA-9241-410C-A038-546AD04E90B7}"/>
                </a:ext>
              </a:extLst>
            </p:cNvPr>
            <p:cNvSpPr/>
            <p:nvPr/>
          </p:nvSpPr>
          <p:spPr>
            <a:xfrm>
              <a:off x="43516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6012;p78">
              <a:extLst>
                <a:ext uri="{FF2B5EF4-FFF2-40B4-BE49-F238E27FC236}">
                  <a16:creationId xmlns:a16="http://schemas.microsoft.com/office/drawing/2014/main" id="{DA2C3F18-B79C-43DA-A085-6A2D9551FFCA}"/>
                </a:ext>
              </a:extLst>
            </p:cNvPr>
            <p:cNvSpPr/>
            <p:nvPr/>
          </p:nvSpPr>
          <p:spPr>
            <a:xfrm>
              <a:off x="42756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6013;p78">
              <a:extLst>
                <a:ext uri="{FF2B5EF4-FFF2-40B4-BE49-F238E27FC236}">
                  <a16:creationId xmlns:a16="http://schemas.microsoft.com/office/drawing/2014/main" id="{A996BEC0-BB6A-4903-A341-C79CAFF7B087}"/>
                </a:ext>
              </a:extLst>
            </p:cNvPr>
            <p:cNvSpPr/>
            <p:nvPr/>
          </p:nvSpPr>
          <p:spPr>
            <a:xfrm>
              <a:off x="42756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6014;p78">
              <a:extLst>
                <a:ext uri="{FF2B5EF4-FFF2-40B4-BE49-F238E27FC236}">
                  <a16:creationId xmlns:a16="http://schemas.microsoft.com/office/drawing/2014/main" id="{76BBA070-2265-4A81-9AE2-C64A25EAD253}"/>
                </a:ext>
              </a:extLst>
            </p:cNvPr>
            <p:cNvSpPr/>
            <p:nvPr/>
          </p:nvSpPr>
          <p:spPr>
            <a:xfrm>
              <a:off x="41994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6015;p78">
              <a:extLst>
                <a:ext uri="{FF2B5EF4-FFF2-40B4-BE49-F238E27FC236}">
                  <a16:creationId xmlns:a16="http://schemas.microsoft.com/office/drawing/2014/main" id="{668A8304-27F9-4A6E-BAB7-E007DB836ADB}"/>
                </a:ext>
              </a:extLst>
            </p:cNvPr>
            <p:cNvSpPr/>
            <p:nvPr/>
          </p:nvSpPr>
          <p:spPr>
            <a:xfrm>
              <a:off x="41994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6016;p78">
              <a:extLst>
                <a:ext uri="{FF2B5EF4-FFF2-40B4-BE49-F238E27FC236}">
                  <a16:creationId xmlns:a16="http://schemas.microsoft.com/office/drawing/2014/main" id="{087BBF95-6F58-4B0F-82B1-FA6DB1FCC8DD}"/>
                </a:ext>
              </a:extLst>
            </p:cNvPr>
            <p:cNvSpPr/>
            <p:nvPr/>
          </p:nvSpPr>
          <p:spPr>
            <a:xfrm>
              <a:off x="41994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6017;p78">
              <a:extLst>
                <a:ext uri="{FF2B5EF4-FFF2-40B4-BE49-F238E27FC236}">
                  <a16:creationId xmlns:a16="http://schemas.microsoft.com/office/drawing/2014/main" id="{8B51E44C-4EEA-4333-B088-150B1AB31B75}"/>
                </a:ext>
              </a:extLst>
            </p:cNvPr>
            <p:cNvSpPr/>
            <p:nvPr/>
          </p:nvSpPr>
          <p:spPr>
            <a:xfrm>
              <a:off x="41994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6018;p78">
              <a:extLst>
                <a:ext uri="{FF2B5EF4-FFF2-40B4-BE49-F238E27FC236}">
                  <a16:creationId xmlns:a16="http://schemas.microsoft.com/office/drawing/2014/main" id="{F193A85E-9F01-401A-B8DC-DA3C59C6A06C}"/>
                </a:ext>
              </a:extLst>
            </p:cNvPr>
            <p:cNvSpPr/>
            <p:nvPr/>
          </p:nvSpPr>
          <p:spPr>
            <a:xfrm>
              <a:off x="41231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6019;p78">
              <a:extLst>
                <a:ext uri="{FF2B5EF4-FFF2-40B4-BE49-F238E27FC236}">
                  <a16:creationId xmlns:a16="http://schemas.microsoft.com/office/drawing/2014/main" id="{9CE89707-44D4-41D2-8C50-E5C82F51DE1A}"/>
                </a:ext>
              </a:extLst>
            </p:cNvPr>
            <p:cNvSpPr/>
            <p:nvPr/>
          </p:nvSpPr>
          <p:spPr>
            <a:xfrm>
              <a:off x="41231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6020;p78">
              <a:extLst>
                <a:ext uri="{FF2B5EF4-FFF2-40B4-BE49-F238E27FC236}">
                  <a16:creationId xmlns:a16="http://schemas.microsoft.com/office/drawing/2014/main" id="{A6B2EEF9-81A2-4B8D-94B5-2AEB9547657F}"/>
                </a:ext>
              </a:extLst>
            </p:cNvPr>
            <p:cNvSpPr/>
            <p:nvPr/>
          </p:nvSpPr>
          <p:spPr>
            <a:xfrm>
              <a:off x="41231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6021;p78">
              <a:extLst>
                <a:ext uri="{FF2B5EF4-FFF2-40B4-BE49-F238E27FC236}">
                  <a16:creationId xmlns:a16="http://schemas.microsoft.com/office/drawing/2014/main" id="{31968ACA-6791-4762-A1EE-3EDC5BE0CADE}"/>
                </a:ext>
              </a:extLst>
            </p:cNvPr>
            <p:cNvSpPr/>
            <p:nvPr/>
          </p:nvSpPr>
          <p:spPr>
            <a:xfrm>
              <a:off x="41231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6022;p78">
              <a:extLst>
                <a:ext uri="{FF2B5EF4-FFF2-40B4-BE49-F238E27FC236}">
                  <a16:creationId xmlns:a16="http://schemas.microsoft.com/office/drawing/2014/main" id="{3660A1EA-E3A5-4522-A468-F45B424BF515}"/>
                </a:ext>
              </a:extLst>
            </p:cNvPr>
            <p:cNvSpPr/>
            <p:nvPr/>
          </p:nvSpPr>
          <p:spPr>
            <a:xfrm>
              <a:off x="41231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6023;p78">
              <a:extLst>
                <a:ext uri="{FF2B5EF4-FFF2-40B4-BE49-F238E27FC236}">
                  <a16:creationId xmlns:a16="http://schemas.microsoft.com/office/drawing/2014/main" id="{59795F56-CF71-457A-80E7-5EB33ECEFAC1}"/>
                </a:ext>
              </a:extLst>
            </p:cNvPr>
            <p:cNvSpPr/>
            <p:nvPr/>
          </p:nvSpPr>
          <p:spPr>
            <a:xfrm>
              <a:off x="41231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6024;p78">
              <a:extLst>
                <a:ext uri="{FF2B5EF4-FFF2-40B4-BE49-F238E27FC236}">
                  <a16:creationId xmlns:a16="http://schemas.microsoft.com/office/drawing/2014/main" id="{A397A8F8-6DA5-4B40-938E-87C31C95E14C}"/>
                </a:ext>
              </a:extLst>
            </p:cNvPr>
            <p:cNvSpPr/>
            <p:nvPr/>
          </p:nvSpPr>
          <p:spPr>
            <a:xfrm>
              <a:off x="40469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6025;p78">
              <a:extLst>
                <a:ext uri="{FF2B5EF4-FFF2-40B4-BE49-F238E27FC236}">
                  <a16:creationId xmlns:a16="http://schemas.microsoft.com/office/drawing/2014/main" id="{904F6644-A580-4E4F-B15D-EA8C6415F0A4}"/>
                </a:ext>
              </a:extLst>
            </p:cNvPr>
            <p:cNvSpPr/>
            <p:nvPr/>
          </p:nvSpPr>
          <p:spPr>
            <a:xfrm>
              <a:off x="40469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6026;p78">
              <a:extLst>
                <a:ext uri="{FF2B5EF4-FFF2-40B4-BE49-F238E27FC236}">
                  <a16:creationId xmlns:a16="http://schemas.microsoft.com/office/drawing/2014/main" id="{43461719-F95A-4BD2-BBFB-E0B9649749BB}"/>
                </a:ext>
              </a:extLst>
            </p:cNvPr>
            <p:cNvSpPr/>
            <p:nvPr/>
          </p:nvSpPr>
          <p:spPr>
            <a:xfrm>
              <a:off x="40469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6027;p78">
              <a:extLst>
                <a:ext uri="{FF2B5EF4-FFF2-40B4-BE49-F238E27FC236}">
                  <a16:creationId xmlns:a16="http://schemas.microsoft.com/office/drawing/2014/main" id="{7E8F1965-9002-442A-B7A5-903B44448E7B}"/>
                </a:ext>
              </a:extLst>
            </p:cNvPr>
            <p:cNvSpPr/>
            <p:nvPr/>
          </p:nvSpPr>
          <p:spPr>
            <a:xfrm>
              <a:off x="40469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6028;p78">
              <a:extLst>
                <a:ext uri="{FF2B5EF4-FFF2-40B4-BE49-F238E27FC236}">
                  <a16:creationId xmlns:a16="http://schemas.microsoft.com/office/drawing/2014/main" id="{B72BB318-D083-4629-9DA8-CD0932AE865E}"/>
                </a:ext>
              </a:extLst>
            </p:cNvPr>
            <p:cNvSpPr/>
            <p:nvPr/>
          </p:nvSpPr>
          <p:spPr>
            <a:xfrm>
              <a:off x="40469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6029;p78">
              <a:extLst>
                <a:ext uri="{FF2B5EF4-FFF2-40B4-BE49-F238E27FC236}">
                  <a16:creationId xmlns:a16="http://schemas.microsoft.com/office/drawing/2014/main" id="{4A795F34-803D-45EB-8164-84518663293A}"/>
                </a:ext>
              </a:extLst>
            </p:cNvPr>
            <p:cNvSpPr/>
            <p:nvPr/>
          </p:nvSpPr>
          <p:spPr>
            <a:xfrm>
              <a:off x="40469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6030;p78">
              <a:extLst>
                <a:ext uri="{FF2B5EF4-FFF2-40B4-BE49-F238E27FC236}">
                  <a16:creationId xmlns:a16="http://schemas.microsoft.com/office/drawing/2014/main" id="{40186B0E-CD3B-49ED-926C-A3DF18981F63}"/>
                </a:ext>
              </a:extLst>
            </p:cNvPr>
            <p:cNvSpPr/>
            <p:nvPr/>
          </p:nvSpPr>
          <p:spPr>
            <a:xfrm>
              <a:off x="40469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6031;p78">
              <a:extLst>
                <a:ext uri="{FF2B5EF4-FFF2-40B4-BE49-F238E27FC236}">
                  <a16:creationId xmlns:a16="http://schemas.microsoft.com/office/drawing/2014/main" id="{F2DC498D-A640-47B9-B8F9-D8BADFFC3ADC}"/>
                </a:ext>
              </a:extLst>
            </p:cNvPr>
            <p:cNvSpPr/>
            <p:nvPr/>
          </p:nvSpPr>
          <p:spPr>
            <a:xfrm>
              <a:off x="40469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6032;p78">
              <a:extLst>
                <a:ext uri="{FF2B5EF4-FFF2-40B4-BE49-F238E27FC236}">
                  <a16:creationId xmlns:a16="http://schemas.microsoft.com/office/drawing/2014/main" id="{79DF4C4A-43F7-4FA4-AF69-E7B86B65F1FF}"/>
                </a:ext>
              </a:extLst>
            </p:cNvPr>
            <p:cNvSpPr/>
            <p:nvPr/>
          </p:nvSpPr>
          <p:spPr>
            <a:xfrm>
              <a:off x="39709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6033;p78">
              <a:extLst>
                <a:ext uri="{FF2B5EF4-FFF2-40B4-BE49-F238E27FC236}">
                  <a16:creationId xmlns:a16="http://schemas.microsoft.com/office/drawing/2014/main" id="{CA602644-1B54-4248-B84C-2B05712802B9}"/>
                </a:ext>
              </a:extLst>
            </p:cNvPr>
            <p:cNvSpPr/>
            <p:nvPr/>
          </p:nvSpPr>
          <p:spPr>
            <a:xfrm>
              <a:off x="39709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6034;p78">
              <a:extLst>
                <a:ext uri="{FF2B5EF4-FFF2-40B4-BE49-F238E27FC236}">
                  <a16:creationId xmlns:a16="http://schemas.microsoft.com/office/drawing/2014/main" id="{E6586290-ECD4-4ACD-B6A1-56B26A73F722}"/>
                </a:ext>
              </a:extLst>
            </p:cNvPr>
            <p:cNvSpPr/>
            <p:nvPr/>
          </p:nvSpPr>
          <p:spPr>
            <a:xfrm>
              <a:off x="39709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6035;p78">
              <a:extLst>
                <a:ext uri="{FF2B5EF4-FFF2-40B4-BE49-F238E27FC236}">
                  <a16:creationId xmlns:a16="http://schemas.microsoft.com/office/drawing/2014/main" id="{66B98070-45B0-450D-9F41-A809575F1002}"/>
                </a:ext>
              </a:extLst>
            </p:cNvPr>
            <p:cNvSpPr/>
            <p:nvPr/>
          </p:nvSpPr>
          <p:spPr>
            <a:xfrm>
              <a:off x="39709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6036;p78">
              <a:extLst>
                <a:ext uri="{FF2B5EF4-FFF2-40B4-BE49-F238E27FC236}">
                  <a16:creationId xmlns:a16="http://schemas.microsoft.com/office/drawing/2014/main" id="{B4ABBC18-10D5-4017-B212-66FC78D1A94D}"/>
                </a:ext>
              </a:extLst>
            </p:cNvPr>
            <p:cNvSpPr/>
            <p:nvPr/>
          </p:nvSpPr>
          <p:spPr>
            <a:xfrm>
              <a:off x="39709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6037;p78">
              <a:extLst>
                <a:ext uri="{FF2B5EF4-FFF2-40B4-BE49-F238E27FC236}">
                  <a16:creationId xmlns:a16="http://schemas.microsoft.com/office/drawing/2014/main" id="{551F39D9-4631-4A29-A8FF-747D6B0AFBE3}"/>
                </a:ext>
              </a:extLst>
            </p:cNvPr>
            <p:cNvSpPr/>
            <p:nvPr/>
          </p:nvSpPr>
          <p:spPr>
            <a:xfrm>
              <a:off x="39709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6038;p78">
              <a:extLst>
                <a:ext uri="{FF2B5EF4-FFF2-40B4-BE49-F238E27FC236}">
                  <a16:creationId xmlns:a16="http://schemas.microsoft.com/office/drawing/2014/main" id="{C913EDD2-833A-4B78-979A-38518F65F80D}"/>
                </a:ext>
              </a:extLst>
            </p:cNvPr>
            <p:cNvSpPr/>
            <p:nvPr/>
          </p:nvSpPr>
          <p:spPr>
            <a:xfrm>
              <a:off x="39709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6039;p78">
              <a:extLst>
                <a:ext uri="{FF2B5EF4-FFF2-40B4-BE49-F238E27FC236}">
                  <a16:creationId xmlns:a16="http://schemas.microsoft.com/office/drawing/2014/main" id="{BF525E91-D52C-47EB-9A96-10A2188EABCB}"/>
                </a:ext>
              </a:extLst>
            </p:cNvPr>
            <p:cNvSpPr/>
            <p:nvPr/>
          </p:nvSpPr>
          <p:spPr>
            <a:xfrm>
              <a:off x="39709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6040;p78">
              <a:extLst>
                <a:ext uri="{FF2B5EF4-FFF2-40B4-BE49-F238E27FC236}">
                  <a16:creationId xmlns:a16="http://schemas.microsoft.com/office/drawing/2014/main" id="{BDB3FD9B-53EA-4A53-93CF-EA2657E6BC8B}"/>
                </a:ext>
              </a:extLst>
            </p:cNvPr>
            <p:cNvSpPr/>
            <p:nvPr/>
          </p:nvSpPr>
          <p:spPr>
            <a:xfrm>
              <a:off x="39709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6041;p78">
              <a:extLst>
                <a:ext uri="{FF2B5EF4-FFF2-40B4-BE49-F238E27FC236}">
                  <a16:creationId xmlns:a16="http://schemas.microsoft.com/office/drawing/2014/main" id="{C464036A-5619-4BBE-8E87-B3BDD38BA36D}"/>
                </a:ext>
              </a:extLst>
            </p:cNvPr>
            <p:cNvSpPr/>
            <p:nvPr/>
          </p:nvSpPr>
          <p:spPr>
            <a:xfrm>
              <a:off x="38947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6042;p78">
              <a:extLst>
                <a:ext uri="{FF2B5EF4-FFF2-40B4-BE49-F238E27FC236}">
                  <a16:creationId xmlns:a16="http://schemas.microsoft.com/office/drawing/2014/main" id="{0C905ACF-CEEE-4093-8765-4355F6DDE54D}"/>
                </a:ext>
              </a:extLst>
            </p:cNvPr>
            <p:cNvSpPr/>
            <p:nvPr/>
          </p:nvSpPr>
          <p:spPr>
            <a:xfrm>
              <a:off x="38947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6043;p78">
              <a:extLst>
                <a:ext uri="{FF2B5EF4-FFF2-40B4-BE49-F238E27FC236}">
                  <a16:creationId xmlns:a16="http://schemas.microsoft.com/office/drawing/2014/main" id="{4300446A-6410-4E22-AC1E-2F11BA2C6868}"/>
                </a:ext>
              </a:extLst>
            </p:cNvPr>
            <p:cNvSpPr/>
            <p:nvPr/>
          </p:nvSpPr>
          <p:spPr>
            <a:xfrm>
              <a:off x="38947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6044;p78">
              <a:extLst>
                <a:ext uri="{FF2B5EF4-FFF2-40B4-BE49-F238E27FC236}">
                  <a16:creationId xmlns:a16="http://schemas.microsoft.com/office/drawing/2014/main" id="{52308E13-DE69-465A-9F1C-0B8ACE95684C}"/>
                </a:ext>
              </a:extLst>
            </p:cNvPr>
            <p:cNvSpPr/>
            <p:nvPr/>
          </p:nvSpPr>
          <p:spPr>
            <a:xfrm>
              <a:off x="38947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6045;p78">
              <a:extLst>
                <a:ext uri="{FF2B5EF4-FFF2-40B4-BE49-F238E27FC236}">
                  <a16:creationId xmlns:a16="http://schemas.microsoft.com/office/drawing/2014/main" id="{976EB4FA-7671-4224-A8A4-C0E356D658BF}"/>
                </a:ext>
              </a:extLst>
            </p:cNvPr>
            <p:cNvSpPr/>
            <p:nvPr/>
          </p:nvSpPr>
          <p:spPr>
            <a:xfrm>
              <a:off x="38947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6046;p78">
              <a:extLst>
                <a:ext uri="{FF2B5EF4-FFF2-40B4-BE49-F238E27FC236}">
                  <a16:creationId xmlns:a16="http://schemas.microsoft.com/office/drawing/2014/main" id="{E5A417FE-810A-45F2-81FF-A4E1E2AD035E}"/>
                </a:ext>
              </a:extLst>
            </p:cNvPr>
            <p:cNvSpPr/>
            <p:nvPr/>
          </p:nvSpPr>
          <p:spPr>
            <a:xfrm>
              <a:off x="3894725" y="1571400"/>
              <a:ext cx="62175" cy="53250"/>
            </a:xfrm>
            <a:custGeom>
              <a:avLst/>
              <a:gdLst/>
              <a:ahLst/>
              <a:cxnLst/>
              <a:rect l="l" t="t" r="r" b="b"/>
              <a:pathLst>
                <a:path w="2487" h="2130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6047;p78">
              <a:extLst>
                <a:ext uri="{FF2B5EF4-FFF2-40B4-BE49-F238E27FC236}">
                  <a16:creationId xmlns:a16="http://schemas.microsoft.com/office/drawing/2014/main" id="{F03C0084-202E-4110-98FE-75D8D5415FFD}"/>
                </a:ext>
              </a:extLst>
            </p:cNvPr>
            <p:cNvSpPr/>
            <p:nvPr/>
          </p:nvSpPr>
          <p:spPr>
            <a:xfrm>
              <a:off x="38947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6048;p78">
              <a:extLst>
                <a:ext uri="{FF2B5EF4-FFF2-40B4-BE49-F238E27FC236}">
                  <a16:creationId xmlns:a16="http://schemas.microsoft.com/office/drawing/2014/main" id="{8FE8F5B4-2824-4D84-AD81-4D83DBB3A10F}"/>
                </a:ext>
              </a:extLst>
            </p:cNvPr>
            <p:cNvSpPr/>
            <p:nvPr/>
          </p:nvSpPr>
          <p:spPr>
            <a:xfrm>
              <a:off x="38947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6049;p78">
              <a:extLst>
                <a:ext uri="{FF2B5EF4-FFF2-40B4-BE49-F238E27FC236}">
                  <a16:creationId xmlns:a16="http://schemas.microsoft.com/office/drawing/2014/main" id="{E338A9C6-D47A-4FE4-93E6-A0DAD33F6C5C}"/>
                </a:ext>
              </a:extLst>
            </p:cNvPr>
            <p:cNvSpPr/>
            <p:nvPr/>
          </p:nvSpPr>
          <p:spPr>
            <a:xfrm>
              <a:off x="38947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6050;p78">
              <a:extLst>
                <a:ext uri="{FF2B5EF4-FFF2-40B4-BE49-F238E27FC236}">
                  <a16:creationId xmlns:a16="http://schemas.microsoft.com/office/drawing/2014/main" id="{2A57FE2B-8197-4A94-8537-0CEF2502C044}"/>
                </a:ext>
              </a:extLst>
            </p:cNvPr>
            <p:cNvSpPr/>
            <p:nvPr/>
          </p:nvSpPr>
          <p:spPr>
            <a:xfrm>
              <a:off x="38947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6051;p78">
              <a:extLst>
                <a:ext uri="{FF2B5EF4-FFF2-40B4-BE49-F238E27FC236}">
                  <a16:creationId xmlns:a16="http://schemas.microsoft.com/office/drawing/2014/main" id="{54D9B4CD-79CD-4BBE-B704-B9C245C8864E}"/>
                </a:ext>
              </a:extLst>
            </p:cNvPr>
            <p:cNvSpPr/>
            <p:nvPr/>
          </p:nvSpPr>
          <p:spPr>
            <a:xfrm>
              <a:off x="38185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6052;p78">
              <a:extLst>
                <a:ext uri="{FF2B5EF4-FFF2-40B4-BE49-F238E27FC236}">
                  <a16:creationId xmlns:a16="http://schemas.microsoft.com/office/drawing/2014/main" id="{090E3170-77CC-4825-A5F2-837C41794AE4}"/>
                </a:ext>
              </a:extLst>
            </p:cNvPr>
            <p:cNvSpPr/>
            <p:nvPr/>
          </p:nvSpPr>
          <p:spPr>
            <a:xfrm>
              <a:off x="38185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6053;p78">
              <a:extLst>
                <a:ext uri="{FF2B5EF4-FFF2-40B4-BE49-F238E27FC236}">
                  <a16:creationId xmlns:a16="http://schemas.microsoft.com/office/drawing/2014/main" id="{5FFD4D6E-CBB8-474D-994B-8EFF4923D564}"/>
                </a:ext>
              </a:extLst>
            </p:cNvPr>
            <p:cNvSpPr/>
            <p:nvPr/>
          </p:nvSpPr>
          <p:spPr>
            <a:xfrm>
              <a:off x="38185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6054;p78">
              <a:extLst>
                <a:ext uri="{FF2B5EF4-FFF2-40B4-BE49-F238E27FC236}">
                  <a16:creationId xmlns:a16="http://schemas.microsoft.com/office/drawing/2014/main" id="{1E3B0C00-7E39-4B32-8AB4-51B3DF7CBAA0}"/>
                </a:ext>
              </a:extLst>
            </p:cNvPr>
            <p:cNvSpPr/>
            <p:nvPr/>
          </p:nvSpPr>
          <p:spPr>
            <a:xfrm>
              <a:off x="38185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6055;p78">
              <a:extLst>
                <a:ext uri="{FF2B5EF4-FFF2-40B4-BE49-F238E27FC236}">
                  <a16:creationId xmlns:a16="http://schemas.microsoft.com/office/drawing/2014/main" id="{692775FF-75C4-4EBC-8DFE-CE9253E2B03F}"/>
                </a:ext>
              </a:extLst>
            </p:cNvPr>
            <p:cNvSpPr/>
            <p:nvPr/>
          </p:nvSpPr>
          <p:spPr>
            <a:xfrm>
              <a:off x="38185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6056;p78">
              <a:extLst>
                <a:ext uri="{FF2B5EF4-FFF2-40B4-BE49-F238E27FC236}">
                  <a16:creationId xmlns:a16="http://schemas.microsoft.com/office/drawing/2014/main" id="{EC62D707-5544-46DC-8B80-9167876E8BE2}"/>
                </a:ext>
              </a:extLst>
            </p:cNvPr>
            <p:cNvSpPr/>
            <p:nvPr/>
          </p:nvSpPr>
          <p:spPr>
            <a:xfrm>
              <a:off x="38185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6057;p78">
              <a:extLst>
                <a:ext uri="{FF2B5EF4-FFF2-40B4-BE49-F238E27FC236}">
                  <a16:creationId xmlns:a16="http://schemas.microsoft.com/office/drawing/2014/main" id="{507CA47A-7C72-4C37-A16F-74660C074B19}"/>
                </a:ext>
              </a:extLst>
            </p:cNvPr>
            <p:cNvSpPr/>
            <p:nvPr/>
          </p:nvSpPr>
          <p:spPr>
            <a:xfrm>
              <a:off x="38185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6058;p78">
              <a:extLst>
                <a:ext uri="{FF2B5EF4-FFF2-40B4-BE49-F238E27FC236}">
                  <a16:creationId xmlns:a16="http://schemas.microsoft.com/office/drawing/2014/main" id="{3151B28C-E407-46E6-BC83-87BD32242A6A}"/>
                </a:ext>
              </a:extLst>
            </p:cNvPr>
            <p:cNvSpPr/>
            <p:nvPr/>
          </p:nvSpPr>
          <p:spPr>
            <a:xfrm>
              <a:off x="38185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6059;p78">
              <a:extLst>
                <a:ext uri="{FF2B5EF4-FFF2-40B4-BE49-F238E27FC236}">
                  <a16:creationId xmlns:a16="http://schemas.microsoft.com/office/drawing/2014/main" id="{106904A0-CA0F-483C-92FC-37C897CACE62}"/>
                </a:ext>
              </a:extLst>
            </p:cNvPr>
            <p:cNvSpPr/>
            <p:nvPr/>
          </p:nvSpPr>
          <p:spPr>
            <a:xfrm>
              <a:off x="38185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6060;p78">
              <a:extLst>
                <a:ext uri="{FF2B5EF4-FFF2-40B4-BE49-F238E27FC236}">
                  <a16:creationId xmlns:a16="http://schemas.microsoft.com/office/drawing/2014/main" id="{F68415D7-0E5D-4C21-BFD4-35F3CED51718}"/>
                </a:ext>
              </a:extLst>
            </p:cNvPr>
            <p:cNvSpPr/>
            <p:nvPr/>
          </p:nvSpPr>
          <p:spPr>
            <a:xfrm>
              <a:off x="38185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6061;p78">
              <a:extLst>
                <a:ext uri="{FF2B5EF4-FFF2-40B4-BE49-F238E27FC236}">
                  <a16:creationId xmlns:a16="http://schemas.microsoft.com/office/drawing/2014/main" id="{6B214CCF-42A4-41DC-8554-2D0AC320A6CD}"/>
                </a:ext>
              </a:extLst>
            </p:cNvPr>
            <p:cNvSpPr/>
            <p:nvPr/>
          </p:nvSpPr>
          <p:spPr>
            <a:xfrm>
              <a:off x="38185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6062;p78">
              <a:extLst>
                <a:ext uri="{FF2B5EF4-FFF2-40B4-BE49-F238E27FC236}">
                  <a16:creationId xmlns:a16="http://schemas.microsoft.com/office/drawing/2014/main" id="{0F90AC8F-83AF-4C72-BFF6-098308BF060B}"/>
                </a:ext>
              </a:extLst>
            </p:cNvPr>
            <p:cNvSpPr/>
            <p:nvPr/>
          </p:nvSpPr>
          <p:spPr>
            <a:xfrm>
              <a:off x="37423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6063;p78">
              <a:extLst>
                <a:ext uri="{FF2B5EF4-FFF2-40B4-BE49-F238E27FC236}">
                  <a16:creationId xmlns:a16="http://schemas.microsoft.com/office/drawing/2014/main" id="{B6FC51BB-FEF6-4D4B-B9A8-1E39E8408ED1}"/>
                </a:ext>
              </a:extLst>
            </p:cNvPr>
            <p:cNvSpPr/>
            <p:nvPr/>
          </p:nvSpPr>
          <p:spPr>
            <a:xfrm>
              <a:off x="37423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6064;p78">
              <a:extLst>
                <a:ext uri="{FF2B5EF4-FFF2-40B4-BE49-F238E27FC236}">
                  <a16:creationId xmlns:a16="http://schemas.microsoft.com/office/drawing/2014/main" id="{10DA53D6-847E-43AD-B8FE-7BE55A9ED6E8}"/>
                </a:ext>
              </a:extLst>
            </p:cNvPr>
            <p:cNvSpPr/>
            <p:nvPr/>
          </p:nvSpPr>
          <p:spPr>
            <a:xfrm>
              <a:off x="37423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6065;p78">
              <a:extLst>
                <a:ext uri="{FF2B5EF4-FFF2-40B4-BE49-F238E27FC236}">
                  <a16:creationId xmlns:a16="http://schemas.microsoft.com/office/drawing/2014/main" id="{CC50363E-C751-4515-8B7A-829CA2EF05E3}"/>
                </a:ext>
              </a:extLst>
            </p:cNvPr>
            <p:cNvSpPr/>
            <p:nvPr/>
          </p:nvSpPr>
          <p:spPr>
            <a:xfrm>
              <a:off x="37423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6066;p78">
              <a:extLst>
                <a:ext uri="{FF2B5EF4-FFF2-40B4-BE49-F238E27FC236}">
                  <a16:creationId xmlns:a16="http://schemas.microsoft.com/office/drawing/2014/main" id="{7284FC03-4B11-4EF0-9BCD-4300631C5FB5}"/>
                </a:ext>
              </a:extLst>
            </p:cNvPr>
            <p:cNvSpPr/>
            <p:nvPr/>
          </p:nvSpPr>
          <p:spPr>
            <a:xfrm>
              <a:off x="37423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6067;p78">
              <a:extLst>
                <a:ext uri="{FF2B5EF4-FFF2-40B4-BE49-F238E27FC236}">
                  <a16:creationId xmlns:a16="http://schemas.microsoft.com/office/drawing/2014/main" id="{7489CB68-4B9A-4065-AE1F-68AF4BC1C243}"/>
                </a:ext>
              </a:extLst>
            </p:cNvPr>
            <p:cNvSpPr/>
            <p:nvPr/>
          </p:nvSpPr>
          <p:spPr>
            <a:xfrm>
              <a:off x="37423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6068;p78">
              <a:extLst>
                <a:ext uri="{FF2B5EF4-FFF2-40B4-BE49-F238E27FC236}">
                  <a16:creationId xmlns:a16="http://schemas.microsoft.com/office/drawing/2014/main" id="{AD167367-85D7-40C8-A840-67D41B346A39}"/>
                </a:ext>
              </a:extLst>
            </p:cNvPr>
            <p:cNvSpPr/>
            <p:nvPr/>
          </p:nvSpPr>
          <p:spPr>
            <a:xfrm>
              <a:off x="37423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6069;p78">
              <a:extLst>
                <a:ext uri="{FF2B5EF4-FFF2-40B4-BE49-F238E27FC236}">
                  <a16:creationId xmlns:a16="http://schemas.microsoft.com/office/drawing/2014/main" id="{0FACF3A8-7453-46E0-A5F8-846A2232A0FC}"/>
                </a:ext>
              </a:extLst>
            </p:cNvPr>
            <p:cNvSpPr/>
            <p:nvPr/>
          </p:nvSpPr>
          <p:spPr>
            <a:xfrm>
              <a:off x="37423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6070;p78">
              <a:extLst>
                <a:ext uri="{FF2B5EF4-FFF2-40B4-BE49-F238E27FC236}">
                  <a16:creationId xmlns:a16="http://schemas.microsoft.com/office/drawing/2014/main" id="{15FC9086-DA59-4356-9464-7C418778F5D2}"/>
                </a:ext>
              </a:extLst>
            </p:cNvPr>
            <p:cNvSpPr/>
            <p:nvPr/>
          </p:nvSpPr>
          <p:spPr>
            <a:xfrm>
              <a:off x="37423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6071;p78">
              <a:extLst>
                <a:ext uri="{FF2B5EF4-FFF2-40B4-BE49-F238E27FC236}">
                  <a16:creationId xmlns:a16="http://schemas.microsoft.com/office/drawing/2014/main" id="{41B96580-9301-43A2-8FD7-BC8F1431B3DE}"/>
                </a:ext>
              </a:extLst>
            </p:cNvPr>
            <p:cNvSpPr/>
            <p:nvPr/>
          </p:nvSpPr>
          <p:spPr>
            <a:xfrm>
              <a:off x="36661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6072;p78">
              <a:extLst>
                <a:ext uri="{FF2B5EF4-FFF2-40B4-BE49-F238E27FC236}">
                  <a16:creationId xmlns:a16="http://schemas.microsoft.com/office/drawing/2014/main" id="{47FB7FE0-FF7E-4DA4-A418-04C6550FCF24}"/>
                </a:ext>
              </a:extLst>
            </p:cNvPr>
            <p:cNvSpPr/>
            <p:nvPr/>
          </p:nvSpPr>
          <p:spPr>
            <a:xfrm>
              <a:off x="36661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6073;p78">
              <a:extLst>
                <a:ext uri="{FF2B5EF4-FFF2-40B4-BE49-F238E27FC236}">
                  <a16:creationId xmlns:a16="http://schemas.microsoft.com/office/drawing/2014/main" id="{2303DB83-AB15-423C-82F0-7599D64C4492}"/>
                </a:ext>
              </a:extLst>
            </p:cNvPr>
            <p:cNvSpPr/>
            <p:nvPr/>
          </p:nvSpPr>
          <p:spPr>
            <a:xfrm>
              <a:off x="36661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6074;p78">
              <a:extLst>
                <a:ext uri="{FF2B5EF4-FFF2-40B4-BE49-F238E27FC236}">
                  <a16:creationId xmlns:a16="http://schemas.microsoft.com/office/drawing/2014/main" id="{62432480-FE24-432C-B1F2-F5529572394B}"/>
                </a:ext>
              </a:extLst>
            </p:cNvPr>
            <p:cNvSpPr/>
            <p:nvPr/>
          </p:nvSpPr>
          <p:spPr>
            <a:xfrm>
              <a:off x="36661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6075;p78">
              <a:extLst>
                <a:ext uri="{FF2B5EF4-FFF2-40B4-BE49-F238E27FC236}">
                  <a16:creationId xmlns:a16="http://schemas.microsoft.com/office/drawing/2014/main" id="{8813A1FF-3887-4431-B3CD-2FD3E2C65B53}"/>
                </a:ext>
              </a:extLst>
            </p:cNvPr>
            <p:cNvSpPr/>
            <p:nvPr/>
          </p:nvSpPr>
          <p:spPr>
            <a:xfrm>
              <a:off x="366610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6076;p78">
              <a:extLst>
                <a:ext uri="{FF2B5EF4-FFF2-40B4-BE49-F238E27FC236}">
                  <a16:creationId xmlns:a16="http://schemas.microsoft.com/office/drawing/2014/main" id="{53E7EA83-3263-49DE-92F0-E3A6FFD4C034}"/>
                </a:ext>
              </a:extLst>
            </p:cNvPr>
            <p:cNvSpPr/>
            <p:nvPr/>
          </p:nvSpPr>
          <p:spPr>
            <a:xfrm>
              <a:off x="35898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6077;p78">
              <a:extLst>
                <a:ext uri="{FF2B5EF4-FFF2-40B4-BE49-F238E27FC236}">
                  <a16:creationId xmlns:a16="http://schemas.microsoft.com/office/drawing/2014/main" id="{7C36364D-381D-48F0-8931-893C09615D5F}"/>
                </a:ext>
              </a:extLst>
            </p:cNvPr>
            <p:cNvSpPr/>
            <p:nvPr/>
          </p:nvSpPr>
          <p:spPr>
            <a:xfrm>
              <a:off x="35898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6078;p78">
              <a:extLst>
                <a:ext uri="{FF2B5EF4-FFF2-40B4-BE49-F238E27FC236}">
                  <a16:creationId xmlns:a16="http://schemas.microsoft.com/office/drawing/2014/main" id="{A81BC95E-32CC-48AD-94EB-509D8B500969}"/>
                </a:ext>
              </a:extLst>
            </p:cNvPr>
            <p:cNvSpPr/>
            <p:nvPr/>
          </p:nvSpPr>
          <p:spPr>
            <a:xfrm>
              <a:off x="35898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6079;p78">
              <a:extLst>
                <a:ext uri="{FF2B5EF4-FFF2-40B4-BE49-F238E27FC236}">
                  <a16:creationId xmlns:a16="http://schemas.microsoft.com/office/drawing/2014/main" id="{CAD26028-C990-4024-B382-3E7488054E02}"/>
                </a:ext>
              </a:extLst>
            </p:cNvPr>
            <p:cNvSpPr/>
            <p:nvPr/>
          </p:nvSpPr>
          <p:spPr>
            <a:xfrm>
              <a:off x="35898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6080;p78">
              <a:extLst>
                <a:ext uri="{FF2B5EF4-FFF2-40B4-BE49-F238E27FC236}">
                  <a16:creationId xmlns:a16="http://schemas.microsoft.com/office/drawing/2014/main" id="{4A4B19EC-15F0-43B9-9B39-537B8D5ABDAD}"/>
                </a:ext>
              </a:extLst>
            </p:cNvPr>
            <p:cNvSpPr/>
            <p:nvPr/>
          </p:nvSpPr>
          <p:spPr>
            <a:xfrm>
              <a:off x="35898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6081;p78">
              <a:extLst>
                <a:ext uri="{FF2B5EF4-FFF2-40B4-BE49-F238E27FC236}">
                  <a16:creationId xmlns:a16="http://schemas.microsoft.com/office/drawing/2014/main" id="{915239D5-B7DD-4AF8-8511-2A249B294B30}"/>
                </a:ext>
              </a:extLst>
            </p:cNvPr>
            <p:cNvSpPr/>
            <p:nvPr/>
          </p:nvSpPr>
          <p:spPr>
            <a:xfrm>
              <a:off x="35136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6082;p78">
              <a:extLst>
                <a:ext uri="{FF2B5EF4-FFF2-40B4-BE49-F238E27FC236}">
                  <a16:creationId xmlns:a16="http://schemas.microsoft.com/office/drawing/2014/main" id="{4B650ECB-5659-4CE4-B9D8-5EE76822E6FD}"/>
                </a:ext>
              </a:extLst>
            </p:cNvPr>
            <p:cNvSpPr/>
            <p:nvPr/>
          </p:nvSpPr>
          <p:spPr>
            <a:xfrm>
              <a:off x="35136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6083;p78">
              <a:extLst>
                <a:ext uri="{FF2B5EF4-FFF2-40B4-BE49-F238E27FC236}">
                  <a16:creationId xmlns:a16="http://schemas.microsoft.com/office/drawing/2014/main" id="{EB21DAA1-B79E-4051-B842-E99D4842C35B}"/>
                </a:ext>
              </a:extLst>
            </p:cNvPr>
            <p:cNvSpPr/>
            <p:nvPr/>
          </p:nvSpPr>
          <p:spPr>
            <a:xfrm>
              <a:off x="35136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6084;p78">
              <a:extLst>
                <a:ext uri="{FF2B5EF4-FFF2-40B4-BE49-F238E27FC236}">
                  <a16:creationId xmlns:a16="http://schemas.microsoft.com/office/drawing/2014/main" id="{2647CA68-EE68-417A-9ABE-BD04D76CF189}"/>
                </a:ext>
              </a:extLst>
            </p:cNvPr>
            <p:cNvSpPr/>
            <p:nvPr/>
          </p:nvSpPr>
          <p:spPr>
            <a:xfrm>
              <a:off x="35136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6085;p78">
              <a:extLst>
                <a:ext uri="{FF2B5EF4-FFF2-40B4-BE49-F238E27FC236}">
                  <a16:creationId xmlns:a16="http://schemas.microsoft.com/office/drawing/2014/main" id="{3DBEA54C-DAE5-4C85-8DBF-EC43E7C02001}"/>
                </a:ext>
              </a:extLst>
            </p:cNvPr>
            <p:cNvSpPr/>
            <p:nvPr/>
          </p:nvSpPr>
          <p:spPr>
            <a:xfrm>
              <a:off x="35136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6086;p78">
              <a:extLst>
                <a:ext uri="{FF2B5EF4-FFF2-40B4-BE49-F238E27FC236}">
                  <a16:creationId xmlns:a16="http://schemas.microsoft.com/office/drawing/2014/main" id="{66A0C4B5-1BAA-45F4-B7CA-70FBFFF92215}"/>
                </a:ext>
              </a:extLst>
            </p:cNvPr>
            <p:cNvSpPr/>
            <p:nvPr/>
          </p:nvSpPr>
          <p:spPr>
            <a:xfrm>
              <a:off x="35136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6087;p78">
              <a:extLst>
                <a:ext uri="{FF2B5EF4-FFF2-40B4-BE49-F238E27FC236}">
                  <a16:creationId xmlns:a16="http://schemas.microsoft.com/office/drawing/2014/main" id="{DC199AB7-E999-4B90-9017-BDA1CB412982}"/>
                </a:ext>
              </a:extLst>
            </p:cNvPr>
            <p:cNvSpPr/>
            <p:nvPr/>
          </p:nvSpPr>
          <p:spPr>
            <a:xfrm>
              <a:off x="35136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6088;p78">
              <a:extLst>
                <a:ext uri="{FF2B5EF4-FFF2-40B4-BE49-F238E27FC236}">
                  <a16:creationId xmlns:a16="http://schemas.microsoft.com/office/drawing/2014/main" id="{1DDD8656-6B13-4C02-A8A7-8EDCEE27FE54}"/>
                </a:ext>
              </a:extLst>
            </p:cNvPr>
            <p:cNvSpPr/>
            <p:nvPr/>
          </p:nvSpPr>
          <p:spPr>
            <a:xfrm>
              <a:off x="34374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6089;p78">
              <a:extLst>
                <a:ext uri="{FF2B5EF4-FFF2-40B4-BE49-F238E27FC236}">
                  <a16:creationId xmlns:a16="http://schemas.microsoft.com/office/drawing/2014/main" id="{88723F07-B12A-42E6-A637-4FD528B2F01E}"/>
                </a:ext>
              </a:extLst>
            </p:cNvPr>
            <p:cNvSpPr/>
            <p:nvPr/>
          </p:nvSpPr>
          <p:spPr>
            <a:xfrm>
              <a:off x="34374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6090;p78">
              <a:extLst>
                <a:ext uri="{FF2B5EF4-FFF2-40B4-BE49-F238E27FC236}">
                  <a16:creationId xmlns:a16="http://schemas.microsoft.com/office/drawing/2014/main" id="{74012C0D-FC97-456A-A79D-70510C4C53C0}"/>
                </a:ext>
              </a:extLst>
            </p:cNvPr>
            <p:cNvSpPr/>
            <p:nvPr/>
          </p:nvSpPr>
          <p:spPr>
            <a:xfrm>
              <a:off x="34374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6091;p78">
              <a:extLst>
                <a:ext uri="{FF2B5EF4-FFF2-40B4-BE49-F238E27FC236}">
                  <a16:creationId xmlns:a16="http://schemas.microsoft.com/office/drawing/2014/main" id="{AE21004A-19AF-40D6-85E0-0BDE1121D526}"/>
                </a:ext>
              </a:extLst>
            </p:cNvPr>
            <p:cNvSpPr/>
            <p:nvPr/>
          </p:nvSpPr>
          <p:spPr>
            <a:xfrm>
              <a:off x="34374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6092;p78">
              <a:extLst>
                <a:ext uri="{FF2B5EF4-FFF2-40B4-BE49-F238E27FC236}">
                  <a16:creationId xmlns:a16="http://schemas.microsoft.com/office/drawing/2014/main" id="{E5279112-2868-4965-B1B8-15E0C74CC850}"/>
                </a:ext>
              </a:extLst>
            </p:cNvPr>
            <p:cNvSpPr/>
            <p:nvPr/>
          </p:nvSpPr>
          <p:spPr>
            <a:xfrm>
              <a:off x="34374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6093;p78">
              <a:extLst>
                <a:ext uri="{FF2B5EF4-FFF2-40B4-BE49-F238E27FC236}">
                  <a16:creationId xmlns:a16="http://schemas.microsoft.com/office/drawing/2014/main" id="{B83BB473-0789-4169-B1D5-E4F68CDBB849}"/>
                </a:ext>
              </a:extLst>
            </p:cNvPr>
            <p:cNvSpPr/>
            <p:nvPr/>
          </p:nvSpPr>
          <p:spPr>
            <a:xfrm>
              <a:off x="34374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6094;p78">
              <a:extLst>
                <a:ext uri="{FF2B5EF4-FFF2-40B4-BE49-F238E27FC236}">
                  <a16:creationId xmlns:a16="http://schemas.microsoft.com/office/drawing/2014/main" id="{31D6F12A-B087-455E-8156-9132A1272AC2}"/>
                </a:ext>
              </a:extLst>
            </p:cNvPr>
            <p:cNvSpPr/>
            <p:nvPr/>
          </p:nvSpPr>
          <p:spPr>
            <a:xfrm>
              <a:off x="34374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6095;p78">
              <a:extLst>
                <a:ext uri="{FF2B5EF4-FFF2-40B4-BE49-F238E27FC236}">
                  <a16:creationId xmlns:a16="http://schemas.microsoft.com/office/drawing/2014/main" id="{719302BA-FAB2-4493-BB84-DB8BBD53253A}"/>
                </a:ext>
              </a:extLst>
            </p:cNvPr>
            <p:cNvSpPr/>
            <p:nvPr/>
          </p:nvSpPr>
          <p:spPr>
            <a:xfrm>
              <a:off x="33614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6096;p78">
              <a:extLst>
                <a:ext uri="{FF2B5EF4-FFF2-40B4-BE49-F238E27FC236}">
                  <a16:creationId xmlns:a16="http://schemas.microsoft.com/office/drawing/2014/main" id="{C1AD6305-03A6-4D36-97C3-606103851148}"/>
                </a:ext>
              </a:extLst>
            </p:cNvPr>
            <p:cNvSpPr/>
            <p:nvPr/>
          </p:nvSpPr>
          <p:spPr>
            <a:xfrm>
              <a:off x="33614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6097;p78">
              <a:extLst>
                <a:ext uri="{FF2B5EF4-FFF2-40B4-BE49-F238E27FC236}">
                  <a16:creationId xmlns:a16="http://schemas.microsoft.com/office/drawing/2014/main" id="{ADC30CD8-70AE-4A73-B0E5-946DB7C3C248}"/>
                </a:ext>
              </a:extLst>
            </p:cNvPr>
            <p:cNvSpPr/>
            <p:nvPr/>
          </p:nvSpPr>
          <p:spPr>
            <a:xfrm>
              <a:off x="33614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6098;p78">
              <a:extLst>
                <a:ext uri="{FF2B5EF4-FFF2-40B4-BE49-F238E27FC236}">
                  <a16:creationId xmlns:a16="http://schemas.microsoft.com/office/drawing/2014/main" id="{0309DC78-80CE-453A-B61D-D9B216E18BD6}"/>
                </a:ext>
              </a:extLst>
            </p:cNvPr>
            <p:cNvSpPr/>
            <p:nvPr/>
          </p:nvSpPr>
          <p:spPr>
            <a:xfrm>
              <a:off x="33614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6099;p78">
              <a:extLst>
                <a:ext uri="{FF2B5EF4-FFF2-40B4-BE49-F238E27FC236}">
                  <a16:creationId xmlns:a16="http://schemas.microsoft.com/office/drawing/2014/main" id="{88772C67-D02F-407A-8B7A-C8B43036A6A0}"/>
                </a:ext>
              </a:extLst>
            </p:cNvPr>
            <p:cNvSpPr/>
            <p:nvPr/>
          </p:nvSpPr>
          <p:spPr>
            <a:xfrm>
              <a:off x="32852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6100;p78">
              <a:extLst>
                <a:ext uri="{FF2B5EF4-FFF2-40B4-BE49-F238E27FC236}">
                  <a16:creationId xmlns:a16="http://schemas.microsoft.com/office/drawing/2014/main" id="{658C7A48-F895-44DB-BDAD-90DBF5BFAD6F}"/>
                </a:ext>
              </a:extLst>
            </p:cNvPr>
            <p:cNvSpPr/>
            <p:nvPr/>
          </p:nvSpPr>
          <p:spPr>
            <a:xfrm>
              <a:off x="31328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6101;p78">
              <a:extLst>
                <a:ext uri="{FF2B5EF4-FFF2-40B4-BE49-F238E27FC236}">
                  <a16:creationId xmlns:a16="http://schemas.microsoft.com/office/drawing/2014/main" id="{D416BF58-89FD-4CC8-A724-5719B18C617F}"/>
                </a:ext>
              </a:extLst>
            </p:cNvPr>
            <p:cNvSpPr/>
            <p:nvPr/>
          </p:nvSpPr>
          <p:spPr>
            <a:xfrm>
              <a:off x="30568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6102;p78">
              <a:extLst>
                <a:ext uri="{FF2B5EF4-FFF2-40B4-BE49-F238E27FC236}">
                  <a16:creationId xmlns:a16="http://schemas.microsoft.com/office/drawing/2014/main" id="{77D029CB-29EE-413B-BDF6-A22B91CF72EB}"/>
                </a:ext>
              </a:extLst>
            </p:cNvPr>
            <p:cNvSpPr/>
            <p:nvPr/>
          </p:nvSpPr>
          <p:spPr>
            <a:xfrm>
              <a:off x="3056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6103;p78">
              <a:extLst>
                <a:ext uri="{FF2B5EF4-FFF2-40B4-BE49-F238E27FC236}">
                  <a16:creationId xmlns:a16="http://schemas.microsoft.com/office/drawing/2014/main" id="{5BD398AF-DDFC-4511-AE0C-778BC9CFDA86}"/>
                </a:ext>
              </a:extLst>
            </p:cNvPr>
            <p:cNvSpPr/>
            <p:nvPr/>
          </p:nvSpPr>
          <p:spPr>
            <a:xfrm>
              <a:off x="29805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6104;p78">
              <a:extLst>
                <a:ext uri="{FF2B5EF4-FFF2-40B4-BE49-F238E27FC236}">
                  <a16:creationId xmlns:a16="http://schemas.microsoft.com/office/drawing/2014/main" id="{CD1D5647-B4D0-4750-9A04-3C3BFAA6F82D}"/>
                </a:ext>
              </a:extLst>
            </p:cNvPr>
            <p:cNvSpPr/>
            <p:nvPr/>
          </p:nvSpPr>
          <p:spPr>
            <a:xfrm>
              <a:off x="29805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6105;p78">
              <a:extLst>
                <a:ext uri="{FF2B5EF4-FFF2-40B4-BE49-F238E27FC236}">
                  <a16:creationId xmlns:a16="http://schemas.microsoft.com/office/drawing/2014/main" id="{7418A463-EC11-428A-B77D-8E5E23D01E99}"/>
                </a:ext>
              </a:extLst>
            </p:cNvPr>
            <p:cNvSpPr/>
            <p:nvPr/>
          </p:nvSpPr>
          <p:spPr>
            <a:xfrm>
              <a:off x="29805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6106;p78">
              <a:extLst>
                <a:ext uri="{FF2B5EF4-FFF2-40B4-BE49-F238E27FC236}">
                  <a16:creationId xmlns:a16="http://schemas.microsoft.com/office/drawing/2014/main" id="{40F43232-D5B8-4994-AA5A-9A9FBBBD9831}"/>
                </a:ext>
              </a:extLst>
            </p:cNvPr>
            <p:cNvSpPr/>
            <p:nvPr/>
          </p:nvSpPr>
          <p:spPr>
            <a:xfrm>
              <a:off x="29805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6107;p78">
              <a:extLst>
                <a:ext uri="{FF2B5EF4-FFF2-40B4-BE49-F238E27FC236}">
                  <a16:creationId xmlns:a16="http://schemas.microsoft.com/office/drawing/2014/main" id="{122A8342-D33E-47B0-B919-489D1799533E}"/>
                </a:ext>
              </a:extLst>
            </p:cNvPr>
            <p:cNvSpPr/>
            <p:nvPr/>
          </p:nvSpPr>
          <p:spPr>
            <a:xfrm>
              <a:off x="29805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6108;p78">
              <a:extLst>
                <a:ext uri="{FF2B5EF4-FFF2-40B4-BE49-F238E27FC236}">
                  <a16:creationId xmlns:a16="http://schemas.microsoft.com/office/drawing/2014/main" id="{861F3294-1E5A-4877-88CE-CCCC47895536}"/>
                </a:ext>
              </a:extLst>
            </p:cNvPr>
            <p:cNvSpPr/>
            <p:nvPr/>
          </p:nvSpPr>
          <p:spPr>
            <a:xfrm>
              <a:off x="29805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6109;p78">
              <a:extLst>
                <a:ext uri="{FF2B5EF4-FFF2-40B4-BE49-F238E27FC236}">
                  <a16:creationId xmlns:a16="http://schemas.microsoft.com/office/drawing/2014/main" id="{11B25856-0F28-404E-8019-94921DDD2F5D}"/>
                </a:ext>
              </a:extLst>
            </p:cNvPr>
            <p:cNvSpPr/>
            <p:nvPr/>
          </p:nvSpPr>
          <p:spPr>
            <a:xfrm>
              <a:off x="29043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6110;p78">
              <a:extLst>
                <a:ext uri="{FF2B5EF4-FFF2-40B4-BE49-F238E27FC236}">
                  <a16:creationId xmlns:a16="http://schemas.microsoft.com/office/drawing/2014/main" id="{27B7C91F-4C4C-4A49-8714-B12FD508E04D}"/>
                </a:ext>
              </a:extLst>
            </p:cNvPr>
            <p:cNvSpPr/>
            <p:nvPr/>
          </p:nvSpPr>
          <p:spPr>
            <a:xfrm>
              <a:off x="29043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6111;p78">
              <a:extLst>
                <a:ext uri="{FF2B5EF4-FFF2-40B4-BE49-F238E27FC236}">
                  <a16:creationId xmlns:a16="http://schemas.microsoft.com/office/drawing/2014/main" id="{A7D2A2F1-4364-4DE9-8FD6-723AD7750632}"/>
                </a:ext>
              </a:extLst>
            </p:cNvPr>
            <p:cNvSpPr/>
            <p:nvPr/>
          </p:nvSpPr>
          <p:spPr>
            <a:xfrm>
              <a:off x="29043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6112;p78">
              <a:extLst>
                <a:ext uri="{FF2B5EF4-FFF2-40B4-BE49-F238E27FC236}">
                  <a16:creationId xmlns:a16="http://schemas.microsoft.com/office/drawing/2014/main" id="{36E52E73-BBE8-4AEA-9B94-EF58CC9C1F14}"/>
                </a:ext>
              </a:extLst>
            </p:cNvPr>
            <p:cNvSpPr/>
            <p:nvPr/>
          </p:nvSpPr>
          <p:spPr>
            <a:xfrm>
              <a:off x="29043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6113;p78">
              <a:extLst>
                <a:ext uri="{FF2B5EF4-FFF2-40B4-BE49-F238E27FC236}">
                  <a16:creationId xmlns:a16="http://schemas.microsoft.com/office/drawing/2014/main" id="{C89C0723-2192-4248-A6F5-5C732381E322}"/>
                </a:ext>
              </a:extLst>
            </p:cNvPr>
            <p:cNvSpPr/>
            <p:nvPr/>
          </p:nvSpPr>
          <p:spPr>
            <a:xfrm>
              <a:off x="29043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6114;p78">
              <a:extLst>
                <a:ext uri="{FF2B5EF4-FFF2-40B4-BE49-F238E27FC236}">
                  <a16:creationId xmlns:a16="http://schemas.microsoft.com/office/drawing/2014/main" id="{43045A3B-EBA6-437E-AA24-5EAF02261A80}"/>
                </a:ext>
              </a:extLst>
            </p:cNvPr>
            <p:cNvSpPr/>
            <p:nvPr/>
          </p:nvSpPr>
          <p:spPr>
            <a:xfrm>
              <a:off x="29043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6115;p78">
              <a:extLst>
                <a:ext uri="{FF2B5EF4-FFF2-40B4-BE49-F238E27FC236}">
                  <a16:creationId xmlns:a16="http://schemas.microsoft.com/office/drawing/2014/main" id="{0B263BF1-DF6D-4CAF-94C0-45C5C25ED1EC}"/>
                </a:ext>
              </a:extLst>
            </p:cNvPr>
            <p:cNvSpPr/>
            <p:nvPr/>
          </p:nvSpPr>
          <p:spPr>
            <a:xfrm>
              <a:off x="29043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6116;p78">
              <a:extLst>
                <a:ext uri="{FF2B5EF4-FFF2-40B4-BE49-F238E27FC236}">
                  <a16:creationId xmlns:a16="http://schemas.microsoft.com/office/drawing/2014/main" id="{6F74A6FD-9EC9-4562-8E50-4821B94F0242}"/>
                </a:ext>
              </a:extLst>
            </p:cNvPr>
            <p:cNvSpPr/>
            <p:nvPr/>
          </p:nvSpPr>
          <p:spPr>
            <a:xfrm>
              <a:off x="28281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6117;p78">
              <a:extLst>
                <a:ext uri="{FF2B5EF4-FFF2-40B4-BE49-F238E27FC236}">
                  <a16:creationId xmlns:a16="http://schemas.microsoft.com/office/drawing/2014/main" id="{B130AEFB-02A6-4CF3-BAC2-66D09ADE69F3}"/>
                </a:ext>
              </a:extLst>
            </p:cNvPr>
            <p:cNvSpPr/>
            <p:nvPr/>
          </p:nvSpPr>
          <p:spPr>
            <a:xfrm>
              <a:off x="28281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6118;p78">
              <a:extLst>
                <a:ext uri="{FF2B5EF4-FFF2-40B4-BE49-F238E27FC236}">
                  <a16:creationId xmlns:a16="http://schemas.microsoft.com/office/drawing/2014/main" id="{ADC9F918-F477-4351-AB28-1411C638302E}"/>
                </a:ext>
              </a:extLst>
            </p:cNvPr>
            <p:cNvSpPr/>
            <p:nvPr/>
          </p:nvSpPr>
          <p:spPr>
            <a:xfrm>
              <a:off x="28281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6119;p78">
              <a:extLst>
                <a:ext uri="{FF2B5EF4-FFF2-40B4-BE49-F238E27FC236}">
                  <a16:creationId xmlns:a16="http://schemas.microsoft.com/office/drawing/2014/main" id="{1F028104-0749-4028-A330-2A98A504AC95}"/>
                </a:ext>
              </a:extLst>
            </p:cNvPr>
            <p:cNvSpPr/>
            <p:nvPr/>
          </p:nvSpPr>
          <p:spPr>
            <a:xfrm>
              <a:off x="28281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6120;p78">
              <a:extLst>
                <a:ext uri="{FF2B5EF4-FFF2-40B4-BE49-F238E27FC236}">
                  <a16:creationId xmlns:a16="http://schemas.microsoft.com/office/drawing/2014/main" id="{846F0B9F-F4E7-4370-8A74-419E16DFA20D}"/>
                </a:ext>
              </a:extLst>
            </p:cNvPr>
            <p:cNvSpPr/>
            <p:nvPr/>
          </p:nvSpPr>
          <p:spPr>
            <a:xfrm>
              <a:off x="28281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6121;p78">
              <a:extLst>
                <a:ext uri="{FF2B5EF4-FFF2-40B4-BE49-F238E27FC236}">
                  <a16:creationId xmlns:a16="http://schemas.microsoft.com/office/drawing/2014/main" id="{FFE49D35-932E-4754-B993-AB7C953A0749}"/>
                </a:ext>
              </a:extLst>
            </p:cNvPr>
            <p:cNvSpPr/>
            <p:nvPr/>
          </p:nvSpPr>
          <p:spPr>
            <a:xfrm>
              <a:off x="28281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6122;p78">
              <a:extLst>
                <a:ext uri="{FF2B5EF4-FFF2-40B4-BE49-F238E27FC236}">
                  <a16:creationId xmlns:a16="http://schemas.microsoft.com/office/drawing/2014/main" id="{74519F01-8819-4F21-92EB-A7413A2480BF}"/>
                </a:ext>
              </a:extLst>
            </p:cNvPr>
            <p:cNvSpPr/>
            <p:nvPr/>
          </p:nvSpPr>
          <p:spPr>
            <a:xfrm>
              <a:off x="28281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6123;p78">
              <a:extLst>
                <a:ext uri="{FF2B5EF4-FFF2-40B4-BE49-F238E27FC236}">
                  <a16:creationId xmlns:a16="http://schemas.microsoft.com/office/drawing/2014/main" id="{FCD436EB-4E75-4BDD-A45C-FA3FCDAB6E7C}"/>
                </a:ext>
              </a:extLst>
            </p:cNvPr>
            <p:cNvSpPr/>
            <p:nvPr/>
          </p:nvSpPr>
          <p:spPr>
            <a:xfrm>
              <a:off x="282815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6124;p78">
              <a:extLst>
                <a:ext uri="{FF2B5EF4-FFF2-40B4-BE49-F238E27FC236}">
                  <a16:creationId xmlns:a16="http://schemas.microsoft.com/office/drawing/2014/main" id="{1E37F40D-53D4-4F98-9483-A989066A0878}"/>
                </a:ext>
              </a:extLst>
            </p:cNvPr>
            <p:cNvSpPr/>
            <p:nvPr/>
          </p:nvSpPr>
          <p:spPr>
            <a:xfrm>
              <a:off x="27519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6125;p78">
              <a:extLst>
                <a:ext uri="{FF2B5EF4-FFF2-40B4-BE49-F238E27FC236}">
                  <a16:creationId xmlns:a16="http://schemas.microsoft.com/office/drawing/2014/main" id="{272B8983-9844-4A61-BAB7-7A260B55EB92}"/>
                </a:ext>
              </a:extLst>
            </p:cNvPr>
            <p:cNvSpPr/>
            <p:nvPr/>
          </p:nvSpPr>
          <p:spPr>
            <a:xfrm>
              <a:off x="27519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6126;p78">
              <a:extLst>
                <a:ext uri="{FF2B5EF4-FFF2-40B4-BE49-F238E27FC236}">
                  <a16:creationId xmlns:a16="http://schemas.microsoft.com/office/drawing/2014/main" id="{E39C99D0-7791-426F-8D28-1D58DDE6E780}"/>
                </a:ext>
              </a:extLst>
            </p:cNvPr>
            <p:cNvSpPr/>
            <p:nvPr/>
          </p:nvSpPr>
          <p:spPr>
            <a:xfrm>
              <a:off x="27519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6127;p78">
              <a:extLst>
                <a:ext uri="{FF2B5EF4-FFF2-40B4-BE49-F238E27FC236}">
                  <a16:creationId xmlns:a16="http://schemas.microsoft.com/office/drawing/2014/main" id="{BC8C13A6-A406-4A21-910C-1CBE4EC2F100}"/>
                </a:ext>
              </a:extLst>
            </p:cNvPr>
            <p:cNvSpPr/>
            <p:nvPr/>
          </p:nvSpPr>
          <p:spPr>
            <a:xfrm>
              <a:off x="27519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6128;p78">
              <a:extLst>
                <a:ext uri="{FF2B5EF4-FFF2-40B4-BE49-F238E27FC236}">
                  <a16:creationId xmlns:a16="http://schemas.microsoft.com/office/drawing/2014/main" id="{4518A9FF-82E6-4169-89FC-6B7B6F765FED}"/>
                </a:ext>
              </a:extLst>
            </p:cNvPr>
            <p:cNvSpPr/>
            <p:nvPr/>
          </p:nvSpPr>
          <p:spPr>
            <a:xfrm>
              <a:off x="27519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6129;p78">
              <a:extLst>
                <a:ext uri="{FF2B5EF4-FFF2-40B4-BE49-F238E27FC236}">
                  <a16:creationId xmlns:a16="http://schemas.microsoft.com/office/drawing/2014/main" id="{EE0C23BF-2118-4F48-AF17-5BD8386E14BB}"/>
                </a:ext>
              </a:extLst>
            </p:cNvPr>
            <p:cNvSpPr/>
            <p:nvPr/>
          </p:nvSpPr>
          <p:spPr>
            <a:xfrm>
              <a:off x="275195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6130;p78">
              <a:extLst>
                <a:ext uri="{FF2B5EF4-FFF2-40B4-BE49-F238E27FC236}">
                  <a16:creationId xmlns:a16="http://schemas.microsoft.com/office/drawing/2014/main" id="{8E2A8926-EF85-469D-A9BA-8FC74626FEB1}"/>
                </a:ext>
              </a:extLst>
            </p:cNvPr>
            <p:cNvSpPr/>
            <p:nvPr/>
          </p:nvSpPr>
          <p:spPr>
            <a:xfrm>
              <a:off x="27519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6131;p78">
              <a:extLst>
                <a:ext uri="{FF2B5EF4-FFF2-40B4-BE49-F238E27FC236}">
                  <a16:creationId xmlns:a16="http://schemas.microsoft.com/office/drawing/2014/main" id="{0033C0FD-6404-4E8B-AE6F-CA85BF6073D2}"/>
                </a:ext>
              </a:extLst>
            </p:cNvPr>
            <p:cNvSpPr/>
            <p:nvPr/>
          </p:nvSpPr>
          <p:spPr>
            <a:xfrm>
              <a:off x="2751950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6132;p78">
              <a:extLst>
                <a:ext uri="{FF2B5EF4-FFF2-40B4-BE49-F238E27FC236}">
                  <a16:creationId xmlns:a16="http://schemas.microsoft.com/office/drawing/2014/main" id="{01210BF2-3D95-41DB-8B8B-797263D9DD5A}"/>
                </a:ext>
              </a:extLst>
            </p:cNvPr>
            <p:cNvSpPr/>
            <p:nvPr/>
          </p:nvSpPr>
          <p:spPr>
            <a:xfrm>
              <a:off x="2675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6133;p78">
              <a:extLst>
                <a:ext uri="{FF2B5EF4-FFF2-40B4-BE49-F238E27FC236}">
                  <a16:creationId xmlns:a16="http://schemas.microsoft.com/office/drawing/2014/main" id="{D809B01C-D2F4-49AE-BDB2-9023EA84C9B9}"/>
                </a:ext>
              </a:extLst>
            </p:cNvPr>
            <p:cNvSpPr/>
            <p:nvPr/>
          </p:nvSpPr>
          <p:spPr>
            <a:xfrm>
              <a:off x="2675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6134;p78">
              <a:extLst>
                <a:ext uri="{FF2B5EF4-FFF2-40B4-BE49-F238E27FC236}">
                  <a16:creationId xmlns:a16="http://schemas.microsoft.com/office/drawing/2014/main" id="{BA0FAF11-0485-4FA2-B794-27E0E8E09313}"/>
                </a:ext>
              </a:extLst>
            </p:cNvPr>
            <p:cNvSpPr/>
            <p:nvPr/>
          </p:nvSpPr>
          <p:spPr>
            <a:xfrm>
              <a:off x="2675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6135;p78">
              <a:extLst>
                <a:ext uri="{FF2B5EF4-FFF2-40B4-BE49-F238E27FC236}">
                  <a16:creationId xmlns:a16="http://schemas.microsoft.com/office/drawing/2014/main" id="{0AE9AD49-344E-4101-88D3-A7E5FB5D554A}"/>
                </a:ext>
              </a:extLst>
            </p:cNvPr>
            <p:cNvSpPr/>
            <p:nvPr/>
          </p:nvSpPr>
          <p:spPr>
            <a:xfrm>
              <a:off x="2675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6136;p78">
              <a:extLst>
                <a:ext uri="{FF2B5EF4-FFF2-40B4-BE49-F238E27FC236}">
                  <a16:creationId xmlns:a16="http://schemas.microsoft.com/office/drawing/2014/main" id="{7FBDD3BC-25A8-467A-B5EC-FCA8A7DB0D3A}"/>
                </a:ext>
              </a:extLst>
            </p:cNvPr>
            <p:cNvSpPr/>
            <p:nvPr/>
          </p:nvSpPr>
          <p:spPr>
            <a:xfrm>
              <a:off x="26759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6137;p78">
              <a:extLst>
                <a:ext uri="{FF2B5EF4-FFF2-40B4-BE49-F238E27FC236}">
                  <a16:creationId xmlns:a16="http://schemas.microsoft.com/office/drawing/2014/main" id="{FEEDB9FA-9640-4087-B617-1CFBA131FA21}"/>
                </a:ext>
              </a:extLst>
            </p:cNvPr>
            <p:cNvSpPr/>
            <p:nvPr/>
          </p:nvSpPr>
          <p:spPr>
            <a:xfrm>
              <a:off x="267592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6138;p78">
              <a:extLst>
                <a:ext uri="{FF2B5EF4-FFF2-40B4-BE49-F238E27FC236}">
                  <a16:creationId xmlns:a16="http://schemas.microsoft.com/office/drawing/2014/main" id="{242935CB-B6C0-42B4-8542-DE88AA59A204}"/>
                </a:ext>
              </a:extLst>
            </p:cNvPr>
            <p:cNvSpPr/>
            <p:nvPr/>
          </p:nvSpPr>
          <p:spPr>
            <a:xfrm>
              <a:off x="26759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6139;p78">
              <a:extLst>
                <a:ext uri="{FF2B5EF4-FFF2-40B4-BE49-F238E27FC236}">
                  <a16:creationId xmlns:a16="http://schemas.microsoft.com/office/drawing/2014/main" id="{0D7B1D01-C854-4013-B223-598145C92909}"/>
                </a:ext>
              </a:extLst>
            </p:cNvPr>
            <p:cNvSpPr/>
            <p:nvPr/>
          </p:nvSpPr>
          <p:spPr>
            <a:xfrm>
              <a:off x="26759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6140;p78">
              <a:extLst>
                <a:ext uri="{FF2B5EF4-FFF2-40B4-BE49-F238E27FC236}">
                  <a16:creationId xmlns:a16="http://schemas.microsoft.com/office/drawing/2014/main" id="{9F339435-B2BC-44C1-9496-73E64FCA1CBA}"/>
                </a:ext>
              </a:extLst>
            </p:cNvPr>
            <p:cNvSpPr/>
            <p:nvPr/>
          </p:nvSpPr>
          <p:spPr>
            <a:xfrm>
              <a:off x="25997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6141;p78">
              <a:extLst>
                <a:ext uri="{FF2B5EF4-FFF2-40B4-BE49-F238E27FC236}">
                  <a16:creationId xmlns:a16="http://schemas.microsoft.com/office/drawing/2014/main" id="{7AB1D310-530A-42B0-B047-EA375BDBF148}"/>
                </a:ext>
              </a:extLst>
            </p:cNvPr>
            <p:cNvSpPr/>
            <p:nvPr/>
          </p:nvSpPr>
          <p:spPr>
            <a:xfrm>
              <a:off x="25997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6142;p78">
              <a:extLst>
                <a:ext uri="{FF2B5EF4-FFF2-40B4-BE49-F238E27FC236}">
                  <a16:creationId xmlns:a16="http://schemas.microsoft.com/office/drawing/2014/main" id="{36204B6D-92A4-4A2D-AAC0-BE3454BF1E9E}"/>
                </a:ext>
              </a:extLst>
            </p:cNvPr>
            <p:cNvSpPr/>
            <p:nvPr/>
          </p:nvSpPr>
          <p:spPr>
            <a:xfrm>
              <a:off x="25997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6143;p78">
              <a:extLst>
                <a:ext uri="{FF2B5EF4-FFF2-40B4-BE49-F238E27FC236}">
                  <a16:creationId xmlns:a16="http://schemas.microsoft.com/office/drawing/2014/main" id="{C4B3D556-A9C7-4A3F-8630-0B3D2734514B}"/>
                </a:ext>
              </a:extLst>
            </p:cNvPr>
            <p:cNvSpPr/>
            <p:nvPr/>
          </p:nvSpPr>
          <p:spPr>
            <a:xfrm>
              <a:off x="25997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6144;p78">
              <a:extLst>
                <a:ext uri="{FF2B5EF4-FFF2-40B4-BE49-F238E27FC236}">
                  <a16:creationId xmlns:a16="http://schemas.microsoft.com/office/drawing/2014/main" id="{7267E7E6-9CF4-4EBE-B6A5-E9D6C999EE23}"/>
                </a:ext>
              </a:extLst>
            </p:cNvPr>
            <p:cNvSpPr/>
            <p:nvPr/>
          </p:nvSpPr>
          <p:spPr>
            <a:xfrm>
              <a:off x="25997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6145;p78">
              <a:extLst>
                <a:ext uri="{FF2B5EF4-FFF2-40B4-BE49-F238E27FC236}">
                  <a16:creationId xmlns:a16="http://schemas.microsoft.com/office/drawing/2014/main" id="{B7C6A20A-1A08-4F16-84D1-8F6077E1EE70}"/>
                </a:ext>
              </a:extLst>
            </p:cNvPr>
            <p:cNvSpPr/>
            <p:nvPr/>
          </p:nvSpPr>
          <p:spPr>
            <a:xfrm>
              <a:off x="25997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6146;p78">
              <a:extLst>
                <a:ext uri="{FF2B5EF4-FFF2-40B4-BE49-F238E27FC236}">
                  <a16:creationId xmlns:a16="http://schemas.microsoft.com/office/drawing/2014/main" id="{AFBAF93E-E197-4960-BA06-78DEA84551D4}"/>
                </a:ext>
              </a:extLst>
            </p:cNvPr>
            <p:cNvSpPr/>
            <p:nvPr/>
          </p:nvSpPr>
          <p:spPr>
            <a:xfrm>
              <a:off x="259972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6147;p78">
              <a:extLst>
                <a:ext uri="{FF2B5EF4-FFF2-40B4-BE49-F238E27FC236}">
                  <a16:creationId xmlns:a16="http://schemas.microsoft.com/office/drawing/2014/main" id="{A5F3523D-89E9-4D73-8164-ECD4BB612213}"/>
                </a:ext>
              </a:extLst>
            </p:cNvPr>
            <p:cNvSpPr/>
            <p:nvPr/>
          </p:nvSpPr>
          <p:spPr>
            <a:xfrm>
              <a:off x="259972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6148;p78">
              <a:extLst>
                <a:ext uri="{FF2B5EF4-FFF2-40B4-BE49-F238E27FC236}">
                  <a16:creationId xmlns:a16="http://schemas.microsoft.com/office/drawing/2014/main" id="{ED11E1A2-AB12-4D41-97F0-C10A5F5BDFBE}"/>
                </a:ext>
              </a:extLst>
            </p:cNvPr>
            <p:cNvSpPr/>
            <p:nvPr/>
          </p:nvSpPr>
          <p:spPr>
            <a:xfrm>
              <a:off x="259972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6149;p78">
              <a:extLst>
                <a:ext uri="{FF2B5EF4-FFF2-40B4-BE49-F238E27FC236}">
                  <a16:creationId xmlns:a16="http://schemas.microsoft.com/office/drawing/2014/main" id="{F8A36274-F1DE-40C0-81C9-49AF061A8717}"/>
                </a:ext>
              </a:extLst>
            </p:cNvPr>
            <p:cNvSpPr/>
            <p:nvPr/>
          </p:nvSpPr>
          <p:spPr>
            <a:xfrm>
              <a:off x="25235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6150;p78">
              <a:extLst>
                <a:ext uri="{FF2B5EF4-FFF2-40B4-BE49-F238E27FC236}">
                  <a16:creationId xmlns:a16="http://schemas.microsoft.com/office/drawing/2014/main" id="{C4B6ACD6-00E5-455D-9712-8A00D1874B02}"/>
                </a:ext>
              </a:extLst>
            </p:cNvPr>
            <p:cNvSpPr/>
            <p:nvPr/>
          </p:nvSpPr>
          <p:spPr>
            <a:xfrm>
              <a:off x="25235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6151;p78">
              <a:extLst>
                <a:ext uri="{FF2B5EF4-FFF2-40B4-BE49-F238E27FC236}">
                  <a16:creationId xmlns:a16="http://schemas.microsoft.com/office/drawing/2014/main" id="{BE95A406-5279-4ABF-8A36-605EFA37C86D}"/>
                </a:ext>
              </a:extLst>
            </p:cNvPr>
            <p:cNvSpPr/>
            <p:nvPr/>
          </p:nvSpPr>
          <p:spPr>
            <a:xfrm>
              <a:off x="25235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6152;p78">
              <a:extLst>
                <a:ext uri="{FF2B5EF4-FFF2-40B4-BE49-F238E27FC236}">
                  <a16:creationId xmlns:a16="http://schemas.microsoft.com/office/drawing/2014/main" id="{B2D736BB-9322-4419-8F56-207DAD79E098}"/>
                </a:ext>
              </a:extLst>
            </p:cNvPr>
            <p:cNvSpPr/>
            <p:nvPr/>
          </p:nvSpPr>
          <p:spPr>
            <a:xfrm>
              <a:off x="2523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6153;p78">
              <a:extLst>
                <a:ext uri="{FF2B5EF4-FFF2-40B4-BE49-F238E27FC236}">
                  <a16:creationId xmlns:a16="http://schemas.microsoft.com/office/drawing/2014/main" id="{ACC6EB74-F1E9-4884-8909-D9047D7FEB27}"/>
                </a:ext>
              </a:extLst>
            </p:cNvPr>
            <p:cNvSpPr/>
            <p:nvPr/>
          </p:nvSpPr>
          <p:spPr>
            <a:xfrm>
              <a:off x="2523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6154;p78">
              <a:extLst>
                <a:ext uri="{FF2B5EF4-FFF2-40B4-BE49-F238E27FC236}">
                  <a16:creationId xmlns:a16="http://schemas.microsoft.com/office/drawing/2014/main" id="{7FFEE178-A9E2-422F-AD09-C44D40E375FE}"/>
                </a:ext>
              </a:extLst>
            </p:cNvPr>
            <p:cNvSpPr/>
            <p:nvPr/>
          </p:nvSpPr>
          <p:spPr>
            <a:xfrm>
              <a:off x="25235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6155;p78">
              <a:extLst>
                <a:ext uri="{FF2B5EF4-FFF2-40B4-BE49-F238E27FC236}">
                  <a16:creationId xmlns:a16="http://schemas.microsoft.com/office/drawing/2014/main" id="{EEB3B019-B5FC-40D5-A08D-B1EFEECD3B5A}"/>
                </a:ext>
              </a:extLst>
            </p:cNvPr>
            <p:cNvSpPr/>
            <p:nvPr/>
          </p:nvSpPr>
          <p:spPr>
            <a:xfrm>
              <a:off x="25235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6156;p78">
              <a:extLst>
                <a:ext uri="{FF2B5EF4-FFF2-40B4-BE49-F238E27FC236}">
                  <a16:creationId xmlns:a16="http://schemas.microsoft.com/office/drawing/2014/main" id="{97C35732-1715-4701-80AE-5344B527107A}"/>
                </a:ext>
              </a:extLst>
            </p:cNvPr>
            <p:cNvSpPr/>
            <p:nvPr/>
          </p:nvSpPr>
          <p:spPr>
            <a:xfrm>
              <a:off x="2523500" y="11905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6157;p78">
              <a:extLst>
                <a:ext uri="{FF2B5EF4-FFF2-40B4-BE49-F238E27FC236}">
                  <a16:creationId xmlns:a16="http://schemas.microsoft.com/office/drawing/2014/main" id="{34A4085A-F728-4A12-B069-992204BD9473}"/>
                </a:ext>
              </a:extLst>
            </p:cNvPr>
            <p:cNvSpPr/>
            <p:nvPr/>
          </p:nvSpPr>
          <p:spPr>
            <a:xfrm>
              <a:off x="25235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6158;p78">
              <a:extLst>
                <a:ext uri="{FF2B5EF4-FFF2-40B4-BE49-F238E27FC236}">
                  <a16:creationId xmlns:a16="http://schemas.microsoft.com/office/drawing/2014/main" id="{013A1CF1-2FE0-4CEA-BDDD-95A3F9442ECC}"/>
                </a:ext>
              </a:extLst>
            </p:cNvPr>
            <p:cNvSpPr/>
            <p:nvPr/>
          </p:nvSpPr>
          <p:spPr>
            <a:xfrm>
              <a:off x="25235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6159;p78">
              <a:extLst>
                <a:ext uri="{FF2B5EF4-FFF2-40B4-BE49-F238E27FC236}">
                  <a16:creationId xmlns:a16="http://schemas.microsoft.com/office/drawing/2014/main" id="{964D7B56-74E0-4405-AB7F-F9CCC80B0FB2}"/>
                </a:ext>
              </a:extLst>
            </p:cNvPr>
            <p:cNvSpPr/>
            <p:nvPr/>
          </p:nvSpPr>
          <p:spPr>
            <a:xfrm>
              <a:off x="24473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6160;p78">
              <a:extLst>
                <a:ext uri="{FF2B5EF4-FFF2-40B4-BE49-F238E27FC236}">
                  <a16:creationId xmlns:a16="http://schemas.microsoft.com/office/drawing/2014/main" id="{E82232D3-AAAA-4EC8-949F-78827751A679}"/>
                </a:ext>
              </a:extLst>
            </p:cNvPr>
            <p:cNvSpPr/>
            <p:nvPr/>
          </p:nvSpPr>
          <p:spPr>
            <a:xfrm>
              <a:off x="24473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6161;p78">
              <a:extLst>
                <a:ext uri="{FF2B5EF4-FFF2-40B4-BE49-F238E27FC236}">
                  <a16:creationId xmlns:a16="http://schemas.microsoft.com/office/drawing/2014/main" id="{6870AA58-A094-48A8-984C-AC276BA29967}"/>
                </a:ext>
              </a:extLst>
            </p:cNvPr>
            <p:cNvSpPr/>
            <p:nvPr/>
          </p:nvSpPr>
          <p:spPr>
            <a:xfrm>
              <a:off x="24473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6162;p78">
              <a:extLst>
                <a:ext uri="{FF2B5EF4-FFF2-40B4-BE49-F238E27FC236}">
                  <a16:creationId xmlns:a16="http://schemas.microsoft.com/office/drawing/2014/main" id="{16FA2DDA-2DA3-4115-8ECC-DA2A543F0BB3}"/>
                </a:ext>
              </a:extLst>
            </p:cNvPr>
            <p:cNvSpPr/>
            <p:nvPr/>
          </p:nvSpPr>
          <p:spPr>
            <a:xfrm>
              <a:off x="24473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6163;p78">
              <a:extLst>
                <a:ext uri="{FF2B5EF4-FFF2-40B4-BE49-F238E27FC236}">
                  <a16:creationId xmlns:a16="http://schemas.microsoft.com/office/drawing/2014/main" id="{1A7BBBF8-DDEA-4A00-B85B-81161F8635DE}"/>
                </a:ext>
              </a:extLst>
            </p:cNvPr>
            <p:cNvSpPr/>
            <p:nvPr/>
          </p:nvSpPr>
          <p:spPr>
            <a:xfrm>
              <a:off x="24473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6164;p78">
              <a:extLst>
                <a:ext uri="{FF2B5EF4-FFF2-40B4-BE49-F238E27FC236}">
                  <a16:creationId xmlns:a16="http://schemas.microsoft.com/office/drawing/2014/main" id="{9B57AF4F-A507-4E4D-97CA-2B47C0D09CA7}"/>
                </a:ext>
              </a:extLst>
            </p:cNvPr>
            <p:cNvSpPr/>
            <p:nvPr/>
          </p:nvSpPr>
          <p:spPr>
            <a:xfrm>
              <a:off x="24473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6165;p78">
              <a:extLst>
                <a:ext uri="{FF2B5EF4-FFF2-40B4-BE49-F238E27FC236}">
                  <a16:creationId xmlns:a16="http://schemas.microsoft.com/office/drawing/2014/main" id="{A4BCFF2B-1951-44FE-A88A-7A28F4050A10}"/>
                </a:ext>
              </a:extLst>
            </p:cNvPr>
            <p:cNvSpPr/>
            <p:nvPr/>
          </p:nvSpPr>
          <p:spPr>
            <a:xfrm>
              <a:off x="2447300" y="12665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6166;p78">
              <a:extLst>
                <a:ext uri="{FF2B5EF4-FFF2-40B4-BE49-F238E27FC236}">
                  <a16:creationId xmlns:a16="http://schemas.microsoft.com/office/drawing/2014/main" id="{BBDE92A7-F436-437C-949F-E07EEB047589}"/>
                </a:ext>
              </a:extLst>
            </p:cNvPr>
            <p:cNvSpPr/>
            <p:nvPr/>
          </p:nvSpPr>
          <p:spPr>
            <a:xfrm>
              <a:off x="24473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6167;p78">
              <a:extLst>
                <a:ext uri="{FF2B5EF4-FFF2-40B4-BE49-F238E27FC236}">
                  <a16:creationId xmlns:a16="http://schemas.microsoft.com/office/drawing/2014/main" id="{44A72847-BB3A-49D2-B9DD-8B3EFFC58EB7}"/>
                </a:ext>
              </a:extLst>
            </p:cNvPr>
            <p:cNvSpPr/>
            <p:nvPr/>
          </p:nvSpPr>
          <p:spPr>
            <a:xfrm>
              <a:off x="2447300" y="11143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6168;p78">
              <a:extLst>
                <a:ext uri="{FF2B5EF4-FFF2-40B4-BE49-F238E27FC236}">
                  <a16:creationId xmlns:a16="http://schemas.microsoft.com/office/drawing/2014/main" id="{C9CD24D2-7820-41B4-818E-190B0B48AEDB}"/>
                </a:ext>
              </a:extLst>
            </p:cNvPr>
            <p:cNvSpPr/>
            <p:nvPr/>
          </p:nvSpPr>
          <p:spPr>
            <a:xfrm>
              <a:off x="24473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6169;p78">
              <a:extLst>
                <a:ext uri="{FF2B5EF4-FFF2-40B4-BE49-F238E27FC236}">
                  <a16:creationId xmlns:a16="http://schemas.microsoft.com/office/drawing/2014/main" id="{9B5BC85C-CCC7-4F7F-B703-15AE4AC1C994}"/>
                </a:ext>
              </a:extLst>
            </p:cNvPr>
            <p:cNvSpPr/>
            <p:nvPr/>
          </p:nvSpPr>
          <p:spPr>
            <a:xfrm>
              <a:off x="2371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6170;p78">
              <a:extLst>
                <a:ext uri="{FF2B5EF4-FFF2-40B4-BE49-F238E27FC236}">
                  <a16:creationId xmlns:a16="http://schemas.microsoft.com/office/drawing/2014/main" id="{033B0AC9-AB98-4A1F-808C-7C4D1B944EFC}"/>
                </a:ext>
              </a:extLst>
            </p:cNvPr>
            <p:cNvSpPr/>
            <p:nvPr/>
          </p:nvSpPr>
          <p:spPr>
            <a:xfrm>
              <a:off x="2371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6171;p78">
              <a:extLst>
                <a:ext uri="{FF2B5EF4-FFF2-40B4-BE49-F238E27FC236}">
                  <a16:creationId xmlns:a16="http://schemas.microsoft.com/office/drawing/2014/main" id="{DC5BD110-6569-4E55-ACD4-0F0645587702}"/>
                </a:ext>
              </a:extLst>
            </p:cNvPr>
            <p:cNvSpPr/>
            <p:nvPr/>
          </p:nvSpPr>
          <p:spPr>
            <a:xfrm>
              <a:off x="2371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6172;p78">
              <a:extLst>
                <a:ext uri="{FF2B5EF4-FFF2-40B4-BE49-F238E27FC236}">
                  <a16:creationId xmlns:a16="http://schemas.microsoft.com/office/drawing/2014/main" id="{75ACC0B3-2D70-4388-8D78-70FC59F86240}"/>
                </a:ext>
              </a:extLst>
            </p:cNvPr>
            <p:cNvSpPr/>
            <p:nvPr/>
          </p:nvSpPr>
          <p:spPr>
            <a:xfrm>
              <a:off x="2371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6173;p78">
              <a:extLst>
                <a:ext uri="{FF2B5EF4-FFF2-40B4-BE49-F238E27FC236}">
                  <a16:creationId xmlns:a16="http://schemas.microsoft.com/office/drawing/2014/main" id="{97706BD4-EA31-4A69-9900-F1871CE6A773}"/>
                </a:ext>
              </a:extLst>
            </p:cNvPr>
            <p:cNvSpPr/>
            <p:nvPr/>
          </p:nvSpPr>
          <p:spPr>
            <a:xfrm>
              <a:off x="2371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6174;p78">
              <a:extLst>
                <a:ext uri="{FF2B5EF4-FFF2-40B4-BE49-F238E27FC236}">
                  <a16:creationId xmlns:a16="http://schemas.microsoft.com/office/drawing/2014/main" id="{2E89E28A-7357-4B49-9623-CDB8B183DAFB}"/>
                </a:ext>
              </a:extLst>
            </p:cNvPr>
            <p:cNvSpPr/>
            <p:nvPr/>
          </p:nvSpPr>
          <p:spPr>
            <a:xfrm>
              <a:off x="23712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6175;p78">
              <a:extLst>
                <a:ext uri="{FF2B5EF4-FFF2-40B4-BE49-F238E27FC236}">
                  <a16:creationId xmlns:a16="http://schemas.microsoft.com/office/drawing/2014/main" id="{FB656A7E-BD24-4236-AE00-E6A47E409381}"/>
                </a:ext>
              </a:extLst>
            </p:cNvPr>
            <p:cNvSpPr/>
            <p:nvPr/>
          </p:nvSpPr>
          <p:spPr>
            <a:xfrm>
              <a:off x="23712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6176;p78">
              <a:extLst>
                <a:ext uri="{FF2B5EF4-FFF2-40B4-BE49-F238E27FC236}">
                  <a16:creationId xmlns:a16="http://schemas.microsoft.com/office/drawing/2014/main" id="{DAE1AB77-13DD-4AD4-87E6-CE18867196B6}"/>
                </a:ext>
              </a:extLst>
            </p:cNvPr>
            <p:cNvSpPr/>
            <p:nvPr/>
          </p:nvSpPr>
          <p:spPr>
            <a:xfrm>
              <a:off x="23712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6177;p78">
              <a:extLst>
                <a:ext uri="{FF2B5EF4-FFF2-40B4-BE49-F238E27FC236}">
                  <a16:creationId xmlns:a16="http://schemas.microsoft.com/office/drawing/2014/main" id="{1E86C0C4-D060-4C80-8EFF-48B009BDBE29}"/>
                </a:ext>
              </a:extLst>
            </p:cNvPr>
            <p:cNvSpPr/>
            <p:nvPr/>
          </p:nvSpPr>
          <p:spPr>
            <a:xfrm>
              <a:off x="237127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6178;p78">
              <a:extLst>
                <a:ext uri="{FF2B5EF4-FFF2-40B4-BE49-F238E27FC236}">
                  <a16:creationId xmlns:a16="http://schemas.microsoft.com/office/drawing/2014/main" id="{C40C83C0-50FD-4FC1-B7F2-5AFCAD34D232}"/>
                </a:ext>
              </a:extLst>
            </p:cNvPr>
            <p:cNvSpPr/>
            <p:nvPr/>
          </p:nvSpPr>
          <p:spPr>
            <a:xfrm>
              <a:off x="22950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6179;p78">
              <a:extLst>
                <a:ext uri="{FF2B5EF4-FFF2-40B4-BE49-F238E27FC236}">
                  <a16:creationId xmlns:a16="http://schemas.microsoft.com/office/drawing/2014/main" id="{6FB308E0-E215-4EA3-AADE-D7215E5F638A}"/>
                </a:ext>
              </a:extLst>
            </p:cNvPr>
            <p:cNvSpPr/>
            <p:nvPr/>
          </p:nvSpPr>
          <p:spPr>
            <a:xfrm>
              <a:off x="22950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6180;p78">
              <a:extLst>
                <a:ext uri="{FF2B5EF4-FFF2-40B4-BE49-F238E27FC236}">
                  <a16:creationId xmlns:a16="http://schemas.microsoft.com/office/drawing/2014/main" id="{7EBCAC26-19A2-4591-BEC3-9CD3E599A0E7}"/>
                </a:ext>
              </a:extLst>
            </p:cNvPr>
            <p:cNvSpPr/>
            <p:nvPr/>
          </p:nvSpPr>
          <p:spPr>
            <a:xfrm>
              <a:off x="2295075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6181;p78">
              <a:extLst>
                <a:ext uri="{FF2B5EF4-FFF2-40B4-BE49-F238E27FC236}">
                  <a16:creationId xmlns:a16="http://schemas.microsoft.com/office/drawing/2014/main" id="{62E3EF32-B128-413A-9A50-520CDE4ABA3B}"/>
                </a:ext>
              </a:extLst>
            </p:cNvPr>
            <p:cNvSpPr/>
            <p:nvPr/>
          </p:nvSpPr>
          <p:spPr>
            <a:xfrm>
              <a:off x="2295075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6182;p78">
              <a:extLst>
                <a:ext uri="{FF2B5EF4-FFF2-40B4-BE49-F238E27FC236}">
                  <a16:creationId xmlns:a16="http://schemas.microsoft.com/office/drawing/2014/main" id="{C659D278-6DC3-49D0-8CE5-92FFDF3BF70F}"/>
                </a:ext>
              </a:extLst>
            </p:cNvPr>
            <p:cNvSpPr/>
            <p:nvPr/>
          </p:nvSpPr>
          <p:spPr>
            <a:xfrm>
              <a:off x="22186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6183;p78">
              <a:extLst>
                <a:ext uri="{FF2B5EF4-FFF2-40B4-BE49-F238E27FC236}">
                  <a16:creationId xmlns:a16="http://schemas.microsoft.com/office/drawing/2014/main" id="{B601CEB2-E4BD-41FD-9AD4-541BB55FE956}"/>
                </a:ext>
              </a:extLst>
            </p:cNvPr>
            <p:cNvSpPr/>
            <p:nvPr/>
          </p:nvSpPr>
          <p:spPr>
            <a:xfrm>
              <a:off x="221865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6184;p78">
              <a:extLst>
                <a:ext uri="{FF2B5EF4-FFF2-40B4-BE49-F238E27FC236}">
                  <a16:creationId xmlns:a16="http://schemas.microsoft.com/office/drawing/2014/main" id="{C6197961-7A97-4400-B6E4-74A21A5DE25B}"/>
                </a:ext>
              </a:extLst>
            </p:cNvPr>
            <p:cNvSpPr/>
            <p:nvPr/>
          </p:nvSpPr>
          <p:spPr>
            <a:xfrm>
              <a:off x="22186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6185;p78">
              <a:extLst>
                <a:ext uri="{FF2B5EF4-FFF2-40B4-BE49-F238E27FC236}">
                  <a16:creationId xmlns:a16="http://schemas.microsoft.com/office/drawing/2014/main" id="{8883230C-0191-4095-88E0-79A5AFDD5560}"/>
                </a:ext>
              </a:extLst>
            </p:cNvPr>
            <p:cNvSpPr/>
            <p:nvPr/>
          </p:nvSpPr>
          <p:spPr>
            <a:xfrm>
              <a:off x="21424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6186;p78">
              <a:extLst>
                <a:ext uri="{FF2B5EF4-FFF2-40B4-BE49-F238E27FC236}">
                  <a16:creationId xmlns:a16="http://schemas.microsoft.com/office/drawing/2014/main" id="{0F9B668D-BBF5-416F-91AC-B307E92CCB1A}"/>
                </a:ext>
              </a:extLst>
            </p:cNvPr>
            <p:cNvSpPr/>
            <p:nvPr/>
          </p:nvSpPr>
          <p:spPr>
            <a:xfrm>
              <a:off x="214242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6187;p78">
              <a:extLst>
                <a:ext uri="{FF2B5EF4-FFF2-40B4-BE49-F238E27FC236}">
                  <a16:creationId xmlns:a16="http://schemas.microsoft.com/office/drawing/2014/main" id="{CBDEAA96-C4EE-4E41-ABE2-B23B64230E5D}"/>
                </a:ext>
              </a:extLst>
            </p:cNvPr>
            <p:cNvSpPr/>
            <p:nvPr/>
          </p:nvSpPr>
          <p:spPr>
            <a:xfrm>
              <a:off x="2751950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6188;p78">
              <a:extLst>
                <a:ext uri="{FF2B5EF4-FFF2-40B4-BE49-F238E27FC236}">
                  <a16:creationId xmlns:a16="http://schemas.microsoft.com/office/drawing/2014/main" id="{4652B145-5CA1-468D-B483-D58780850E31}"/>
                </a:ext>
              </a:extLst>
            </p:cNvPr>
            <p:cNvSpPr/>
            <p:nvPr/>
          </p:nvSpPr>
          <p:spPr>
            <a:xfrm>
              <a:off x="2751950" y="35519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6189;p78">
              <a:extLst>
                <a:ext uri="{FF2B5EF4-FFF2-40B4-BE49-F238E27FC236}">
                  <a16:creationId xmlns:a16="http://schemas.microsoft.com/office/drawing/2014/main" id="{9454A7A5-D433-43E8-A396-4C026AEFA2F5}"/>
                </a:ext>
              </a:extLst>
            </p:cNvPr>
            <p:cNvSpPr/>
            <p:nvPr/>
          </p:nvSpPr>
          <p:spPr>
            <a:xfrm>
              <a:off x="2751950" y="3475725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6190;p78">
              <a:extLst>
                <a:ext uri="{FF2B5EF4-FFF2-40B4-BE49-F238E27FC236}">
                  <a16:creationId xmlns:a16="http://schemas.microsoft.com/office/drawing/2014/main" id="{A2742CE3-F7DD-46F0-9869-13687E29BA51}"/>
                </a:ext>
              </a:extLst>
            </p:cNvPr>
            <p:cNvSpPr/>
            <p:nvPr/>
          </p:nvSpPr>
          <p:spPr>
            <a:xfrm>
              <a:off x="2675925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6191;p78">
              <a:extLst>
                <a:ext uri="{FF2B5EF4-FFF2-40B4-BE49-F238E27FC236}">
                  <a16:creationId xmlns:a16="http://schemas.microsoft.com/office/drawing/2014/main" id="{3B9BF1A0-9541-4523-8060-B0157A4557B1}"/>
                </a:ext>
              </a:extLst>
            </p:cNvPr>
            <p:cNvSpPr/>
            <p:nvPr/>
          </p:nvSpPr>
          <p:spPr>
            <a:xfrm>
              <a:off x="26757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6192;p78">
              <a:extLst>
                <a:ext uri="{FF2B5EF4-FFF2-40B4-BE49-F238E27FC236}">
                  <a16:creationId xmlns:a16="http://schemas.microsoft.com/office/drawing/2014/main" id="{0ECC5F99-043E-458F-AA0E-D4CF150390F6}"/>
                </a:ext>
              </a:extLst>
            </p:cNvPr>
            <p:cNvSpPr/>
            <p:nvPr/>
          </p:nvSpPr>
          <p:spPr>
            <a:xfrm>
              <a:off x="26759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6193;p78">
              <a:extLst>
                <a:ext uri="{FF2B5EF4-FFF2-40B4-BE49-F238E27FC236}">
                  <a16:creationId xmlns:a16="http://schemas.microsoft.com/office/drawing/2014/main" id="{FC5BFA1D-ECF3-4B7A-B7B7-C013DA70FF75}"/>
                </a:ext>
              </a:extLst>
            </p:cNvPr>
            <p:cNvSpPr/>
            <p:nvPr/>
          </p:nvSpPr>
          <p:spPr>
            <a:xfrm>
              <a:off x="26759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6194;p78">
              <a:extLst>
                <a:ext uri="{FF2B5EF4-FFF2-40B4-BE49-F238E27FC236}">
                  <a16:creationId xmlns:a16="http://schemas.microsoft.com/office/drawing/2014/main" id="{E5DE04CE-95C6-49A4-BDAB-63343B9EDB28}"/>
                </a:ext>
              </a:extLst>
            </p:cNvPr>
            <p:cNvSpPr/>
            <p:nvPr/>
          </p:nvSpPr>
          <p:spPr>
            <a:xfrm>
              <a:off x="26759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6195;p78">
              <a:extLst>
                <a:ext uri="{FF2B5EF4-FFF2-40B4-BE49-F238E27FC236}">
                  <a16:creationId xmlns:a16="http://schemas.microsoft.com/office/drawing/2014/main" id="{1BFE10EE-3781-463F-A240-DCDEC0B9492B}"/>
                </a:ext>
              </a:extLst>
            </p:cNvPr>
            <p:cNvSpPr/>
            <p:nvPr/>
          </p:nvSpPr>
          <p:spPr>
            <a:xfrm>
              <a:off x="26759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6196;p78">
              <a:extLst>
                <a:ext uri="{FF2B5EF4-FFF2-40B4-BE49-F238E27FC236}">
                  <a16:creationId xmlns:a16="http://schemas.microsoft.com/office/drawing/2014/main" id="{C1775389-AFC0-421D-8573-C6455DF19ED1}"/>
                </a:ext>
              </a:extLst>
            </p:cNvPr>
            <p:cNvSpPr/>
            <p:nvPr/>
          </p:nvSpPr>
          <p:spPr>
            <a:xfrm>
              <a:off x="259972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6197;p78">
              <a:extLst>
                <a:ext uri="{FF2B5EF4-FFF2-40B4-BE49-F238E27FC236}">
                  <a16:creationId xmlns:a16="http://schemas.microsoft.com/office/drawing/2014/main" id="{B8A8EE67-4CD9-47CC-905D-807CF4181F9F}"/>
                </a:ext>
              </a:extLst>
            </p:cNvPr>
            <p:cNvSpPr/>
            <p:nvPr/>
          </p:nvSpPr>
          <p:spPr>
            <a:xfrm>
              <a:off x="2599725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6198;p78">
              <a:extLst>
                <a:ext uri="{FF2B5EF4-FFF2-40B4-BE49-F238E27FC236}">
                  <a16:creationId xmlns:a16="http://schemas.microsoft.com/office/drawing/2014/main" id="{0BB9ACC6-C000-47D1-BC9B-1C43570972F1}"/>
                </a:ext>
              </a:extLst>
            </p:cNvPr>
            <p:cNvSpPr/>
            <p:nvPr/>
          </p:nvSpPr>
          <p:spPr>
            <a:xfrm>
              <a:off x="259972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6199;p78">
              <a:extLst>
                <a:ext uri="{FF2B5EF4-FFF2-40B4-BE49-F238E27FC236}">
                  <a16:creationId xmlns:a16="http://schemas.microsoft.com/office/drawing/2014/main" id="{18BE0D9D-266F-44BC-BB64-86275F5C939C}"/>
                </a:ext>
              </a:extLst>
            </p:cNvPr>
            <p:cNvSpPr/>
            <p:nvPr/>
          </p:nvSpPr>
          <p:spPr>
            <a:xfrm>
              <a:off x="259972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6200;p78">
              <a:extLst>
                <a:ext uri="{FF2B5EF4-FFF2-40B4-BE49-F238E27FC236}">
                  <a16:creationId xmlns:a16="http://schemas.microsoft.com/office/drawing/2014/main" id="{C7DD6866-EBDA-4A16-9871-E95DFB652779}"/>
                </a:ext>
              </a:extLst>
            </p:cNvPr>
            <p:cNvSpPr/>
            <p:nvPr/>
          </p:nvSpPr>
          <p:spPr>
            <a:xfrm>
              <a:off x="259972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6201;p78">
              <a:extLst>
                <a:ext uri="{FF2B5EF4-FFF2-40B4-BE49-F238E27FC236}">
                  <a16:creationId xmlns:a16="http://schemas.microsoft.com/office/drawing/2014/main" id="{0432963B-4077-4E20-B260-E92D82931052}"/>
                </a:ext>
              </a:extLst>
            </p:cNvPr>
            <p:cNvSpPr/>
            <p:nvPr/>
          </p:nvSpPr>
          <p:spPr>
            <a:xfrm>
              <a:off x="259972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6202;p78">
              <a:extLst>
                <a:ext uri="{FF2B5EF4-FFF2-40B4-BE49-F238E27FC236}">
                  <a16:creationId xmlns:a16="http://schemas.microsoft.com/office/drawing/2014/main" id="{311A1654-A0BE-4817-91F0-8F5041C21614}"/>
                </a:ext>
              </a:extLst>
            </p:cNvPr>
            <p:cNvSpPr/>
            <p:nvPr/>
          </p:nvSpPr>
          <p:spPr>
            <a:xfrm>
              <a:off x="252350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6203;p78">
              <a:extLst>
                <a:ext uri="{FF2B5EF4-FFF2-40B4-BE49-F238E27FC236}">
                  <a16:creationId xmlns:a16="http://schemas.microsoft.com/office/drawing/2014/main" id="{D150B3A9-DDFF-44BA-A8E1-41532818FCA5}"/>
                </a:ext>
              </a:extLst>
            </p:cNvPr>
            <p:cNvSpPr/>
            <p:nvPr/>
          </p:nvSpPr>
          <p:spPr>
            <a:xfrm>
              <a:off x="252350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6204;p78">
              <a:extLst>
                <a:ext uri="{FF2B5EF4-FFF2-40B4-BE49-F238E27FC236}">
                  <a16:creationId xmlns:a16="http://schemas.microsoft.com/office/drawing/2014/main" id="{AF70F52B-76CD-4AAF-8733-9424E82E8B61}"/>
                </a:ext>
              </a:extLst>
            </p:cNvPr>
            <p:cNvSpPr/>
            <p:nvPr/>
          </p:nvSpPr>
          <p:spPr>
            <a:xfrm>
              <a:off x="252350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6205;p78">
              <a:extLst>
                <a:ext uri="{FF2B5EF4-FFF2-40B4-BE49-F238E27FC236}">
                  <a16:creationId xmlns:a16="http://schemas.microsoft.com/office/drawing/2014/main" id="{A3860517-3E5E-4FBA-9E74-FDBBCB8B9EEB}"/>
                </a:ext>
              </a:extLst>
            </p:cNvPr>
            <p:cNvSpPr/>
            <p:nvPr/>
          </p:nvSpPr>
          <p:spPr>
            <a:xfrm>
              <a:off x="252350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6206;p78">
              <a:extLst>
                <a:ext uri="{FF2B5EF4-FFF2-40B4-BE49-F238E27FC236}">
                  <a16:creationId xmlns:a16="http://schemas.microsoft.com/office/drawing/2014/main" id="{9E39B202-5F9F-4FBF-A3B3-FD1AAF4D9AAA}"/>
                </a:ext>
              </a:extLst>
            </p:cNvPr>
            <p:cNvSpPr/>
            <p:nvPr/>
          </p:nvSpPr>
          <p:spPr>
            <a:xfrm>
              <a:off x="2523500" y="362795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6207;p78">
              <a:extLst>
                <a:ext uri="{FF2B5EF4-FFF2-40B4-BE49-F238E27FC236}">
                  <a16:creationId xmlns:a16="http://schemas.microsoft.com/office/drawing/2014/main" id="{18644C9E-A0C1-4022-9712-5508059896C8}"/>
                </a:ext>
              </a:extLst>
            </p:cNvPr>
            <p:cNvSpPr/>
            <p:nvPr/>
          </p:nvSpPr>
          <p:spPr>
            <a:xfrm>
              <a:off x="25235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6208;p78">
              <a:extLst>
                <a:ext uri="{FF2B5EF4-FFF2-40B4-BE49-F238E27FC236}">
                  <a16:creationId xmlns:a16="http://schemas.microsoft.com/office/drawing/2014/main" id="{4CCA3BE7-F826-439A-8B2C-ABED52F4F309}"/>
                </a:ext>
              </a:extLst>
            </p:cNvPr>
            <p:cNvSpPr/>
            <p:nvPr/>
          </p:nvSpPr>
          <p:spPr>
            <a:xfrm>
              <a:off x="25235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6209;p78">
              <a:extLst>
                <a:ext uri="{FF2B5EF4-FFF2-40B4-BE49-F238E27FC236}">
                  <a16:creationId xmlns:a16="http://schemas.microsoft.com/office/drawing/2014/main" id="{42F678CA-E6E0-4F5A-8668-63FAF805489B}"/>
                </a:ext>
              </a:extLst>
            </p:cNvPr>
            <p:cNvSpPr/>
            <p:nvPr/>
          </p:nvSpPr>
          <p:spPr>
            <a:xfrm>
              <a:off x="25235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6210;p78">
              <a:extLst>
                <a:ext uri="{FF2B5EF4-FFF2-40B4-BE49-F238E27FC236}">
                  <a16:creationId xmlns:a16="http://schemas.microsoft.com/office/drawing/2014/main" id="{F94E0823-2E71-4070-A9D7-FFEFBD7088BA}"/>
                </a:ext>
              </a:extLst>
            </p:cNvPr>
            <p:cNvSpPr/>
            <p:nvPr/>
          </p:nvSpPr>
          <p:spPr>
            <a:xfrm>
              <a:off x="2447300" y="40852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6211;p78">
              <a:extLst>
                <a:ext uri="{FF2B5EF4-FFF2-40B4-BE49-F238E27FC236}">
                  <a16:creationId xmlns:a16="http://schemas.microsoft.com/office/drawing/2014/main" id="{F60D9906-9805-476B-9F08-7918149A74C1}"/>
                </a:ext>
              </a:extLst>
            </p:cNvPr>
            <p:cNvSpPr/>
            <p:nvPr/>
          </p:nvSpPr>
          <p:spPr>
            <a:xfrm>
              <a:off x="2447300" y="4009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6212;p78">
              <a:extLst>
                <a:ext uri="{FF2B5EF4-FFF2-40B4-BE49-F238E27FC236}">
                  <a16:creationId xmlns:a16="http://schemas.microsoft.com/office/drawing/2014/main" id="{8FD40C21-7E9B-4A90-B9AA-99D2EE7A9699}"/>
                </a:ext>
              </a:extLst>
            </p:cNvPr>
            <p:cNvSpPr/>
            <p:nvPr/>
          </p:nvSpPr>
          <p:spPr>
            <a:xfrm>
              <a:off x="2447300" y="3932800"/>
              <a:ext cx="62200" cy="53475"/>
            </a:xfrm>
            <a:custGeom>
              <a:avLst/>
              <a:gdLst/>
              <a:ahLst/>
              <a:cxnLst/>
              <a:rect l="l" t="t" r="r" b="b"/>
              <a:pathLst>
                <a:path w="2488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6213;p78">
              <a:extLst>
                <a:ext uri="{FF2B5EF4-FFF2-40B4-BE49-F238E27FC236}">
                  <a16:creationId xmlns:a16="http://schemas.microsoft.com/office/drawing/2014/main" id="{E86F7B0E-F19C-4911-A7BE-AFAE8FFD0D69}"/>
                </a:ext>
              </a:extLst>
            </p:cNvPr>
            <p:cNvSpPr/>
            <p:nvPr/>
          </p:nvSpPr>
          <p:spPr>
            <a:xfrm>
              <a:off x="2447300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6214;p78">
              <a:extLst>
                <a:ext uri="{FF2B5EF4-FFF2-40B4-BE49-F238E27FC236}">
                  <a16:creationId xmlns:a16="http://schemas.microsoft.com/office/drawing/2014/main" id="{4B758851-8E63-483B-9FD8-0B1D086EE197}"/>
                </a:ext>
              </a:extLst>
            </p:cNvPr>
            <p:cNvSpPr/>
            <p:nvPr/>
          </p:nvSpPr>
          <p:spPr>
            <a:xfrm>
              <a:off x="2447300" y="3780375"/>
              <a:ext cx="62400" cy="53475"/>
            </a:xfrm>
            <a:custGeom>
              <a:avLst/>
              <a:gdLst/>
              <a:ahLst/>
              <a:cxnLst/>
              <a:rect l="l" t="t" r="r" b="b"/>
              <a:pathLst>
                <a:path w="2496" h="2139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6215;p78">
              <a:extLst>
                <a:ext uri="{FF2B5EF4-FFF2-40B4-BE49-F238E27FC236}">
                  <a16:creationId xmlns:a16="http://schemas.microsoft.com/office/drawing/2014/main" id="{C04F3962-ED05-425D-A8BD-8D1769271B0D}"/>
                </a:ext>
              </a:extLst>
            </p:cNvPr>
            <p:cNvSpPr/>
            <p:nvPr/>
          </p:nvSpPr>
          <p:spPr>
            <a:xfrm>
              <a:off x="2447300" y="37041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216;p78">
              <a:extLst>
                <a:ext uri="{FF2B5EF4-FFF2-40B4-BE49-F238E27FC236}">
                  <a16:creationId xmlns:a16="http://schemas.microsoft.com/office/drawing/2014/main" id="{BE051CC2-2812-434F-8F9E-88825A5C3CB4}"/>
                </a:ext>
              </a:extLst>
            </p:cNvPr>
            <p:cNvSpPr/>
            <p:nvPr/>
          </p:nvSpPr>
          <p:spPr>
            <a:xfrm>
              <a:off x="2447300" y="36279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217;p78">
              <a:extLst>
                <a:ext uri="{FF2B5EF4-FFF2-40B4-BE49-F238E27FC236}">
                  <a16:creationId xmlns:a16="http://schemas.microsoft.com/office/drawing/2014/main" id="{52296841-2F21-4187-839B-5544E9E51180}"/>
                </a:ext>
              </a:extLst>
            </p:cNvPr>
            <p:cNvSpPr/>
            <p:nvPr/>
          </p:nvSpPr>
          <p:spPr>
            <a:xfrm>
              <a:off x="2447300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218;p78">
              <a:extLst>
                <a:ext uri="{FF2B5EF4-FFF2-40B4-BE49-F238E27FC236}">
                  <a16:creationId xmlns:a16="http://schemas.microsoft.com/office/drawing/2014/main" id="{5C4197DC-D76D-454A-B3D6-B544B9402157}"/>
                </a:ext>
              </a:extLst>
            </p:cNvPr>
            <p:cNvSpPr/>
            <p:nvPr/>
          </p:nvSpPr>
          <p:spPr>
            <a:xfrm>
              <a:off x="2447300" y="34757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219;p78">
              <a:extLst>
                <a:ext uri="{FF2B5EF4-FFF2-40B4-BE49-F238E27FC236}">
                  <a16:creationId xmlns:a16="http://schemas.microsoft.com/office/drawing/2014/main" id="{5BC2E1AC-DFAC-45A0-A5E0-42EF066FC173}"/>
                </a:ext>
              </a:extLst>
            </p:cNvPr>
            <p:cNvSpPr/>
            <p:nvPr/>
          </p:nvSpPr>
          <p:spPr>
            <a:xfrm>
              <a:off x="2447300" y="33995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220;p78">
              <a:extLst>
                <a:ext uri="{FF2B5EF4-FFF2-40B4-BE49-F238E27FC236}">
                  <a16:creationId xmlns:a16="http://schemas.microsoft.com/office/drawing/2014/main" id="{A4995E46-C259-4FB3-A9A8-D325DF5EF32F}"/>
                </a:ext>
              </a:extLst>
            </p:cNvPr>
            <p:cNvSpPr/>
            <p:nvPr/>
          </p:nvSpPr>
          <p:spPr>
            <a:xfrm>
              <a:off x="2447300" y="332330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221;p78">
              <a:extLst>
                <a:ext uri="{FF2B5EF4-FFF2-40B4-BE49-F238E27FC236}">
                  <a16:creationId xmlns:a16="http://schemas.microsoft.com/office/drawing/2014/main" id="{07A588A9-8156-4F1F-BB54-FE78028BBCC5}"/>
                </a:ext>
              </a:extLst>
            </p:cNvPr>
            <p:cNvSpPr/>
            <p:nvPr/>
          </p:nvSpPr>
          <p:spPr>
            <a:xfrm>
              <a:off x="237127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222;p78">
              <a:extLst>
                <a:ext uri="{FF2B5EF4-FFF2-40B4-BE49-F238E27FC236}">
                  <a16:creationId xmlns:a16="http://schemas.microsoft.com/office/drawing/2014/main" id="{1D2A179D-54B7-49D5-8BC6-62EC6B19835E}"/>
                </a:ext>
              </a:extLst>
            </p:cNvPr>
            <p:cNvSpPr/>
            <p:nvPr/>
          </p:nvSpPr>
          <p:spPr>
            <a:xfrm>
              <a:off x="237127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223;p78">
              <a:extLst>
                <a:ext uri="{FF2B5EF4-FFF2-40B4-BE49-F238E27FC236}">
                  <a16:creationId xmlns:a16="http://schemas.microsoft.com/office/drawing/2014/main" id="{B697F179-F47D-412F-8CB8-CF06458551BE}"/>
                </a:ext>
              </a:extLst>
            </p:cNvPr>
            <p:cNvSpPr/>
            <p:nvPr/>
          </p:nvSpPr>
          <p:spPr>
            <a:xfrm>
              <a:off x="2371275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224;p78">
              <a:extLst>
                <a:ext uri="{FF2B5EF4-FFF2-40B4-BE49-F238E27FC236}">
                  <a16:creationId xmlns:a16="http://schemas.microsoft.com/office/drawing/2014/main" id="{98FEE1E4-28C2-41CA-9956-943DA0642752}"/>
                </a:ext>
              </a:extLst>
            </p:cNvPr>
            <p:cNvSpPr/>
            <p:nvPr/>
          </p:nvSpPr>
          <p:spPr>
            <a:xfrm>
              <a:off x="2371275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225;p78">
              <a:extLst>
                <a:ext uri="{FF2B5EF4-FFF2-40B4-BE49-F238E27FC236}">
                  <a16:creationId xmlns:a16="http://schemas.microsoft.com/office/drawing/2014/main" id="{73BDFEA1-B0FD-47C9-A200-F5332E949EC7}"/>
                </a:ext>
              </a:extLst>
            </p:cNvPr>
            <p:cNvSpPr/>
            <p:nvPr/>
          </p:nvSpPr>
          <p:spPr>
            <a:xfrm>
              <a:off x="237107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226;p78">
              <a:extLst>
                <a:ext uri="{FF2B5EF4-FFF2-40B4-BE49-F238E27FC236}">
                  <a16:creationId xmlns:a16="http://schemas.microsoft.com/office/drawing/2014/main" id="{C16FDD3C-614D-4EB5-93C1-BA7ABD3A807A}"/>
                </a:ext>
              </a:extLst>
            </p:cNvPr>
            <p:cNvSpPr/>
            <p:nvPr/>
          </p:nvSpPr>
          <p:spPr>
            <a:xfrm>
              <a:off x="237107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227;p78">
              <a:extLst>
                <a:ext uri="{FF2B5EF4-FFF2-40B4-BE49-F238E27FC236}">
                  <a16:creationId xmlns:a16="http://schemas.microsoft.com/office/drawing/2014/main" id="{669057FE-EA3D-49A4-AD9F-04852ABE31FB}"/>
                </a:ext>
              </a:extLst>
            </p:cNvPr>
            <p:cNvSpPr/>
            <p:nvPr/>
          </p:nvSpPr>
          <p:spPr>
            <a:xfrm>
              <a:off x="237107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228;p78">
              <a:extLst>
                <a:ext uri="{FF2B5EF4-FFF2-40B4-BE49-F238E27FC236}">
                  <a16:creationId xmlns:a16="http://schemas.microsoft.com/office/drawing/2014/main" id="{81C0DFBC-7676-4971-A4CE-8C170F0DB193}"/>
                </a:ext>
              </a:extLst>
            </p:cNvPr>
            <p:cNvSpPr/>
            <p:nvPr/>
          </p:nvSpPr>
          <p:spPr>
            <a:xfrm>
              <a:off x="237127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229;p78">
              <a:extLst>
                <a:ext uri="{FF2B5EF4-FFF2-40B4-BE49-F238E27FC236}">
                  <a16:creationId xmlns:a16="http://schemas.microsoft.com/office/drawing/2014/main" id="{3DC72016-E3B7-4D22-9B07-2022A55DC1C3}"/>
                </a:ext>
              </a:extLst>
            </p:cNvPr>
            <p:cNvSpPr/>
            <p:nvPr/>
          </p:nvSpPr>
          <p:spPr>
            <a:xfrm>
              <a:off x="237127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230;p78">
              <a:extLst>
                <a:ext uri="{FF2B5EF4-FFF2-40B4-BE49-F238E27FC236}">
                  <a16:creationId xmlns:a16="http://schemas.microsoft.com/office/drawing/2014/main" id="{60827162-A081-4367-BDA5-766FAB1FBAAB}"/>
                </a:ext>
              </a:extLst>
            </p:cNvPr>
            <p:cNvSpPr/>
            <p:nvPr/>
          </p:nvSpPr>
          <p:spPr>
            <a:xfrm>
              <a:off x="237107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231;p78">
              <a:extLst>
                <a:ext uri="{FF2B5EF4-FFF2-40B4-BE49-F238E27FC236}">
                  <a16:creationId xmlns:a16="http://schemas.microsoft.com/office/drawing/2014/main" id="{485646A7-8D2C-4085-9D45-532CE7EB4093}"/>
                </a:ext>
              </a:extLst>
            </p:cNvPr>
            <p:cNvSpPr/>
            <p:nvPr/>
          </p:nvSpPr>
          <p:spPr>
            <a:xfrm>
              <a:off x="237107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232;p78">
              <a:extLst>
                <a:ext uri="{FF2B5EF4-FFF2-40B4-BE49-F238E27FC236}">
                  <a16:creationId xmlns:a16="http://schemas.microsoft.com/office/drawing/2014/main" id="{1E304B83-3FE4-4609-B09D-E99E872D8828}"/>
                </a:ext>
              </a:extLst>
            </p:cNvPr>
            <p:cNvSpPr/>
            <p:nvPr/>
          </p:nvSpPr>
          <p:spPr>
            <a:xfrm>
              <a:off x="237107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233;p78">
              <a:extLst>
                <a:ext uri="{FF2B5EF4-FFF2-40B4-BE49-F238E27FC236}">
                  <a16:creationId xmlns:a16="http://schemas.microsoft.com/office/drawing/2014/main" id="{A47BDD3B-0897-400A-96A4-805D63C5680A}"/>
                </a:ext>
              </a:extLst>
            </p:cNvPr>
            <p:cNvSpPr/>
            <p:nvPr/>
          </p:nvSpPr>
          <p:spPr>
            <a:xfrm>
              <a:off x="237107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234;p78">
              <a:extLst>
                <a:ext uri="{FF2B5EF4-FFF2-40B4-BE49-F238E27FC236}">
                  <a16:creationId xmlns:a16="http://schemas.microsoft.com/office/drawing/2014/main" id="{89C05B2B-A15D-4C26-AD10-0F8116BA0AF3}"/>
                </a:ext>
              </a:extLst>
            </p:cNvPr>
            <p:cNvSpPr/>
            <p:nvPr/>
          </p:nvSpPr>
          <p:spPr>
            <a:xfrm>
              <a:off x="237107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235;p78">
              <a:extLst>
                <a:ext uri="{FF2B5EF4-FFF2-40B4-BE49-F238E27FC236}">
                  <a16:creationId xmlns:a16="http://schemas.microsoft.com/office/drawing/2014/main" id="{69C78747-203D-4BE6-961C-2B3373BB5ADC}"/>
                </a:ext>
              </a:extLst>
            </p:cNvPr>
            <p:cNvSpPr/>
            <p:nvPr/>
          </p:nvSpPr>
          <p:spPr>
            <a:xfrm>
              <a:off x="2295075" y="43136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36;p78">
              <a:extLst>
                <a:ext uri="{FF2B5EF4-FFF2-40B4-BE49-F238E27FC236}">
                  <a16:creationId xmlns:a16="http://schemas.microsoft.com/office/drawing/2014/main" id="{C9F69D42-FF59-481A-9193-61961CEA1470}"/>
                </a:ext>
              </a:extLst>
            </p:cNvPr>
            <p:cNvSpPr/>
            <p:nvPr/>
          </p:nvSpPr>
          <p:spPr>
            <a:xfrm>
              <a:off x="2295075" y="42374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37;p78">
              <a:extLst>
                <a:ext uri="{FF2B5EF4-FFF2-40B4-BE49-F238E27FC236}">
                  <a16:creationId xmlns:a16="http://schemas.microsoft.com/office/drawing/2014/main" id="{996940A6-B438-4F2B-97FF-42C97781C0CF}"/>
                </a:ext>
              </a:extLst>
            </p:cNvPr>
            <p:cNvSpPr/>
            <p:nvPr/>
          </p:nvSpPr>
          <p:spPr>
            <a:xfrm>
              <a:off x="2295075" y="41614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38;p78">
              <a:extLst>
                <a:ext uri="{FF2B5EF4-FFF2-40B4-BE49-F238E27FC236}">
                  <a16:creationId xmlns:a16="http://schemas.microsoft.com/office/drawing/2014/main" id="{A7E09C1A-8A79-4364-B711-2C064E8640AD}"/>
                </a:ext>
              </a:extLst>
            </p:cNvPr>
            <p:cNvSpPr/>
            <p:nvPr/>
          </p:nvSpPr>
          <p:spPr>
            <a:xfrm>
              <a:off x="2295075" y="40852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9;p78">
              <a:extLst>
                <a:ext uri="{FF2B5EF4-FFF2-40B4-BE49-F238E27FC236}">
                  <a16:creationId xmlns:a16="http://schemas.microsoft.com/office/drawing/2014/main" id="{D94AE64A-2E4E-45EE-8690-4B07ECE421B9}"/>
                </a:ext>
              </a:extLst>
            </p:cNvPr>
            <p:cNvSpPr/>
            <p:nvPr/>
          </p:nvSpPr>
          <p:spPr>
            <a:xfrm>
              <a:off x="2295075" y="4009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0;p78">
              <a:extLst>
                <a:ext uri="{FF2B5EF4-FFF2-40B4-BE49-F238E27FC236}">
                  <a16:creationId xmlns:a16="http://schemas.microsoft.com/office/drawing/2014/main" id="{351FE10F-560F-40EB-AF97-CE84CF4B1697}"/>
                </a:ext>
              </a:extLst>
            </p:cNvPr>
            <p:cNvSpPr/>
            <p:nvPr/>
          </p:nvSpPr>
          <p:spPr>
            <a:xfrm>
              <a:off x="2294850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41;p78">
              <a:extLst>
                <a:ext uri="{FF2B5EF4-FFF2-40B4-BE49-F238E27FC236}">
                  <a16:creationId xmlns:a16="http://schemas.microsoft.com/office/drawing/2014/main" id="{3624C769-D9EB-4124-B4D5-3BBE4CE63D64}"/>
                </a:ext>
              </a:extLst>
            </p:cNvPr>
            <p:cNvSpPr/>
            <p:nvPr/>
          </p:nvSpPr>
          <p:spPr>
            <a:xfrm>
              <a:off x="2295075" y="385677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42;p78">
              <a:extLst>
                <a:ext uri="{FF2B5EF4-FFF2-40B4-BE49-F238E27FC236}">
                  <a16:creationId xmlns:a16="http://schemas.microsoft.com/office/drawing/2014/main" id="{736FB36C-5E9B-4AC4-B9F5-94406630B404}"/>
                </a:ext>
              </a:extLst>
            </p:cNvPr>
            <p:cNvSpPr/>
            <p:nvPr/>
          </p:nvSpPr>
          <p:spPr>
            <a:xfrm>
              <a:off x="2294850" y="3780375"/>
              <a:ext cx="62625" cy="53475"/>
            </a:xfrm>
            <a:custGeom>
              <a:avLst/>
              <a:gdLst/>
              <a:ahLst/>
              <a:cxnLst/>
              <a:rect l="l" t="t" r="r" b="b"/>
              <a:pathLst>
                <a:path w="2505" h="2139" extrusionOk="0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43;p78">
              <a:extLst>
                <a:ext uri="{FF2B5EF4-FFF2-40B4-BE49-F238E27FC236}">
                  <a16:creationId xmlns:a16="http://schemas.microsoft.com/office/drawing/2014/main" id="{2DECED77-BA46-40CC-8D24-4F9B29B7BC84}"/>
                </a:ext>
              </a:extLst>
            </p:cNvPr>
            <p:cNvSpPr/>
            <p:nvPr/>
          </p:nvSpPr>
          <p:spPr>
            <a:xfrm>
              <a:off x="2295075" y="37041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44;p78">
              <a:extLst>
                <a:ext uri="{FF2B5EF4-FFF2-40B4-BE49-F238E27FC236}">
                  <a16:creationId xmlns:a16="http://schemas.microsoft.com/office/drawing/2014/main" id="{BEC4E4B9-07FE-44D4-A3A7-A11F9B7D923F}"/>
                </a:ext>
              </a:extLst>
            </p:cNvPr>
            <p:cNvSpPr/>
            <p:nvPr/>
          </p:nvSpPr>
          <p:spPr>
            <a:xfrm>
              <a:off x="2295075" y="36279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45;p78">
              <a:extLst>
                <a:ext uri="{FF2B5EF4-FFF2-40B4-BE49-F238E27FC236}">
                  <a16:creationId xmlns:a16="http://schemas.microsoft.com/office/drawing/2014/main" id="{E0F1E60D-28B4-4DD3-BF9E-C6800288C829}"/>
                </a:ext>
              </a:extLst>
            </p:cNvPr>
            <p:cNvSpPr/>
            <p:nvPr/>
          </p:nvSpPr>
          <p:spPr>
            <a:xfrm>
              <a:off x="2295075" y="3551925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246;p78">
              <a:extLst>
                <a:ext uri="{FF2B5EF4-FFF2-40B4-BE49-F238E27FC236}">
                  <a16:creationId xmlns:a16="http://schemas.microsoft.com/office/drawing/2014/main" id="{723D1425-F4E6-4568-838B-098CBABAC8F5}"/>
                </a:ext>
              </a:extLst>
            </p:cNvPr>
            <p:cNvSpPr/>
            <p:nvPr/>
          </p:nvSpPr>
          <p:spPr>
            <a:xfrm>
              <a:off x="2295075" y="34757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247;p78">
              <a:extLst>
                <a:ext uri="{FF2B5EF4-FFF2-40B4-BE49-F238E27FC236}">
                  <a16:creationId xmlns:a16="http://schemas.microsoft.com/office/drawing/2014/main" id="{8B4C0687-8261-4A82-A620-27895C539D47}"/>
                </a:ext>
              </a:extLst>
            </p:cNvPr>
            <p:cNvSpPr/>
            <p:nvPr/>
          </p:nvSpPr>
          <p:spPr>
            <a:xfrm>
              <a:off x="2295075" y="33995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248;p78">
              <a:extLst>
                <a:ext uri="{FF2B5EF4-FFF2-40B4-BE49-F238E27FC236}">
                  <a16:creationId xmlns:a16="http://schemas.microsoft.com/office/drawing/2014/main" id="{C482EE12-51C6-455D-9F2A-B40402C03004}"/>
                </a:ext>
              </a:extLst>
            </p:cNvPr>
            <p:cNvSpPr/>
            <p:nvPr/>
          </p:nvSpPr>
          <p:spPr>
            <a:xfrm>
              <a:off x="22949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249;p78">
              <a:extLst>
                <a:ext uri="{FF2B5EF4-FFF2-40B4-BE49-F238E27FC236}">
                  <a16:creationId xmlns:a16="http://schemas.microsoft.com/office/drawing/2014/main" id="{E2672203-8A8E-430C-8E05-BFEDB3ADF578}"/>
                </a:ext>
              </a:extLst>
            </p:cNvPr>
            <p:cNvSpPr/>
            <p:nvPr/>
          </p:nvSpPr>
          <p:spPr>
            <a:xfrm>
              <a:off x="229492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250;p78">
              <a:extLst>
                <a:ext uri="{FF2B5EF4-FFF2-40B4-BE49-F238E27FC236}">
                  <a16:creationId xmlns:a16="http://schemas.microsoft.com/office/drawing/2014/main" id="{033435AB-4F8B-4885-A3DA-313680C05126}"/>
                </a:ext>
              </a:extLst>
            </p:cNvPr>
            <p:cNvSpPr/>
            <p:nvPr/>
          </p:nvSpPr>
          <p:spPr>
            <a:xfrm>
              <a:off x="2295075" y="317107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251;p78">
              <a:extLst>
                <a:ext uri="{FF2B5EF4-FFF2-40B4-BE49-F238E27FC236}">
                  <a16:creationId xmlns:a16="http://schemas.microsoft.com/office/drawing/2014/main" id="{597DFDD1-6544-48E1-9F19-97ED5BC11D69}"/>
                </a:ext>
              </a:extLst>
            </p:cNvPr>
            <p:cNvSpPr/>
            <p:nvPr/>
          </p:nvSpPr>
          <p:spPr>
            <a:xfrm>
              <a:off x="22950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252;p78">
              <a:extLst>
                <a:ext uri="{FF2B5EF4-FFF2-40B4-BE49-F238E27FC236}">
                  <a16:creationId xmlns:a16="http://schemas.microsoft.com/office/drawing/2014/main" id="{EF6BFA89-73F6-4949-A4E5-682E98F1B570}"/>
                </a:ext>
              </a:extLst>
            </p:cNvPr>
            <p:cNvSpPr/>
            <p:nvPr/>
          </p:nvSpPr>
          <p:spPr>
            <a:xfrm>
              <a:off x="221865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253;p78">
              <a:extLst>
                <a:ext uri="{FF2B5EF4-FFF2-40B4-BE49-F238E27FC236}">
                  <a16:creationId xmlns:a16="http://schemas.microsoft.com/office/drawing/2014/main" id="{A5052D40-668F-41A6-A323-B46D054C7943}"/>
                </a:ext>
              </a:extLst>
            </p:cNvPr>
            <p:cNvSpPr/>
            <p:nvPr/>
          </p:nvSpPr>
          <p:spPr>
            <a:xfrm>
              <a:off x="2218650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254;p78">
              <a:extLst>
                <a:ext uri="{FF2B5EF4-FFF2-40B4-BE49-F238E27FC236}">
                  <a16:creationId xmlns:a16="http://schemas.microsoft.com/office/drawing/2014/main" id="{96BE6D04-2463-48C3-B630-3744C48AF465}"/>
                </a:ext>
              </a:extLst>
            </p:cNvPr>
            <p:cNvSpPr/>
            <p:nvPr/>
          </p:nvSpPr>
          <p:spPr>
            <a:xfrm>
              <a:off x="2218650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255;p78">
              <a:extLst>
                <a:ext uri="{FF2B5EF4-FFF2-40B4-BE49-F238E27FC236}">
                  <a16:creationId xmlns:a16="http://schemas.microsoft.com/office/drawing/2014/main" id="{2B17E026-317D-48FD-8B9B-0D2132C135B4}"/>
                </a:ext>
              </a:extLst>
            </p:cNvPr>
            <p:cNvSpPr/>
            <p:nvPr/>
          </p:nvSpPr>
          <p:spPr>
            <a:xfrm>
              <a:off x="2218650" y="41614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256;p78">
              <a:extLst>
                <a:ext uri="{FF2B5EF4-FFF2-40B4-BE49-F238E27FC236}">
                  <a16:creationId xmlns:a16="http://schemas.microsoft.com/office/drawing/2014/main" id="{79A2C2C4-5501-4DB8-9E96-08FB4852EFA6}"/>
                </a:ext>
              </a:extLst>
            </p:cNvPr>
            <p:cNvSpPr/>
            <p:nvPr/>
          </p:nvSpPr>
          <p:spPr>
            <a:xfrm>
              <a:off x="2218650" y="40852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257;p78">
              <a:extLst>
                <a:ext uri="{FF2B5EF4-FFF2-40B4-BE49-F238E27FC236}">
                  <a16:creationId xmlns:a16="http://schemas.microsoft.com/office/drawing/2014/main" id="{8136E6AB-45C3-49E7-AD19-57BFE864344D}"/>
                </a:ext>
              </a:extLst>
            </p:cNvPr>
            <p:cNvSpPr/>
            <p:nvPr/>
          </p:nvSpPr>
          <p:spPr>
            <a:xfrm>
              <a:off x="2218650" y="4009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258;p78">
              <a:extLst>
                <a:ext uri="{FF2B5EF4-FFF2-40B4-BE49-F238E27FC236}">
                  <a16:creationId xmlns:a16="http://schemas.microsoft.com/office/drawing/2014/main" id="{6B13DA81-4D52-42B6-98FE-48DD8F549F07}"/>
                </a:ext>
              </a:extLst>
            </p:cNvPr>
            <p:cNvSpPr/>
            <p:nvPr/>
          </p:nvSpPr>
          <p:spPr>
            <a:xfrm>
              <a:off x="2218650" y="3932800"/>
              <a:ext cx="62225" cy="53475"/>
            </a:xfrm>
            <a:custGeom>
              <a:avLst/>
              <a:gdLst/>
              <a:ahLst/>
              <a:cxnLst/>
              <a:rect l="l" t="t" r="r" b="b"/>
              <a:pathLst>
                <a:path w="2489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259;p78">
              <a:extLst>
                <a:ext uri="{FF2B5EF4-FFF2-40B4-BE49-F238E27FC236}">
                  <a16:creationId xmlns:a16="http://schemas.microsoft.com/office/drawing/2014/main" id="{AB08286B-67E0-43B9-AFAE-61A9614A66AF}"/>
                </a:ext>
              </a:extLst>
            </p:cNvPr>
            <p:cNvSpPr/>
            <p:nvPr/>
          </p:nvSpPr>
          <p:spPr>
            <a:xfrm>
              <a:off x="2218650" y="38567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260;p78">
              <a:extLst>
                <a:ext uri="{FF2B5EF4-FFF2-40B4-BE49-F238E27FC236}">
                  <a16:creationId xmlns:a16="http://schemas.microsoft.com/office/drawing/2014/main" id="{C1A43764-1735-44BF-ACF6-E2A00BD707F2}"/>
                </a:ext>
              </a:extLst>
            </p:cNvPr>
            <p:cNvSpPr/>
            <p:nvPr/>
          </p:nvSpPr>
          <p:spPr>
            <a:xfrm>
              <a:off x="2218650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261;p78">
              <a:extLst>
                <a:ext uri="{FF2B5EF4-FFF2-40B4-BE49-F238E27FC236}">
                  <a16:creationId xmlns:a16="http://schemas.microsoft.com/office/drawing/2014/main" id="{83E36CF9-8E57-4141-9569-33A0B397A0A4}"/>
                </a:ext>
              </a:extLst>
            </p:cNvPr>
            <p:cNvSpPr/>
            <p:nvPr/>
          </p:nvSpPr>
          <p:spPr>
            <a:xfrm>
              <a:off x="2218650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262;p78">
              <a:extLst>
                <a:ext uri="{FF2B5EF4-FFF2-40B4-BE49-F238E27FC236}">
                  <a16:creationId xmlns:a16="http://schemas.microsoft.com/office/drawing/2014/main" id="{0B8DC789-F5C8-4296-ABEC-4B6F0F6E90D5}"/>
                </a:ext>
              </a:extLst>
            </p:cNvPr>
            <p:cNvSpPr/>
            <p:nvPr/>
          </p:nvSpPr>
          <p:spPr>
            <a:xfrm>
              <a:off x="221865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263;p78">
              <a:extLst>
                <a:ext uri="{FF2B5EF4-FFF2-40B4-BE49-F238E27FC236}">
                  <a16:creationId xmlns:a16="http://schemas.microsoft.com/office/drawing/2014/main" id="{0ABA9611-8AEF-4491-B3F0-C4F37BD494F4}"/>
                </a:ext>
              </a:extLst>
            </p:cNvPr>
            <p:cNvSpPr/>
            <p:nvPr/>
          </p:nvSpPr>
          <p:spPr>
            <a:xfrm>
              <a:off x="221865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264;p78">
              <a:extLst>
                <a:ext uri="{FF2B5EF4-FFF2-40B4-BE49-F238E27FC236}">
                  <a16:creationId xmlns:a16="http://schemas.microsoft.com/office/drawing/2014/main" id="{751E0385-AA6E-4A40-ACA7-CC7E4EFB7306}"/>
                </a:ext>
              </a:extLst>
            </p:cNvPr>
            <p:cNvSpPr/>
            <p:nvPr/>
          </p:nvSpPr>
          <p:spPr>
            <a:xfrm>
              <a:off x="22186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265;p78">
              <a:extLst>
                <a:ext uri="{FF2B5EF4-FFF2-40B4-BE49-F238E27FC236}">
                  <a16:creationId xmlns:a16="http://schemas.microsoft.com/office/drawing/2014/main" id="{1BC20C3B-0A72-4B6D-BA3C-F15CF97E818C}"/>
                </a:ext>
              </a:extLst>
            </p:cNvPr>
            <p:cNvSpPr/>
            <p:nvPr/>
          </p:nvSpPr>
          <p:spPr>
            <a:xfrm>
              <a:off x="221865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266;p78">
              <a:extLst>
                <a:ext uri="{FF2B5EF4-FFF2-40B4-BE49-F238E27FC236}">
                  <a16:creationId xmlns:a16="http://schemas.microsoft.com/office/drawing/2014/main" id="{2FDD3598-32CE-4BA4-A240-434969AE6232}"/>
                </a:ext>
              </a:extLst>
            </p:cNvPr>
            <p:cNvSpPr/>
            <p:nvPr/>
          </p:nvSpPr>
          <p:spPr>
            <a:xfrm>
              <a:off x="221865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267;p78">
              <a:extLst>
                <a:ext uri="{FF2B5EF4-FFF2-40B4-BE49-F238E27FC236}">
                  <a16:creationId xmlns:a16="http://schemas.microsoft.com/office/drawing/2014/main" id="{E554FA42-5828-42F0-9E1D-55AF68B01247}"/>
                </a:ext>
              </a:extLst>
            </p:cNvPr>
            <p:cNvSpPr/>
            <p:nvPr/>
          </p:nvSpPr>
          <p:spPr>
            <a:xfrm>
              <a:off x="2218650" y="3247075"/>
              <a:ext cx="62425" cy="53500"/>
            </a:xfrm>
            <a:custGeom>
              <a:avLst/>
              <a:gdLst/>
              <a:ahLst/>
              <a:cxnLst/>
              <a:rect l="l" t="t" r="r" b="b"/>
              <a:pathLst>
                <a:path w="2497" h="2140" extrusionOk="0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268;p78">
              <a:extLst>
                <a:ext uri="{FF2B5EF4-FFF2-40B4-BE49-F238E27FC236}">
                  <a16:creationId xmlns:a16="http://schemas.microsoft.com/office/drawing/2014/main" id="{8068C2C0-5121-4746-B64E-94E44DBD100D}"/>
                </a:ext>
              </a:extLst>
            </p:cNvPr>
            <p:cNvSpPr/>
            <p:nvPr/>
          </p:nvSpPr>
          <p:spPr>
            <a:xfrm>
              <a:off x="2218650" y="3171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269;p78">
              <a:extLst>
                <a:ext uri="{FF2B5EF4-FFF2-40B4-BE49-F238E27FC236}">
                  <a16:creationId xmlns:a16="http://schemas.microsoft.com/office/drawing/2014/main" id="{918B262B-5CD2-4E89-AB9B-1A54D58536ED}"/>
                </a:ext>
              </a:extLst>
            </p:cNvPr>
            <p:cNvSpPr/>
            <p:nvPr/>
          </p:nvSpPr>
          <p:spPr>
            <a:xfrm>
              <a:off x="22186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270;p78">
              <a:extLst>
                <a:ext uri="{FF2B5EF4-FFF2-40B4-BE49-F238E27FC236}">
                  <a16:creationId xmlns:a16="http://schemas.microsoft.com/office/drawing/2014/main" id="{44215629-FD59-4BDB-8DB6-EB1A6DB87783}"/>
                </a:ext>
              </a:extLst>
            </p:cNvPr>
            <p:cNvSpPr/>
            <p:nvPr/>
          </p:nvSpPr>
          <p:spPr>
            <a:xfrm>
              <a:off x="22186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271;p78">
              <a:extLst>
                <a:ext uri="{FF2B5EF4-FFF2-40B4-BE49-F238E27FC236}">
                  <a16:creationId xmlns:a16="http://schemas.microsoft.com/office/drawing/2014/main" id="{61027F59-7F62-4515-9635-0B5475C5DDFB}"/>
                </a:ext>
              </a:extLst>
            </p:cNvPr>
            <p:cNvSpPr/>
            <p:nvPr/>
          </p:nvSpPr>
          <p:spPr>
            <a:xfrm>
              <a:off x="22186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272;p78">
              <a:extLst>
                <a:ext uri="{FF2B5EF4-FFF2-40B4-BE49-F238E27FC236}">
                  <a16:creationId xmlns:a16="http://schemas.microsoft.com/office/drawing/2014/main" id="{8251327B-6DFF-4E73-9D65-AE8C51812C99}"/>
                </a:ext>
              </a:extLst>
            </p:cNvPr>
            <p:cNvSpPr/>
            <p:nvPr/>
          </p:nvSpPr>
          <p:spPr>
            <a:xfrm>
              <a:off x="2142425" y="46183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273;p78">
              <a:extLst>
                <a:ext uri="{FF2B5EF4-FFF2-40B4-BE49-F238E27FC236}">
                  <a16:creationId xmlns:a16="http://schemas.microsoft.com/office/drawing/2014/main" id="{DA54ACF5-299D-4A51-A47A-C3F0B7183B66}"/>
                </a:ext>
              </a:extLst>
            </p:cNvPr>
            <p:cNvSpPr/>
            <p:nvPr/>
          </p:nvSpPr>
          <p:spPr>
            <a:xfrm>
              <a:off x="2142425" y="43898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274;p78">
              <a:extLst>
                <a:ext uri="{FF2B5EF4-FFF2-40B4-BE49-F238E27FC236}">
                  <a16:creationId xmlns:a16="http://schemas.microsoft.com/office/drawing/2014/main" id="{0A0DAC65-7DD0-47A3-A7B1-A9A4B295723E}"/>
                </a:ext>
              </a:extLst>
            </p:cNvPr>
            <p:cNvSpPr/>
            <p:nvPr/>
          </p:nvSpPr>
          <p:spPr>
            <a:xfrm>
              <a:off x="2142425" y="43136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275;p78">
              <a:extLst>
                <a:ext uri="{FF2B5EF4-FFF2-40B4-BE49-F238E27FC236}">
                  <a16:creationId xmlns:a16="http://schemas.microsoft.com/office/drawing/2014/main" id="{ABFF0B02-6F5F-4E23-BF31-D7D8CA5849B6}"/>
                </a:ext>
              </a:extLst>
            </p:cNvPr>
            <p:cNvSpPr/>
            <p:nvPr/>
          </p:nvSpPr>
          <p:spPr>
            <a:xfrm>
              <a:off x="2142425" y="42374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276;p78">
              <a:extLst>
                <a:ext uri="{FF2B5EF4-FFF2-40B4-BE49-F238E27FC236}">
                  <a16:creationId xmlns:a16="http://schemas.microsoft.com/office/drawing/2014/main" id="{ED8F28B1-0C55-4936-B7B1-071776296A6E}"/>
                </a:ext>
              </a:extLst>
            </p:cNvPr>
            <p:cNvSpPr/>
            <p:nvPr/>
          </p:nvSpPr>
          <p:spPr>
            <a:xfrm>
              <a:off x="2142425" y="41614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277;p78">
              <a:extLst>
                <a:ext uri="{FF2B5EF4-FFF2-40B4-BE49-F238E27FC236}">
                  <a16:creationId xmlns:a16="http://schemas.microsoft.com/office/drawing/2014/main" id="{CACBF433-A886-4250-A153-9C8220AE53C2}"/>
                </a:ext>
              </a:extLst>
            </p:cNvPr>
            <p:cNvSpPr/>
            <p:nvPr/>
          </p:nvSpPr>
          <p:spPr>
            <a:xfrm>
              <a:off x="2142425" y="40852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278;p78">
              <a:extLst>
                <a:ext uri="{FF2B5EF4-FFF2-40B4-BE49-F238E27FC236}">
                  <a16:creationId xmlns:a16="http://schemas.microsoft.com/office/drawing/2014/main" id="{7B11CC40-B243-4647-B0A0-6629813B127A}"/>
                </a:ext>
              </a:extLst>
            </p:cNvPr>
            <p:cNvSpPr/>
            <p:nvPr/>
          </p:nvSpPr>
          <p:spPr>
            <a:xfrm>
              <a:off x="2142425" y="4009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279;p78">
              <a:extLst>
                <a:ext uri="{FF2B5EF4-FFF2-40B4-BE49-F238E27FC236}">
                  <a16:creationId xmlns:a16="http://schemas.microsoft.com/office/drawing/2014/main" id="{E9D8DDC8-6920-43BC-9006-DC24FA98562B}"/>
                </a:ext>
              </a:extLst>
            </p:cNvPr>
            <p:cNvSpPr/>
            <p:nvPr/>
          </p:nvSpPr>
          <p:spPr>
            <a:xfrm>
              <a:off x="2142425" y="3932800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280;p78">
              <a:extLst>
                <a:ext uri="{FF2B5EF4-FFF2-40B4-BE49-F238E27FC236}">
                  <a16:creationId xmlns:a16="http://schemas.microsoft.com/office/drawing/2014/main" id="{F9C081AE-F6A9-4AE4-B189-9433FA716697}"/>
                </a:ext>
              </a:extLst>
            </p:cNvPr>
            <p:cNvSpPr/>
            <p:nvPr/>
          </p:nvSpPr>
          <p:spPr>
            <a:xfrm>
              <a:off x="2142425" y="385677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281;p78">
              <a:extLst>
                <a:ext uri="{FF2B5EF4-FFF2-40B4-BE49-F238E27FC236}">
                  <a16:creationId xmlns:a16="http://schemas.microsoft.com/office/drawing/2014/main" id="{0418DBE8-18F1-4FEA-B240-2513143C6A8C}"/>
                </a:ext>
              </a:extLst>
            </p:cNvPr>
            <p:cNvSpPr/>
            <p:nvPr/>
          </p:nvSpPr>
          <p:spPr>
            <a:xfrm>
              <a:off x="2142425" y="3780375"/>
              <a:ext cx="62425" cy="53475"/>
            </a:xfrm>
            <a:custGeom>
              <a:avLst/>
              <a:gdLst/>
              <a:ahLst/>
              <a:cxnLst/>
              <a:rect l="l" t="t" r="r" b="b"/>
              <a:pathLst>
                <a:path w="2497" h="2139" extrusionOk="0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282;p78">
              <a:extLst>
                <a:ext uri="{FF2B5EF4-FFF2-40B4-BE49-F238E27FC236}">
                  <a16:creationId xmlns:a16="http://schemas.microsoft.com/office/drawing/2014/main" id="{C47C71A1-DDA5-44FD-9C43-F8E3D9816AC8}"/>
                </a:ext>
              </a:extLst>
            </p:cNvPr>
            <p:cNvSpPr/>
            <p:nvPr/>
          </p:nvSpPr>
          <p:spPr>
            <a:xfrm>
              <a:off x="2142425" y="37041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283;p78">
              <a:extLst>
                <a:ext uri="{FF2B5EF4-FFF2-40B4-BE49-F238E27FC236}">
                  <a16:creationId xmlns:a16="http://schemas.microsoft.com/office/drawing/2014/main" id="{A20B8DF3-A182-445F-8C9F-B3EF0D2A6381}"/>
                </a:ext>
              </a:extLst>
            </p:cNvPr>
            <p:cNvSpPr/>
            <p:nvPr/>
          </p:nvSpPr>
          <p:spPr>
            <a:xfrm>
              <a:off x="2142425" y="362795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284;p78">
              <a:extLst>
                <a:ext uri="{FF2B5EF4-FFF2-40B4-BE49-F238E27FC236}">
                  <a16:creationId xmlns:a16="http://schemas.microsoft.com/office/drawing/2014/main" id="{3160BAC7-7174-4429-B9FE-4116DF52639E}"/>
                </a:ext>
              </a:extLst>
            </p:cNvPr>
            <p:cNvSpPr/>
            <p:nvPr/>
          </p:nvSpPr>
          <p:spPr>
            <a:xfrm>
              <a:off x="2142425" y="3551925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285;p78">
              <a:extLst>
                <a:ext uri="{FF2B5EF4-FFF2-40B4-BE49-F238E27FC236}">
                  <a16:creationId xmlns:a16="http://schemas.microsoft.com/office/drawing/2014/main" id="{020B34E8-D58E-42E7-A7EF-47BB3BBF9D39}"/>
                </a:ext>
              </a:extLst>
            </p:cNvPr>
            <p:cNvSpPr/>
            <p:nvPr/>
          </p:nvSpPr>
          <p:spPr>
            <a:xfrm>
              <a:off x="2142425" y="34757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286;p78">
              <a:extLst>
                <a:ext uri="{FF2B5EF4-FFF2-40B4-BE49-F238E27FC236}">
                  <a16:creationId xmlns:a16="http://schemas.microsoft.com/office/drawing/2014/main" id="{F30F5BCB-7C5E-4D26-8C2F-EE727EA303B7}"/>
                </a:ext>
              </a:extLst>
            </p:cNvPr>
            <p:cNvSpPr/>
            <p:nvPr/>
          </p:nvSpPr>
          <p:spPr>
            <a:xfrm>
              <a:off x="2142425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287;p78">
              <a:extLst>
                <a:ext uri="{FF2B5EF4-FFF2-40B4-BE49-F238E27FC236}">
                  <a16:creationId xmlns:a16="http://schemas.microsoft.com/office/drawing/2014/main" id="{31C0C337-F946-4D81-AE2B-007E3941A549}"/>
                </a:ext>
              </a:extLst>
            </p:cNvPr>
            <p:cNvSpPr/>
            <p:nvPr/>
          </p:nvSpPr>
          <p:spPr>
            <a:xfrm>
              <a:off x="2142425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288;p78">
              <a:extLst>
                <a:ext uri="{FF2B5EF4-FFF2-40B4-BE49-F238E27FC236}">
                  <a16:creationId xmlns:a16="http://schemas.microsoft.com/office/drawing/2014/main" id="{0B9B3352-76C3-4636-AD7B-145FC0F02C4F}"/>
                </a:ext>
              </a:extLst>
            </p:cNvPr>
            <p:cNvSpPr/>
            <p:nvPr/>
          </p:nvSpPr>
          <p:spPr>
            <a:xfrm>
              <a:off x="2142425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289;p78">
              <a:extLst>
                <a:ext uri="{FF2B5EF4-FFF2-40B4-BE49-F238E27FC236}">
                  <a16:creationId xmlns:a16="http://schemas.microsoft.com/office/drawing/2014/main" id="{F8B13337-8D3B-419D-B517-E6267C4E5857}"/>
                </a:ext>
              </a:extLst>
            </p:cNvPr>
            <p:cNvSpPr/>
            <p:nvPr/>
          </p:nvSpPr>
          <p:spPr>
            <a:xfrm>
              <a:off x="214242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290;p78">
              <a:extLst>
                <a:ext uri="{FF2B5EF4-FFF2-40B4-BE49-F238E27FC236}">
                  <a16:creationId xmlns:a16="http://schemas.microsoft.com/office/drawing/2014/main" id="{6AEF3227-0DE9-4D0D-BAD0-DF282A9D7E67}"/>
                </a:ext>
              </a:extLst>
            </p:cNvPr>
            <p:cNvSpPr/>
            <p:nvPr/>
          </p:nvSpPr>
          <p:spPr>
            <a:xfrm>
              <a:off x="21424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291;p78">
              <a:extLst>
                <a:ext uri="{FF2B5EF4-FFF2-40B4-BE49-F238E27FC236}">
                  <a16:creationId xmlns:a16="http://schemas.microsoft.com/office/drawing/2014/main" id="{5EDFE32E-E760-4037-8FF5-662541B8E351}"/>
                </a:ext>
              </a:extLst>
            </p:cNvPr>
            <p:cNvSpPr/>
            <p:nvPr/>
          </p:nvSpPr>
          <p:spPr>
            <a:xfrm>
              <a:off x="21424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292;p78">
              <a:extLst>
                <a:ext uri="{FF2B5EF4-FFF2-40B4-BE49-F238E27FC236}">
                  <a16:creationId xmlns:a16="http://schemas.microsoft.com/office/drawing/2014/main" id="{D266E3CB-AE5C-484B-85D6-63B84189DE58}"/>
                </a:ext>
              </a:extLst>
            </p:cNvPr>
            <p:cNvSpPr/>
            <p:nvPr/>
          </p:nvSpPr>
          <p:spPr>
            <a:xfrm>
              <a:off x="21424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293;p78">
              <a:extLst>
                <a:ext uri="{FF2B5EF4-FFF2-40B4-BE49-F238E27FC236}">
                  <a16:creationId xmlns:a16="http://schemas.microsoft.com/office/drawing/2014/main" id="{E7D67AE6-55AB-4C94-8B3B-E50443EC6831}"/>
                </a:ext>
              </a:extLst>
            </p:cNvPr>
            <p:cNvSpPr/>
            <p:nvPr/>
          </p:nvSpPr>
          <p:spPr>
            <a:xfrm>
              <a:off x="21424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294;p78">
              <a:extLst>
                <a:ext uri="{FF2B5EF4-FFF2-40B4-BE49-F238E27FC236}">
                  <a16:creationId xmlns:a16="http://schemas.microsoft.com/office/drawing/2014/main" id="{4CCD32C6-35F2-440E-96C9-32194CA0F2CB}"/>
                </a:ext>
              </a:extLst>
            </p:cNvPr>
            <p:cNvSpPr/>
            <p:nvPr/>
          </p:nvSpPr>
          <p:spPr>
            <a:xfrm>
              <a:off x="21424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295;p78">
              <a:extLst>
                <a:ext uri="{FF2B5EF4-FFF2-40B4-BE49-F238E27FC236}">
                  <a16:creationId xmlns:a16="http://schemas.microsoft.com/office/drawing/2014/main" id="{491CF5F9-FE6E-47FA-BC0C-695D194EDC97}"/>
                </a:ext>
              </a:extLst>
            </p:cNvPr>
            <p:cNvSpPr/>
            <p:nvPr/>
          </p:nvSpPr>
          <p:spPr>
            <a:xfrm>
              <a:off x="21424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296;p78">
              <a:extLst>
                <a:ext uri="{FF2B5EF4-FFF2-40B4-BE49-F238E27FC236}">
                  <a16:creationId xmlns:a16="http://schemas.microsoft.com/office/drawing/2014/main" id="{3058DFC7-6653-4B8F-9DCE-AD4A692259A3}"/>
                </a:ext>
              </a:extLst>
            </p:cNvPr>
            <p:cNvSpPr/>
            <p:nvPr/>
          </p:nvSpPr>
          <p:spPr>
            <a:xfrm>
              <a:off x="21424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297;p78">
              <a:extLst>
                <a:ext uri="{FF2B5EF4-FFF2-40B4-BE49-F238E27FC236}">
                  <a16:creationId xmlns:a16="http://schemas.microsoft.com/office/drawing/2014/main" id="{FA0671D9-488B-41B6-B632-8C9992D98A67}"/>
                </a:ext>
              </a:extLst>
            </p:cNvPr>
            <p:cNvSpPr/>
            <p:nvPr/>
          </p:nvSpPr>
          <p:spPr>
            <a:xfrm>
              <a:off x="2142425" y="1038125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298;p78">
              <a:extLst>
                <a:ext uri="{FF2B5EF4-FFF2-40B4-BE49-F238E27FC236}">
                  <a16:creationId xmlns:a16="http://schemas.microsoft.com/office/drawing/2014/main" id="{151AF01B-C2D1-4E02-99F3-6CF2219510DA}"/>
                </a:ext>
              </a:extLst>
            </p:cNvPr>
            <p:cNvSpPr/>
            <p:nvPr/>
          </p:nvSpPr>
          <p:spPr>
            <a:xfrm>
              <a:off x="2066425" y="46183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299;p78">
              <a:extLst>
                <a:ext uri="{FF2B5EF4-FFF2-40B4-BE49-F238E27FC236}">
                  <a16:creationId xmlns:a16="http://schemas.microsoft.com/office/drawing/2014/main" id="{ADE8E2E8-F6BC-4D17-AD97-F1273E7C2603}"/>
                </a:ext>
              </a:extLst>
            </p:cNvPr>
            <p:cNvSpPr/>
            <p:nvPr/>
          </p:nvSpPr>
          <p:spPr>
            <a:xfrm>
              <a:off x="2066425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300;p78">
              <a:extLst>
                <a:ext uri="{FF2B5EF4-FFF2-40B4-BE49-F238E27FC236}">
                  <a16:creationId xmlns:a16="http://schemas.microsoft.com/office/drawing/2014/main" id="{8D11175D-E94D-4B05-BD97-04126D86B22E}"/>
                </a:ext>
              </a:extLst>
            </p:cNvPr>
            <p:cNvSpPr/>
            <p:nvPr/>
          </p:nvSpPr>
          <p:spPr>
            <a:xfrm>
              <a:off x="2066425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301;p78">
              <a:extLst>
                <a:ext uri="{FF2B5EF4-FFF2-40B4-BE49-F238E27FC236}">
                  <a16:creationId xmlns:a16="http://schemas.microsoft.com/office/drawing/2014/main" id="{0539FF37-A82B-4124-A60B-46BB620DFBA9}"/>
                </a:ext>
              </a:extLst>
            </p:cNvPr>
            <p:cNvSpPr/>
            <p:nvPr/>
          </p:nvSpPr>
          <p:spPr>
            <a:xfrm>
              <a:off x="2066425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302;p78">
              <a:extLst>
                <a:ext uri="{FF2B5EF4-FFF2-40B4-BE49-F238E27FC236}">
                  <a16:creationId xmlns:a16="http://schemas.microsoft.com/office/drawing/2014/main" id="{2187C0D1-8FC7-4A5D-BDCB-F3A6C079AA79}"/>
                </a:ext>
              </a:extLst>
            </p:cNvPr>
            <p:cNvSpPr/>
            <p:nvPr/>
          </p:nvSpPr>
          <p:spPr>
            <a:xfrm>
              <a:off x="2066425" y="43136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303;p78">
              <a:extLst>
                <a:ext uri="{FF2B5EF4-FFF2-40B4-BE49-F238E27FC236}">
                  <a16:creationId xmlns:a16="http://schemas.microsoft.com/office/drawing/2014/main" id="{77494FC1-85F9-4DCD-A31C-346D8C193B6C}"/>
                </a:ext>
              </a:extLst>
            </p:cNvPr>
            <p:cNvSpPr/>
            <p:nvPr/>
          </p:nvSpPr>
          <p:spPr>
            <a:xfrm>
              <a:off x="2066425" y="42374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304;p78">
              <a:extLst>
                <a:ext uri="{FF2B5EF4-FFF2-40B4-BE49-F238E27FC236}">
                  <a16:creationId xmlns:a16="http://schemas.microsoft.com/office/drawing/2014/main" id="{ACEB8918-47DB-43A7-9F18-C199453F4F43}"/>
                </a:ext>
              </a:extLst>
            </p:cNvPr>
            <p:cNvSpPr/>
            <p:nvPr/>
          </p:nvSpPr>
          <p:spPr>
            <a:xfrm>
              <a:off x="2066425" y="41614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305;p78">
              <a:extLst>
                <a:ext uri="{FF2B5EF4-FFF2-40B4-BE49-F238E27FC236}">
                  <a16:creationId xmlns:a16="http://schemas.microsoft.com/office/drawing/2014/main" id="{33FA3988-59A4-4BC0-BD41-7914D6A81DA7}"/>
                </a:ext>
              </a:extLst>
            </p:cNvPr>
            <p:cNvSpPr/>
            <p:nvPr/>
          </p:nvSpPr>
          <p:spPr>
            <a:xfrm>
              <a:off x="2066425" y="37041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306;p78">
              <a:extLst>
                <a:ext uri="{FF2B5EF4-FFF2-40B4-BE49-F238E27FC236}">
                  <a16:creationId xmlns:a16="http://schemas.microsoft.com/office/drawing/2014/main" id="{8759D535-4737-417D-8DAD-5D63A8CB80A1}"/>
                </a:ext>
              </a:extLst>
            </p:cNvPr>
            <p:cNvSpPr/>
            <p:nvPr/>
          </p:nvSpPr>
          <p:spPr>
            <a:xfrm>
              <a:off x="2066425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307;p78">
              <a:extLst>
                <a:ext uri="{FF2B5EF4-FFF2-40B4-BE49-F238E27FC236}">
                  <a16:creationId xmlns:a16="http://schemas.microsoft.com/office/drawing/2014/main" id="{E480135B-E0B7-4813-A38E-DF8BBE0B80D9}"/>
                </a:ext>
              </a:extLst>
            </p:cNvPr>
            <p:cNvSpPr/>
            <p:nvPr/>
          </p:nvSpPr>
          <p:spPr>
            <a:xfrm>
              <a:off x="2066425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308;p78">
              <a:extLst>
                <a:ext uri="{FF2B5EF4-FFF2-40B4-BE49-F238E27FC236}">
                  <a16:creationId xmlns:a16="http://schemas.microsoft.com/office/drawing/2014/main" id="{3DC33DDB-B2A6-45E6-BAD5-62E6217B0E77}"/>
                </a:ext>
              </a:extLst>
            </p:cNvPr>
            <p:cNvSpPr/>
            <p:nvPr/>
          </p:nvSpPr>
          <p:spPr>
            <a:xfrm>
              <a:off x="20664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309;p78">
              <a:extLst>
                <a:ext uri="{FF2B5EF4-FFF2-40B4-BE49-F238E27FC236}">
                  <a16:creationId xmlns:a16="http://schemas.microsoft.com/office/drawing/2014/main" id="{8F998079-4875-4A0B-8C04-9F8FD3F0DEF5}"/>
                </a:ext>
              </a:extLst>
            </p:cNvPr>
            <p:cNvSpPr/>
            <p:nvPr/>
          </p:nvSpPr>
          <p:spPr>
            <a:xfrm>
              <a:off x="2066275" y="3399500"/>
              <a:ext cx="62375" cy="53350"/>
            </a:xfrm>
            <a:custGeom>
              <a:avLst/>
              <a:gdLst/>
              <a:ahLst/>
              <a:cxnLst/>
              <a:rect l="l" t="t" r="r" b="b"/>
              <a:pathLst>
                <a:path w="2495" h="2134" extrusionOk="0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310;p78">
              <a:extLst>
                <a:ext uri="{FF2B5EF4-FFF2-40B4-BE49-F238E27FC236}">
                  <a16:creationId xmlns:a16="http://schemas.microsoft.com/office/drawing/2014/main" id="{1ABC0C49-B3A3-4B76-9ACF-77C5481B670E}"/>
                </a:ext>
              </a:extLst>
            </p:cNvPr>
            <p:cNvSpPr/>
            <p:nvPr/>
          </p:nvSpPr>
          <p:spPr>
            <a:xfrm>
              <a:off x="2066275" y="332330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311;p78">
              <a:extLst>
                <a:ext uri="{FF2B5EF4-FFF2-40B4-BE49-F238E27FC236}">
                  <a16:creationId xmlns:a16="http://schemas.microsoft.com/office/drawing/2014/main" id="{04F6CA84-0655-43AF-90ED-A21624235247}"/>
                </a:ext>
              </a:extLst>
            </p:cNvPr>
            <p:cNvSpPr/>
            <p:nvPr/>
          </p:nvSpPr>
          <p:spPr>
            <a:xfrm>
              <a:off x="2066275" y="3247075"/>
              <a:ext cx="62375" cy="53450"/>
            </a:xfrm>
            <a:custGeom>
              <a:avLst/>
              <a:gdLst/>
              <a:ahLst/>
              <a:cxnLst/>
              <a:rect l="l" t="t" r="r" b="b"/>
              <a:pathLst>
                <a:path w="2495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312;p78">
              <a:extLst>
                <a:ext uri="{FF2B5EF4-FFF2-40B4-BE49-F238E27FC236}">
                  <a16:creationId xmlns:a16="http://schemas.microsoft.com/office/drawing/2014/main" id="{AFD14373-5ED4-4FC4-83A7-434EA1D58653}"/>
                </a:ext>
              </a:extLst>
            </p:cNvPr>
            <p:cNvSpPr/>
            <p:nvPr/>
          </p:nvSpPr>
          <p:spPr>
            <a:xfrm>
              <a:off x="206642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313;p78">
              <a:extLst>
                <a:ext uri="{FF2B5EF4-FFF2-40B4-BE49-F238E27FC236}">
                  <a16:creationId xmlns:a16="http://schemas.microsoft.com/office/drawing/2014/main" id="{C7035CB9-C4A6-42A0-9F98-5A26EC2A8CBE}"/>
                </a:ext>
              </a:extLst>
            </p:cNvPr>
            <p:cNvSpPr/>
            <p:nvPr/>
          </p:nvSpPr>
          <p:spPr>
            <a:xfrm>
              <a:off x="206642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314;p78">
              <a:extLst>
                <a:ext uri="{FF2B5EF4-FFF2-40B4-BE49-F238E27FC236}">
                  <a16:creationId xmlns:a16="http://schemas.microsoft.com/office/drawing/2014/main" id="{3EDE3AB0-85C1-4A52-9BD4-0EE3E7CFCE06}"/>
                </a:ext>
              </a:extLst>
            </p:cNvPr>
            <p:cNvSpPr/>
            <p:nvPr/>
          </p:nvSpPr>
          <p:spPr>
            <a:xfrm>
              <a:off x="20664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315;p78">
              <a:extLst>
                <a:ext uri="{FF2B5EF4-FFF2-40B4-BE49-F238E27FC236}">
                  <a16:creationId xmlns:a16="http://schemas.microsoft.com/office/drawing/2014/main" id="{32635BAC-4F9D-4D8A-89E6-8381CADA9AD6}"/>
                </a:ext>
              </a:extLst>
            </p:cNvPr>
            <p:cNvSpPr/>
            <p:nvPr/>
          </p:nvSpPr>
          <p:spPr>
            <a:xfrm>
              <a:off x="20664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6316;p78">
              <a:extLst>
                <a:ext uri="{FF2B5EF4-FFF2-40B4-BE49-F238E27FC236}">
                  <a16:creationId xmlns:a16="http://schemas.microsoft.com/office/drawing/2014/main" id="{C5BAE68D-DD2D-456F-8C58-CDA508B1D113}"/>
                </a:ext>
              </a:extLst>
            </p:cNvPr>
            <p:cNvSpPr/>
            <p:nvPr/>
          </p:nvSpPr>
          <p:spPr>
            <a:xfrm>
              <a:off x="20664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6317;p78">
              <a:extLst>
                <a:ext uri="{FF2B5EF4-FFF2-40B4-BE49-F238E27FC236}">
                  <a16:creationId xmlns:a16="http://schemas.microsoft.com/office/drawing/2014/main" id="{311B52C8-4866-4D90-B517-1E1BB23593B7}"/>
                </a:ext>
              </a:extLst>
            </p:cNvPr>
            <p:cNvSpPr/>
            <p:nvPr/>
          </p:nvSpPr>
          <p:spPr>
            <a:xfrm>
              <a:off x="20664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6318;p78">
              <a:extLst>
                <a:ext uri="{FF2B5EF4-FFF2-40B4-BE49-F238E27FC236}">
                  <a16:creationId xmlns:a16="http://schemas.microsoft.com/office/drawing/2014/main" id="{1679201F-E2CF-4F6A-B203-2A794DE32413}"/>
                </a:ext>
              </a:extLst>
            </p:cNvPr>
            <p:cNvSpPr/>
            <p:nvPr/>
          </p:nvSpPr>
          <p:spPr>
            <a:xfrm>
              <a:off x="20664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6319;p78">
              <a:extLst>
                <a:ext uri="{FF2B5EF4-FFF2-40B4-BE49-F238E27FC236}">
                  <a16:creationId xmlns:a16="http://schemas.microsoft.com/office/drawing/2014/main" id="{50A670D6-8DE2-4056-84EE-38AB89874E32}"/>
                </a:ext>
              </a:extLst>
            </p:cNvPr>
            <p:cNvSpPr/>
            <p:nvPr/>
          </p:nvSpPr>
          <p:spPr>
            <a:xfrm>
              <a:off x="20664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6320;p78">
              <a:extLst>
                <a:ext uri="{FF2B5EF4-FFF2-40B4-BE49-F238E27FC236}">
                  <a16:creationId xmlns:a16="http://schemas.microsoft.com/office/drawing/2014/main" id="{CCF4C1ED-70B5-440A-8EDC-F053B5696409}"/>
                </a:ext>
              </a:extLst>
            </p:cNvPr>
            <p:cNvSpPr/>
            <p:nvPr/>
          </p:nvSpPr>
          <p:spPr>
            <a:xfrm>
              <a:off x="20664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6321;p78">
              <a:extLst>
                <a:ext uri="{FF2B5EF4-FFF2-40B4-BE49-F238E27FC236}">
                  <a16:creationId xmlns:a16="http://schemas.microsoft.com/office/drawing/2014/main" id="{FA7EADBD-461A-4169-B32D-A9D3BF3F87B4}"/>
                </a:ext>
              </a:extLst>
            </p:cNvPr>
            <p:cNvSpPr/>
            <p:nvPr/>
          </p:nvSpPr>
          <p:spPr>
            <a:xfrm>
              <a:off x="20664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6322;p78">
              <a:extLst>
                <a:ext uri="{FF2B5EF4-FFF2-40B4-BE49-F238E27FC236}">
                  <a16:creationId xmlns:a16="http://schemas.microsoft.com/office/drawing/2014/main" id="{001F0B17-111A-4D45-96A9-73E3BE6442A9}"/>
                </a:ext>
              </a:extLst>
            </p:cNvPr>
            <p:cNvSpPr/>
            <p:nvPr/>
          </p:nvSpPr>
          <p:spPr>
            <a:xfrm>
              <a:off x="20664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6323;p78">
              <a:extLst>
                <a:ext uri="{FF2B5EF4-FFF2-40B4-BE49-F238E27FC236}">
                  <a16:creationId xmlns:a16="http://schemas.microsoft.com/office/drawing/2014/main" id="{A3094709-1DF1-4779-A35E-36F905FC5F7A}"/>
                </a:ext>
              </a:extLst>
            </p:cNvPr>
            <p:cNvSpPr/>
            <p:nvPr/>
          </p:nvSpPr>
          <p:spPr>
            <a:xfrm>
              <a:off x="20664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6324;p78">
              <a:extLst>
                <a:ext uri="{FF2B5EF4-FFF2-40B4-BE49-F238E27FC236}">
                  <a16:creationId xmlns:a16="http://schemas.microsoft.com/office/drawing/2014/main" id="{E6E39676-8B50-4EAF-A884-1944B0433CBD}"/>
                </a:ext>
              </a:extLst>
            </p:cNvPr>
            <p:cNvSpPr/>
            <p:nvPr/>
          </p:nvSpPr>
          <p:spPr>
            <a:xfrm>
              <a:off x="206642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6325;p78">
              <a:extLst>
                <a:ext uri="{FF2B5EF4-FFF2-40B4-BE49-F238E27FC236}">
                  <a16:creationId xmlns:a16="http://schemas.microsoft.com/office/drawing/2014/main" id="{74B5436A-D3C0-443A-9E43-DAD3DC0D35D1}"/>
                </a:ext>
              </a:extLst>
            </p:cNvPr>
            <p:cNvSpPr/>
            <p:nvPr/>
          </p:nvSpPr>
          <p:spPr>
            <a:xfrm>
              <a:off x="2066425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6326;p78">
              <a:extLst>
                <a:ext uri="{FF2B5EF4-FFF2-40B4-BE49-F238E27FC236}">
                  <a16:creationId xmlns:a16="http://schemas.microsoft.com/office/drawing/2014/main" id="{4DB1CFA2-8C20-4F3E-BA1A-C0211E450EAA}"/>
                </a:ext>
              </a:extLst>
            </p:cNvPr>
            <p:cNvSpPr/>
            <p:nvPr/>
          </p:nvSpPr>
          <p:spPr>
            <a:xfrm>
              <a:off x="1990200" y="454230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6327;p78">
              <a:extLst>
                <a:ext uri="{FF2B5EF4-FFF2-40B4-BE49-F238E27FC236}">
                  <a16:creationId xmlns:a16="http://schemas.microsoft.com/office/drawing/2014/main" id="{D5D2F5E6-9373-4A91-844E-D76D2E385637}"/>
                </a:ext>
              </a:extLst>
            </p:cNvPr>
            <p:cNvSpPr/>
            <p:nvPr/>
          </p:nvSpPr>
          <p:spPr>
            <a:xfrm>
              <a:off x="1990200" y="446607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6328;p78">
              <a:extLst>
                <a:ext uri="{FF2B5EF4-FFF2-40B4-BE49-F238E27FC236}">
                  <a16:creationId xmlns:a16="http://schemas.microsoft.com/office/drawing/2014/main" id="{13C88919-9BC6-4470-BFB8-2AE459CA8DC0}"/>
                </a:ext>
              </a:extLst>
            </p:cNvPr>
            <p:cNvSpPr/>
            <p:nvPr/>
          </p:nvSpPr>
          <p:spPr>
            <a:xfrm>
              <a:off x="1990200" y="43898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6329;p78">
              <a:extLst>
                <a:ext uri="{FF2B5EF4-FFF2-40B4-BE49-F238E27FC236}">
                  <a16:creationId xmlns:a16="http://schemas.microsoft.com/office/drawing/2014/main" id="{10A8C874-E370-4266-BB71-3DA6EF7DADF6}"/>
                </a:ext>
              </a:extLst>
            </p:cNvPr>
            <p:cNvSpPr/>
            <p:nvPr/>
          </p:nvSpPr>
          <p:spPr>
            <a:xfrm>
              <a:off x="1990200" y="36279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6330;p78">
              <a:extLst>
                <a:ext uri="{FF2B5EF4-FFF2-40B4-BE49-F238E27FC236}">
                  <a16:creationId xmlns:a16="http://schemas.microsoft.com/office/drawing/2014/main" id="{7744366D-A8CA-4BA3-ADF8-557FA2AF2F00}"/>
                </a:ext>
              </a:extLst>
            </p:cNvPr>
            <p:cNvSpPr/>
            <p:nvPr/>
          </p:nvSpPr>
          <p:spPr>
            <a:xfrm>
              <a:off x="19902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6331;p78">
              <a:extLst>
                <a:ext uri="{FF2B5EF4-FFF2-40B4-BE49-F238E27FC236}">
                  <a16:creationId xmlns:a16="http://schemas.microsoft.com/office/drawing/2014/main" id="{2D277997-7373-4130-B9E5-77E963D6BA59}"/>
                </a:ext>
              </a:extLst>
            </p:cNvPr>
            <p:cNvSpPr/>
            <p:nvPr/>
          </p:nvSpPr>
          <p:spPr>
            <a:xfrm>
              <a:off x="19902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6332;p78">
              <a:extLst>
                <a:ext uri="{FF2B5EF4-FFF2-40B4-BE49-F238E27FC236}">
                  <a16:creationId xmlns:a16="http://schemas.microsoft.com/office/drawing/2014/main" id="{1A7E62A6-70B0-4DB4-9FE7-DEFCF4B4DF1C}"/>
                </a:ext>
              </a:extLst>
            </p:cNvPr>
            <p:cNvSpPr/>
            <p:nvPr/>
          </p:nvSpPr>
          <p:spPr>
            <a:xfrm>
              <a:off x="19902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6333;p78">
              <a:extLst>
                <a:ext uri="{FF2B5EF4-FFF2-40B4-BE49-F238E27FC236}">
                  <a16:creationId xmlns:a16="http://schemas.microsoft.com/office/drawing/2014/main" id="{908CE94C-F1C2-4C2D-83ED-80A0A06C714D}"/>
                </a:ext>
              </a:extLst>
            </p:cNvPr>
            <p:cNvSpPr/>
            <p:nvPr/>
          </p:nvSpPr>
          <p:spPr>
            <a:xfrm>
              <a:off x="19900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6334;p78">
              <a:extLst>
                <a:ext uri="{FF2B5EF4-FFF2-40B4-BE49-F238E27FC236}">
                  <a16:creationId xmlns:a16="http://schemas.microsoft.com/office/drawing/2014/main" id="{B96E8B12-0816-43F3-ADE3-3C4AF2CB1D47}"/>
                </a:ext>
              </a:extLst>
            </p:cNvPr>
            <p:cNvSpPr/>
            <p:nvPr/>
          </p:nvSpPr>
          <p:spPr>
            <a:xfrm>
              <a:off x="1990075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6335;p78">
              <a:extLst>
                <a:ext uri="{FF2B5EF4-FFF2-40B4-BE49-F238E27FC236}">
                  <a16:creationId xmlns:a16="http://schemas.microsoft.com/office/drawing/2014/main" id="{A9570B1D-2440-41C1-A2B2-A447344D5637}"/>
                </a:ext>
              </a:extLst>
            </p:cNvPr>
            <p:cNvSpPr/>
            <p:nvPr/>
          </p:nvSpPr>
          <p:spPr>
            <a:xfrm>
              <a:off x="19902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6336;p78">
              <a:extLst>
                <a:ext uri="{FF2B5EF4-FFF2-40B4-BE49-F238E27FC236}">
                  <a16:creationId xmlns:a16="http://schemas.microsoft.com/office/drawing/2014/main" id="{F55C6568-8E48-498D-A50F-99AD49E03E23}"/>
                </a:ext>
              </a:extLst>
            </p:cNvPr>
            <p:cNvSpPr/>
            <p:nvPr/>
          </p:nvSpPr>
          <p:spPr>
            <a:xfrm>
              <a:off x="19902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6337;p78">
              <a:extLst>
                <a:ext uri="{FF2B5EF4-FFF2-40B4-BE49-F238E27FC236}">
                  <a16:creationId xmlns:a16="http://schemas.microsoft.com/office/drawing/2014/main" id="{871D331D-AB4F-440B-B760-B6DAA6222500}"/>
                </a:ext>
              </a:extLst>
            </p:cNvPr>
            <p:cNvSpPr/>
            <p:nvPr/>
          </p:nvSpPr>
          <p:spPr>
            <a:xfrm>
              <a:off x="19902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6338;p78">
              <a:extLst>
                <a:ext uri="{FF2B5EF4-FFF2-40B4-BE49-F238E27FC236}">
                  <a16:creationId xmlns:a16="http://schemas.microsoft.com/office/drawing/2014/main" id="{1CD86596-C969-4434-A405-E7E189766FC0}"/>
                </a:ext>
              </a:extLst>
            </p:cNvPr>
            <p:cNvSpPr/>
            <p:nvPr/>
          </p:nvSpPr>
          <p:spPr>
            <a:xfrm>
              <a:off x="19902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6339;p78">
              <a:extLst>
                <a:ext uri="{FF2B5EF4-FFF2-40B4-BE49-F238E27FC236}">
                  <a16:creationId xmlns:a16="http://schemas.microsoft.com/office/drawing/2014/main" id="{172446EA-5279-48CA-80EF-C4E9D6CE1B6E}"/>
                </a:ext>
              </a:extLst>
            </p:cNvPr>
            <p:cNvSpPr/>
            <p:nvPr/>
          </p:nvSpPr>
          <p:spPr>
            <a:xfrm>
              <a:off x="19902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6340;p78">
              <a:extLst>
                <a:ext uri="{FF2B5EF4-FFF2-40B4-BE49-F238E27FC236}">
                  <a16:creationId xmlns:a16="http://schemas.microsoft.com/office/drawing/2014/main" id="{A8CF0EC6-9BA8-41E8-9643-8DB2C2F0B7C8}"/>
                </a:ext>
              </a:extLst>
            </p:cNvPr>
            <p:cNvSpPr/>
            <p:nvPr/>
          </p:nvSpPr>
          <p:spPr>
            <a:xfrm>
              <a:off x="19902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6341;p78">
              <a:extLst>
                <a:ext uri="{FF2B5EF4-FFF2-40B4-BE49-F238E27FC236}">
                  <a16:creationId xmlns:a16="http://schemas.microsoft.com/office/drawing/2014/main" id="{495A6E32-4147-4845-9755-72397608B685}"/>
                </a:ext>
              </a:extLst>
            </p:cNvPr>
            <p:cNvSpPr/>
            <p:nvPr/>
          </p:nvSpPr>
          <p:spPr>
            <a:xfrm>
              <a:off x="19902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6342;p78">
              <a:extLst>
                <a:ext uri="{FF2B5EF4-FFF2-40B4-BE49-F238E27FC236}">
                  <a16:creationId xmlns:a16="http://schemas.microsoft.com/office/drawing/2014/main" id="{A5331D64-D63A-4B4C-BEF3-2D97FBA92E86}"/>
                </a:ext>
              </a:extLst>
            </p:cNvPr>
            <p:cNvSpPr/>
            <p:nvPr/>
          </p:nvSpPr>
          <p:spPr>
            <a:xfrm>
              <a:off x="19902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6343;p78">
              <a:extLst>
                <a:ext uri="{FF2B5EF4-FFF2-40B4-BE49-F238E27FC236}">
                  <a16:creationId xmlns:a16="http://schemas.microsoft.com/office/drawing/2014/main" id="{B63ECEA8-2413-497F-8862-26BD0BC665A9}"/>
                </a:ext>
              </a:extLst>
            </p:cNvPr>
            <p:cNvSpPr/>
            <p:nvPr/>
          </p:nvSpPr>
          <p:spPr>
            <a:xfrm>
              <a:off x="19902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6344;p78">
              <a:extLst>
                <a:ext uri="{FF2B5EF4-FFF2-40B4-BE49-F238E27FC236}">
                  <a16:creationId xmlns:a16="http://schemas.microsoft.com/office/drawing/2014/main" id="{9272FBDB-4F52-4483-BC8D-BECABE14DB87}"/>
                </a:ext>
              </a:extLst>
            </p:cNvPr>
            <p:cNvSpPr/>
            <p:nvPr/>
          </p:nvSpPr>
          <p:spPr>
            <a:xfrm>
              <a:off x="19902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6345;p78">
              <a:extLst>
                <a:ext uri="{FF2B5EF4-FFF2-40B4-BE49-F238E27FC236}">
                  <a16:creationId xmlns:a16="http://schemas.microsoft.com/office/drawing/2014/main" id="{1E192A14-B5BE-427F-A2E4-E97A8595AAB0}"/>
                </a:ext>
              </a:extLst>
            </p:cNvPr>
            <p:cNvSpPr/>
            <p:nvPr/>
          </p:nvSpPr>
          <p:spPr>
            <a:xfrm>
              <a:off x="19902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6346;p78">
              <a:extLst>
                <a:ext uri="{FF2B5EF4-FFF2-40B4-BE49-F238E27FC236}">
                  <a16:creationId xmlns:a16="http://schemas.microsoft.com/office/drawing/2014/main" id="{C80FA8AF-B701-49FC-89CA-E26316D8499E}"/>
                </a:ext>
              </a:extLst>
            </p:cNvPr>
            <p:cNvSpPr/>
            <p:nvPr/>
          </p:nvSpPr>
          <p:spPr>
            <a:xfrm>
              <a:off x="19902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6347;p78">
              <a:extLst>
                <a:ext uri="{FF2B5EF4-FFF2-40B4-BE49-F238E27FC236}">
                  <a16:creationId xmlns:a16="http://schemas.microsoft.com/office/drawing/2014/main" id="{382B512E-2F69-4F52-97CF-1036B6D92C68}"/>
                </a:ext>
              </a:extLst>
            </p:cNvPr>
            <p:cNvSpPr/>
            <p:nvPr/>
          </p:nvSpPr>
          <p:spPr>
            <a:xfrm>
              <a:off x="19902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6348;p78">
              <a:extLst>
                <a:ext uri="{FF2B5EF4-FFF2-40B4-BE49-F238E27FC236}">
                  <a16:creationId xmlns:a16="http://schemas.microsoft.com/office/drawing/2014/main" id="{53ECEC60-A7B4-4D4F-969C-DD9BED268B53}"/>
                </a:ext>
              </a:extLst>
            </p:cNvPr>
            <p:cNvSpPr/>
            <p:nvPr/>
          </p:nvSpPr>
          <p:spPr>
            <a:xfrm>
              <a:off x="19902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6349;p78">
              <a:extLst>
                <a:ext uri="{FF2B5EF4-FFF2-40B4-BE49-F238E27FC236}">
                  <a16:creationId xmlns:a16="http://schemas.microsoft.com/office/drawing/2014/main" id="{9A3DDE7E-CCDC-49A0-B607-4322D416D39F}"/>
                </a:ext>
              </a:extLst>
            </p:cNvPr>
            <p:cNvSpPr/>
            <p:nvPr/>
          </p:nvSpPr>
          <p:spPr>
            <a:xfrm>
              <a:off x="19902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6350;p78">
              <a:extLst>
                <a:ext uri="{FF2B5EF4-FFF2-40B4-BE49-F238E27FC236}">
                  <a16:creationId xmlns:a16="http://schemas.microsoft.com/office/drawing/2014/main" id="{1BCBEA20-DF68-4DEA-A9C9-6A2E12CFFF79}"/>
                </a:ext>
              </a:extLst>
            </p:cNvPr>
            <p:cNvSpPr/>
            <p:nvPr/>
          </p:nvSpPr>
          <p:spPr>
            <a:xfrm>
              <a:off x="19902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6351;p78">
              <a:extLst>
                <a:ext uri="{FF2B5EF4-FFF2-40B4-BE49-F238E27FC236}">
                  <a16:creationId xmlns:a16="http://schemas.microsoft.com/office/drawing/2014/main" id="{EAA9C7F2-31B8-498A-A397-1334F61F4C63}"/>
                </a:ext>
              </a:extLst>
            </p:cNvPr>
            <p:cNvSpPr/>
            <p:nvPr/>
          </p:nvSpPr>
          <p:spPr>
            <a:xfrm>
              <a:off x="1990200" y="1038125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6352;p78">
              <a:extLst>
                <a:ext uri="{FF2B5EF4-FFF2-40B4-BE49-F238E27FC236}">
                  <a16:creationId xmlns:a16="http://schemas.microsoft.com/office/drawing/2014/main" id="{F717E1C7-80D4-4F9A-B755-B7C8BC3D40F1}"/>
                </a:ext>
              </a:extLst>
            </p:cNvPr>
            <p:cNvSpPr/>
            <p:nvPr/>
          </p:nvSpPr>
          <p:spPr>
            <a:xfrm>
              <a:off x="1914000" y="3551925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6353;p78">
              <a:extLst>
                <a:ext uri="{FF2B5EF4-FFF2-40B4-BE49-F238E27FC236}">
                  <a16:creationId xmlns:a16="http://schemas.microsoft.com/office/drawing/2014/main" id="{BC84518C-5987-4640-98B5-8EDA9099382C}"/>
                </a:ext>
              </a:extLst>
            </p:cNvPr>
            <p:cNvSpPr/>
            <p:nvPr/>
          </p:nvSpPr>
          <p:spPr>
            <a:xfrm>
              <a:off x="191400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6354;p78">
              <a:extLst>
                <a:ext uri="{FF2B5EF4-FFF2-40B4-BE49-F238E27FC236}">
                  <a16:creationId xmlns:a16="http://schemas.microsoft.com/office/drawing/2014/main" id="{ABA0F2B4-B67E-44DF-B01D-988F8493BF30}"/>
                </a:ext>
              </a:extLst>
            </p:cNvPr>
            <p:cNvSpPr/>
            <p:nvPr/>
          </p:nvSpPr>
          <p:spPr>
            <a:xfrm>
              <a:off x="1914000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6355;p78">
              <a:extLst>
                <a:ext uri="{FF2B5EF4-FFF2-40B4-BE49-F238E27FC236}">
                  <a16:creationId xmlns:a16="http://schemas.microsoft.com/office/drawing/2014/main" id="{94F2FAA2-0553-40F3-A9CF-B5B42C129D09}"/>
                </a:ext>
              </a:extLst>
            </p:cNvPr>
            <p:cNvSpPr/>
            <p:nvPr/>
          </p:nvSpPr>
          <p:spPr>
            <a:xfrm>
              <a:off x="1914000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6356;p78">
              <a:extLst>
                <a:ext uri="{FF2B5EF4-FFF2-40B4-BE49-F238E27FC236}">
                  <a16:creationId xmlns:a16="http://schemas.microsoft.com/office/drawing/2014/main" id="{A4642CB8-AB72-4EE8-A575-9A11F023C173}"/>
                </a:ext>
              </a:extLst>
            </p:cNvPr>
            <p:cNvSpPr/>
            <p:nvPr/>
          </p:nvSpPr>
          <p:spPr>
            <a:xfrm>
              <a:off x="1914000" y="32470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6357;p78">
              <a:extLst>
                <a:ext uri="{FF2B5EF4-FFF2-40B4-BE49-F238E27FC236}">
                  <a16:creationId xmlns:a16="http://schemas.microsoft.com/office/drawing/2014/main" id="{01BE995A-363D-49D7-AE35-274C5E36978A}"/>
                </a:ext>
              </a:extLst>
            </p:cNvPr>
            <p:cNvSpPr/>
            <p:nvPr/>
          </p:nvSpPr>
          <p:spPr>
            <a:xfrm>
              <a:off x="1914000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6358;p78">
              <a:extLst>
                <a:ext uri="{FF2B5EF4-FFF2-40B4-BE49-F238E27FC236}">
                  <a16:creationId xmlns:a16="http://schemas.microsoft.com/office/drawing/2014/main" id="{AEA0CE42-62FA-4A36-B395-6992A136F33A}"/>
                </a:ext>
              </a:extLst>
            </p:cNvPr>
            <p:cNvSpPr/>
            <p:nvPr/>
          </p:nvSpPr>
          <p:spPr>
            <a:xfrm>
              <a:off x="19140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6359;p78">
              <a:extLst>
                <a:ext uri="{FF2B5EF4-FFF2-40B4-BE49-F238E27FC236}">
                  <a16:creationId xmlns:a16="http://schemas.microsoft.com/office/drawing/2014/main" id="{D18662FC-A9F8-482B-A6B7-9BCECFF0376C}"/>
                </a:ext>
              </a:extLst>
            </p:cNvPr>
            <p:cNvSpPr/>
            <p:nvPr/>
          </p:nvSpPr>
          <p:spPr>
            <a:xfrm>
              <a:off x="19140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6360;p78">
              <a:extLst>
                <a:ext uri="{FF2B5EF4-FFF2-40B4-BE49-F238E27FC236}">
                  <a16:creationId xmlns:a16="http://schemas.microsoft.com/office/drawing/2014/main" id="{0B36FF45-B204-44C2-BA38-C92FCBF565BE}"/>
                </a:ext>
              </a:extLst>
            </p:cNvPr>
            <p:cNvSpPr/>
            <p:nvPr/>
          </p:nvSpPr>
          <p:spPr>
            <a:xfrm>
              <a:off x="19140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6361;p78">
              <a:extLst>
                <a:ext uri="{FF2B5EF4-FFF2-40B4-BE49-F238E27FC236}">
                  <a16:creationId xmlns:a16="http://schemas.microsoft.com/office/drawing/2014/main" id="{2CCDF9F8-6852-4341-9C9A-DA66EEFD1376}"/>
                </a:ext>
              </a:extLst>
            </p:cNvPr>
            <p:cNvSpPr/>
            <p:nvPr/>
          </p:nvSpPr>
          <p:spPr>
            <a:xfrm>
              <a:off x="19140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6362;p78">
              <a:extLst>
                <a:ext uri="{FF2B5EF4-FFF2-40B4-BE49-F238E27FC236}">
                  <a16:creationId xmlns:a16="http://schemas.microsoft.com/office/drawing/2014/main" id="{A9D63862-F9D2-4029-B12F-B20CCF52D4B8}"/>
                </a:ext>
              </a:extLst>
            </p:cNvPr>
            <p:cNvSpPr/>
            <p:nvPr/>
          </p:nvSpPr>
          <p:spPr>
            <a:xfrm>
              <a:off x="19140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6363;p78">
              <a:extLst>
                <a:ext uri="{FF2B5EF4-FFF2-40B4-BE49-F238E27FC236}">
                  <a16:creationId xmlns:a16="http://schemas.microsoft.com/office/drawing/2014/main" id="{EE9CF188-20B1-4552-B740-C479AA437934}"/>
                </a:ext>
              </a:extLst>
            </p:cNvPr>
            <p:cNvSpPr/>
            <p:nvPr/>
          </p:nvSpPr>
          <p:spPr>
            <a:xfrm>
              <a:off x="19140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6364;p78">
              <a:extLst>
                <a:ext uri="{FF2B5EF4-FFF2-40B4-BE49-F238E27FC236}">
                  <a16:creationId xmlns:a16="http://schemas.microsoft.com/office/drawing/2014/main" id="{664BE6AE-FA43-4E15-92A7-7920B765DA5C}"/>
                </a:ext>
              </a:extLst>
            </p:cNvPr>
            <p:cNvSpPr/>
            <p:nvPr/>
          </p:nvSpPr>
          <p:spPr>
            <a:xfrm>
              <a:off x="19140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6365;p78">
              <a:extLst>
                <a:ext uri="{FF2B5EF4-FFF2-40B4-BE49-F238E27FC236}">
                  <a16:creationId xmlns:a16="http://schemas.microsoft.com/office/drawing/2014/main" id="{7B9DE6EC-4015-4A80-A6CB-D4D9F54F95B6}"/>
                </a:ext>
              </a:extLst>
            </p:cNvPr>
            <p:cNvSpPr/>
            <p:nvPr/>
          </p:nvSpPr>
          <p:spPr>
            <a:xfrm>
              <a:off x="19140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6366;p78">
              <a:extLst>
                <a:ext uri="{FF2B5EF4-FFF2-40B4-BE49-F238E27FC236}">
                  <a16:creationId xmlns:a16="http://schemas.microsoft.com/office/drawing/2014/main" id="{82F46C12-5797-49F4-AFC1-13496315AD0F}"/>
                </a:ext>
              </a:extLst>
            </p:cNvPr>
            <p:cNvSpPr/>
            <p:nvPr/>
          </p:nvSpPr>
          <p:spPr>
            <a:xfrm>
              <a:off x="1914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6367;p78">
              <a:extLst>
                <a:ext uri="{FF2B5EF4-FFF2-40B4-BE49-F238E27FC236}">
                  <a16:creationId xmlns:a16="http://schemas.microsoft.com/office/drawing/2014/main" id="{C3AFC6CC-D36F-45AF-8BEB-BFC130E8A7C5}"/>
                </a:ext>
              </a:extLst>
            </p:cNvPr>
            <p:cNvSpPr/>
            <p:nvPr/>
          </p:nvSpPr>
          <p:spPr>
            <a:xfrm>
              <a:off x="1914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6368;p78">
              <a:extLst>
                <a:ext uri="{FF2B5EF4-FFF2-40B4-BE49-F238E27FC236}">
                  <a16:creationId xmlns:a16="http://schemas.microsoft.com/office/drawing/2014/main" id="{B8DA023A-BE00-4B61-BBB8-2ED796C91B12}"/>
                </a:ext>
              </a:extLst>
            </p:cNvPr>
            <p:cNvSpPr/>
            <p:nvPr/>
          </p:nvSpPr>
          <p:spPr>
            <a:xfrm>
              <a:off x="19140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6369;p78">
              <a:extLst>
                <a:ext uri="{FF2B5EF4-FFF2-40B4-BE49-F238E27FC236}">
                  <a16:creationId xmlns:a16="http://schemas.microsoft.com/office/drawing/2014/main" id="{5BE50E60-BD43-4760-A7DE-3ED4233D75A5}"/>
                </a:ext>
              </a:extLst>
            </p:cNvPr>
            <p:cNvSpPr/>
            <p:nvPr/>
          </p:nvSpPr>
          <p:spPr>
            <a:xfrm>
              <a:off x="191400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6370;p78">
              <a:extLst>
                <a:ext uri="{FF2B5EF4-FFF2-40B4-BE49-F238E27FC236}">
                  <a16:creationId xmlns:a16="http://schemas.microsoft.com/office/drawing/2014/main" id="{AA37320B-DA42-4861-9CF7-FAAC573EC4A1}"/>
                </a:ext>
              </a:extLst>
            </p:cNvPr>
            <p:cNvSpPr/>
            <p:nvPr/>
          </p:nvSpPr>
          <p:spPr>
            <a:xfrm>
              <a:off x="1837775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6371;p78">
              <a:extLst>
                <a:ext uri="{FF2B5EF4-FFF2-40B4-BE49-F238E27FC236}">
                  <a16:creationId xmlns:a16="http://schemas.microsoft.com/office/drawing/2014/main" id="{65B9092E-EE80-45FB-B016-4D33F82F1609}"/>
                </a:ext>
              </a:extLst>
            </p:cNvPr>
            <p:cNvSpPr/>
            <p:nvPr/>
          </p:nvSpPr>
          <p:spPr>
            <a:xfrm>
              <a:off x="183777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6372;p78">
              <a:extLst>
                <a:ext uri="{FF2B5EF4-FFF2-40B4-BE49-F238E27FC236}">
                  <a16:creationId xmlns:a16="http://schemas.microsoft.com/office/drawing/2014/main" id="{269ADFF0-D874-41C8-A963-63E98CF39E71}"/>
                </a:ext>
              </a:extLst>
            </p:cNvPr>
            <p:cNvSpPr/>
            <p:nvPr/>
          </p:nvSpPr>
          <p:spPr>
            <a:xfrm>
              <a:off x="18377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6373;p78">
              <a:extLst>
                <a:ext uri="{FF2B5EF4-FFF2-40B4-BE49-F238E27FC236}">
                  <a16:creationId xmlns:a16="http://schemas.microsoft.com/office/drawing/2014/main" id="{FF1E9E54-7857-491D-A72F-DC44627F5A43}"/>
                </a:ext>
              </a:extLst>
            </p:cNvPr>
            <p:cNvSpPr/>
            <p:nvPr/>
          </p:nvSpPr>
          <p:spPr>
            <a:xfrm>
              <a:off x="18377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6374;p78">
              <a:extLst>
                <a:ext uri="{FF2B5EF4-FFF2-40B4-BE49-F238E27FC236}">
                  <a16:creationId xmlns:a16="http://schemas.microsoft.com/office/drawing/2014/main" id="{34FAFE1E-F392-4D4B-BEA7-BA65F13C3DAF}"/>
                </a:ext>
              </a:extLst>
            </p:cNvPr>
            <p:cNvSpPr/>
            <p:nvPr/>
          </p:nvSpPr>
          <p:spPr>
            <a:xfrm>
              <a:off x="18377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6375;p78">
              <a:extLst>
                <a:ext uri="{FF2B5EF4-FFF2-40B4-BE49-F238E27FC236}">
                  <a16:creationId xmlns:a16="http://schemas.microsoft.com/office/drawing/2014/main" id="{4822E95C-EE4F-4B85-8271-D40B58FE9CE3}"/>
                </a:ext>
              </a:extLst>
            </p:cNvPr>
            <p:cNvSpPr/>
            <p:nvPr/>
          </p:nvSpPr>
          <p:spPr>
            <a:xfrm>
              <a:off x="18377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6376;p78">
              <a:extLst>
                <a:ext uri="{FF2B5EF4-FFF2-40B4-BE49-F238E27FC236}">
                  <a16:creationId xmlns:a16="http://schemas.microsoft.com/office/drawing/2014/main" id="{A732E809-F26D-43CD-A547-187E12076D7A}"/>
                </a:ext>
              </a:extLst>
            </p:cNvPr>
            <p:cNvSpPr/>
            <p:nvPr/>
          </p:nvSpPr>
          <p:spPr>
            <a:xfrm>
              <a:off x="18377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6377;p78">
              <a:extLst>
                <a:ext uri="{FF2B5EF4-FFF2-40B4-BE49-F238E27FC236}">
                  <a16:creationId xmlns:a16="http://schemas.microsoft.com/office/drawing/2014/main" id="{960D5B0A-EB3A-42DD-B039-EDCA0DE50FB3}"/>
                </a:ext>
              </a:extLst>
            </p:cNvPr>
            <p:cNvSpPr/>
            <p:nvPr/>
          </p:nvSpPr>
          <p:spPr>
            <a:xfrm>
              <a:off x="18377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6378;p78">
              <a:extLst>
                <a:ext uri="{FF2B5EF4-FFF2-40B4-BE49-F238E27FC236}">
                  <a16:creationId xmlns:a16="http://schemas.microsoft.com/office/drawing/2014/main" id="{877D6643-ED1A-4FB1-8BF7-B26E9360E765}"/>
                </a:ext>
              </a:extLst>
            </p:cNvPr>
            <p:cNvSpPr/>
            <p:nvPr/>
          </p:nvSpPr>
          <p:spPr>
            <a:xfrm>
              <a:off x="18377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6379;p78">
              <a:extLst>
                <a:ext uri="{FF2B5EF4-FFF2-40B4-BE49-F238E27FC236}">
                  <a16:creationId xmlns:a16="http://schemas.microsoft.com/office/drawing/2014/main" id="{9A547C03-A7BC-4811-8811-DB54B8406B73}"/>
                </a:ext>
              </a:extLst>
            </p:cNvPr>
            <p:cNvSpPr/>
            <p:nvPr/>
          </p:nvSpPr>
          <p:spPr>
            <a:xfrm>
              <a:off x="18377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6380;p78">
              <a:extLst>
                <a:ext uri="{FF2B5EF4-FFF2-40B4-BE49-F238E27FC236}">
                  <a16:creationId xmlns:a16="http://schemas.microsoft.com/office/drawing/2014/main" id="{728446CD-A4AD-453B-A861-A53892482398}"/>
                </a:ext>
              </a:extLst>
            </p:cNvPr>
            <p:cNvSpPr/>
            <p:nvPr/>
          </p:nvSpPr>
          <p:spPr>
            <a:xfrm>
              <a:off x="18377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6381;p78">
              <a:extLst>
                <a:ext uri="{FF2B5EF4-FFF2-40B4-BE49-F238E27FC236}">
                  <a16:creationId xmlns:a16="http://schemas.microsoft.com/office/drawing/2014/main" id="{D6878441-C3B8-4580-B40C-8E1A07BA9F65}"/>
                </a:ext>
              </a:extLst>
            </p:cNvPr>
            <p:cNvSpPr/>
            <p:nvPr/>
          </p:nvSpPr>
          <p:spPr>
            <a:xfrm>
              <a:off x="18377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6382;p78">
              <a:extLst>
                <a:ext uri="{FF2B5EF4-FFF2-40B4-BE49-F238E27FC236}">
                  <a16:creationId xmlns:a16="http://schemas.microsoft.com/office/drawing/2014/main" id="{00F9BE37-6BF6-498A-BA3D-D5A6D4CA3442}"/>
                </a:ext>
              </a:extLst>
            </p:cNvPr>
            <p:cNvSpPr/>
            <p:nvPr/>
          </p:nvSpPr>
          <p:spPr>
            <a:xfrm>
              <a:off x="18377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6383;p78">
              <a:extLst>
                <a:ext uri="{FF2B5EF4-FFF2-40B4-BE49-F238E27FC236}">
                  <a16:creationId xmlns:a16="http://schemas.microsoft.com/office/drawing/2014/main" id="{D6491316-8D5D-4664-A51D-78394EC59596}"/>
                </a:ext>
              </a:extLst>
            </p:cNvPr>
            <p:cNvSpPr/>
            <p:nvPr/>
          </p:nvSpPr>
          <p:spPr>
            <a:xfrm>
              <a:off x="18377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6384;p78">
              <a:extLst>
                <a:ext uri="{FF2B5EF4-FFF2-40B4-BE49-F238E27FC236}">
                  <a16:creationId xmlns:a16="http://schemas.microsoft.com/office/drawing/2014/main" id="{5E3D6007-238D-4F80-B0CB-C68C08D17F8E}"/>
                </a:ext>
              </a:extLst>
            </p:cNvPr>
            <p:cNvSpPr/>
            <p:nvPr/>
          </p:nvSpPr>
          <p:spPr>
            <a:xfrm>
              <a:off x="18377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6385;p78">
              <a:extLst>
                <a:ext uri="{FF2B5EF4-FFF2-40B4-BE49-F238E27FC236}">
                  <a16:creationId xmlns:a16="http://schemas.microsoft.com/office/drawing/2014/main" id="{82E630B6-8206-4F8B-AF1B-25FB1B7E76D9}"/>
                </a:ext>
              </a:extLst>
            </p:cNvPr>
            <p:cNvSpPr/>
            <p:nvPr/>
          </p:nvSpPr>
          <p:spPr>
            <a:xfrm>
              <a:off x="18377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6386;p78">
              <a:extLst>
                <a:ext uri="{FF2B5EF4-FFF2-40B4-BE49-F238E27FC236}">
                  <a16:creationId xmlns:a16="http://schemas.microsoft.com/office/drawing/2014/main" id="{94EC9651-0E20-4B8E-9A7A-D89432EA958A}"/>
                </a:ext>
              </a:extLst>
            </p:cNvPr>
            <p:cNvSpPr/>
            <p:nvPr/>
          </p:nvSpPr>
          <p:spPr>
            <a:xfrm>
              <a:off x="18377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6387;p78">
              <a:extLst>
                <a:ext uri="{FF2B5EF4-FFF2-40B4-BE49-F238E27FC236}">
                  <a16:creationId xmlns:a16="http://schemas.microsoft.com/office/drawing/2014/main" id="{1DF22037-9593-4B49-90A0-AD7C386A4219}"/>
                </a:ext>
              </a:extLst>
            </p:cNvPr>
            <p:cNvSpPr/>
            <p:nvPr/>
          </p:nvSpPr>
          <p:spPr>
            <a:xfrm>
              <a:off x="1837775" y="11143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6388;p78">
              <a:extLst>
                <a:ext uri="{FF2B5EF4-FFF2-40B4-BE49-F238E27FC236}">
                  <a16:creationId xmlns:a16="http://schemas.microsoft.com/office/drawing/2014/main" id="{DBC6871D-D13B-4F2C-A7DF-101415861B43}"/>
                </a:ext>
              </a:extLst>
            </p:cNvPr>
            <p:cNvSpPr/>
            <p:nvPr/>
          </p:nvSpPr>
          <p:spPr>
            <a:xfrm>
              <a:off x="1761775" y="317107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6389;p78">
              <a:extLst>
                <a:ext uri="{FF2B5EF4-FFF2-40B4-BE49-F238E27FC236}">
                  <a16:creationId xmlns:a16="http://schemas.microsoft.com/office/drawing/2014/main" id="{E5A746EF-5807-4397-8638-22168DAD03BF}"/>
                </a:ext>
              </a:extLst>
            </p:cNvPr>
            <p:cNvSpPr/>
            <p:nvPr/>
          </p:nvSpPr>
          <p:spPr>
            <a:xfrm>
              <a:off x="17617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6390;p78">
              <a:extLst>
                <a:ext uri="{FF2B5EF4-FFF2-40B4-BE49-F238E27FC236}">
                  <a16:creationId xmlns:a16="http://schemas.microsoft.com/office/drawing/2014/main" id="{FFDE180D-6C52-4201-82D9-A090FB06B50A}"/>
                </a:ext>
              </a:extLst>
            </p:cNvPr>
            <p:cNvSpPr/>
            <p:nvPr/>
          </p:nvSpPr>
          <p:spPr>
            <a:xfrm>
              <a:off x="176177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6391;p78">
              <a:extLst>
                <a:ext uri="{FF2B5EF4-FFF2-40B4-BE49-F238E27FC236}">
                  <a16:creationId xmlns:a16="http://schemas.microsoft.com/office/drawing/2014/main" id="{8EDFD59B-EB3B-41FF-BC4D-8A610657ECB1}"/>
                </a:ext>
              </a:extLst>
            </p:cNvPr>
            <p:cNvSpPr/>
            <p:nvPr/>
          </p:nvSpPr>
          <p:spPr>
            <a:xfrm>
              <a:off x="17617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6392;p78">
              <a:extLst>
                <a:ext uri="{FF2B5EF4-FFF2-40B4-BE49-F238E27FC236}">
                  <a16:creationId xmlns:a16="http://schemas.microsoft.com/office/drawing/2014/main" id="{EFE77E24-87CC-41CC-969F-14DBF5872B4B}"/>
                </a:ext>
              </a:extLst>
            </p:cNvPr>
            <p:cNvSpPr/>
            <p:nvPr/>
          </p:nvSpPr>
          <p:spPr>
            <a:xfrm>
              <a:off x="17617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6393;p78">
              <a:extLst>
                <a:ext uri="{FF2B5EF4-FFF2-40B4-BE49-F238E27FC236}">
                  <a16:creationId xmlns:a16="http://schemas.microsoft.com/office/drawing/2014/main" id="{72AD3E03-A73C-4AE8-ADBA-EB5B407D6F8B}"/>
                </a:ext>
              </a:extLst>
            </p:cNvPr>
            <p:cNvSpPr/>
            <p:nvPr/>
          </p:nvSpPr>
          <p:spPr>
            <a:xfrm>
              <a:off x="17617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6394;p78">
              <a:extLst>
                <a:ext uri="{FF2B5EF4-FFF2-40B4-BE49-F238E27FC236}">
                  <a16:creationId xmlns:a16="http://schemas.microsoft.com/office/drawing/2014/main" id="{F0BE98A3-55BB-4A2D-9AA8-2C0028AAEA8C}"/>
                </a:ext>
              </a:extLst>
            </p:cNvPr>
            <p:cNvSpPr/>
            <p:nvPr/>
          </p:nvSpPr>
          <p:spPr>
            <a:xfrm>
              <a:off x="17617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6395;p78">
              <a:extLst>
                <a:ext uri="{FF2B5EF4-FFF2-40B4-BE49-F238E27FC236}">
                  <a16:creationId xmlns:a16="http://schemas.microsoft.com/office/drawing/2014/main" id="{6B2A63AB-D484-423A-BFD2-A86BEE908897}"/>
                </a:ext>
              </a:extLst>
            </p:cNvPr>
            <p:cNvSpPr/>
            <p:nvPr/>
          </p:nvSpPr>
          <p:spPr>
            <a:xfrm>
              <a:off x="17617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6396;p78">
              <a:extLst>
                <a:ext uri="{FF2B5EF4-FFF2-40B4-BE49-F238E27FC236}">
                  <a16:creationId xmlns:a16="http://schemas.microsoft.com/office/drawing/2014/main" id="{D8030DF4-3743-4D79-A5A4-0EC2B92B8F52}"/>
                </a:ext>
              </a:extLst>
            </p:cNvPr>
            <p:cNvSpPr/>
            <p:nvPr/>
          </p:nvSpPr>
          <p:spPr>
            <a:xfrm>
              <a:off x="17617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6397;p78">
              <a:extLst>
                <a:ext uri="{FF2B5EF4-FFF2-40B4-BE49-F238E27FC236}">
                  <a16:creationId xmlns:a16="http://schemas.microsoft.com/office/drawing/2014/main" id="{9FD38F8E-5709-4AEB-933A-36FCB9AF88B3}"/>
                </a:ext>
              </a:extLst>
            </p:cNvPr>
            <p:cNvSpPr/>
            <p:nvPr/>
          </p:nvSpPr>
          <p:spPr>
            <a:xfrm>
              <a:off x="17617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6398;p78">
              <a:extLst>
                <a:ext uri="{FF2B5EF4-FFF2-40B4-BE49-F238E27FC236}">
                  <a16:creationId xmlns:a16="http://schemas.microsoft.com/office/drawing/2014/main" id="{A2660DED-B576-4674-A599-0FC78C42689D}"/>
                </a:ext>
              </a:extLst>
            </p:cNvPr>
            <p:cNvSpPr/>
            <p:nvPr/>
          </p:nvSpPr>
          <p:spPr>
            <a:xfrm>
              <a:off x="17617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6399;p78">
              <a:extLst>
                <a:ext uri="{FF2B5EF4-FFF2-40B4-BE49-F238E27FC236}">
                  <a16:creationId xmlns:a16="http://schemas.microsoft.com/office/drawing/2014/main" id="{B45DB513-F2BF-4F1A-9FBA-616FEC9D4BA8}"/>
                </a:ext>
              </a:extLst>
            </p:cNvPr>
            <p:cNvSpPr/>
            <p:nvPr/>
          </p:nvSpPr>
          <p:spPr>
            <a:xfrm>
              <a:off x="17617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6400;p78">
              <a:extLst>
                <a:ext uri="{FF2B5EF4-FFF2-40B4-BE49-F238E27FC236}">
                  <a16:creationId xmlns:a16="http://schemas.microsoft.com/office/drawing/2014/main" id="{4864CD8B-0127-4A7E-A67B-598A770C22B3}"/>
                </a:ext>
              </a:extLst>
            </p:cNvPr>
            <p:cNvSpPr/>
            <p:nvPr/>
          </p:nvSpPr>
          <p:spPr>
            <a:xfrm>
              <a:off x="17617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6401;p78">
              <a:extLst>
                <a:ext uri="{FF2B5EF4-FFF2-40B4-BE49-F238E27FC236}">
                  <a16:creationId xmlns:a16="http://schemas.microsoft.com/office/drawing/2014/main" id="{3E8EE70A-6B6D-4AD7-B053-AC6A398C2F78}"/>
                </a:ext>
              </a:extLst>
            </p:cNvPr>
            <p:cNvSpPr/>
            <p:nvPr/>
          </p:nvSpPr>
          <p:spPr>
            <a:xfrm>
              <a:off x="17617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6402;p78">
              <a:extLst>
                <a:ext uri="{FF2B5EF4-FFF2-40B4-BE49-F238E27FC236}">
                  <a16:creationId xmlns:a16="http://schemas.microsoft.com/office/drawing/2014/main" id="{CCD44796-2F16-41AD-9369-1E79C4533BCE}"/>
                </a:ext>
              </a:extLst>
            </p:cNvPr>
            <p:cNvSpPr/>
            <p:nvPr/>
          </p:nvSpPr>
          <p:spPr>
            <a:xfrm>
              <a:off x="1761775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6403;p78">
              <a:extLst>
                <a:ext uri="{FF2B5EF4-FFF2-40B4-BE49-F238E27FC236}">
                  <a16:creationId xmlns:a16="http://schemas.microsoft.com/office/drawing/2014/main" id="{89585440-A108-4BDB-AB53-BBAAC558046F}"/>
                </a:ext>
              </a:extLst>
            </p:cNvPr>
            <p:cNvSpPr/>
            <p:nvPr/>
          </p:nvSpPr>
          <p:spPr>
            <a:xfrm>
              <a:off x="1761775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6404;p78">
              <a:extLst>
                <a:ext uri="{FF2B5EF4-FFF2-40B4-BE49-F238E27FC236}">
                  <a16:creationId xmlns:a16="http://schemas.microsoft.com/office/drawing/2014/main" id="{DB6AC9F0-BA1A-49BE-95DD-6450BA06A77C}"/>
                </a:ext>
              </a:extLst>
            </p:cNvPr>
            <p:cNvSpPr/>
            <p:nvPr/>
          </p:nvSpPr>
          <p:spPr>
            <a:xfrm>
              <a:off x="16855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6405;p78">
              <a:extLst>
                <a:ext uri="{FF2B5EF4-FFF2-40B4-BE49-F238E27FC236}">
                  <a16:creationId xmlns:a16="http://schemas.microsoft.com/office/drawing/2014/main" id="{8AE72CC1-48EF-498A-BED0-0D70730024F5}"/>
                </a:ext>
              </a:extLst>
            </p:cNvPr>
            <p:cNvSpPr/>
            <p:nvPr/>
          </p:nvSpPr>
          <p:spPr>
            <a:xfrm>
              <a:off x="16855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6406;p78">
              <a:extLst>
                <a:ext uri="{FF2B5EF4-FFF2-40B4-BE49-F238E27FC236}">
                  <a16:creationId xmlns:a16="http://schemas.microsoft.com/office/drawing/2014/main" id="{5D6FDC67-44A2-44D5-8DF8-53289E89DCD9}"/>
                </a:ext>
              </a:extLst>
            </p:cNvPr>
            <p:cNvSpPr/>
            <p:nvPr/>
          </p:nvSpPr>
          <p:spPr>
            <a:xfrm>
              <a:off x="16855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6407;p78">
              <a:extLst>
                <a:ext uri="{FF2B5EF4-FFF2-40B4-BE49-F238E27FC236}">
                  <a16:creationId xmlns:a16="http://schemas.microsoft.com/office/drawing/2014/main" id="{E2464A80-3FB7-4E61-9E05-D862A0BD8B0B}"/>
                </a:ext>
              </a:extLst>
            </p:cNvPr>
            <p:cNvSpPr/>
            <p:nvPr/>
          </p:nvSpPr>
          <p:spPr>
            <a:xfrm>
              <a:off x="1685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6408;p78">
              <a:extLst>
                <a:ext uri="{FF2B5EF4-FFF2-40B4-BE49-F238E27FC236}">
                  <a16:creationId xmlns:a16="http://schemas.microsoft.com/office/drawing/2014/main" id="{253E8657-8A0B-4096-B372-710EB186BA24}"/>
                </a:ext>
              </a:extLst>
            </p:cNvPr>
            <p:cNvSpPr/>
            <p:nvPr/>
          </p:nvSpPr>
          <p:spPr>
            <a:xfrm>
              <a:off x="16855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6409;p78">
              <a:extLst>
                <a:ext uri="{FF2B5EF4-FFF2-40B4-BE49-F238E27FC236}">
                  <a16:creationId xmlns:a16="http://schemas.microsoft.com/office/drawing/2014/main" id="{ACFF40DF-580D-4BB0-99BE-12A2CA8C7AE0}"/>
                </a:ext>
              </a:extLst>
            </p:cNvPr>
            <p:cNvSpPr/>
            <p:nvPr/>
          </p:nvSpPr>
          <p:spPr>
            <a:xfrm>
              <a:off x="1685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6410;p78">
              <a:extLst>
                <a:ext uri="{FF2B5EF4-FFF2-40B4-BE49-F238E27FC236}">
                  <a16:creationId xmlns:a16="http://schemas.microsoft.com/office/drawing/2014/main" id="{3FE41E1D-E999-4F68-AC8F-EC45044B9067}"/>
                </a:ext>
              </a:extLst>
            </p:cNvPr>
            <p:cNvSpPr/>
            <p:nvPr/>
          </p:nvSpPr>
          <p:spPr>
            <a:xfrm>
              <a:off x="16855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6411;p78">
              <a:extLst>
                <a:ext uri="{FF2B5EF4-FFF2-40B4-BE49-F238E27FC236}">
                  <a16:creationId xmlns:a16="http://schemas.microsoft.com/office/drawing/2014/main" id="{57943AA4-985E-4AAD-91A9-293B54AE5ADF}"/>
                </a:ext>
              </a:extLst>
            </p:cNvPr>
            <p:cNvSpPr/>
            <p:nvPr/>
          </p:nvSpPr>
          <p:spPr>
            <a:xfrm>
              <a:off x="168555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6412;p78">
              <a:extLst>
                <a:ext uri="{FF2B5EF4-FFF2-40B4-BE49-F238E27FC236}">
                  <a16:creationId xmlns:a16="http://schemas.microsoft.com/office/drawing/2014/main" id="{17686C6B-0ED9-4A25-A4E2-22CE055205F3}"/>
                </a:ext>
              </a:extLst>
            </p:cNvPr>
            <p:cNvSpPr/>
            <p:nvPr/>
          </p:nvSpPr>
          <p:spPr>
            <a:xfrm>
              <a:off x="1685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6413;p78">
              <a:extLst>
                <a:ext uri="{FF2B5EF4-FFF2-40B4-BE49-F238E27FC236}">
                  <a16:creationId xmlns:a16="http://schemas.microsoft.com/office/drawing/2014/main" id="{BDF79CC0-8751-46DD-9279-B4CBCBAD3394}"/>
                </a:ext>
              </a:extLst>
            </p:cNvPr>
            <p:cNvSpPr/>
            <p:nvPr/>
          </p:nvSpPr>
          <p:spPr>
            <a:xfrm>
              <a:off x="1685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6414;p78">
              <a:extLst>
                <a:ext uri="{FF2B5EF4-FFF2-40B4-BE49-F238E27FC236}">
                  <a16:creationId xmlns:a16="http://schemas.microsoft.com/office/drawing/2014/main" id="{6726E40C-6E83-4EF9-8B78-2188BBEB1D15}"/>
                </a:ext>
              </a:extLst>
            </p:cNvPr>
            <p:cNvSpPr/>
            <p:nvPr/>
          </p:nvSpPr>
          <p:spPr>
            <a:xfrm>
              <a:off x="16855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6415;p78">
              <a:extLst>
                <a:ext uri="{FF2B5EF4-FFF2-40B4-BE49-F238E27FC236}">
                  <a16:creationId xmlns:a16="http://schemas.microsoft.com/office/drawing/2014/main" id="{67253617-9F5B-415B-ABE4-E7492F085F19}"/>
                </a:ext>
              </a:extLst>
            </p:cNvPr>
            <p:cNvSpPr/>
            <p:nvPr/>
          </p:nvSpPr>
          <p:spPr>
            <a:xfrm>
              <a:off x="1685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6416;p78">
              <a:extLst>
                <a:ext uri="{FF2B5EF4-FFF2-40B4-BE49-F238E27FC236}">
                  <a16:creationId xmlns:a16="http://schemas.microsoft.com/office/drawing/2014/main" id="{D621FB7B-45CE-4581-BA38-BA3832503495}"/>
                </a:ext>
              </a:extLst>
            </p:cNvPr>
            <p:cNvSpPr/>
            <p:nvPr/>
          </p:nvSpPr>
          <p:spPr>
            <a:xfrm>
              <a:off x="16855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6417;p78">
              <a:extLst>
                <a:ext uri="{FF2B5EF4-FFF2-40B4-BE49-F238E27FC236}">
                  <a16:creationId xmlns:a16="http://schemas.microsoft.com/office/drawing/2014/main" id="{5585A81B-A23A-4227-A3DA-7CA6D4EAC993}"/>
                </a:ext>
              </a:extLst>
            </p:cNvPr>
            <p:cNvSpPr/>
            <p:nvPr/>
          </p:nvSpPr>
          <p:spPr>
            <a:xfrm>
              <a:off x="1685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6418;p78">
              <a:extLst>
                <a:ext uri="{FF2B5EF4-FFF2-40B4-BE49-F238E27FC236}">
                  <a16:creationId xmlns:a16="http://schemas.microsoft.com/office/drawing/2014/main" id="{D4F2488C-3D24-480E-BF48-6847E28E4C3B}"/>
                </a:ext>
              </a:extLst>
            </p:cNvPr>
            <p:cNvSpPr/>
            <p:nvPr/>
          </p:nvSpPr>
          <p:spPr>
            <a:xfrm>
              <a:off x="16855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6419;p78">
              <a:extLst>
                <a:ext uri="{FF2B5EF4-FFF2-40B4-BE49-F238E27FC236}">
                  <a16:creationId xmlns:a16="http://schemas.microsoft.com/office/drawing/2014/main" id="{45E01B94-E5ED-4F2A-B645-002628F1E1BC}"/>
                </a:ext>
              </a:extLst>
            </p:cNvPr>
            <p:cNvSpPr/>
            <p:nvPr/>
          </p:nvSpPr>
          <p:spPr>
            <a:xfrm>
              <a:off x="1685550" y="11143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6420;p78">
              <a:extLst>
                <a:ext uri="{FF2B5EF4-FFF2-40B4-BE49-F238E27FC236}">
                  <a16:creationId xmlns:a16="http://schemas.microsoft.com/office/drawing/2014/main" id="{7948A29E-AC1E-4379-BB29-97ED5CC1228C}"/>
                </a:ext>
              </a:extLst>
            </p:cNvPr>
            <p:cNvSpPr/>
            <p:nvPr/>
          </p:nvSpPr>
          <p:spPr>
            <a:xfrm>
              <a:off x="16093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6421;p78">
              <a:extLst>
                <a:ext uri="{FF2B5EF4-FFF2-40B4-BE49-F238E27FC236}">
                  <a16:creationId xmlns:a16="http://schemas.microsoft.com/office/drawing/2014/main" id="{F4039BBC-62EB-4367-8A01-C282C99921A8}"/>
                </a:ext>
              </a:extLst>
            </p:cNvPr>
            <p:cNvSpPr/>
            <p:nvPr/>
          </p:nvSpPr>
          <p:spPr>
            <a:xfrm>
              <a:off x="16093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6422;p78">
              <a:extLst>
                <a:ext uri="{FF2B5EF4-FFF2-40B4-BE49-F238E27FC236}">
                  <a16:creationId xmlns:a16="http://schemas.microsoft.com/office/drawing/2014/main" id="{A1BEADC0-9A0F-4546-8EA6-1C58CD8E15F0}"/>
                </a:ext>
              </a:extLst>
            </p:cNvPr>
            <p:cNvSpPr/>
            <p:nvPr/>
          </p:nvSpPr>
          <p:spPr>
            <a:xfrm>
              <a:off x="16093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6423;p78">
              <a:extLst>
                <a:ext uri="{FF2B5EF4-FFF2-40B4-BE49-F238E27FC236}">
                  <a16:creationId xmlns:a16="http://schemas.microsoft.com/office/drawing/2014/main" id="{B5948880-C97A-42D2-8363-024E18DE18E6}"/>
                </a:ext>
              </a:extLst>
            </p:cNvPr>
            <p:cNvSpPr/>
            <p:nvPr/>
          </p:nvSpPr>
          <p:spPr>
            <a:xfrm>
              <a:off x="16093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6424;p78">
              <a:extLst>
                <a:ext uri="{FF2B5EF4-FFF2-40B4-BE49-F238E27FC236}">
                  <a16:creationId xmlns:a16="http://schemas.microsoft.com/office/drawing/2014/main" id="{D102A2E6-5330-473D-98A5-E9FCC1B21543}"/>
                </a:ext>
              </a:extLst>
            </p:cNvPr>
            <p:cNvSpPr/>
            <p:nvPr/>
          </p:nvSpPr>
          <p:spPr>
            <a:xfrm>
              <a:off x="16093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6425;p78">
              <a:extLst>
                <a:ext uri="{FF2B5EF4-FFF2-40B4-BE49-F238E27FC236}">
                  <a16:creationId xmlns:a16="http://schemas.microsoft.com/office/drawing/2014/main" id="{8B93DD3A-C78D-4675-A1C6-11877DCB9C1B}"/>
                </a:ext>
              </a:extLst>
            </p:cNvPr>
            <p:cNvSpPr/>
            <p:nvPr/>
          </p:nvSpPr>
          <p:spPr>
            <a:xfrm>
              <a:off x="16093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6426;p78">
              <a:extLst>
                <a:ext uri="{FF2B5EF4-FFF2-40B4-BE49-F238E27FC236}">
                  <a16:creationId xmlns:a16="http://schemas.microsoft.com/office/drawing/2014/main" id="{3AA37569-38A3-44BF-A00E-3FDF51A4C62F}"/>
                </a:ext>
              </a:extLst>
            </p:cNvPr>
            <p:cNvSpPr/>
            <p:nvPr/>
          </p:nvSpPr>
          <p:spPr>
            <a:xfrm>
              <a:off x="16093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6427;p78">
              <a:extLst>
                <a:ext uri="{FF2B5EF4-FFF2-40B4-BE49-F238E27FC236}">
                  <a16:creationId xmlns:a16="http://schemas.microsoft.com/office/drawing/2014/main" id="{2E1AE530-9791-43DE-A6AA-43BEA14865E3}"/>
                </a:ext>
              </a:extLst>
            </p:cNvPr>
            <p:cNvSpPr/>
            <p:nvPr/>
          </p:nvSpPr>
          <p:spPr>
            <a:xfrm>
              <a:off x="16093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6428;p78">
              <a:extLst>
                <a:ext uri="{FF2B5EF4-FFF2-40B4-BE49-F238E27FC236}">
                  <a16:creationId xmlns:a16="http://schemas.microsoft.com/office/drawing/2014/main" id="{5E0B3FB3-45B2-4297-BAF6-C0330623927B}"/>
                </a:ext>
              </a:extLst>
            </p:cNvPr>
            <p:cNvSpPr/>
            <p:nvPr/>
          </p:nvSpPr>
          <p:spPr>
            <a:xfrm>
              <a:off x="16093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6429;p78">
              <a:extLst>
                <a:ext uri="{FF2B5EF4-FFF2-40B4-BE49-F238E27FC236}">
                  <a16:creationId xmlns:a16="http://schemas.microsoft.com/office/drawing/2014/main" id="{352E1EE3-3CB5-4FBD-99AC-55BBB713D604}"/>
                </a:ext>
              </a:extLst>
            </p:cNvPr>
            <p:cNvSpPr/>
            <p:nvPr/>
          </p:nvSpPr>
          <p:spPr>
            <a:xfrm>
              <a:off x="16093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6430;p78">
              <a:extLst>
                <a:ext uri="{FF2B5EF4-FFF2-40B4-BE49-F238E27FC236}">
                  <a16:creationId xmlns:a16="http://schemas.microsoft.com/office/drawing/2014/main" id="{DE87399E-AA6A-4E1E-A278-EA2784ED29E4}"/>
                </a:ext>
              </a:extLst>
            </p:cNvPr>
            <p:cNvSpPr/>
            <p:nvPr/>
          </p:nvSpPr>
          <p:spPr>
            <a:xfrm>
              <a:off x="16093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6431;p78">
              <a:extLst>
                <a:ext uri="{FF2B5EF4-FFF2-40B4-BE49-F238E27FC236}">
                  <a16:creationId xmlns:a16="http://schemas.microsoft.com/office/drawing/2014/main" id="{700C884A-F586-48CA-9388-2C99A8B5D2F2}"/>
                </a:ext>
              </a:extLst>
            </p:cNvPr>
            <p:cNvSpPr/>
            <p:nvPr/>
          </p:nvSpPr>
          <p:spPr>
            <a:xfrm>
              <a:off x="16093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6432;p78">
              <a:extLst>
                <a:ext uri="{FF2B5EF4-FFF2-40B4-BE49-F238E27FC236}">
                  <a16:creationId xmlns:a16="http://schemas.microsoft.com/office/drawing/2014/main" id="{93ED8520-6939-4F6B-9752-3681007142D0}"/>
                </a:ext>
              </a:extLst>
            </p:cNvPr>
            <p:cNvSpPr/>
            <p:nvPr/>
          </p:nvSpPr>
          <p:spPr>
            <a:xfrm>
              <a:off x="16093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6433;p78">
              <a:extLst>
                <a:ext uri="{FF2B5EF4-FFF2-40B4-BE49-F238E27FC236}">
                  <a16:creationId xmlns:a16="http://schemas.microsoft.com/office/drawing/2014/main" id="{80B28A00-E1D0-425B-AA60-0D857B1FCC06}"/>
                </a:ext>
              </a:extLst>
            </p:cNvPr>
            <p:cNvSpPr/>
            <p:nvPr/>
          </p:nvSpPr>
          <p:spPr>
            <a:xfrm>
              <a:off x="16093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6434;p78">
              <a:extLst>
                <a:ext uri="{FF2B5EF4-FFF2-40B4-BE49-F238E27FC236}">
                  <a16:creationId xmlns:a16="http://schemas.microsoft.com/office/drawing/2014/main" id="{D731DED6-E14A-46AA-A396-6E351EBDE200}"/>
                </a:ext>
              </a:extLst>
            </p:cNvPr>
            <p:cNvSpPr/>
            <p:nvPr/>
          </p:nvSpPr>
          <p:spPr>
            <a:xfrm>
              <a:off x="16093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6435;p78">
              <a:extLst>
                <a:ext uri="{FF2B5EF4-FFF2-40B4-BE49-F238E27FC236}">
                  <a16:creationId xmlns:a16="http://schemas.microsoft.com/office/drawing/2014/main" id="{D3601D9C-D36A-4B81-B880-DA11F49DFB5F}"/>
                </a:ext>
              </a:extLst>
            </p:cNvPr>
            <p:cNvSpPr/>
            <p:nvPr/>
          </p:nvSpPr>
          <p:spPr>
            <a:xfrm>
              <a:off x="16093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6436;p78">
              <a:extLst>
                <a:ext uri="{FF2B5EF4-FFF2-40B4-BE49-F238E27FC236}">
                  <a16:creationId xmlns:a16="http://schemas.microsoft.com/office/drawing/2014/main" id="{7889367B-1439-429B-8A51-0118CA2B431A}"/>
                </a:ext>
              </a:extLst>
            </p:cNvPr>
            <p:cNvSpPr/>
            <p:nvPr/>
          </p:nvSpPr>
          <p:spPr>
            <a:xfrm>
              <a:off x="160935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6437;p78">
              <a:extLst>
                <a:ext uri="{FF2B5EF4-FFF2-40B4-BE49-F238E27FC236}">
                  <a16:creationId xmlns:a16="http://schemas.microsoft.com/office/drawing/2014/main" id="{0AF2245C-7E9A-4AC1-A66D-C443C05D2492}"/>
                </a:ext>
              </a:extLst>
            </p:cNvPr>
            <p:cNvSpPr/>
            <p:nvPr/>
          </p:nvSpPr>
          <p:spPr>
            <a:xfrm>
              <a:off x="16093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6438;p78">
              <a:extLst>
                <a:ext uri="{FF2B5EF4-FFF2-40B4-BE49-F238E27FC236}">
                  <a16:creationId xmlns:a16="http://schemas.microsoft.com/office/drawing/2014/main" id="{8F3BC553-0275-486B-AFD1-C0BD24653048}"/>
                </a:ext>
              </a:extLst>
            </p:cNvPr>
            <p:cNvSpPr/>
            <p:nvPr/>
          </p:nvSpPr>
          <p:spPr>
            <a:xfrm>
              <a:off x="15331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6439;p78">
              <a:extLst>
                <a:ext uri="{FF2B5EF4-FFF2-40B4-BE49-F238E27FC236}">
                  <a16:creationId xmlns:a16="http://schemas.microsoft.com/office/drawing/2014/main" id="{96A10674-FDDF-42F9-8CB4-068320840718}"/>
                </a:ext>
              </a:extLst>
            </p:cNvPr>
            <p:cNvSpPr/>
            <p:nvPr/>
          </p:nvSpPr>
          <p:spPr>
            <a:xfrm>
              <a:off x="15331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6440;p78">
              <a:extLst>
                <a:ext uri="{FF2B5EF4-FFF2-40B4-BE49-F238E27FC236}">
                  <a16:creationId xmlns:a16="http://schemas.microsoft.com/office/drawing/2014/main" id="{394D453D-BFAB-4714-9561-85A9F5AE3AB1}"/>
                </a:ext>
              </a:extLst>
            </p:cNvPr>
            <p:cNvSpPr/>
            <p:nvPr/>
          </p:nvSpPr>
          <p:spPr>
            <a:xfrm>
              <a:off x="15331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6441;p78">
              <a:extLst>
                <a:ext uri="{FF2B5EF4-FFF2-40B4-BE49-F238E27FC236}">
                  <a16:creationId xmlns:a16="http://schemas.microsoft.com/office/drawing/2014/main" id="{ECBC88D0-F4B5-4C93-BC83-B4F45DA85445}"/>
                </a:ext>
              </a:extLst>
            </p:cNvPr>
            <p:cNvSpPr/>
            <p:nvPr/>
          </p:nvSpPr>
          <p:spPr>
            <a:xfrm>
              <a:off x="15331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6442;p78">
              <a:extLst>
                <a:ext uri="{FF2B5EF4-FFF2-40B4-BE49-F238E27FC236}">
                  <a16:creationId xmlns:a16="http://schemas.microsoft.com/office/drawing/2014/main" id="{1254D606-4241-4E0D-B192-038095277A54}"/>
                </a:ext>
              </a:extLst>
            </p:cNvPr>
            <p:cNvSpPr/>
            <p:nvPr/>
          </p:nvSpPr>
          <p:spPr>
            <a:xfrm>
              <a:off x="15331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6443;p78">
              <a:extLst>
                <a:ext uri="{FF2B5EF4-FFF2-40B4-BE49-F238E27FC236}">
                  <a16:creationId xmlns:a16="http://schemas.microsoft.com/office/drawing/2014/main" id="{3E47F74E-3F06-4A32-BD59-343358EC5C81}"/>
                </a:ext>
              </a:extLst>
            </p:cNvPr>
            <p:cNvSpPr/>
            <p:nvPr/>
          </p:nvSpPr>
          <p:spPr>
            <a:xfrm>
              <a:off x="15331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6444;p78">
              <a:extLst>
                <a:ext uri="{FF2B5EF4-FFF2-40B4-BE49-F238E27FC236}">
                  <a16:creationId xmlns:a16="http://schemas.microsoft.com/office/drawing/2014/main" id="{192679D3-9467-4E4B-B4C4-7B35BE48C85B}"/>
                </a:ext>
              </a:extLst>
            </p:cNvPr>
            <p:cNvSpPr/>
            <p:nvPr/>
          </p:nvSpPr>
          <p:spPr>
            <a:xfrm>
              <a:off x="15331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6445;p78">
              <a:extLst>
                <a:ext uri="{FF2B5EF4-FFF2-40B4-BE49-F238E27FC236}">
                  <a16:creationId xmlns:a16="http://schemas.microsoft.com/office/drawing/2014/main" id="{60D650B7-AB37-4B7D-B675-AE3A28DE1ACE}"/>
                </a:ext>
              </a:extLst>
            </p:cNvPr>
            <p:cNvSpPr/>
            <p:nvPr/>
          </p:nvSpPr>
          <p:spPr>
            <a:xfrm>
              <a:off x="15331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6446;p78">
              <a:extLst>
                <a:ext uri="{FF2B5EF4-FFF2-40B4-BE49-F238E27FC236}">
                  <a16:creationId xmlns:a16="http://schemas.microsoft.com/office/drawing/2014/main" id="{F9C8BF17-4A8C-4117-9101-C9E5A3733A7E}"/>
                </a:ext>
              </a:extLst>
            </p:cNvPr>
            <p:cNvSpPr/>
            <p:nvPr/>
          </p:nvSpPr>
          <p:spPr>
            <a:xfrm>
              <a:off x="15331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6447;p78">
              <a:extLst>
                <a:ext uri="{FF2B5EF4-FFF2-40B4-BE49-F238E27FC236}">
                  <a16:creationId xmlns:a16="http://schemas.microsoft.com/office/drawing/2014/main" id="{301546C4-C52B-43F9-B6AA-A814937C24A4}"/>
                </a:ext>
              </a:extLst>
            </p:cNvPr>
            <p:cNvSpPr/>
            <p:nvPr/>
          </p:nvSpPr>
          <p:spPr>
            <a:xfrm>
              <a:off x="15331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6448;p78">
              <a:extLst>
                <a:ext uri="{FF2B5EF4-FFF2-40B4-BE49-F238E27FC236}">
                  <a16:creationId xmlns:a16="http://schemas.microsoft.com/office/drawing/2014/main" id="{D2754100-EA33-4B45-AC5C-B504D9F686CC}"/>
                </a:ext>
              </a:extLst>
            </p:cNvPr>
            <p:cNvSpPr/>
            <p:nvPr/>
          </p:nvSpPr>
          <p:spPr>
            <a:xfrm>
              <a:off x="15331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6449;p78">
              <a:extLst>
                <a:ext uri="{FF2B5EF4-FFF2-40B4-BE49-F238E27FC236}">
                  <a16:creationId xmlns:a16="http://schemas.microsoft.com/office/drawing/2014/main" id="{5AD23724-FDD3-4635-9494-D6EAE2EE9FFF}"/>
                </a:ext>
              </a:extLst>
            </p:cNvPr>
            <p:cNvSpPr/>
            <p:nvPr/>
          </p:nvSpPr>
          <p:spPr>
            <a:xfrm>
              <a:off x="15331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6450;p78">
              <a:extLst>
                <a:ext uri="{FF2B5EF4-FFF2-40B4-BE49-F238E27FC236}">
                  <a16:creationId xmlns:a16="http://schemas.microsoft.com/office/drawing/2014/main" id="{F0AC7645-A8F6-4A90-9843-7C18A43CDFC5}"/>
                </a:ext>
              </a:extLst>
            </p:cNvPr>
            <p:cNvSpPr/>
            <p:nvPr/>
          </p:nvSpPr>
          <p:spPr>
            <a:xfrm>
              <a:off x="15331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6451;p78">
              <a:extLst>
                <a:ext uri="{FF2B5EF4-FFF2-40B4-BE49-F238E27FC236}">
                  <a16:creationId xmlns:a16="http://schemas.microsoft.com/office/drawing/2014/main" id="{EE8EF5B1-F928-4660-9A27-93A4C69D918A}"/>
                </a:ext>
              </a:extLst>
            </p:cNvPr>
            <p:cNvSpPr/>
            <p:nvPr/>
          </p:nvSpPr>
          <p:spPr>
            <a:xfrm>
              <a:off x="15331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6452;p78">
              <a:extLst>
                <a:ext uri="{FF2B5EF4-FFF2-40B4-BE49-F238E27FC236}">
                  <a16:creationId xmlns:a16="http://schemas.microsoft.com/office/drawing/2014/main" id="{C9377837-4BEC-4749-9E67-B4C126C5925B}"/>
                </a:ext>
              </a:extLst>
            </p:cNvPr>
            <p:cNvSpPr/>
            <p:nvPr/>
          </p:nvSpPr>
          <p:spPr>
            <a:xfrm>
              <a:off x="15331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6453;p78">
              <a:extLst>
                <a:ext uri="{FF2B5EF4-FFF2-40B4-BE49-F238E27FC236}">
                  <a16:creationId xmlns:a16="http://schemas.microsoft.com/office/drawing/2014/main" id="{A743AE15-3991-4B5F-98C9-AE2E02CFE53B}"/>
                </a:ext>
              </a:extLst>
            </p:cNvPr>
            <p:cNvSpPr/>
            <p:nvPr/>
          </p:nvSpPr>
          <p:spPr>
            <a:xfrm>
              <a:off x="15331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6454;p78">
              <a:extLst>
                <a:ext uri="{FF2B5EF4-FFF2-40B4-BE49-F238E27FC236}">
                  <a16:creationId xmlns:a16="http://schemas.microsoft.com/office/drawing/2014/main" id="{AD2F7D04-D98A-477D-9435-9DD9E19F0256}"/>
                </a:ext>
              </a:extLst>
            </p:cNvPr>
            <p:cNvSpPr/>
            <p:nvPr/>
          </p:nvSpPr>
          <p:spPr>
            <a:xfrm>
              <a:off x="14569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6455;p78">
              <a:extLst>
                <a:ext uri="{FF2B5EF4-FFF2-40B4-BE49-F238E27FC236}">
                  <a16:creationId xmlns:a16="http://schemas.microsoft.com/office/drawing/2014/main" id="{DAFB8651-9ADB-400A-B8A2-5F7122C1D2CD}"/>
                </a:ext>
              </a:extLst>
            </p:cNvPr>
            <p:cNvSpPr/>
            <p:nvPr/>
          </p:nvSpPr>
          <p:spPr>
            <a:xfrm>
              <a:off x="14569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6456;p78">
              <a:extLst>
                <a:ext uri="{FF2B5EF4-FFF2-40B4-BE49-F238E27FC236}">
                  <a16:creationId xmlns:a16="http://schemas.microsoft.com/office/drawing/2014/main" id="{9D2B8DE4-DE57-422E-99AB-BFABE97F72BE}"/>
                </a:ext>
              </a:extLst>
            </p:cNvPr>
            <p:cNvSpPr/>
            <p:nvPr/>
          </p:nvSpPr>
          <p:spPr>
            <a:xfrm>
              <a:off x="14569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6457;p78">
              <a:extLst>
                <a:ext uri="{FF2B5EF4-FFF2-40B4-BE49-F238E27FC236}">
                  <a16:creationId xmlns:a16="http://schemas.microsoft.com/office/drawing/2014/main" id="{C1F65BEB-9245-4F85-BC80-40A765370DC6}"/>
                </a:ext>
              </a:extLst>
            </p:cNvPr>
            <p:cNvSpPr/>
            <p:nvPr/>
          </p:nvSpPr>
          <p:spPr>
            <a:xfrm>
              <a:off x="14569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6458;p78">
              <a:extLst>
                <a:ext uri="{FF2B5EF4-FFF2-40B4-BE49-F238E27FC236}">
                  <a16:creationId xmlns:a16="http://schemas.microsoft.com/office/drawing/2014/main" id="{75F52F95-A744-4C39-A6B1-6A180D89DDE7}"/>
                </a:ext>
              </a:extLst>
            </p:cNvPr>
            <p:cNvSpPr/>
            <p:nvPr/>
          </p:nvSpPr>
          <p:spPr>
            <a:xfrm>
              <a:off x="14569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6459;p78">
              <a:extLst>
                <a:ext uri="{FF2B5EF4-FFF2-40B4-BE49-F238E27FC236}">
                  <a16:creationId xmlns:a16="http://schemas.microsoft.com/office/drawing/2014/main" id="{D33A45D3-E26B-4B0A-9604-3DC3EE478BCF}"/>
                </a:ext>
              </a:extLst>
            </p:cNvPr>
            <p:cNvSpPr/>
            <p:nvPr/>
          </p:nvSpPr>
          <p:spPr>
            <a:xfrm>
              <a:off x="14569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6460;p78">
              <a:extLst>
                <a:ext uri="{FF2B5EF4-FFF2-40B4-BE49-F238E27FC236}">
                  <a16:creationId xmlns:a16="http://schemas.microsoft.com/office/drawing/2014/main" id="{B77D7B4E-B874-4409-A0A8-0941E3BEFBB5}"/>
                </a:ext>
              </a:extLst>
            </p:cNvPr>
            <p:cNvSpPr/>
            <p:nvPr/>
          </p:nvSpPr>
          <p:spPr>
            <a:xfrm>
              <a:off x="14569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6461;p78">
              <a:extLst>
                <a:ext uri="{FF2B5EF4-FFF2-40B4-BE49-F238E27FC236}">
                  <a16:creationId xmlns:a16="http://schemas.microsoft.com/office/drawing/2014/main" id="{E12AD552-6E5F-41EA-9DBD-A704CFE6452A}"/>
                </a:ext>
              </a:extLst>
            </p:cNvPr>
            <p:cNvSpPr/>
            <p:nvPr/>
          </p:nvSpPr>
          <p:spPr>
            <a:xfrm>
              <a:off x="14569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6462;p78">
              <a:extLst>
                <a:ext uri="{FF2B5EF4-FFF2-40B4-BE49-F238E27FC236}">
                  <a16:creationId xmlns:a16="http://schemas.microsoft.com/office/drawing/2014/main" id="{5CC08824-1D3E-4C99-8D30-F3776659BC89}"/>
                </a:ext>
              </a:extLst>
            </p:cNvPr>
            <p:cNvSpPr/>
            <p:nvPr/>
          </p:nvSpPr>
          <p:spPr>
            <a:xfrm>
              <a:off x="145692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6463;p78">
              <a:extLst>
                <a:ext uri="{FF2B5EF4-FFF2-40B4-BE49-F238E27FC236}">
                  <a16:creationId xmlns:a16="http://schemas.microsoft.com/office/drawing/2014/main" id="{C6E6E99A-7EB3-42B5-8B0A-AE7D96F63B2E}"/>
                </a:ext>
              </a:extLst>
            </p:cNvPr>
            <p:cNvSpPr/>
            <p:nvPr/>
          </p:nvSpPr>
          <p:spPr>
            <a:xfrm>
              <a:off x="145692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6464;p78">
              <a:extLst>
                <a:ext uri="{FF2B5EF4-FFF2-40B4-BE49-F238E27FC236}">
                  <a16:creationId xmlns:a16="http://schemas.microsoft.com/office/drawing/2014/main" id="{FFBDECA2-B7DF-4950-9BDA-087DF4939E0D}"/>
                </a:ext>
              </a:extLst>
            </p:cNvPr>
            <p:cNvSpPr/>
            <p:nvPr/>
          </p:nvSpPr>
          <p:spPr>
            <a:xfrm>
              <a:off x="145692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6465;p78">
              <a:extLst>
                <a:ext uri="{FF2B5EF4-FFF2-40B4-BE49-F238E27FC236}">
                  <a16:creationId xmlns:a16="http://schemas.microsoft.com/office/drawing/2014/main" id="{BF83BAF6-7E3B-4FE9-8F35-AB3D88E49DD5}"/>
                </a:ext>
              </a:extLst>
            </p:cNvPr>
            <p:cNvSpPr/>
            <p:nvPr/>
          </p:nvSpPr>
          <p:spPr>
            <a:xfrm>
              <a:off x="145692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6466;p78">
              <a:extLst>
                <a:ext uri="{FF2B5EF4-FFF2-40B4-BE49-F238E27FC236}">
                  <a16:creationId xmlns:a16="http://schemas.microsoft.com/office/drawing/2014/main" id="{96E23692-3ED0-45BD-AE19-9B3FB0BE3C58}"/>
                </a:ext>
              </a:extLst>
            </p:cNvPr>
            <p:cNvSpPr/>
            <p:nvPr/>
          </p:nvSpPr>
          <p:spPr>
            <a:xfrm>
              <a:off x="145692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6467;p78">
              <a:extLst>
                <a:ext uri="{FF2B5EF4-FFF2-40B4-BE49-F238E27FC236}">
                  <a16:creationId xmlns:a16="http://schemas.microsoft.com/office/drawing/2014/main" id="{39DB3FF9-942D-4C56-B6A3-CBCF8FAC9227}"/>
                </a:ext>
              </a:extLst>
            </p:cNvPr>
            <p:cNvSpPr/>
            <p:nvPr/>
          </p:nvSpPr>
          <p:spPr>
            <a:xfrm>
              <a:off x="145692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6468;p78">
              <a:extLst>
                <a:ext uri="{FF2B5EF4-FFF2-40B4-BE49-F238E27FC236}">
                  <a16:creationId xmlns:a16="http://schemas.microsoft.com/office/drawing/2014/main" id="{61CA66E9-30AE-4F70-8C37-78503B456993}"/>
                </a:ext>
              </a:extLst>
            </p:cNvPr>
            <p:cNvSpPr/>
            <p:nvPr/>
          </p:nvSpPr>
          <p:spPr>
            <a:xfrm>
              <a:off x="14569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6469;p78">
              <a:extLst>
                <a:ext uri="{FF2B5EF4-FFF2-40B4-BE49-F238E27FC236}">
                  <a16:creationId xmlns:a16="http://schemas.microsoft.com/office/drawing/2014/main" id="{054C5F4E-C883-43F4-BBA6-9231D79510CC}"/>
                </a:ext>
              </a:extLst>
            </p:cNvPr>
            <p:cNvSpPr/>
            <p:nvPr/>
          </p:nvSpPr>
          <p:spPr>
            <a:xfrm>
              <a:off x="14569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6470;p78">
              <a:extLst>
                <a:ext uri="{FF2B5EF4-FFF2-40B4-BE49-F238E27FC236}">
                  <a16:creationId xmlns:a16="http://schemas.microsoft.com/office/drawing/2014/main" id="{6F5B83B7-D166-4D54-A800-A7710DADE707}"/>
                </a:ext>
              </a:extLst>
            </p:cNvPr>
            <p:cNvSpPr/>
            <p:nvPr/>
          </p:nvSpPr>
          <p:spPr>
            <a:xfrm>
              <a:off x="145692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6471;p78">
              <a:extLst>
                <a:ext uri="{FF2B5EF4-FFF2-40B4-BE49-F238E27FC236}">
                  <a16:creationId xmlns:a16="http://schemas.microsoft.com/office/drawing/2014/main" id="{77410FF0-93BE-4A34-9626-77F274057847}"/>
                </a:ext>
              </a:extLst>
            </p:cNvPr>
            <p:cNvSpPr/>
            <p:nvPr/>
          </p:nvSpPr>
          <p:spPr>
            <a:xfrm>
              <a:off x="14569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6472;p78">
              <a:extLst>
                <a:ext uri="{FF2B5EF4-FFF2-40B4-BE49-F238E27FC236}">
                  <a16:creationId xmlns:a16="http://schemas.microsoft.com/office/drawing/2014/main" id="{CF859C0F-DACD-4A2B-9D81-4DC3C37C30BB}"/>
                </a:ext>
              </a:extLst>
            </p:cNvPr>
            <p:cNvSpPr/>
            <p:nvPr/>
          </p:nvSpPr>
          <p:spPr>
            <a:xfrm>
              <a:off x="145692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6473;p78">
              <a:extLst>
                <a:ext uri="{FF2B5EF4-FFF2-40B4-BE49-F238E27FC236}">
                  <a16:creationId xmlns:a16="http://schemas.microsoft.com/office/drawing/2014/main" id="{393646ED-BD06-466A-8F17-CA773A91D3FF}"/>
                </a:ext>
              </a:extLst>
            </p:cNvPr>
            <p:cNvSpPr/>
            <p:nvPr/>
          </p:nvSpPr>
          <p:spPr>
            <a:xfrm>
              <a:off x="13809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6474;p78">
              <a:extLst>
                <a:ext uri="{FF2B5EF4-FFF2-40B4-BE49-F238E27FC236}">
                  <a16:creationId xmlns:a16="http://schemas.microsoft.com/office/drawing/2014/main" id="{B62FD856-C8DF-41C0-97C6-FB5536B76A4E}"/>
                </a:ext>
              </a:extLst>
            </p:cNvPr>
            <p:cNvSpPr/>
            <p:nvPr/>
          </p:nvSpPr>
          <p:spPr>
            <a:xfrm>
              <a:off x="13809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6475;p78">
              <a:extLst>
                <a:ext uri="{FF2B5EF4-FFF2-40B4-BE49-F238E27FC236}">
                  <a16:creationId xmlns:a16="http://schemas.microsoft.com/office/drawing/2014/main" id="{D23A7AF8-103B-4476-804D-64234F15817E}"/>
                </a:ext>
              </a:extLst>
            </p:cNvPr>
            <p:cNvSpPr/>
            <p:nvPr/>
          </p:nvSpPr>
          <p:spPr>
            <a:xfrm>
              <a:off x="1380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6476;p78">
              <a:extLst>
                <a:ext uri="{FF2B5EF4-FFF2-40B4-BE49-F238E27FC236}">
                  <a16:creationId xmlns:a16="http://schemas.microsoft.com/office/drawing/2014/main" id="{7F8DDAFE-BE09-409A-A7DA-6976D420F18F}"/>
                </a:ext>
              </a:extLst>
            </p:cNvPr>
            <p:cNvSpPr/>
            <p:nvPr/>
          </p:nvSpPr>
          <p:spPr>
            <a:xfrm>
              <a:off x="1380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6477;p78">
              <a:extLst>
                <a:ext uri="{FF2B5EF4-FFF2-40B4-BE49-F238E27FC236}">
                  <a16:creationId xmlns:a16="http://schemas.microsoft.com/office/drawing/2014/main" id="{347DBBA8-F911-41E8-93C4-844FF8924395}"/>
                </a:ext>
              </a:extLst>
            </p:cNvPr>
            <p:cNvSpPr/>
            <p:nvPr/>
          </p:nvSpPr>
          <p:spPr>
            <a:xfrm>
              <a:off x="1380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6478;p78">
              <a:extLst>
                <a:ext uri="{FF2B5EF4-FFF2-40B4-BE49-F238E27FC236}">
                  <a16:creationId xmlns:a16="http://schemas.microsoft.com/office/drawing/2014/main" id="{51FA051E-8FED-43F1-A0AC-722D0958A274}"/>
                </a:ext>
              </a:extLst>
            </p:cNvPr>
            <p:cNvSpPr/>
            <p:nvPr/>
          </p:nvSpPr>
          <p:spPr>
            <a:xfrm>
              <a:off x="1380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6479;p78">
              <a:extLst>
                <a:ext uri="{FF2B5EF4-FFF2-40B4-BE49-F238E27FC236}">
                  <a16:creationId xmlns:a16="http://schemas.microsoft.com/office/drawing/2014/main" id="{29F13818-81D6-47BC-B6AE-BD3C6685714B}"/>
                </a:ext>
              </a:extLst>
            </p:cNvPr>
            <p:cNvSpPr/>
            <p:nvPr/>
          </p:nvSpPr>
          <p:spPr>
            <a:xfrm>
              <a:off x="1380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6480;p78">
              <a:extLst>
                <a:ext uri="{FF2B5EF4-FFF2-40B4-BE49-F238E27FC236}">
                  <a16:creationId xmlns:a16="http://schemas.microsoft.com/office/drawing/2014/main" id="{75A972F9-B1E1-4D42-87D5-9B652DFC12A7}"/>
                </a:ext>
              </a:extLst>
            </p:cNvPr>
            <p:cNvSpPr/>
            <p:nvPr/>
          </p:nvSpPr>
          <p:spPr>
            <a:xfrm>
              <a:off x="1380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6481;p78">
              <a:extLst>
                <a:ext uri="{FF2B5EF4-FFF2-40B4-BE49-F238E27FC236}">
                  <a16:creationId xmlns:a16="http://schemas.microsoft.com/office/drawing/2014/main" id="{1FA590C1-A5FA-40AB-B4FB-9A68CB00627A}"/>
                </a:ext>
              </a:extLst>
            </p:cNvPr>
            <p:cNvSpPr/>
            <p:nvPr/>
          </p:nvSpPr>
          <p:spPr>
            <a:xfrm>
              <a:off x="1380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6482;p78">
              <a:extLst>
                <a:ext uri="{FF2B5EF4-FFF2-40B4-BE49-F238E27FC236}">
                  <a16:creationId xmlns:a16="http://schemas.microsoft.com/office/drawing/2014/main" id="{783D341D-6947-43D6-A174-A26320C3222A}"/>
                </a:ext>
              </a:extLst>
            </p:cNvPr>
            <p:cNvSpPr/>
            <p:nvPr/>
          </p:nvSpPr>
          <p:spPr>
            <a:xfrm>
              <a:off x="1380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6483;p78">
              <a:extLst>
                <a:ext uri="{FF2B5EF4-FFF2-40B4-BE49-F238E27FC236}">
                  <a16:creationId xmlns:a16="http://schemas.microsoft.com/office/drawing/2014/main" id="{765FEADF-ECBD-4178-84AF-39AA2260700D}"/>
                </a:ext>
              </a:extLst>
            </p:cNvPr>
            <p:cNvSpPr/>
            <p:nvPr/>
          </p:nvSpPr>
          <p:spPr>
            <a:xfrm>
              <a:off x="1380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6484;p78">
              <a:extLst>
                <a:ext uri="{FF2B5EF4-FFF2-40B4-BE49-F238E27FC236}">
                  <a16:creationId xmlns:a16="http://schemas.microsoft.com/office/drawing/2014/main" id="{9E94F752-7E39-4241-B165-60BEBFADAB46}"/>
                </a:ext>
              </a:extLst>
            </p:cNvPr>
            <p:cNvSpPr/>
            <p:nvPr/>
          </p:nvSpPr>
          <p:spPr>
            <a:xfrm>
              <a:off x="1380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6485;p78">
              <a:extLst>
                <a:ext uri="{FF2B5EF4-FFF2-40B4-BE49-F238E27FC236}">
                  <a16:creationId xmlns:a16="http://schemas.microsoft.com/office/drawing/2014/main" id="{67EA9157-A905-4B98-AEAB-FD6C3DBE6A39}"/>
                </a:ext>
              </a:extLst>
            </p:cNvPr>
            <p:cNvSpPr/>
            <p:nvPr/>
          </p:nvSpPr>
          <p:spPr>
            <a:xfrm>
              <a:off x="138090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6486;p78">
              <a:extLst>
                <a:ext uri="{FF2B5EF4-FFF2-40B4-BE49-F238E27FC236}">
                  <a16:creationId xmlns:a16="http://schemas.microsoft.com/office/drawing/2014/main" id="{AC81BD44-2688-45AA-AFEB-8416687913CD}"/>
                </a:ext>
              </a:extLst>
            </p:cNvPr>
            <p:cNvSpPr/>
            <p:nvPr/>
          </p:nvSpPr>
          <p:spPr>
            <a:xfrm>
              <a:off x="1380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6487;p78">
              <a:extLst>
                <a:ext uri="{FF2B5EF4-FFF2-40B4-BE49-F238E27FC236}">
                  <a16:creationId xmlns:a16="http://schemas.microsoft.com/office/drawing/2014/main" id="{3D200C27-E24F-4F2F-BC63-7246206E4E66}"/>
                </a:ext>
              </a:extLst>
            </p:cNvPr>
            <p:cNvSpPr/>
            <p:nvPr/>
          </p:nvSpPr>
          <p:spPr>
            <a:xfrm>
              <a:off x="1380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6488;p78">
              <a:extLst>
                <a:ext uri="{FF2B5EF4-FFF2-40B4-BE49-F238E27FC236}">
                  <a16:creationId xmlns:a16="http://schemas.microsoft.com/office/drawing/2014/main" id="{4095DD46-D2BB-4A81-AB04-094A2C51155C}"/>
                </a:ext>
              </a:extLst>
            </p:cNvPr>
            <p:cNvSpPr/>
            <p:nvPr/>
          </p:nvSpPr>
          <p:spPr>
            <a:xfrm>
              <a:off x="1380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6489;p78">
              <a:extLst>
                <a:ext uri="{FF2B5EF4-FFF2-40B4-BE49-F238E27FC236}">
                  <a16:creationId xmlns:a16="http://schemas.microsoft.com/office/drawing/2014/main" id="{7F01D2DF-DE54-4EF3-9B24-DB05523D8346}"/>
                </a:ext>
              </a:extLst>
            </p:cNvPr>
            <p:cNvSpPr/>
            <p:nvPr/>
          </p:nvSpPr>
          <p:spPr>
            <a:xfrm>
              <a:off x="1380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6490;p78">
              <a:extLst>
                <a:ext uri="{FF2B5EF4-FFF2-40B4-BE49-F238E27FC236}">
                  <a16:creationId xmlns:a16="http://schemas.microsoft.com/office/drawing/2014/main" id="{F00DD06E-BA4F-4B64-A594-80A129E4EB7B}"/>
                </a:ext>
              </a:extLst>
            </p:cNvPr>
            <p:cNvSpPr/>
            <p:nvPr/>
          </p:nvSpPr>
          <p:spPr>
            <a:xfrm>
              <a:off x="1380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6491;p78">
              <a:extLst>
                <a:ext uri="{FF2B5EF4-FFF2-40B4-BE49-F238E27FC236}">
                  <a16:creationId xmlns:a16="http://schemas.microsoft.com/office/drawing/2014/main" id="{4A09A9F3-2D79-476F-8036-2F1197094818}"/>
                </a:ext>
              </a:extLst>
            </p:cNvPr>
            <p:cNvSpPr/>
            <p:nvPr/>
          </p:nvSpPr>
          <p:spPr>
            <a:xfrm>
              <a:off x="130470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6492;p78">
              <a:extLst>
                <a:ext uri="{FF2B5EF4-FFF2-40B4-BE49-F238E27FC236}">
                  <a16:creationId xmlns:a16="http://schemas.microsoft.com/office/drawing/2014/main" id="{B8DF94B4-DE25-439F-B821-6F8464FBC3B9}"/>
                </a:ext>
              </a:extLst>
            </p:cNvPr>
            <p:cNvSpPr/>
            <p:nvPr/>
          </p:nvSpPr>
          <p:spPr>
            <a:xfrm>
              <a:off x="13047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6493;p78">
              <a:extLst>
                <a:ext uri="{FF2B5EF4-FFF2-40B4-BE49-F238E27FC236}">
                  <a16:creationId xmlns:a16="http://schemas.microsoft.com/office/drawing/2014/main" id="{976FFDC1-1F2D-48AD-9712-401D09D2F9A6}"/>
                </a:ext>
              </a:extLst>
            </p:cNvPr>
            <p:cNvSpPr/>
            <p:nvPr/>
          </p:nvSpPr>
          <p:spPr>
            <a:xfrm>
              <a:off x="130470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6494;p78">
              <a:extLst>
                <a:ext uri="{FF2B5EF4-FFF2-40B4-BE49-F238E27FC236}">
                  <a16:creationId xmlns:a16="http://schemas.microsoft.com/office/drawing/2014/main" id="{A2C2E623-0B4A-4EC6-A454-DC1509EA7704}"/>
                </a:ext>
              </a:extLst>
            </p:cNvPr>
            <p:cNvSpPr/>
            <p:nvPr/>
          </p:nvSpPr>
          <p:spPr>
            <a:xfrm>
              <a:off x="13047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6495;p78">
              <a:extLst>
                <a:ext uri="{FF2B5EF4-FFF2-40B4-BE49-F238E27FC236}">
                  <a16:creationId xmlns:a16="http://schemas.microsoft.com/office/drawing/2014/main" id="{3CE98D05-6FF9-48BB-BBDA-29347FEB438D}"/>
                </a:ext>
              </a:extLst>
            </p:cNvPr>
            <p:cNvSpPr/>
            <p:nvPr/>
          </p:nvSpPr>
          <p:spPr>
            <a:xfrm>
              <a:off x="13047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6496;p78">
              <a:extLst>
                <a:ext uri="{FF2B5EF4-FFF2-40B4-BE49-F238E27FC236}">
                  <a16:creationId xmlns:a16="http://schemas.microsoft.com/office/drawing/2014/main" id="{F60674EE-2576-4D6B-BE7E-1F0344F292F2}"/>
                </a:ext>
              </a:extLst>
            </p:cNvPr>
            <p:cNvSpPr/>
            <p:nvPr/>
          </p:nvSpPr>
          <p:spPr>
            <a:xfrm>
              <a:off x="130470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6497;p78">
              <a:extLst>
                <a:ext uri="{FF2B5EF4-FFF2-40B4-BE49-F238E27FC236}">
                  <a16:creationId xmlns:a16="http://schemas.microsoft.com/office/drawing/2014/main" id="{0C0E2D43-16F8-4265-B61B-34D4B16C2283}"/>
                </a:ext>
              </a:extLst>
            </p:cNvPr>
            <p:cNvSpPr/>
            <p:nvPr/>
          </p:nvSpPr>
          <p:spPr>
            <a:xfrm>
              <a:off x="130470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6498;p78">
              <a:extLst>
                <a:ext uri="{FF2B5EF4-FFF2-40B4-BE49-F238E27FC236}">
                  <a16:creationId xmlns:a16="http://schemas.microsoft.com/office/drawing/2014/main" id="{D4A4E204-0182-45FD-BB3F-E89008B3D414}"/>
                </a:ext>
              </a:extLst>
            </p:cNvPr>
            <p:cNvSpPr/>
            <p:nvPr/>
          </p:nvSpPr>
          <p:spPr>
            <a:xfrm>
              <a:off x="130470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6499;p78">
              <a:extLst>
                <a:ext uri="{FF2B5EF4-FFF2-40B4-BE49-F238E27FC236}">
                  <a16:creationId xmlns:a16="http://schemas.microsoft.com/office/drawing/2014/main" id="{FC08EFD2-967E-4994-8F3E-4D031F5BF0F7}"/>
                </a:ext>
              </a:extLst>
            </p:cNvPr>
            <p:cNvSpPr/>
            <p:nvPr/>
          </p:nvSpPr>
          <p:spPr>
            <a:xfrm>
              <a:off x="130470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6500;p78">
              <a:extLst>
                <a:ext uri="{FF2B5EF4-FFF2-40B4-BE49-F238E27FC236}">
                  <a16:creationId xmlns:a16="http://schemas.microsoft.com/office/drawing/2014/main" id="{05E2E308-4402-4367-BFCA-027D5637FDFC}"/>
                </a:ext>
              </a:extLst>
            </p:cNvPr>
            <p:cNvSpPr/>
            <p:nvPr/>
          </p:nvSpPr>
          <p:spPr>
            <a:xfrm>
              <a:off x="130470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6501;p78">
              <a:extLst>
                <a:ext uri="{FF2B5EF4-FFF2-40B4-BE49-F238E27FC236}">
                  <a16:creationId xmlns:a16="http://schemas.microsoft.com/office/drawing/2014/main" id="{D9879AF8-8AE8-4C28-81E0-47F361B35F93}"/>
                </a:ext>
              </a:extLst>
            </p:cNvPr>
            <p:cNvSpPr/>
            <p:nvPr/>
          </p:nvSpPr>
          <p:spPr>
            <a:xfrm>
              <a:off x="13047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6502;p78">
              <a:extLst>
                <a:ext uri="{FF2B5EF4-FFF2-40B4-BE49-F238E27FC236}">
                  <a16:creationId xmlns:a16="http://schemas.microsoft.com/office/drawing/2014/main" id="{5CAAE401-BC67-4DA2-BE19-048DD7571EE2}"/>
                </a:ext>
              </a:extLst>
            </p:cNvPr>
            <p:cNvSpPr/>
            <p:nvPr/>
          </p:nvSpPr>
          <p:spPr>
            <a:xfrm>
              <a:off x="13047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6503;p78">
              <a:extLst>
                <a:ext uri="{FF2B5EF4-FFF2-40B4-BE49-F238E27FC236}">
                  <a16:creationId xmlns:a16="http://schemas.microsoft.com/office/drawing/2014/main" id="{F1432E08-FE31-4626-9D1D-0AD19F40BDF2}"/>
                </a:ext>
              </a:extLst>
            </p:cNvPr>
            <p:cNvSpPr/>
            <p:nvPr/>
          </p:nvSpPr>
          <p:spPr>
            <a:xfrm>
              <a:off x="13047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6504;p78">
              <a:extLst>
                <a:ext uri="{FF2B5EF4-FFF2-40B4-BE49-F238E27FC236}">
                  <a16:creationId xmlns:a16="http://schemas.microsoft.com/office/drawing/2014/main" id="{0F88A7C5-F740-4909-AE52-26F41B9088D8}"/>
                </a:ext>
              </a:extLst>
            </p:cNvPr>
            <p:cNvSpPr/>
            <p:nvPr/>
          </p:nvSpPr>
          <p:spPr>
            <a:xfrm>
              <a:off x="13047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6505;p78">
              <a:extLst>
                <a:ext uri="{FF2B5EF4-FFF2-40B4-BE49-F238E27FC236}">
                  <a16:creationId xmlns:a16="http://schemas.microsoft.com/office/drawing/2014/main" id="{A57BF617-313C-4135-97A4-C75C1957EF04}"/>
                </a:ext>
              </a:extLst>
            </p:cNvPr>
            <p:cNvSpPr/>
            <p:nvPr/>
          </p:nvSpPr>
          <p:spPr>
            <a:xfrm>
              <a:off x="13047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6506;p78">
              <a:extLst>
                <a:ext uri="{FF2B5EF4-FFF2-40B4-BE49-F238E27FC236}">
                  <a16:creationId xmlns:a16="http://schemas.microsoft.com/office/drawing/2014/main" id="{C7829C07-4AD5-471E-B230-0A543ED3C118}"/>
                </a:ext>
              </a:extLst>
            </p:cNvPr>
            <p:cNvSpPr/>
            <p:nvPr/>
          </p:nvSpPr>
          <p:spPr>
            <a:xfrm>
              <a:off x="13047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6507;p78">
              <a:extLst>
                <a:ext uri="{FF2B5EF4-FFF2-40B4-BE49-F238E27FC236}">
                  <a16:creationId xmlns:a16="http://schemas.microsoft.com/office/drawing/2014/main" id="{D6FDBB30-F940-43A9-B6E8-E2823534BB4C}"/>
                </a:ext>
              </a:extLst>
            </p:cNvPr>
            <p:cNvSpPr/>
            <p:nvPr/>
          </p:nvSpPr>
          <p:spPr>
            <a:xfrm>
              <a:off x="1304700" y="11905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6508;p78">
              <a:extLst>
                <a:ext uri="{FF2B5EF4-FFF2-40B4-BE49-F238E27FC236}">
                  <a16:creationId xmlns:a16="http://schemas.microsoft.com/office/drawing/2014/main" id="{44BA72FE-399B-47C3-993D-BFF8904D732C}"/>
                </a:ext>
              </a:extLst>
            </p:cNvPr>
            <p:cNvSpPr/>
            <p:nvPr/>
          </p:nvSpPr>
          <p:spPr>
            <a:xfrm>
              <a:off x="12284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6509;p78">
              <a:extLst>
                <a:ext uri="{FF2B5EF4-FFF2-40B4-BE49-F238E27FC236}">
                  <a16:creationId xmlns:a16="http://schemas.microsoft.com/office/drawing/2014/main" id="{547CA241-1720-4E0B-BB28-8CF396043FD1}"/>
                </a:ext>
              </a:extLst>
            </p:cNvPr>
            <p:cNvSpPr/>
            <p:nvPr/>
          </p:nvSpPr>
          <p:spPr>
            <a:xfrm>
              <a:off x="12284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6510;p78">
              <a:extLst>
                <a:ext uri="{FF2B5EF4-FFF2-40B4-BE49-F238E27FC236}">
                  <a16:creationId xmlns:a16="http://schemas.microsoft.com/office/drawing/2014/main" id="{9747271E-1129-40EB-8CB9-3C92791BF18C}"/>
                </a:ext>
              </a:extLst>
            </p:cNvPr>
            <p:cNvSpPr/>
            <p:nvPr/>
          </p:nvSpPr>
          <p:spPr>
            <a:xfrm>
              <a:off x="12284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6511;p78">
              <a:extLst>
                <a:ext uri="{FF2B5EF4-FFF2-40B4-BE49-F238E27FC236}">
                  <a16:creationId xmlns:a16="http://schemas.microsoft.com/office/drawing/2014/main" id="{CDA0EDAC-EC7A-4CD1-A4A4-8F1A562FFE48}"/>
                </a:ext>
              </a:extLst>
            </p:cNvPr>
            <p:cNvSpPr/>
            <p:nvPr/>
          </p:nvSpPr>
          <p:spPr>
            <a:xfrm>
              <a:off x="1228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6512;p78">
              <a:extLst>
                <a:ext uri="{FF2B5EF4-FFF2-40B4-BE49-F238E27FC236}">
                  <a16:creationId xmlns:a16="http://schemas.microsoft.com/office/drawing/2014/main" id="{88618AE7-9869-465F-B583-DF51A5A2BC5E}"/>
                </a:ext>
              </a:extLst>
            </p:cNvPr>
            <p:cNvSpPr/>
            <p:nvPr/>
          </p:nvSpPr>
          <p:spPr>
            <a:xfrm>
              <a:off x="1228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6513;p78">
              <a:extLst>
                <a:ext uri="{FF2B5EF4-FFF2-40B4-BE49-F238E27FC236}">
                  <a16:creationId xmlns:a16="http://schemas.microsoft.com/office/drawing/2014/main" id="{DAA0A5EE-3746-464B-B196-BB5809A723B8}"/>
                </a:ext>
              </a:extLst>
            </p:cNvPr>
            <p:cNvSpPr/>
            <p:nvPr/>
          </p:nvSpPr>
          <p:spPr>
            <a:xfrm>
              <a:off x="1228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6514;p78">
              <a:extLst>
                <a:ext uri="{FF2B5EF4-FFF2-40B4-BE49-F238E27FC236}">
                  <a16:creationId xmlns:a16="http://schemas.microsoft.com/office/drawing/2014/main" id="{C0538407-31D0-43EB-ADE6-6A8787F4B8B9}"/>
                </a:ext>
              </a:extLst>
            </p:cNvPr>
            <p:cNvSpPr/>
            <p:nvPr/>
          </p:nvSpPr>
          <p:spPr>
            <a:xfrm>
              <a:off x="122847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6515;p78">
              <a:extLst>
                <a:ext uri="{FF2B5EF4-FFF2-40B4-BE49-F238E27FC236}">
                  <a16:creationId xmlns:a16="http://schemas.microsoft.com/office/drawing/2014/main" id="{89E4A8AC-8C8D-4DF8-A560-EAE624C06DA0}"/>
                </a:ext>
              </a:extLst>
            </p:cNvPr>
            <p:cNvSpPr/>
            <p:nvPr/>
          </p:nvSpPr>
          <p:spPr>
            <a:xfrm>
              <a:off x="1228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6516;p78">
              <a:extLst>
                <a:ext uri="{FF2B5EF4-FFF2-40B4-BE49-F238E27FC236}">
                  <a16:creationId xmlns:a16="http://schemas.microsoft.com/office/drawing/2014/main" id="{2C4F915F-C073-41B7-AC0D-66E5CA89E17A}"/>
                </a:ext>
              </a:extLst>
            </p:cNvPr>
            <p:cNvSpPr/>
            <p:nvPr/>
          </p:nvSpPr>
          <p:spPr>
            <a:xfrm>
              <a:off x="1228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6517;p78">
              <a:extLst>
                <a:ext uri="{FF2B5EF4-FFF2-40B4-BE49-F238E27FC236}">
                  <a16:creationId xmlns:a16="http://schemas.microsoft.com/office/drawing/2014/main" id="{BB59A94D-511A-4A44-A510-66E21174D77F}"/>
                </a:ext>
              </a:extLst>
            </p:cNvPr>
            <p:cNvSpPr/>
            <p:nvPr/>
          </p:nvSpPr>
          <p:spPr>
            <a:xfrm>
              <a:off x="1228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6518;p78">
              <a:extLst>
                <a:ext uri="{FF2B5EF4-FFF2-40B4-BE49-F238E27FC236}">
                  <a16:creationId xmlns:a16="http://schemas.microsoft.com/office/drawing/2014/main" id="{6FA96CAC-5452-4C0B-8975-10DC74D94A65}"/>
                </a:ext>
              </a:extLst>
            </p:cNvPr>
            <p:cNvSpPr/>
            <p:nvPr/>
          </p:nvSpPr>
          <p:spPr>
            <a:xfrm>
              <a:off x="1228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6519;p78">
              <a:extLst>
                <a:ext uri="{FF2B5EF4-FFF2-40B4-BE49-F238E27FC236}">
                  <a16:creationId xmlns:a16="http://schemas.microsoft.com/office/drawing/2014/main" id="{960C7E53-2C13-412D-9C59-9EA1A0334A04}"/>
                </a:ext>
              </a:extLst>
            </p:cNvPr>
            <p:cNvSpPr/>
            <p:nvPr/>
          </p:nvSpPr>
          <p:spPr>
            <a:xfrm>
              <a:off x="1228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6520;p78">
              <a:extLst>
                <a:ext uri="{FF2B5EF4-FFF2-40B4-BE49-F238E27FC236}">
                  <a16:creationId xmlns:a16="http://schemas.microsoft.com/office/drawing/2014/main" id="{9FE3EDF2-0DF0-4B7D-A1D8-98A17984E804}"/>
                </a:ext>
              </a:extLst>
            </p:cNvPr>
            <p:cNvSpPr/>
            <p:nvPr/>
          </p:nvSpPr>
          <p:spPr>
            <a:xfrm>
              <a:off x="1228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6521;p78">
              <a:extLst>
                <a:ext uri="{FF2B5EF4-FFF2-40B4-BE49-F238E27FC236}">
                  <a16:creationId xmlns:a16="http://schemas.microsoft.com/office/drawing/2014/main" id="{9582D34E-77E2-404B-ABA2-7F65F947950C}"/>
                </a:ext>
              </a:extLst>
            </p:cNvPr>
            <p:cNvSpPr/>
            <p:nvPr/>
          </p:nvSpPr>
          <p:spPr>
            <a:xfrm>
              <a:off x="1228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6522;p78">
              <a:extLst>
                <a:ext uri="{FF2B5EF4-FFF2-40B4-BE49-F238E27FC236}">
                  <a16:creationId xmlns:a16="http://schemas.microsoft.com/office/drawing/2014/main" id="{A811206D-DFD9-4AD7-8D97-24FC49D3A64A}"/>
                </a:ext>
              </a:extLst>
            </p:cNvPr>
            <p:cNvSpPr/>
            <p:nvPr/>
          </p:nvSpPr>
          <p:spPr>
            <a:xfrm>
              <a:off x="1228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6523;p78">
              <a:extLst>
                <a:ext uri="{FF2B5EF4-FFF2-40B4-BE49-F238E27FC236}">
                  <a16:creationId xmlns:a16="http://schemas.microsoft.com/office/drawing/2014/main" id="{2294B37E-744D-41F0-A307-41BB0EDCFFA1}"/>
                </a:ext>
              </a:extLst>
            </p:cNvPr>
            <p:cNvSpPr/>
            <p:nvPr/>
          </p:nvSpPr>
          <p:spPr>
            <a:xfrm>
              <a:off x="1228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6524;p78">
              <a:extLst>
                <a:ext uri="{FF2B5EF4-FFF2-40B4-BE49-F238E27FC236}">
                  <a16:creationId xmlns:a16="http://schemas.microsoft.com/office/drawing/2014/main" id="{B67977CB-E6EA-48D0-8613-32D1810EC5A3}"/>
                </a:ext>
              </a:extLst>
            </p:cNvPr>
            <p:cNvSpPr/>
            <p:nvPr/>
          </p:nvSpPr>
          <p:spPr>
            <a:xfrm>
              <a:off x="1228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6525;p78">
              <a:extLst>
                <a:ext uri="{FF2B5EF4-FFF2-40B4-BE49-F238E27FC236}">
                  <a16:creationId xmlns:a16="http://schemas.microsoft.com/office/drawing/2014/main" id="{A636C1C7-E082-4AFA-A93A-4C30E903EB0A}"/>
                </a:ext>
              </a:extLst>
            </p:cNvPr>
            <p:cNvSpPr/>
            <p:nvPr/>
          </p:nvSpPr>
          <p:spPr>
            <a:xfrm>
              <a:off x="122847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6526;p78">
              <a:extLst>
                <a:ext uri="{FF2B5EF4-FFF2-40B4-BE49-F238E27FC236}">
                  <a16:creationId xmlns:a16="http://schemas.microsoft.com/office/drawing/2014/main" id="{166A2996-DC39-4E4C-98E9-D1E84C17B185}"/>
                </a:ext>
              </a:extLst>
            </p:cNvPr>
            <p:cNvSpPr/>
            <p:nvPr/>
          </p:nvSpPr>
          <p:spPr>
            <a:xfrm>
              <a:off x="1152275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6527;p78">
              <a:extLst>
                <a:ext uri="{FF2B5EF4-FFF2-40B4-BE49-F238E27FC236}">
                  <a16:creationId xmlns:a16="http://schemas.microsoft.com/office/drawing/2014/main" id="{0A1EB604-95B0-4237-B658-3798D5F9C15F}"/>
                </a:ext>
              </a:extLst>
            </p:cNvPr>
            <p:cNvSpPr/>
            <p:nvPr/>
          </p:nvSpPr>
          <p:spPr>
            <a:xfrm>
              <a:off x="1152275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6528;p78">
              <a:extLst>
                <a:ext uri="{FF2B5EF4-FFF2-40B4-BE49-F238E27FC236}">
                  <a16:creationId xmlns:a16="http://schemas.microsoft.com/office/drawing/2014/main" id="{B9A9B9A4-599B-4557-942F-776376E27E43}"/>
                </a:ext>
              </a:extLst>
            </p:cNvPr>
            <p:cNvSpPr/>
            <p:nvPr/>
          </p:nvSpPr>
          <p:spPr>
            <a:xfrm>
              <a:off x="1152275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6529;p78">
              <a:extLst>
                <a:ext uri="{FF2B5EF4-FFF2-40B4-BE49-F238E27FC236}">
                  <a16:creationId xmlns:a16="http://schemas.microsoft.com/office/drawing/2014/main" id="{0812BEB5-EE40-4D9E-8B2F-B279507E0FD3}"/>
                </a:ext>
              </a:extLst>
            </p:cNvPr>
            <p:cNvSpPr/>
            <p:nvPr/>
          </p:nvSpPr>
          <p:spPr>
            <a:xfrm>
              <a:off x="1152275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6530;p78">
              <a:extLst>
                <a:ext uri="{FF2B5EF4-FFF2-40B4-BE49-F238E27FC236}">
                  <a16:creationId xmlns:a16="http://schemas.microsoft.com/office/drawing/2014/main" id="{249034B9-677D-4EF8-A1BA-5B0A1760D495}"/>
                </a:ext>
              </a:extLst>
            </p:cNvPr>
            <p:cNvSpPr/>
            <p:nvPr/>
          </p:nvSpPr>
          <p:spPr>
            <a:xfrm>
              <a:off x="1152275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6531;p78">
              <a:extLst>
                <a:ext uri="{FF2B5EF4-FFF2-40B4-BE49-F238E27FC236}">
                  <a16:creationId xmlns:a16="http://schemas.microsoft.com/office/drawing/2014/main" id="{D9251DD6-C3BF-44E3-9F1A-AA2E50DFD60F}"/>
                </a:ext>
              </a:extLst>
            </p:cNvPr>
            <p:cNvSpPr/>
            <p:nvPr/>
          </p:nvSpPr>
          <p:spPr>
            <a:xfrm>
              <a:off x="1152275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6532;p78">
              <a:extLst>
                <a:ext uri="{FF2B5EF4-FFF2-40B4-BE49-F238E27FC236}">
                  <a16:creationId xmlns:a16="http://schemas.microsoft.com/office/drawing/2014/main" id="{654D1F0A-DA17-4504-B0D8-1B20A51E4F60}"/>
                </a:ext>
              </a:extLst>
            </p:cNvPr>
            <p:cNvSpPr/>
            <p:nvPr/>
          </p:nvSpPr>
          <p:spPr>
            <a:xfrm>
              <a:off x="1152275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6533;p78">
              <a:extLst>
                <a:ext uri="{FF2B5EF4-FFF2-40B4-BE49-F238E27FC236}">
                  <a16:creationId xmlns:a16="http://schemas.microsoft.com/office/drawing/2014/main" id="{80BC3D29-7500-4159-8E84-E1C1ED323FDD}"/>
                </a:ext>
              </a:extLst>
            </p:cNvPr>
            <p:cNvSpPr/>
            <p:nvPr/>
          </p:nvSpPr>
          <p:spPr>
            <a:xfrm>
              <a:off x="1152275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6534;p78">
              <a:extLst>
                <a:ext uri="{FF2B5EF4-FFF2-40B4-BE49-F238E27FC236}">
                  <a16:creationId xmlns:a16="http://schemas.microsoft.com/office/drawing/2014/main" id="{644894A0-597F-43D9-9127-BED93A6FD76E}"/>
                </a:ext>
              </a:extLst>
            </p:cNvPr>
            <p:cNvSpPr/>
            <p:nvPr/>
          </p:nvSpPr>
          <p:spPr>
            <a:xfrm>
              <a:off x="1152275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6535;p78">
              <a:extLst>
                <a:ext uri="{FF2B5EF4-FFF2-40B4-BE49-F238E27FC236}">
                  <a16:creationId xmlns:a16="http://schemas.microsoft.com/office/drawing/2014/main" id="{A1C8004A-35A7-42D5-97E6-FBE750F73C69}"/>
                </a:ext>
              </a:extLst>
            </p:cNvPr>
            <p:cNvSpPr/>
            <p:nvPr/>
          </p:nvSpPr>
          <p:spPr>
            <a:xfrm>
              <a:off x="1152275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6536;p78">
              <a:extLst>
                <a:ext uri="{FF2B5EF4-FFF2-40B4-BE49-F238E27FC236}">
                  <a16:creationId xmlns:a16="http://schemas.microsoft.com/office/drawing/2014/main" id="{F8F3D999-4507-46BF-8ABA-1F2620FDBE28}"/>
                </a:ext>
              </a:extLst>
            </p:cNvPr>
            <p:cNvSpPr/>
            <p:nvPr/>
          </p:nvSpPr>
          <p:spPr>
            <a:xfrm>
              <a:off x="11522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6537;p78">
              <a:extLst>
                <a:ext uri="{FF2B5EF4-FFF2-40B4-BE49-F238E27FC236}">
                  <a16:creationId xmlns:a16="http://schemas.microsoft.com/office/drawing/2014/main" id="{8B029C14-C5E2-494A-A41E-E75303B0DEE6}"/>
                </a:ext>
              </a:extLst>
            </p:cNvPr>
            <p:cNvSpPr/>
            <p:nvPr/>
          </p:nvSpPr>
          <p:spPr>
            <a:xfrm>
              <a:off x="11522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6538;p78">
              <a:extLst>
                <a:ext uri="{FF2B5EF4-FFF2-40B4-BE49-F238E27FC236}">
                  <a16:creationId xmlns:a16="http://schemas.microsoft.com/office/drawing/2014/main" id="{5C59109A-E916-46EF-9303-BC0E65B6EF4C}"/>
                </a:ext>
              </a:extLst>
            </p:cNvPr>
            <p:cNvSpPr/>
            <p:nvPr/>
          </p:nvSpPr>
          <p:spPr>
            <a:xfrm>
              <a:off x="11522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6539;p78">
              <a:extLst>
                <a:ext uri="{FF2B5EF4-FFF2-40B4-BE49-F238E27FC236}">
                  <a16:creationId xmlns:a16="http://schemas.microsoft.com/office/drawing/2014/main" id="{EAB6513E-AB26-4DC4-AA60-E30514CFDE1F}"/>
                </a:ext>
              </a:extLst>
            </p:cNvPr>
            <p:cNvSpPr/>
            <p:nvPr/>
          </p:nvSpPr>
          <p:spPr>
            <a:xfrm>
              <a:off x="11522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6540;p78">
              <a:extLst>
                <a:ext uri="{FF2B5EF4-FFF2-40B4-BE49-F238E27FC236}">
                  <a16:creationId xmlns:a16="http://schemas.microsoft.com/office/drawing/2014/main" id="{32F9F3A7-DE6B-47CE-9BCF-41ADA33EAFF0}"/>
                </a:ext>
              </a:extLst>
            </p:cNvPr>
            <p:cNvSpPr/>
            <p:nvPr/>
          </p:nvSpPr>
          <p:spPr>
            <a:xfrm>
              <a:off x="1152275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6541;p78">
              <a:extLst>
                <a:ext uri="{FF2B5EF4-FFF2-40B4-BE49-F238E27FC236}">
                  <a16:creationId xmlns:a16="http://schemas.microsoft.com/office/drawing/2014/main" id="{7583D5A3-ED38-4944-B7BB-98B98ACFCF68}"/>
                </a:ext>
              </a:extLst>
            </p:cNvPr>
            <p:cNvSpPr/>
            <p:nvPr/>
          </p:nvSpPr>
          <p:spPr>
            <a:xfrm>
              <a:off x="107605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6542;p78">
              <a:extLst>
                <a:ext uri="{FF2B5EF4-FFF2-40B4-BE49-F238E27FC236}">
                  <a16:creationId xmlns:a16="http://schemas.microsoft.com/office/drawing/2014/main" id="{872DA5D9-7980-4A71-BA58-9D4A8B8871E3}"/>
                </a:ext>
              </a:extLst>
            </p:cNvPr>
            <p:cNvSpPr/>
            <p:nvPr/>
          </p:nvSpPr>
          <p:spPr>
            <a:xfrm>
              <a:off x="10760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6543;p78">
              <a:extLst>
                <a:ext uri="{FF2B5EF4-FFF2-40B4-BE49-F238E27FC236}">
                  <a16:creationId xmlns:a16="http://schemas.microsoft.com/office/drawing/2014/main" id="{9EF31844-759F-46FE-9DD5-7270337B86EA}"/>
                </a:ext>
              </a:extLst>
            </p:cNvPr>
            <p:cNvSpPr/>
            <p:nvPr/>
          </p:nvSpPr>
          <p:spPr>
            <a:xfrm>
              <a:off x="10760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6544;p78">
              <a:extLst>
                <a:ext uri="{FF2B5EF4-FFF2-40B4-BE49-F238E27FC236}">
                  <a16:creationId xmlns:a16="http://schemas.microsoft.com/office/drawing/2014/main" id="{E83D41EF-30C9-4955-A90D-94193F800FD8}"/>
                </a:ext>
              </a:extLst>
            </p:cNvPr>
            <p:cNvSpPr/>
            <p:nvPr/>
          </p:nvSpPr>
          <p:spPr>
            <a:xfrm>
              <a:off x="107605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6545;p78">
              <a:extLst>
                <a:ext uri="{FF2B5EF4-FFF2-40B4-BE49-F238E27FC236}">
                  <a16:creationId xmlns:a16="http://schemas.microsoft.com/office/drawing/2014/main" id="{5BDA4482-48CA-42DD-95E3-055B4CFB4EAA}"/>
                </a:ext>
              </a:extLst>
            </p:cNvPr>
            <p:cNvSpPr/>
            <p:nvPr/>
          </p:nvSpPr>
          <p:spPr>
            <a:xfrm>
              <a:off x="10760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6546;p78">
              <a:extLst>
                <a:ext uri="{FF2B5EF4-FFF2-40B4-BE49-F238E27FC236}">
                  <a16:creationId xmlns:a16="http://schemas.microsoft.com/office/drawing/2014/main" id="{D1514AC4-7769-4DA4-8600-8BA872167AF0}"/>
                </a:ext>
              </a:extLst>
            </p:cNvPr>
            <p:cNvSpPr/>
            <p:nvPr/>
          </p:nvSpPr>
          <p:spPr>
            <a:xfrm>
              <a:off x="107605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6547;p78">
              <a:extLst>
                <a:ext uri="{FF2B5EF4-FFF2-40B4-BE49-F238E27FC236}">
                  <a16:creationId xmlns:a16="http://schemas.microsoft.com/office/drawing/2014/main" id="{7E82184A-89C5-4B36-8F77-285D04A34519}"/>
                </a:ext>
              </a:extLst>
            </p:cNvPr>
            <p:cNvSpPr/>
            <p:nvPr/>
          </p:nvSpPr>
          <p:spPr>
            <a:xfrm>
              <a:off x="107605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6548;p78">
              <a:extLst>
                <a:ext uri="{FF2B5EF4-FFF2-40B4-BE49-F238E27FC236}">
                  <a16:creationId xmlns:a16="http://schemas.microsoft.com/office/drawing/2014/main" id="{D87FB870-ADD1-4F62-B402-0EFA2DADDD04}"/>
                </a:ext>
              </a:extLst>
            </p:cNvPr>
            <p:cNvSpPr/>
            <p:nvPr/>
          </p:nvSpPr>
          <p:spPr>
            <a:xfrm>
              <a:off x="107605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6549;p78">
              <a:extLst>
                <a:ext uri="{FF2B5EF4-FFF2-40B4-BE49-F238E27FC236}">
                  <a16:creationId xmlns:a16="http://schemas.microsoft.com/office/drawing/2014/main" id="{C3145EBD-9E16-46E3-A51A-EF416D3F16FF}"/>
                </a:ext>
              </a:extLst>
            </p:cNvPr>
            <p:cNvSpPr/>
            <p:nvPr/>
          </p:nvSpPr>
          <p:spPr>
            <a:xfrm>
              <a:off x="10760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6550;p78">
              <a:extLst>
                <a:ext uri="{FF2B5EF4-FFF2-40B4-BE49-F238E27FC236}">
                  <a16:creationId xmlns:a16="http://schemas.microsoft.com/office/drawing/2014/main" id="{A2000CC9-96F3-45C3-8DB6-87DB1E3BE405}"/>
                </a:ext>
              </a:extLst>
            </p:cNvPr>
            <p:cNvSpPr/>
            <p:nvPr/>
          </p:nvSpPr>
          <p:spPr>
            <a:xfrm>
              <a:off x="10760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6551;p78">
              <a:extLst>
                <a:ext uri="{FF2B5EF4-FFF2-40B4-BE49-F238E27FC236}">
                  <a16:creationId xmlns:a16="http://schemas.microsoft.com/office/drawing/2014/main" id="{46C813D1-71A4-4452-A4C7-51C55A6BCE46}"/>
                </a:ext>
              </a:extLst>
            </p:cNvPr>
            <p:cNvSpPr/>
            <p:nvPr/>
          </p:nvSpPr>
          <p:spPr>
            <a:xfrm>
              <a:off x="10760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6552;p78">
              <a:extLst>
                <a:ext uri="{FF2B5EF4-FFF2-40B4-BE49-F238E27FC236}">
                  <a16:creationId xmlns:a16="http://schemas.microsoft.com/office/drawing/2014/main" id="{55A9DE6D-DBB0-4DC9-BE83-F105417F2129}"/>
                </a:ext>
              </a:extLst>
            </p:cNvPr>
            <p:cNvSpPr/>
            <p:nvPr/>
          </p:nvSpPr>
          <p:spPr>
            <a:xfrm>
              <a:off x="10760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6553;p78">
              <a:extLst>
                <a:ext uri="{FF2B5EF4-FFF2-40B4-BE49-F238E27FC236}">
                  <a16:creationId xmlns:a16="http://schemas.microsoft.com/office/drawing/2014/main" id="{86314B0E-D34B-4AA7-A175-EC0991ED4A16}"/>
                </a:ext>
              </a:extLst>
            </p:cNvPr>
            <p:cNvSpPr/>
            <p:nvPr/>
          </p:nvSpPr>
          <p:spPr>
            <a:xfrm>
              <a:off x="10760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6554;p78">
              <a:extLst>
                <a:ext uri="{FF2B5EF4-FFF2-40B4-BE49-F238E27FC236}">
                  <a16:creationId xmlns:a16="http://schemas.microsoft.com/office/drawing/2014/main" id="{6C5BF8A5-904F-481F-9CCD-F208A8809C10}"/>
                </a:ext>
              </a:extLst>
            </p:cNvPr>
            <p:cNvSpPr/>
            <p:nvPr/>
          </p:nvSpPr>
          <p:spPr>
            <a:xfrm>
              <a:off x="10760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6555;p78">
              <a:extLst>
                <a:ext uri="{FF2B5EF4-FFF2-40B4-BE49-F238E27FC236}">
                  <a16:creationId xmlns:a16="http://schemas.microsoft.com/office/drawing/2014/main" id="{BAF6901A-DD06-4682-96DE-2C01377AA066}"/>
                </a:ext>
              </a:extLst>
            </p:cNvPr>
            <p:cNvSpPr/>
            <p:nvPr/>
          </p:nvSpPr>
          <p:spPr>
            <a:xfrm>
              <a:off x="10760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6556;p78">
              <a:extLst>
                <a:ext uri="{FF2B5EF4-FFF2-40B4-BE49-F238E27FC236}">
                  <a16:creationId xmlns:a16="http://schemas.microsoft.com/office/drawing/2014/main" id="{257CCE2C-4A50-49A6-AEFB-CBE8967D8C9A}"/>
                </a:ext>
              </a:extLst>
            </p:cNvPr>
            <p:cNvSpPr/>
            <p:nvPr/>
          </p:nvSpPr>
          <p:spPr>
            <a:xfrm>
              <a:off x="1000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6557;p78">
              <a:extLst>
                <a:ext uri="{FF2B5EF4-FFF2-40B4-BE49-F238E27FC236}">
                  <a16:creationId xmlns:a16="http://schemas.microsoft.com/office/drawing/2014/main" id="{9CFF35DC-5F94-4E3C-A33D-C9C43889092E}"/>
                </a:ext>
              </a:extLst>
            </p:cNvPr>
            <p:cNvSpPr/>
            <p:nvPr/>
          </p:nvSpPr>
          <p:spPr>
            <a:xfrm>
              <a:off x="1000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6558;p78">
              <a:extLst>
                <a:ext uri="{FF2B5EF4-FFF2-40B4-BE49-F238E27FC236}">
                  <a16:creationId xmlns:a16="http://schemas.microsoft.com/office/drawing/2014/main" id="{2B3234EF-B266-4788-AC76-3BD15BE8795C}"/>
                </a:ext>
              </a:extLst>
            </p:cNvPr>
            <p:cNvSpPr/>
            <p:nvPr/>
          </p:nvSpPr>
          <p:spPr>
            <a:xfrm>
              <a:off x="1000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6559;p78">
              <a:extLst>
                <a:ext uri="{FF2B5EF4-FFF2-40B4-BE49-F238E27FC236}">
                  <a16:creationId xmlns:a16="http://schemas.microsoft.com/office/drawing/2014/main" id="{33DBC74D-4D18-4D37-A3C0-BC6B27F7C837}"/>
                </a:ext>
              </a:extLst>
            </p:cNvPr>
            <p:cNvSpPr/>
            <p:nvPr/>
          </p:nvSpPr>
          <p:spPr>
            <a:xfrm>
              <a:off x="1000050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6560;p78">
              <a:extLst>
                <a:ext uri="{FF2B5EF4-FFF2-40B4-BE49-F238E27FC236}">
                  <a16:creationId xmlns:a16="http://schemas.microsoft.com/office/drawing/2014/main" id="{2B95B873-9418-433C-8969-4D4CFEED7E55}"/>
                </a:ext>
              </a:extLst>
            </p:cNvPr>
            <p:cNvSpPr/>
            <p:nvPr/>
          </p:nvSpPr>
          <p:spPr>
            <a:xfrm>
              <a:off x="1000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6561;p78">
              <a:extLst>
                <a:ext uri="{FF2B5EF4-FFF2-40B4-BE49-F238E27FC236}">
                  <a16:creationId xmlns:a16="http://schemas.microsoft.com/office/drawing/2014/main" id="{41D76601-44C2-4A22-9905-25825F201A14}"/>
                </a:ext>
              </a:extLst>
            </p:cNvPr>
            <p:cNvSpPr/>
            <p:nvPr/>
          </p:nvSpPr>
          <p:spPr>
            <a:xfrm>
              <a:off x="1000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6562;p78">
              <a:extLst>
                <a:ext uri="{FF2B5EF4-FFF2-40B4-BE49-F238E27FC236}">
                  <a16:creationId xmlns:a16="http://schemas.microsoft.com/office/drawing/2014/main" id="{B1327313-26B1-4C10-8903-A88E8AB94DBD}"/>
                </a:ext>
              </a:extLst>
            </p:cNvPr>
            <p:cNvSpPr/>
            <p:nvPr/>
          </p:nvSpPr>
          <p:spPr>
            <a:xfrm>
              <a:off x="1000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6563;p78">
              <a:extLst>
                <a:ext uri="{FF2B5EF4-FFF2-40B4-BE49-F238E27FC236}">
                  <a16:creationId xmlns:a16="http://schemas.microsoft.com/office/drawing/2014/main" id="{1299D52A-C39D-44C6-93AE-85899236DEE5}"/>
                </a:ext>
              </a:extLst>
            </p:cNvPr>
            <p:cNvSpPr/>
            <p:nvPr/>
          </p:nvSpPr>
          <p:spPr>
            <a:xfrm>
              <a:off x="1000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6564;p78">
              <a:extLst>
                <a:ext uri="{FF2B5EF4-FFF2-40B4-BE49-F238E27FC236}">
                  <a16:creationId xmlns:a16="http://schemas.microsoft.com/office/drawing/2014/main" id="{4D7D6079-1FCB-41D6-A627-7E1DAA0E20DF}"/>
                </a:ext>
              </a:extLst>
            </p:cNvPr>
            <p:cNvSpPr/>
            <p:nvPr/>
          </p:nvSpPr>
          <p:spPr>
            <a:xfrm>
              <a:off x="10000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6565;p78">
              <a:extLst>
                <a:ext uri="{FF2B5EF4-FFF2-40B4-BE49-F238E27FC236}">
                  <a16:creationId xmlns:a16="http://schemas.microsoft.com/office/drawing/2014/main" id="{59CAAFC9-A44B-410E-8B42-BA5941A49488}"/>
                </a:ext>
              </a:extLst>
            </p:cNvPr>
            <p:cNvSpPr/>
            <p:nvPr/>
          </p:nvSpPr>
          <p:spPr>
            <a:xfrm>
              <a:off x="923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6566;p78">
              <a:extLst>
                <a:ext uri="{FF2B5EF4-FFF2-40B4-BE49-F238E27FC236}">
                  <a16:creationId xmlns:a16="http://schemas.microsoft.com/office/drawing/2014/main" id="{19C9C9DE-F7D8-4AE1-9BC0-7DE22373523B}"/>
                </a:ext>
              </a:extLst>
            </p:cNvPr>
            <p:cNvSpPr/>
            <p:nvPr/>
          </p:nvSpPr>
          <p:spPr>
            <a:xfrm>
              <a:off x="923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6567;p78">
              <a:extLst>
                <a:ext uri="{FF2B5EF4-FFF2-40B4-BE49-F238E27FC236}">
                  <a16:creationId xmlns:a16="http://schemas.microsoft.com/office/drawing/2014/main" id="{65C36095-956D-42CE-AD4C-19DDCC2E11C8}"/>
                </a:ext>
              </a:extLst>
            </p:cNvPr>
            <p:cNvSpPr/>
            <p:nvPr/>
          </p:nvSpPr>
          <p:spPr>
            <a:xfrm>
              <a:off x="923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6568;p78">
              <a:extLst>
                <a:ext uri="{FF2B5EF4-FFF2-40B4-BE49-F238E27FC236}">
                  <a16:creationId xmlns:a16="http://schemas.microsoft.com/office/drawing/2014/main" id="{5017E009-2A66-47FF-9D5E-A36047EB2D1C}"/>
                </a:ext>
              </a:extLst>
            </p:cNvPr>
            <p:cNvSpPr/>
            <p:nvPr/>
          </p:nvSpPr>
          <p:spPr>
            <a:xfrm>
              <a:off x="923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6569;p78">
              <a:extLst>
                <a:ext uri="{FF2B5EF4-FFF2-40B4-BE49-F238E27FC236}">
                  <a16:creationId xmlns:a16="http://schemas.microsoft.com/office/drawing/2014/main" id="{4C5286BC-C56D-424D-A3C9-5DF81F5CFDCC}"/>
                </a:ext>
              </a:extLst>
            </p:cNvPr>
            <p:cNvSpPr/>
            <p:nvPr/>
          </p:nvSpPr>
          <p:spPr>
            <a:xfrm>
              <a:off x="923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6570;p78">
              <a:extLst>
                <a:ext uri="{FF2B5EF4-FFF2-40B4-BE49-F238E27FC236}">
                  <a16:creationId xmlns:a16="http://schemas.microsoft.com/office/drawing/2014/main" id="{709454C7-11EC-4A7E-94C5-A803BF2E5442}"/>
                </a:ext>
              </a:extLst>
            </p:cNvPr>
            <p:cNvSpPr/>
            <p:nvPr/>
          </p:nvSpPr>
          <p:spPr>
            <a:xfrm>
              <a:off x="923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6571;p78">
              <a:extLst>
                <a:ext uri="{FF2B5EF4-FFF2-40B4-BE49-F238E27FC236}">
                  <a16:creationId xmlns:a16="http://schemas.microsoft.com/office/drawing/2014/main" id="{7B81BF06-D751-4236-9504-A742624AEB09}"/>
                </a:ext>
              </a:extLst>
            </p:cNvPr>
            <p:cNvSpPr/>
            <p:nvPr/>
          </p:nvSpPr>
          <p:spPr>
            <a:xfrm>
              <a:off x="923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6572;p78">
              <a:extLst>
                <a:ext uri="{FF2B5EF4-FFF2-40B4-BE49-F238E27FC236}">
                  <a16:creationId xmlns:a16="http://schemas.microsoft.com/office/drawing/2014/main" id="{F19A198B-295F-46E6-A50D-93E14E878EB3}"/>
                </a:ext>
              </a:extLst>
            </p:cNvPr>
            <p:cNvSpPr/>
            <p:nvPr/>
          </p:nvSpPr>
          <p:spPr>
            <a:xfrm>
              <a:off x="847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6573;p78">
              <a:extLst>
                <a:ext uri="{FF2B5EF4-FFF2-40B4-BE49-F238E27FC236}">
                  <a16:creationId xmlns:a16="http://schemas.microsoft.com/office/drawing/2014/main" id="{78AEB4D7-EA24-4890-9A19-96457DF3BAC6}"/>
                </a:ext>
              </a:extLst>
            </p:cNvPr>
            <p:cNvSpPr/>
            <p:nvPr/>
          </p:nvSpPr>
          <p:spPr>
            <a:xfrm>
              <a:off x="8476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6574;p78">
              <a:extLst>
                <a:ext uri="{FF2B5EF4-FFF2-40B4-BE49-F238E27FC236}">
                  <a16:creationId xmlns:a16="http://schemas.microsoft.com/office/drawing/2014/main" id="{DFCDEA5B-E7CF-4BFF-85D4-9A4EA2ED33B2}"/>
                </a:ext>
              </a:extLst>
            </p:cNvPr>
            <p:cNvSpPr/>
            <p:nvPr/>
          </p:nvSpPr>
          <p:spPr>
            <a:xfrm>
              <a:off x="847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6575;p78">
              <a:extLst>
                <a:ext uri="{FF2B5EF4-FFF2-40B4-BE49-F238E27FC236}">
                  <a16:creationId xmlns:a16="http://schemas.microsoft.com/office/drawing/2014/main" id="{C907C1B6-FFB7-4B8F-821D-2017DAD6851D}"/>
                </a:ext>
              </a:extLst>
            </p:cNvPr>
            <p:cNvSpPr/>
            <p:nvPr/>
          </p:nvSpPr>
          <p:spPr>
            <a:xfrm>
              <a:off x="847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6576;p78">
              <a:extLst>
                <a:ext uri="{FF2B5EF4-FFF2-40B4-BE49-F238E27FC236}">
                  <a16:creationId xmlns:a16="http://schemas.microsoft.com/office/drawing/2014/main" id="{2EDF4B5B-AAEB-4942-8C8E-1C56245E21C6}"/>
                </a:ext>
              </a:extLst>
            </p:cNvPr>
            <p:cNvSpPr/>
            <p:nvPr/>
          </p:nvSpPr>
          <p:spPr>
            <a:xfrm>
              <a:off x="847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6577;p78">
              <a:extLst>
                <a:ext uri="{FF2B5EF4-FFF2-40B4-BE49-F238E27FC236}">
                  <a16:creationId xmlns:a16="http://schemas.microsoft.com/office/drawing/2014/main" id="{6662E62B-4358-4498-AEF2-F8FE683B9C9A}"/>
                </a:ext>
              </a:extLst>
            </p:cNvPr>
            <p:cNvSpPr/>
            <p:nvPr/>
          </p:nvSpPr>
          <p:spPr>
            <a:xfrm>
              <a:off x="847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6578;p78">
              <a:extLst>
                <a:ext uri="{FF2B5EF4-FFF2-40B4-BE49-F238E27FC236}">
                  <a16:creationId xmlns:a16="http://schemas.microsoft.com/office/drawing/2014/main" id="{235C9680-D9D5-4791-84EF-F269729EAD7A}"/>
                </a:ext>
              </a:extLst>
            </p:cNvPr>
            <p:cNvSpPr/>
            <p:nvPr/>
          </p:nvSpPr>
          <p:spPr>
            <a:xfrm>
              <a:off x="7714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6579;p78">
              <a:extLst>
                <a:ext uri="{FF2B5EF4-FFF2-40B4-BE49-F238E27FC236}">
                  <a16:creationId xmlns:a16="http://schemas.microsoft.com/office/drawing/2014/main" id="{1E449E05-23A6-47C8-82CC-CC2FAAA1F549}"/>
                </a:ext>
              </a:extLst>
            </p:cNvPr>
            <p:cNvSpPr/>
            <p:nvPr/>
          </p:nvSpPr>
          <p:spPr>
            <a:xfrm>
              <a:off x="7714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6580;p78">
              <a:extLst>
                <a:ext uri="{FF2B5EF4-FFF2-40B4-BE49-F238E27FC236}">
                  <a16:creationId xmlns:a16="http://schemas.microsoft.com/office/drawing/2014/main" id="{C200365B-0B8E-4FC3-8A5A-4E632E22A1C9}"/>
                </a:ext>
              </a:extLst>
            </p:cNvPr>
            <p:cNvSpPr/>
            <p:nvPr/>
          </p:nvSpPr>
          <p:spPr>
            <a:xfrm>
              <a:off x="7714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6581;p78">
              <a:extLst>
                <a:ext uri="{FF2B5EF4-FFF2-40B4-BE49-F238E27FC236}">
                  <a16:creationId xmlns:a16="http://schemas.microsoft.com/office/drawing/2014/main" id="{C4874614-B2A7-441A-803B-32DBAD775CB7}"/>
                </a:ext>
              </a:extLst>
            </p:cNvPr>
            <p:cNvSpPr/>
            <p:nvPr/>
          </p:nvSpPr>
          <p:spPr>
            <a:xfrm>
              <a:off x="7714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6582;p78">
              <a:extLst>
                <a:ext uri="{FF2B5EF4-FFF2-40B4-BE49-F238E27FC236}">
                  <a16:creationId xmlns:a16="http://schemas.microsoft.com/office/drawing/2014/main" id="{CEE6F7EA-6B42-4F7E-B204-D0FFFD296EE2}"/>
                </a:ext>
              </a:extLst>
            </p:cNvPr>
            <p:cNvSpPr/>
            <p:nvPr/>
          </p:nvSpPr>
          <p:spPr>
            <a:xfrm>
              <a:off x="69520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6583;p78">
              <a:extLst>
                <a:ext uri="{FF2B5EF4-FFF2-40B4-BE49-F238E27FC236}">
                  <a16:creationId xmlns:a16="http://schemas.microsoft.com/office/drawing/2014/main" id="{97A0A8BD-AE3F-4EB8-8F77-A9254239550E}"/>
                </a:ext>
              </a:extLst>
            </p:cNvPr>
            <p:cNvSpPr/>
            <p:nvPr/>
          </p:nvSpPr>
          <p:spPr>
            <a:xfrm>
              <a:off x="69520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6584;p78">
              <a:extLst>
                <a:ext uri="{FF2B5EF4-FFF2-40B4-BE49-F238E27FC236}">
                  <a16:creationId xmlns:a16="http://schemas.microsoft.com/office/drawing/2014/main" id="{BAB7FCEE-4F08-475E-9D0C-80C7373B1DE0}"/>
                </a:ext>
              </a:extLst>
            </p:cNvPr>
            <p:cNvSpPr/>
            <p:nvPr/>
          </p:nvSpPr>
          <p:spPr>
            <a:xfrm>
              <a:off x="6952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6585;p78">
              <a:extLst>
                <a:ext uri="{FF2B5EF4-FFF2-40B4-BE49-F238E27FC236}">
                  <a16:creationId xmlns:a16="http://schemas.microsoft.com/office/drawing/2014/main" id="{6176A69D-8633-4042-B731-54F9CB3F93DF}"/>
                </a:ext>
              </a:extLst>
            </p:cNvPr>
            <p:cNvSpPr/>
            <p:nvPr/>
          </p:nvSpPr>
          <p:spPr>
            <a:xfrm>
              <a:off x="6952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6586;p78">
              <a:extLst>
                <a:ext uri="{FF2B5EF4-FFF2-40B4-BE49-F238E27FC236}">
                  <a16:creationId xmlns:a16="http://schemas.microsoft.com/office/drawing/2014/main" id="{1A43D587-D48A-4BCF-A683-7B5BEC5D453C}"/>
                </a:ext>
              </a:extLst>
            </p:cNvPr>
            <p:cNvSpPr/>
            <p:nvPr/>
          </p:nvSpPr>
          <p:spPr>
            <a:xfrm>
              <a:off x="6189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6587;p78">
              <a:extLst>
                <a:ext uri="{FF2B5EF4-FFF2-40B4-BE49-F238E27FC236}">
                  <a16:creationId xmlns:a16="http://schemas.microsoft.com/office/drawing/2014/main" id="{9A3005FA-EF77-4FC9-948A-FE075E7EB841}"/>
                </a:ext>
              </a:extLst>
            </p:cNvPr>
            <p:cNvSpPr/>
            <p:nvPr/>
          </p:nvSpPr>
          <p:spPr>
            <a:xfrm>
              <a:off x="6189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6588;p78">
              <a:extLst>
                <a:ext uri="{FF2B5EF4-FFF2-40B4-BE49-F238E27FC236}">
                  <a16:creationId xmlns:a16="http://schemas.microsoft.com/office/drawing/2014/main" id="{ADFB1BF1-1163-43D5-A0D6-7C15ED71CC1D}"/>
                </a:ext>
              </a:extLst>
            </p:cNvPr>
            <p:cNvSpPr/>
            <p:nvPr/>
          </p:nvSpPr>
          <p:spPr>
            <a:xfrm>
              <a:off x="6189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6589;p78">
              <a:extLst>
                <a:ext uri="{FF2B5EF4-FFF2-40B4-BE49-F238E27FC236}">
                  <a16:creationId xmlns:a16="http://schemas.microsoft.com/office/drawing/2014/main" id="{BAEC1B40-3DDC-47A7-8851-1AB68E687DD5}"/>
                </a:ext>
              </a:extLst>
            </p:cNvPr>
            <p:cNvSpPr/>
            <p:nvPr/>
          </p:nvSpPr>
          <p:spPr>
            <a:xfrm>
              <a:off x="6189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6590;p78">
              <a:extLst>
                <a:ext uri="{FF2B5EF4-FFF2-40B4-BE49-F238E27FC236}">
                  <a16:creationId xmlns:a16="http://schemas.microsoft.com/office/drawing/2014/main" id="{4F1874D9-7243-446E-A367-F3C049D3E54C}"/>
                </a:ext>
              </a:extLst>
            </p:cNvPr>
            <p:cNvSpPr/>
            <p:nvPr/>
          </p:nvSpPr>
          <p:spPr>
            <a:xfrm>
              <a:off x="542775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6591;p78">
              <a:extLst>
                <a:ext uri="{FF2B5EF4-FFF2-40B4-BE49-F238E27FC236}">
                  <a16:creationId xmlns:a16="http://schemas.microsoft.com/office/drawing/2014/main" id="{FE7F8836-D5CD-47C9-8B9E-10FE0AA36871}"/>
                </a:ext>
              </a:extLst>
            </p:cNvPr>
            <p:cNvSpPr/>
            <p:nvPr/>
          </p:nvSpPr>
          <p:spPr>
            <a:xfrm>
              <a:off x="542775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6592;p78">
              <a:extLst>
                <a:ext uri="{FF2B5EF4-FFF2-40B4-BE49-F238E27FC236}">
                  <a16:creationId xmlns:a16="http://schemas.microsoft.com/office/drawing/2014/main" id="{5AF0ABEC-3323-41EA-BDBD-D03A53FAD492}"/>
                </a:ext>
              </a:extLst>
            </p:cNvPr>
            <p:cNvSpPr/>
            <p:nvPr/>
          </p:nvSpPr>
          <p:spPr>
            <a:xfrm>
              <a:off x="542775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6593;p78">
              <a:extLst>
                <a:ext uri="{FF2B5EF4-FFF2-40B4-BE49-F238E27FC236}">
                  <a16:creationId xmlns:a16="http://schemas.microsoft.com/office/drawing/2014/main" id="{130E242C-BDB5-4178-B77E-05A083971A2B}"/>
                </a:ext>
              </a:extLst>
            </p:cNvPr>
            <p:cNvSpPr/>
            <p:nvPr/>
          </p:nvSpPr>
          <p:spPr>
            <a:xfrm>
              <a:off x="5427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6594;p78">
              <a:extLst>
                <a:ext uri="{FF2B5EF4-FFF2-40B4-BE49-F238E27FC236}">
                  <a16:creationId xmlns:a16="http://schemas.microsoft.com/office/drawing/2014/main" id="{2076FA27-A3B5-4D1A-A2DC-F4A6AA6D1F99}"/>
                </a:ext>
              </a:extLst>
            </p:cNvPr>
            <p:cNvSpPr/>
            <p:nvPr/>
          </p:nvSpPr>
          <p:spPr>
            <a:xfrm>
              <a:off x="4665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6595;p78">
              <a:extLst>
                <a:ext uri="{FF2B5EF4-FFF2-40B4-BE49-F238E27FC236}">
                  <a16:creationId xmlns:a16="http://schemas.microsoft.com/office/drawing/2014/main" id="{288A3ECD-4322-4E3A-95A1-4CF71A5F24AE}"/>
                </a:ext>
              </a:extLst>
            </p:cNvPr>
            <p:cNvSpPr/>
            <p:nvPr/>
          </p:nvSpPr>
          <p:spPr>
            <a:xfrm>
              <a:off x="46655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6596;p78">
              <a:extLst>
                <a:ext uri="{FF2B5EF4-FFF2-40B4-BE49-F238E27FC236}">
                  <a16:creationId xmlns:a16="http://schemas.microsoft.com/office/drawing/2014/main" id="{52FA7435-A336-4146-BEF8-A6BD8702C9F2}"/>
                </a:ext>
              </a:extLst>
            </p:cNvPr>
            <p:cNvSpPr/>
            <p:nvPr/>
          </p:nvSpPr>
          <p:spPr>
            <a:xfrm>
              <a:off x="4665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6597;p78">
              <a:extLst>
                <a:ext uri="{FF2B5EF4-FFF2-40B4-BE49-F238E27FC236}">
                  <a16:creationId xmlns:a16="http://schemas.microsoft.com/office/drawing/2014/main" id="{55D33492-054A-4E77-9A18-80AE5C4BB0F8}"/>
                </a:ext>
              </a:extLst>
            </p:cNvPr>
            <p:cNvSpPr/>
            <p:nvPr/>
          </p:nvSpPr>
          <p:spPr>
            <a:xfrm>
              <a:off x="4665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6598;p78">
              <a:extLst>
                <a:ext uri="{FF2B5EF4-FFF2-40B4-BE49-F238E27FC236}">
                  <a16:creationId xmlns:a16="http://schemas.microsoft.com/office/drawing/2014/main" id="{081B4BB7-8200-4ED3-A518-823FFC4096D1}"/>
                </a:ext>
              </a:extLst>
            </p:cNvPr>
            <p:cNvSpPr/>
            <p:nvPr/>
          </p:nvSpPr>
          <p:spPr>
            <a:xfrm>
              <a:off x="390550" y="187605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6599;p78">
              <a:extLst>
                <a:ext uri="{FF2B5EF4-FFF2-40B4-BE49-F238E27FC236}">
                  <a16:creationId xmlns:a16="http://schemas.microsoft.com/office/drawing/2014/main" id="{DC5422AE-5B74-43F7-92C0-10358F886A80}"/>
                </a:ext>
              </a:extLst>
            </p:cNvPr>
            <p:cNvSpPr/>
            <p:nvPr/>
          </p:nvSpPr>
          <p:spPr>
            <a:xfrm>
              <a:off x="390550" y="1799825"/>
              <a:ext cx="62350" cy="53300"/>
            </a:xfrm>
            <a:custGeom>
              <a:avLst/>
              <a:gdLst/>
              <a:ahLst/>
              <a:cxnLst/>
              <a:rect l="l" t="t" r="r" b="b"/>
              <a:pathLst>
                <a:path w="2494" h="2132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6600;p78">
              <a:extLst>
                <a:ext uri="{FF2B5EF4-FFF2-40B4-BE49-F238E27FC236}">
                  <a16:creationId xmlns:a16="http://schemas.microsoft.com/office/drawing/2014/main" id="{49BD2B94-78DA-4FF2-818B-F64DFBD2699B}"/>
                </a:ext>
              </a:extLst>
            </p:cNvPr>
            <p:cNvSpPr/>
            <p:nvPr/>
          </p:nvSpPr>
          <p:spPr>
            <a:xfrm>
              <a:off x="3905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6601;p78">
              <a:extLst>
                <a:ext uri="{FF2B5EF4-FFF2-40B4-BE49-F238E27FC236}">
                  <a16:creationId xmlns:a16="http://schemas.microsoft.com/office/drawing/2014/main" id="{25B757E3-ECE3-4408-AC08-766AECB86EB0}"/>
                </a:ext>
              </a:extLst>
            </p:cNvPr>
            <p:cNvSpPr/>
            <p:nvPr/>
          </p:nvSpPr>
          <p:spPr>
            <a:xfrm>
              <a:off x="3905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6602;p78">
              <a:extLst>
                <a:ext uri="{FF2B5EF4-FFF2-40B4-BE49-F238E27FC236}">
                  <a16:creationId xmlns:a16="http://schemas.microsoft.com/office/drawing/2014/main" id="{A832A047-172B-4547-957D-EFFE31BB4DD1}"/>
                </a:ext>
              </a:extLst>
            </p:cNvPr>
            <p:cNvSpPr/>
            <p:nvPr/>
          </p:nvSpPr>
          <p:spPr>
            <a:xfrm>
              <a:off x="390550" y="1571400"/>
              <a:ext cx="62350" cy="53275"/>
            </a:xfrm>
            <a:custGeom>
              <a:avLst/>
              <a:gdLst/>
              <a:ahLst/>
              <a:cxnLst/>
              <a:rect l="l" t="t" r="r" b="b"/>
              <a:pathLst>
                <a:path w="2494" h="2131" extrusionOk="0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6603;p78">
              <a:extLst>
                <a:ext uri="{FF2B5EF4-FFF2-40B4-BE49-F238E27FC236}">
                  <a16:creationId xmlns:a16="http://schemas.microsoft.com/office/drawing/2014/main" id="{45F9A2A8-CD03-4971-BE72-B21BA557DEC8}"/>
                </a:ext>
              </a:extLst>
            </p:cNvPr>
            <p:cNvSpPr/>
            <p:nvPr/>
          </p:nvSpPr>
          <p:spPr>
            <a:xfrm>
              <a:off x="314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6604;p78">
              <a:extLst>
                <a:ext uri="{FF2B5EF4-FFF2-40B4-BE49-F238E27FC236}">
                  <a16:creationId xmlns:a16="http://schemas.microsoft.com/office/drawing/2014/main" id="{30ABD4FC-31CB-428B-B1D9-83BE8DF0E732}"/>
                </a:ext>
              </a:extLst>
            </p:cNvPr>
            <p:cNvSpPr/>
            <p:nvPr/>
          </p:nvSpPr>
          <p:spPr>
            <a:xfrm>
              <a:off x="314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6605;p78">
              <a:extLst>
                <a:ext uri="{FF2B5EF4-FFF2-40B4-BE49-F238E27FC236}">
                  <a16:creationId xmlns:a16="http://schemas.microsoft.com/office/drawing/2014/main" id="{7E077AD4-F48B-4531-B58C-56DF95256F1C}"/>
                </a:ext>
              </a:extLst>
            </p:cNvPr>
            <p:cNvSpPr/>
            <p:nvPr/>
          </p:nvSpPr>
          <p:spPr>
            <a:xfrm>
              <a:off x="314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6606;p78">
              <a:extLst>
                <a:ext uri="{FF2B5EF4-FFF2-40B4-BE49-F238E27FC236}">
                  <a16:creationId xmlns:a16="http://schemas.microsoft.com/office/drawing/2014/main" id="{FF2EC718-87DC-4301-A71E-7779500254AC}"/>
                </a:ext>
              </a:extLst>
            </p:cNvPr>
            <p:cNvSpPr/>
            <p:nvPr/>
          </p:nvSpPr>
          <p:spPr>
            <a:xfrm>
              <a:off x="314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6607;p78">
              <a:extLst>
                <a:ext uri="{FF2B5EF4-FFF2-40B4-BE49-F238E27FC236}">
                  <a16:creationId xmlns:a16="http://schemas.microsoft.com/office/drawing/2014/main" id="{08C24667-1C26-4AE5-978D-F8E8D8980C7D}"/>
                </a:ext>
              </a:extLst>
            </p:cNvPr>
            <p:cNvSpPr/>
            <p:nvPr/>
          </p:nvSpPr>
          <p:spPr>
            <a:xfrm>
              <a:off x="314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6608;p78">
              <a:extLst>
                <a:ext uri="{FF2B5EF4-FFF2-40B4-BE49-F238E27FC236}">
                  <a16:creationId xmlns:a16="http://schemas.microsoft.com/office/drawing/2014/main" id="{8600367E-9237-4744-A296-81D800B653B7}"/>
                </a:ext>
              </a:extLst>
            </p:cNvPr>
            <p:cNvSpPr/>
            <p:nvPr/>
          </p:nvSpPr>
          <p:spPr>
            <a:xfrm>
              <a:off x="314325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6609;p78">
              <a:extLst>
                <a:ext uri="{FF2B5EF4-FFF2-40B4-BE49-F238E27FC236}">
                  <a16:creationId xmlns:a16="http://schemas.microsoft.com/office/drawing/2014/main" id="{C8CDEC5C-3DCF-43C9-A5FD-A8862787E433}"/>
                </a:ext>
              </a:extLst>
            </p:cNvPr>
            <p:cNvSpPr/>
            <p:nvPr/>
          </p:nvSpPr>
          <p:spPr>
            <a:xfrm>
              <a:off x="238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6610;p78">
              <a:extLst>
                <a:ext uri="{FF2B5EF4-FFF2-40B4-BE49-F238E27FC236}">
                  <a16:creationId xmlns:a16="http://schemas.microsoft.com/office/drawing/2014/main" id="{7C15EE3F-1F74-463A-877A-7155942EC045}"/>
                </a:ext>
              </a:extLst>
            </p:cNvPr>
            <p:cNvSpPr/>
            <p:nvPr/>
          </p:nvSpPr>
          <p:spPr>
            <a:xfrm>
              <a:off x="238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6611;p78">
              <a:extLst>
                <a:ext uri="{FF2B5EF4-FFF2-40B4-BE49-F238E27FC236}">
                  <a16:creationId xmlns:a16="http://schemas.microsoft.com/office/drawing/2014/main" id="{9CA16BAA-C438-4853-AFDB-073B59955503}"/>
                </a:ext>
              </a:extLst>
            </p:cNvPr>
            <p:cNvSpPr/>
            <p:nvPr/>
          </p:nvSpPr>
          <p:spPr>
            <a:xfrm>
              <a:off x="238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6612;p78">
              <a:extLst>
                <a:ext uri="{FF2B5EF4-FFF2-40B4-BE49-F238E27FC236}">
                  <a16:creationId xmlns:a16="http://schemas.microsoft.com/office/drawing/2014/main" id="{52E487E6-F9CF-45FF-8AAF-865CD223DF55}"/>
                </a:ext>
              </a:extLst>
            </p:cNvPr>
            <p:cNvSpPr/>
            <p:nvPr/>
          </p:nvSpPr>
          <p:spPr>
            <a:xfrm>
              <a:off x="238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6613;p78">
              <a:extLst>
                <a:ext uri="{FF2B5EF4-FFF2-40B4-BE49-F238E27FC236}">
                  <a16:creationId xmlns:a16="http://schemas.microsoft.com/office/drawing/2014/main" id="{C20F5DE3-1346-4F47-B652-56FEB294F632}"/>
                </a:ext>
              </a:extLst>
            </p:cNvPr>
            <p:cNvSpPr/>
            <p:nvPr/>
          </p:nvSpPr>
          <p:spPr>
            <a:xfrm>
              <a:off x="442782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6614;p78">
              <a:extLst>
                <a:ext uri="{FF2B5EF4-FFF2-40B4-BE49-F238E27FC236}">
                  <a16:creationId xmlns:a16="http://schemas.microsoft.com/office/drawing/2014/main" id="{B3C9E78A-4410-4754-AB0C-9D8CFC9FDA1F}"/>
                </a:ext>
              </a:extLst>
            </p:cNvPr>
            <p:cNvSpPr/>
            <p:nvPr/>
          </p:nvSpPr>
          <p:spPr>
            <a:xfrm>
              <a:off x="442782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6615;p78">
              <a:extLst>
                <a:ext uri="{FF2B5EF4-FFF2-40B4-BE49-F238E27FC236}">
                  <a16:creationId xmlns:a16="http://schemas.microsoft.com/office/drawing/2014/main" id="{B33F735E-E6BA-4430-9065-93F9588F72B7}"/>
                </a:ext>
              </a:extLst>
            </p:cNvPr>
            <p:cNvSpPr/>
            <p:nvPr/>
          </p:nvSpPr>
          <p:spPr>
            <a:xfrm>
              <a:off x="4504050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6616;p78">
              <a:extLst>
                <a:ext uri="{FF2B5EF4-FFF2-40B4-BE49-F238E27FC236}">
                  <a16:creationId xmlns:a16="http://schemas.microsoft.com/office/drawing/2014/main" id="{3A72E561-3463-42C3-AE9E-F067214F7B23}"/>
                </a:ext>
              </a:extLst>
            </p:cNvPr>
            <p:cNvSpPr/>
            <p:nvPr/>
          </p:nvSpPr>
          <p:spPr>
            <a:xfrm>
              <a:off x="4504050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6617;p78">
              <a:extLst>
                <a:ext uri="{FF2B5EF4-FFF2-40B4-BE49-F238E27FC236}">
                  <a16:creationId xmlns:a16="http://schemas.microsoft.com/office/drawing/2014/main" id="{E35D1519-2257-4AC3-A52B-1A9D3E8F0069}"/>
                </a:ext>
              </a:extLst>
            </p:cNvPr>
            <p:cNvSpPr/>
            <p:nvPr/>
          </p:nvSpPr>
          <p:spPr>
            <a:xfrm>
              <a:off x="45802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6618;p78">
              <a:extLst>
                <a:ext uri="{FF2B5EF4-FFF2-40B4-BE49-F238E27FC236}">
                  <a16:creationId xmlns:a16="http://schemas.microsoft.com/office/drawing/2014/main" id="{511F599C-76E4-4BE6-9DC6-B2816D02DCA6}"/>
                </a:ext>
              </a:extLst>
            </p:cNvPr>
            <p:cNvSpPr/>
            <p:nvPr/>
          </p:nvSpPr>
          <p:spPr>
            <a:xfrm>
              <a:off x="4504050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6619;p78">
              <a:extLst>
                <a:ext uri="{FF2B5EF4-FFF2-40B4-BE49-F238E27FC236}">
                  <a16:creationId xmlns:a16="http://schemas.microsoft.com/office/drawing/2014/main" id="{70D5A2C5-6528-46F3-B497-D29D10FA45AB}"/>
                </a:ext>
              </a:extLst>
            </p:cNvPr>
            <p:cNvSpPr/>
            <p:nvPr/>
          </p:nvSpPr>
          <p:spPr>
            <a:xfrm>
              <a:off x="511335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6620;p78">
              <a:extLst>
                <a:ext uri="{FF2B5EF4-FFF2-40B4-BE49-F238E27FC236}">
                  <a16:creationId xmlns:a16="http://schemas.microsoft.com/office/drawing/2014/main" id="{E2965BBC-0B36-4023-AE30-A955545FC45D}"/>
                </a:ext>
              </a:extLst>
            </p:cNvPr>
            <p:cNvSpPr/>
            <p:nvPr/>
          </p:nvSpPr>
          <p:spPr>
            <a:xfrm>
              <a:off x="511335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6621;p78">
              <a:extLst>
                <a:ext uri="{FF2B5EF4-FFF2-40B4-BE49-F238E27FC236}">
                  <a16:creationId xmlns:a16="http://schemas.microsoft.com/office/drawing/2014/main" id="{808A5C31-52D3-4A0A-BEC1-3677BD225CD3}"/>
                </a:ext>
              </a:extLst>
            </p:cNvPr>
            <p:cNvSpPr/>
            <p:nvPr/>
          </p:nvSpPr>
          <p:spPr>
            <a:xfrm>
              <a:off x="511335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6622;p78">
              <a:extLst>
                <a:ext uri="{FF2B5EF4-FFF2-40B4-BE49-F238E27FC236}">
                  <a16:creationId xmlns:a16="http://schemas.microsoft.com/office/drawing/2014/main" id="{24386DC2-D423-41F2-BB7B-8AFCC58957E0}"/>
                </a:ext>
              </a:extLst>
            </p:cNvPr>
            <p:cNvSpPr/>
            <p:nvPr/>
          </p:nvSpPr>
          <p:spPr>
            <a:xfrm>
              <a:off x="511335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6623;p78">
              <a:extLst>
                <a:ext uri="{FF2B5EF4-FFF2-40B4-BE49-F238E27FC236}">
                  <a16:creationId xmlns:a16="http://schemas.microsoft.com/office/drawing/2014/main" id="{FEEE7831-1E5F-47EE-9CEC-90C5C03FC71E}"/>
                </a:ext>
              </a:extLst>
            </p:cNvPr>
            <p:cNvSpPr/>
            <p:nvPr/>
          </p:nvSpPr>
          <p:spPr>
            <a:xfrm>
              <a:off x="511335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6624;p78">
              <a:extLst>
                <a:ext uri="{FF2B5EF4-FFF2-40B4-BE49-F238E27FC236}">
                  <a16:creationId xmlns:a16="http://schemas.microsoft.com/office/drawing/2014/main" id="{24810D1D-6EEE-4167-B71D-6298C0E63530}"/>
                </a:ext>
              </a:extLst>
            </p:cNvPr>
            <p:cNvSpPr/>
            <p:nvPr/>
          </p:nvSpPr>
          <p:spPr>
            <a:xfrm>
              <a:off x="5113350" y="18760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6625;p78">
              <a:extLst>
                <a:ext uri="{FF2B5EF4-FFF2-40B4-BE49-F238E27FC236}">
                  <a16:creationId xmlns:a16="http://schemas.microsoft.com/office/drawing/2014/main" id="{A766B694-A9F3-4C8E-8853-712160A9347B}"/>
                </a:ext>
              </a:extLst>
            </p:cNvPr>
            <p:cNvSpPr/>
            <p:nvPr/>
          </p:nvSpPr>
          <p:spPr>
            <a:xfrm>
              <a:off x="511335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6626;p78">
              <a:extLst>
                <a:ext uri="{FF2B5EF4-FFF2-40B4-BE49-F238E27FC236}">
                  <a16:creationId xmlns:a16="http://schemas.microsoft.com/office/drawing/2014/main" id="{AD7D533A-8DCB-4F5F-BA51-F430E514BF25}"/>
                </a:ext>
              </a:extLst>
            </p:cNvPr>
            <p:cNvSpPr/>
            <p:nvPr/>
          </p:nvSpPr>
          <p:spPr>
            <a:xfrm>
              <a:off x="511335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6627;p78">
              <a:extLst>
                <a:ext uri="{FF2B5EF4-FFF2-40B4-BE49-F238E27FC236}">
                  <a16:creationId xmlns:a16="http://schemas.microsoft.com/office/drawing/2014/main" id="{A9E7B6C6-E27E-43FE-AB17-03C2F728F896}"/>
                </a:ext>
              </a:extLst>
            </p:cNvPr>
            <p:cNvSpPr/>
            <p:nvPr/>
          </p:nvSpPr>
          <p:spPr>
            <a:xfrm>
              <a:off x="511335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6628;p78">
              <a:extLst>
                <a:ext uri="{FF2B5EF4-FFF2-40B4-BE49-F238E27FC236}">
                  <a16:creationId xmlns:a16="http://schemas.microsoft.com/office/drawing/2014/main" id="{387B3B3B-4534-4328-9922-2A7A19573EF8}"/>
                </a:ext>
              </a:extLst>
            </p:cNvPr>
            <p:cNvSpPr/>
            <p:nvPr/>
          </p:nvSpPr>
          <p:spPr>
            <a:xfrm>
              <a:off x="511335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6629;p78">
              <a:extLst>
                <a:ext uri="{FF2B5EF4-FFF2-40B4-BE49-F238E27FC236}">
                  <a16:creationId xmlns:a16="http://schemas.microsoft.com/office/drawing/2014/main" id="{1D0CF88F-F7A0-4668-BB59-0182585897A2}"/>
                </a:ext>
              </a:extLst>
            </p:cNvPr>
            <p:cNvSpPr/>
            <p:nvPr/>
          </p:nvSpPr>
          <p:spPr>
            <a:xfrm>
              <a:off x="511335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6630;p78">
              <a:extLst>
                <a:ext uri="{FF2B5EF4-FFF2-40B4-BE49-F238E27FC236}">
                  <a16:creationId xmlns:a16="http://schemas.microsoft.com/office/drawing/2014/main" id="{327281ED-C11D-4F0E-BB61-EA82A9E8CD56}"/>
                </a:ext>
              </a:extLst>
            </p:cNvPr>
            <p:cNvSpPr/>
            <p:nvPr/>
          </p:nvSpPr>
          <p:spPr>
            <a:xfrm>
              <a:off x="511335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6631;p78">
              <a:extLst>
                <a:ext uri="{FF2B5EF4-FFF2-40B4-BE49-F238E27FC236}">
                  <a16:creationId xmlns:a16="http://schemas.microsoft.com/office/drawing/2014/main" id="{0B26FE0F-1C45-4B0B-94C7-51C3E6CCFE55}"/>
                </a:ext>
              </a:extLst>
            </p:cNvPr>
            <p:cNvSpPr/>
            <p:nvPr/>
          </p:nvSpPr>
          <p:spPr>
            <a:xfrm>
              <a:off x="511335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6632;p78">
              <a:extLst>
                <a:ext uri="{FF2B5EF4-FFF2-40B4-BE49-F238E27FC236}">
                  <a16:creationId xmlns:a16="http://schemas.microsoft.com/office/drawing/2014/main" id="{13B69094-B869-46BD-B6CB-FDD00FACCF38}"/>
                </a:ext>
              </a:extLst>
            </p:cNvPr>
            <p:cNvSpPr/>
            <p:nvPr/>
          </p:nvSpPr>
          <p:spPr>
            <a:xfrm>
              <a:off x="511335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6633;p78">
              <a:extLst>
                <a:ext uri="{FF2B5EF4-FFF2-40B4-BE49-F238E27FC236}">
                  <a16:creationId xmlns:a16="http://schemas.microsoft.com/office/drawing/2014/main" id="{FA116A01-60A9-4779-B152-647BA8F987C8}"/>
                </a:ext>
              </a:extLst>
            </p:cNvPr>
            <p:cNvSpPr/>
            <p:nvPr/>
          </p:nvSpPr>
          <p:spPr>
            <a:xfrm>
              <a:off x="47324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6634;p78">
              <a:extLst>
                <a:ext uri="{FF2B5EF4-FFF2-40B4-BE49-F238E27FC236}">
                  <a16:creationId xmlns:a16="http://schemas.microsoft.com/office/drawing/2014/main" id="{3ABCD8D5-0979-4AF9-8C5A-46FA0E093990}"/>
                </a:ext>
              </a:extLst>
            </p:cNvPr>
            <p:cNvSpPr/>
            <p:nvPr/>
          </p:nvSpPr>
          <p:spPr>
            <a:xfrm>
              <a:off x="47324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6635;p78">
              <a:extLst>
                <a:ext uri="{FF2B5EF4-FFF2-40B4-BE49-F238E27FC236}">
                  <a16:creationId xmlns:a16="http://schemas.microsoft.com/office/drawing/2014/main" id="{E4A9B7DD-01E4-48E1-8480-77B97A1C9EE5}"/>
                </a:ext>
              </a:extLst>
            </p:cNvPr>
            <p:cNvSpPr/>
            <p:nvPr/>
          </p:nvSpPr>
          <p:spPr>
            <a:xfrm>
              <a:off x="47324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6636;p78">
              <a:extLst>
                <a:ext uri="{FF2B5EF4-FFF2-40B4-BE49-F238E27FC236}">
                  <a16:creationId xmlns:a16="http://schemas.microsoft.com/office/drawing/2014/main" id="{7A9726BB-E553-4BFC-854B-E782506470F2}"/>
                </a:ext>
              </a:extLst>
            </p:cNvPr>
            <p:cNvSpPr/>
            <p:nvPr/>
          </p:nvSpPr>
          <p:spPr>
            <a:xfrm>
              <a:off x="47324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6637;p78">
              <a:extLst>
                <a:ext uri="{FF2B5EF4-FFF2-40B4-BE49-F238E27FC236}">
                  <a16:creationId xmlns:a16="http://schemas.microsoft.com/office/drawing/2014/main" id="{C1C58552-FCF0-478E-B461-73DAC99A075E}"/>
                </a:ext>
              </a:extLst>
            </p:cNvPr>
            <p:cNvSpPr/>
            <p:nvPr/>
          </p:nvSpPr>
          <p:spPr>
            <a:xfrm>
              <a:off x="47324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6638;p78">
              <a:extLst>
                <a:ext uri="{FF2B5EF4-FFF2-40B4-BE49-F238E27FC236}">
                  <a16:creationId xmlns:a16="http://schemas.microsoft.com/office/drawing/2014/main" id="{9A6B3CF1-BAD6-4AFA-915B-4F6C88BDB6BA}"/>
                </a:ext>
              </a:extLst>
            </p:cNvPr>
            <p:cNvSpPr/>
            <p:nvPr/>
          </p:nvSpPr>
          <p:spPr>
            <a:xfrm>
              <a:off x="4732475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6639;p78">
              <a:extLst>
                <a:ext uri="{FF2B5EF4-FFF2-40B4-BE49-F238E27FC236}">
                  <a16:creationId xmlns:a16="http://schemas.microsoft.com/office/drawing/2014/main" id="{0ABBDB05-DD95-4DB2-B585-17218F9D43B1}"/>
                </a:ext>
              </a:extLst>
            </p:cNvPr>
            <p:cNvSpPr/>
            <p:nvPr/>
          </p:nvSpPr>
          <p:spPr>
            <a:xfrm>
              <a:off x="47324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6640;p78">
              <a:extLst>
                <a:ext uri="{FF2B5EF4-FFF2-40B4-BE49-F238E27FC236}">
                  <a16:creationId xmlns:a16="http://schemas.microsoft.com/office/drawing/2014/main" id="{ED52E332-7933-45B8-9EDA-8C13B2FC480B}"/>
                </a:ext>
              </a:extLst>
            </p:cNvPr>
            <p:cNvSpPr/>
            <p:nvPr/>
          </p:nvSpPr>
          <p:spPr>
            <a:xfrm>
              <a:off x="47324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6641;p78">
              <a:extLst>
                <a:ext uri="{FF2B5EF4-FFF2-40B4-BE49-F238E27FC236}">
                  <a16:creationId xmlns:a16="http://schemas.microsoft.com/office/drawing/2014/main" id="{8AFB7FBE-AEFF-4470-9028-4792C1039582}"/>
                </a:ext>
              </a:extLst>
            </p:cNvPr>
            <p:cNvSpPr/>
            <p:nvPr/>
          </p:nvSpPr>
          <p:spPr>
            <a:xfrm>
              <a:off x="47324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6642;p78">
              <a:extLst>
                <a:ext uri="{FF2B5EF4-FFF2-40B4-BE49-F238E27FC236}">
                  <a16:creationId xmlns:a16="http://schemas.microsoft.com/office/drawing/2014/main" id="{B88DB08E-3612-4296-A581-F0EC3276227A}"/>
                </a:ext>
              </a:extLst>
            </p:cNvPr>
            <p:cNvSpPr/>
            <p:nvPr/>
          </p:nvSpPr>
          <p:spPr>
            <a:xfrm>
              <a:off x="47324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6643;p78">
              <a:extLst>
                <a:ext uri="{FF2B5EF4-FFF2-40B4-BE49-F238E27FC236}">
                  <a16:creationId xmlns:a16="http://schemas.microsoft.com/office/drawing/2014/main" id="{6031061A-2487-4289-98F1-9742FB85AD9D}"/>
                </a:ext>
              </a:extLst>
            </p:cNvPr>
            <p:cNvSpPr/>
            <p:nvPr/>
          </p:nvSpPr>
          <p:spPr>
            <a:xfrm>
              <a:off x="47324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6644;p78">
              <a:extLst>
                <a:ext uri="{FF2B5EF4-FFF2-40B4-BE49-F238E27FC236}">
                  <a16:creationId xmlns:a16="http://schemas.microsoft.com/office/drawing/2014/main" id="{C67A94A7-48D7-40C0-A4C6-53419C723639}"/>
                </a:ext>
              </a:extLst>
            </p:cNvPr>
            <p:cNvSpPr/>
            <p:nvPr/>
          </p:nvSpPr>
          <p:spPr>
            <a:xfrm>
              <a:off x="47324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6645;p78">
              <a:extLst>
                <a:ext uri="{FF2B5EF4-FFF2-40B4-BE49-F238E27FC236}">
                  <a16:creationId xmlns:a16="http://schemas.microsoft.com/office/drawing/2014/main" id="{375F2DA3-7788-4BF1-99A1-978FC7FF4A3A}"/>
                </a:ext>
              </a:extLst>
            </p:cNvPr>
            <p:cNvSpPr/>
            <p:nvPr/>
          </p:nvSpPr>
          <p:spPr>
            <a:xfrm>
              <a:off x="43516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6646;p78">
              <a:extLst>
                <a:ext uri="{FF2B5EF4-FFF2-40B4-BE49-F238E27FC236}">
                  <a16:creationId xmlns:a16="http://schemas.microsoft.com/office/drawing/2014/main" id="{3C8BDDA9-2E96-43AD-B0D7-1F004FD1DCA5}"/>
                </a:ext>
              </a:extLst>
            </p:cNvPr>
            <p:cNvSpPr/>
            <p:nvPr/>
          </p:nvSpPr>
          <p:spPr>
            <a:xfrm>
              <a:off x="43516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6647;p78">
              <a:extLst>
                <a:ext uri="{FF2B5EF4-FFF2-40B4-BE49-F238E27FC236}">
                  <a16:creationId xmlns:a16="http://schemas.microsoft.com/office/drawing/2014/main" id="{A75B3F8A-6CA2-4664-8A5E-A5321487BAD8}"/>
                </a:ext>
              </a:extLst>
            </p:cNvPr>
            <p:cNvSpPr/>
            <p:nvPr/>
          </p:nvSpPr>
          <p:spPr>
            <a:xfrm>
              <a:off x="43516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6648;p78">
              <a:extLst>
                <a:ext uri="{FF2B5EF4-FFF2-40B4-BE49-F238E27FC236}">
                  <a16:creationId xmlns:a16="http://schemas.microsoft.com/office/drawing/2014/main" id="{7438A350-8880-4DA3-A8B4-9F5A39609D11}"/>
                </a:ext>
              </a:extLst>
            </p:cNvPr>
            <p:cNvSpPr/>
            <p:nvPr/>
          </p:nvSpPr>
          <p:spPr>
            <a:xfrm>
              <a:off x="43516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6649;p78">
              <a:extLst>
                <a:ext uri="{FF2B5EF4-FFF2-40B4-BE49-F238E27FC236}">
                  <a16:creationId xmlns:a16="http://schemas.microsoft.com/office/drawing/2014/main" id="{BF12AF6A-74DF-4A42-86A4-8E34E2B606E3}"/>
                </a:ext>
              </a:extLst>
            </p:cNvPr>
            <p:cNvSpPr/>
            <p:nvPr/>
          </p:nvSpPr>
          <p:spPr>
            <a:xfrm>
              <a:off x="442782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6650;p78">
              <a:extLst>
                <a:ext uri="{FF2B5EF4-FFF2-40B4-BE49-F238E27FC236}">
                  <a16:creationId xmlns:a16="http://schemas.microsoft.com/office/drawing/2014/main" id="{110B5A7D-3468-416D-8E66-1E14DEE89871}"/>
                </a:ext>
              </a:extLst>
            </p:cNvPr>
            <p:cNvSpPr/>
            <p:nvPr/>
          </p:nvSpPr>
          <p:spPr>
            <a:xfrm>
              <a:off x="442782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6651;p78">
              <a:extLst>
                <a:ext uri="{FF2B5EF4-FFF2-40B4-BE49-F238E27FC236}">
                  <a16:creationId xmlns:a16="http://schemas.microsoft.com/office/drawing/2014/main" id="{1FE24D7A-7C71-4168-80C0-7EB24B247E50}"/>
                </a:ext>
              </a:extLst>
            </p:cNvPr>
            <p:cNvSpPr/>
            <p:nvPr/>
          </p:nvSpPr>
          <p:spPr>
            <a:xfrm>
              <a:off x="45040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6652;p78">
              <a:extLst>
                <a:ext uri="{FF2B5EF4-FFF2-40B4-BE49-F238E27FC236}">
                  <a16:creationId xmlns:a16="http://schemas.microsoft.com/office/drawing/2014/main" id="{5FF9BFDC-15A1-4576-B663-5B8D6D78E779}"/>
                </a:ext>
              </a:extLst>
            </p:cNvPr>
            <p:cNvSpPr/>
            <p:nvPr/>
          </p:nvSpPr>
          <p:spPr>
            <a:xfrm>
              <a:off x="45040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6653;p78">
              <a:extLst>
                <a:ext uri="{FF2B5EF4-FFF2-40B4-BE49-F238E27FC236}">
                  <a16:creationId xmlns:a16="http://schemas.microsoft.com/office/drawing/2014/main" id="{761FE566-75D9-4743-B833-8A2C57D0B948}"/>
                </a:ext>
              </a:extLst>
            </p:cNvPr>
            <p:cNvSpPr/>
            <p:nvPr/>
          </p:nvSpPr>
          <p:spPr>
            <a:xfrm>
              <a:off x="45040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6654;p78">
              <a:extLst>
                <a:ext uri="{FF2B5EF4-FFF2-40B4-BE49-F238E27FC236}">
                  <a16:creationId xmlns:a16="http://schemas.microsoft.com/office/drawing/2014/main" id="{3ACE3DAE-CC70-496C-8D33-463A65554C98}"/>
                </a:ext>
              </a:extLst>
            </p:cNvPr>
            <p:cNvSpPr/>
            <p:nvPr/>
          </p:nvSpPr>
          <p:spPr>
            <a:xfrm>
              <a:off x="45040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6655;p78">
              <a:extLst>
                <a:ext uri="{FF2B5EF4-FFF2-40B4-BE49-F238E27FC236}">
                  <a16:creationId xmlns:a16="http://schemas.microsoft.com/office/drawing/2014/main" id="{F2A09CC8-0B4F-4CB5-9B63-8C06330AF581}"/>
                </a:ext>
              </a:extLst>
            </p:cNvPr>
            <p:cNvSpPr/>
            <p:nvPr/>
          </p:nvSpPr>
          <p:spPr>
            <a:xfrm>
              <a:off x="45040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6656;p78">
              <a:extLst>
                <a:ext uri="{FF2B5EF4-FFF2-40B4-BE49-F238E27FC236}">
                  <a16:creationId xmlns:a16="http://schemas.microsoft.com/office/drawing/2014/main" id="{5BD9811A-F519-4584-A765-01DEC66B0E5A}"/>
                </a:ext>
              </a:extLst>
            </p:cNvPr>
            <p:cNvSpPr/>
            <p:nvPr/>
          </p:nvSpPr>
          <p:spPr>
            <a:xfrm>
              <a:off x="45040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6657;p78">
              <a:extLst>
                <a:ext uri="{FF2B5EF4-FFF2-40B4-BE49-F238E27FC236}">
                  <a16:creationId xmlns:a16="http://schemas.microsoft.com/office/drawing/2014/main" id="{813D1ABC-2DC8-442C-8F58-3EE75DD84E02}"/>
                </a:ext>
              </a:extLst>
            </p:cNvPr>
            <p:cNvSpPr/>
            <p:nvPr/>
          </p:nvSpPr>
          <p:spPr>
            <a:xfrm>
              <a:off x="45040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6658;p78">
              <a:extLst>
                <a:ext uri="{FF2B5EF4-FFF2-40B4-BE49-F238E27FC236}">
                  <a16:creationId xmlns:a16="http://schemas.microsoft.com/office/drawing/2014/main" id="{5357CA03-816B-4010-896E-9421BF5D4438}"/>
                </a:ext>
              </a:extLst>
            </p:cNvPr>
            <p:cNvSpPr/>
            <p:nvPr/>
          </p:nvSpPr>
          <p:spPr>
            <a:xfrm>
              <a:off x="4504050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6659;p78">
              <a:extLst>
                <a:ext uri="{FF2B5EF4-FFF2-40B4-BE49-F238E27FC236}">
                  <a16:creationId xmlns:a16="http://schemas.microsoft.com/office/drawing/2014/main" id="{50AE7478-A0B9-4159-85A2-F847A37FC98A}"/>
                </a:ext>
              </a:extLst>
            </p:cNvPr>
            <p:cNvSpPr/>
            <p:nvPr/>
          </p:nvSpPr>
          <p:spPr>
            <a:xfrm>
              <a:off x="4504050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6660;p78">
              <a:extLst>
                <a:ext uri="{FF2B5EF4-FFF2-40B4-BE49-F238E27FC236}">
                  <a16:creationId xmlns:a16="http://schemas.microsoft.com/office/drawing/2014/main" id="{B5CAC296-DFC9-4EE6-975C-5D6AFD7FD929}"/>
                </a:ext>
              </a:extLst>
            </p:cNvPr>
            <p:cNvSpPr/>
            <p:nvPr/>
          </p:nvSpPr>
          <p:spPr>
            <a:xfrm>
              <a:off x="4504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6661;p78">
              <a:extLst>
                <a:ext uri="{FF2B5EF4-FFF2-40B4-BE49-F238E27FC236}">
                  <a16:creationId xmlns:a16="http://schemas.microsoft.com/office/drawing/2014/main" id="{13B9CCDD-F24D-4011-BC10-2BCE175D4F70}"/>
                </a:ext>
              </a:extLst>
            </p:cNvPr>
            <p:cNvSpPr/>
            <p:nvPr/>
          </p:nvSpPr>
          <p:spPr>
            <a:xfrm>
              <a:off x="450405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6662;p78">
              <a:extLst>
                <a:ext uri="{FF2B5EF4-FFF2-40B4-BE49-F238E27FC236}">
                  <a16:creationId xmlns:a16="http://schemas.microsoft.com/office/drawing/2014/main" id="{7E7040F7-4428-4E6C-843A-345C923E5007}"/>
                </a:ext>
              </a:extLst>
            </p:cNvPr>
            <p:cNvSpPr/>
            <p:nvPr/>
          </p:nvSpPr>
          <p:spPr>
            <a:xfrm>
              <a:off x="45040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6663;p78">
              <a:extLst>
                <a:ext uri="{FF2B5EF4-FFF2-40B4-BE49-F238E27FC236}">
                  <a16:creationId xmlns:a16="http://schemas.microsoft.com/office/drawing/2014/main" id="{415D4312-19A0-4D53-9EE1-24200BAA34F1}"/>
                </a:ext>
              </a:extLst>
            </p:cNvPr>
            <p:cNvSpPr/>
            <p:nvPr/>
          </p:nvSpPr>
          <p:spPr>
            <a:xfrm>
              <a:off x="45802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6664;p78">
              <a:extLst>
                <a:ext uri="{FF2B5EF4-FFF2-40B4-BE49-F238E27FC236}">
                  <a16:creationId xmlns:a16="http://schemas.microsoft.com/office/drawing/2014/main" id="{66294352-8628-419F-B189-D265D6A6D6C4}"/>
                </a:ext>
              </a:extLst>
            </p:cNvPr>
            <p:cNvSpPr/>
            <p:nvPr/>
          </p:nvSpPr>
          <p:spPr>
            <a:xfrm>
              <a:off x="45802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6665;p78">
              <a:extLst>
                <a:ext uri="{FF2B5EF4-FFF2-40B4-BE49-F238E27FC236}">
                  <a16:creationId xmlns:a16="http://schemas.microsoft.com/office/drawing/2014/main" id="{C1CF88E3-86FE-4E3C-8977-9184BF672EA4}"/>
                </a:ext>
              </a:extLst>
            </p:cNvPr>
            <p:cNvSpPr/>
            <p:nvPr/>
          </p:nvSpPr>
          <p:spPr>
            <a:xfrm>
              <a:off x="45802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6666;p78">
              <a:extLst>
                <a:ext uri="{FF2B5EF4-FFF2-40B4-BE49-F238E27FC236}">
                  <a16:creationId xmlns:a16="http://schemas.microsoft.com/office/drawing/2014/main" id="{7D6B7EDE-BE04-4331-BD68-E6A1654CCBC6}"/>
                </a:ext>
              </a:extLst>
            </p:cNvPr>
            <p:cNvSpPr/>
            <p:nvPr/>
          </p:nvSpPr>
          <p:spPr>
            <a:xfrm>
              <a:off x="45802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6667;p78">
              <a:extLst>
                <a:ext uri="{FF2B5EF4-FFF2-40B4-BE49-F238E27FC236}">
                  <a16:creationId xmlns:a16="http://schemas.microsoft.com/office/drawing/2014/main" id="{7E31BB75-764C-4B51-845B-ED4ED3C27CB8}"/>
                </a:ext>
              </a:extLst>
            </p:cNvPr>
            <p:cNvSpPr/>
            <p:nvPr/>
          </p:nvSpPr>
          <p:spPr>
            <a:xfrm>
              <a:off x="45802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6668;p78">
              <a:extLst>
                <a:ext uri="{FF2B5EF4-FFF2-40B4-BE49-F238E27FC236}">
                  <a16:creationId xmlns:a16="http://schemas.microsoft.com/office/drawing/2014/main" id="{0E9303A4-5644-4818-9775-7D2D285F1FA2}"/>
                </a:ext>
              </a:extLst>
            </p:cNvPr>
            <p:cNvSpPr/>
            <p:nvPr/>
          </p:nvSpPr>
          <p:spPr>
            <a:xfrm>
              <a:off x="45802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6669;p78">
              <a:extLst>
                <a:ext uri="{FF2B5EF4-FFF2-40B4-BE49-F238E27FC236}">
                  <a16:creationId xmlns:a16="http://schemas.microsoft.com/office/drawing/2014/main" id="{9C6FBD9C-8975-4D03-86BB-454FD979EF40}"/>
                </a:ext>
              </a:extLst>
            </p:cNvPr>
            <p:cNvSpPr/>
            <p:nvPr/>
          </p:nvSpPr>
          <p:spPr>
            <a:xfrm>
              <a:off x="45802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6670;p78">
              <a:extLst>
                <a:ext uri="{FF2B5EF4-FFF2-40B4-BE49-F238E27FC236}">
                  <a16:creationId xmlns:a16="http://schemas.microsoft.com/office/drawing/2014/main" id="{BC998F3A-EE4D-4E17-A782-D232FD5E17AC}"/>
                </a:ext>
              </a:extLst>
            </p:cNvPr>
            <p:cNvSpPr/>
            <p:nvPr/>
          </p:nvSpPr>
          <p:spPr>
            <a:xfrm>
              <a:off x="45802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6671;p78">
              <a:extLst>
                <a:ext uri="{FF2B5EF4-FFF2-40B4-BE49-F238E27FC236}">
                  <a16:creationId xmlns:a16="http://schemas.microsoft.com/office/drawing/2014/main" id="{576030C5-C672-4006-8EFE-968509FA6639}"/>
                </a:ext>
              </a:extLst>
            </p:cNvPr>
            <p:cNvSpPr/>
            <p:nvPr/>
          </p:nvSpPr>
          <p:spPr>
            <a:xfrm>
              <a:off x="45802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6672;p78">
              <a:extLst>
                <a:ext uri="{FF2B5EF4-FFF2-40B4-BE49-F238E27FC236}">
                  <a16:creationId xmlns:a16="http://schemas.microsoft.com/office/drawing/2014/main" id="{CAF8B647-4964-4732-9162-18F09690CC09}"/>
                </a:ext>
              </a:extLst>
            </p:cNvPr>
            <p:cNvSpPr/>
            <p:nvPr/>
          </p:nvSpPr>
          <p:spPr>
            <a:xfrm>
              <a:off x="45802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6673;p78">
              <a:extLst>
                <a:ext uri="{FF2B5EF4-FFF2-40B4-BE49-F238E27FC236}">
                  <a16:creationId xmlns:a16="http://schemas.microsoft.com/office/drawing/2014/main" id="{808FDBF8-15C4-4CC1-8E03-1ACE514F9ADC}"/>
                </a:ext>
              </a:extLst>
            </p:cNvPr>
            <p:cNvSpPr/>
            <p:nvPr/>
          </p:nvSpPr>
          <p:spPr>
            <a:xfrm>
              <a:off x="45802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6674;p78">
              <a:extLst>
                <a:ext uri="{FF2B5EF4-FFF2-40B4-BE49-F238E27FC236}">
                  <a16:creationId xmlns:a16="http://schemas.microsoft.com/office/drawing/2014/main" id="{13B3CFC1-A5C1-4DB5-A5AA-4FABB16674AF}"/>
                </a:ext>
              </a:extLst>
            </p:cNvPr>
            <p:cNvSpPr/>
            <p:nvPr/>
          </p:nvSpPr>
          <p:spPr>
            <a:xfrm>
              <a:off x="45802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6675;p78">
              <a:extLst>
                <a:ext uri="{FF2B5EF4-FFF2-40B4-BE49-F238E27FC236}">
                  <a16:creationId xmlns:a16="http://schemas.microsoft.com/office/drawing/2014/main" id="{15A27DD3-2331-47B5-92F7-76DE298CED1D}"/>
                </a:ext>
              </a:extLst>
            </p:cNvPr>
            <p:cNvSpPr/>
            <p:nvPr/>
          </p:nvSpPr>
          <p:spPr>
            <a:xfrm>
              <a:off x="465647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6676;p78">
              <a:extLst>
                <a:ext uri="{FF2B5EF4-FFF2-40B4-BE49-F238E27FC236}">
                  <a16:creationId xmlns:a16="http://schemas.microsoft.com/office/drawing/2014/main" id="{96B6580D-EE40-4BEC-98B1-74F6AD8AAF49}"/>
                </a:ext>
              </a:extLst>
            </p:cNvPr>
            <p:cNvSpPr/>
            <p:nvPr/>
          </p:nvSpPr>
          <p:spPr>
            <a:xfrm>
              <a:off x="46564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6677;p78">
              <a:extLst>
                <a:ext uri="{FF2B5EF4-FFF2-40B4-BE49-F238E27FC236}">
                  <a16:creationId xmlns:a16="http://schemas.microsoft.com/office/drawing/2014/main" id="{A14A7B8E-C97C-4442-8C7A-390967144348}"/>
                </a:ext>
              </a:extLst>
            </p:cNvPr>
            <p:cNvSpPr/>
            <p:nvPr/>
          </p:nvSpPr>
          <p:spPr>
            <a:xfrm>
              <a:off x="46564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6678;p78">
              <a:extLst>
                <a:ext uri="{FF2B5EF4-FFF2-40B4-BE49-F238E27FC236}">
                  <a16:creationId xmlns:a16="http://schemas.microsoft.com/office/drawing/2014/main" id="{929C822B-AEFB-4B6F-B663-4ECCFB6D6562}"/>
                </a:ext>
              </a:extLst>
            </p:cNvPr>
            <p:cNvSpPr/>
            <p:nvPr/>
          </p:nvSpPr>
          <p:spPr>
            <a:xfrm>
              <a:off x="46564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6679;p78">
              <a:extLst>
                <a:ext uri="{FF2B5EF4-FFF2-40B4-BE49-F238E27FC236}">
                  <a16:creationId xmlns:a16="http://schemas.microsoft.com/office/drawing/2014/main" id="{20C641CD-83CF-46F5-A0D4-83ABA4F0FC0E}"/>
                </a:ext>
              </a:extLst>
            </p:cNvPr>
            <p:cNvSpPr/>
            <p:nvPr/>
          </p:nvSpPr>
          <p:spPr>
            <a:xfrm>
              <a:off x="465647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6680;p78">
              <a:extLst>
                <a:ext uri="{FF2B5EF4-FFF2-40B4-BE49-F238E27FC236}">
                  <a16:creationId xmlns:a16="http://schemas.microsoft.com/office/drawing/2014/main" id="{0485B780-44D7-4052-BA60-B88B733ADCDB}"/>
                </a:ext>
              </a:extLst>
            </p:cNvPr>
            <p:cNvSpPr/>
            <p:nvPr/>
          </p:nvSpPr>
          <p:spPr>
            <a:xfrm>
              <a:off x="46564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6681;p78">
              <a:extLst>
                <a:ext uri="{FF2B5EF4-FFF2-40B4-BE49-F238E27FC236}">
                  <a16:creationId xmlns:a16="http://schemas.microsoft.com/office/drawing/2014/main" id="{B2C600E4-7620-4196-8948-28B0DA6D25D4}"/>
                </a:ext>
              </a:extLst>
            </p:cNvPr>
            <p:cNvSpPr/>
            <p:nvPr/>
          </p:nvSpPr>
          <p:spPr>
            <a:xfrm>
              <a:off x="46564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6682;p78">
              <a:extLst>
                <a:ext uri="{FF2B5EF4-FFF2-40B4-BE49-F238E27FC236}">
                  <a16:creationId xmlns:a16="http://schemas.microsoft.com/office/drawing/2014/main" id="{0BA44008-FF9E-4356-ADC5-908CE1A1EAD6}"/>
                </a:ext>
              </a:extLst>
            </p:cNvPr>
            <p:cNvSpPr/>
            <p:nvPr/>
          </p:nvSpPr>
          <p:spPr>
            <a:xfrm>
              <a:off x="46564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6683;p78">
              <a:extLst>
                <a:ext uri="{FF2B5EF4-FFF2-40B4-BE49-F238E27FC236}">
                  <a16:creationId xmlns:a16="http://schemas.microsoft.com/office/drawing/2014/main" id="{229AC60F-888A-4DF0-8E9D-485FBE5E79EF}"/>
                </a:ext>
              </a:extLst>
            </p:cNvPr>
            <p:cNvSpPr/>
            <p:nvPr/>
          </p:nvSpPr>
          <p:spPr>
            <a:xfrm>
              <a:off x="46564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6684;p78">
              <a:extLst>
                <a:ext uri="{FF2B5EF4-FFF2-40B4-BE49-F238E27FC236}">
                  <a16:creationId xmlns:a16="http://schemas.microsoft.com/office/drawing/2014/main" id="{F807BAFC-AEFB-434F-99BB-42B9DE3266FC}"/>
                </a:ext>
              </a:extLst>
            </p:cNvPr>
            <p:cNvSpPr/>
            <p:nvPr/>
          </p:nvSpPr>
          <p:spPr>
            <a:xfrm>
              <a:off x="46564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6685;p78">
              <a:extLst>
                <a:ext uri="{FF2B5EF4-FFF2-40B4-BE49-F238E27FC236}">
                  <a16:creationId xmlns:a16="http://schemas.microsoft.com/office/drawing/2014/main" id="{DFC440A5-247A-4C3A-B8C9-6961355DE980}"/>
                </a:ext>
              </a:extLst>
            </p:cNvPr>
            <p:cNvSpPr/>
            <p:nvPr/>
          </p:nvSpPr>
          <p:spPr>
            <a:xfrm>
              <a:off x="46564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6686;p78">
              <a:extLst>
                <a:ext uri="{FF2B5EF4-FFF2-40B4-BE49-F238E27FC236}">
                  <a16:creationId xmlns:a16="http://schemas.microsoft.com/office/drawing/2014/main" id="{EB7E342E-C15D-4A6B-B35D-7B7C10E98855}"/>
                </a:ext>
              </a:extLst>
            </p:cNvPr>
            <p:cNvSpPr/>
            <p:nvPr/>
          </p:nvSpPr>
          <p:spPr>
            <a:xfrm>
              <a:off x="46564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6687;p78">
              <a:extLst>
                <a:ext uri="{FF2B5EF4-FFF2-40B4-BE49-F238E27FC236}">
                  <a16:creationId xmlns:a16="http://schemas.microsoft.com/office/drawing/2014/main" id="{D66C638C-3969-4D25-926B-0BEB84B2E9FD}"/>
                </a:ext>
              </a:extLst>
            </p:cNvPr>
            <p:cNvSpPr/>
            <p:nvPr/>
          </p:nvSpPr>
          <p:spPr>
            <a:xfrm>
              <a:off x="47324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6688;p78">
              <a:extLst>
                <a:ext uri="{FF2B5EF4-FFF2-40B4-BE49-F238E27FC236}">
                  <a16:creationId xmlns:a16="http://schemas.microsoft.com/office/drawing/2014/main" id="{4D4C6A5D-F8D4-4D37-AA2A-771004FF8EA6}"/>
                </a:ext>
              </a:extLst>
            </p:cNvPr>
            <p:cNvSpPr/>
            <p:nvPr/>
          </p:nvSpPr>
          <p:spPr>
            <a:xfrm>
              <a:off x="47324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6689;p78">
              <a:extLst>
                <a:ext uri="{FF2B5EF4-FFF2-40B4-BE49-F238E27FC236}">
                  <a16:creationId xmlns:a16="http://schemas.microsoft.com/office/drawing/2014/main" id="{76BC02D4-DBD2-4E5C-A010-19A226C08CA5}"/>
                </a:ext>
              </a:extLst>
            </p:cNvPr>
            <p:cNvSpPr/>
            <p:nvPr/>
          </p:nvSpPr>
          <p:spPr>
            <a:xfrm>
              <a:off x="4808700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6690;p78">
              <a:extLst>
                <a:ext uri="{FF2B5EF4-FFF2-40B4-BE49-F238E27FC236}">
                  <a16:creationId xmlns:a16="http://schemas.microsoft.com/office/drawing/2014/main" id="{8560D630-BE2C-4FAC-AF0E-C92B54D123D9}"/>
                </a:ext>
              </a:extLst>
            </p:cNvPr>
            <p:cNvSpPr/>
            <p:nvPr/>
          </p:nvSpPr>
          <p:spPr>
            <a:xfrm>
              <a:off x="4808700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6691;p78">
              <a:extLst>
                <a:ext uri="{FF2B5EF4-FFF2-40B4-BE49-F238E27FC236}">
                  <a16:creationId xmlns:a16="http://schemas.microsoft.com/office/drawing/2014/main" id="{C617F4CE-26B6-4E4B-8E56-B0136DD0BF9D}"/>
                </a:ext>
              </a:extLst>
            </p:cNvPr>
            <p:cNvSpPr/>
            <p:nvPr/>
          </p:nvSpPr>
          <p:spPr>
            <a:xfrm>
              <a:off x="4808700" y="164740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6692;p78">
              <a:extLst>
                <a:ext uri="{FF2B5EF4-FFF2-40B4-BE49-F238E27FC236}">
                  <a16:creationId xmlns:a16="http://schemas.microsoft.com/office/drawing/2014/main" id="{22CA2408-5D8C-4C56-975D-68294D3B82AD}"/>
                </a:ext>
              </a:extLst>
            </p:cNvPr>
            <p:cNvSpPr/>
            <p:nvPr/>
          </p:nvSpPr>
          <p:spPr>
            <a:xfrm>
              <a:off x="4808700" y="172362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6693;p78">
              <a:extLst>
                <a:ext uri="{FF2B5EF4-FFF2-40B4-BE49-F238E27FC236}">
                  <a16:creationId xmlns:a16="http://schemas.microsoft.com/office/drawing/2014/main" id="{CA03454B-7EFE-4B2E-93D4-CCBA72561940}"/>
                </a:ext>
              </a:extLst>
            </p:cNvPr>
            <p:cNvSpPr/>
            <p:nvPr/>
          </p:nvSpPr>
          <p:spPr>
            <a:xfrm>
              <a:off x="4808700" y="17998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6694;p78">
              <a:extLst>
                <a:ext uri="{FF2B5EF4-FFF2-40B4-BE49-F238E27FC236}">
                  <a16:creationId xmlns:a16="http://schemas.microsoft.com/office/drawing/2014/main" id="{9BBBF578-2892-4F0F-B40D-433C528E11D5}"/>
                </a:ext>
              </a:extLst>
            </p:cNvPr>
            <p:cNvSpPr/>
            <p:nvPr/>
          </p:nvSpPr>
          <p:spPr>
            <a:xfrm>
              <a:off x="4808700" y="1876050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6695;p78">
              <a:extLst>
                <a:ext uri="{FF2B5EF4-FFF2-40B4-BE49-F238E27FC236}">
                  <a16:creationId xmlns:a16="http://schemas.microsoft.com/office/drawing/2014/main" id="{6F74A10E-F9C6-4EC6-84EA-751FBFC421C3}"/>
                </a:ext>
              </a:extLst>
            </p:cNvPr>
            <p:cNvSpPr/>
            <p:nvPr/>
          </p:nvSpPr>
          <p:spPr>
            <a:xfrm>
              <a:off x="4808700" y="19520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6696;p78">
              <a:extLst>
                <a:ext uri="{FF2B5EF4-FFF2-40B4-BE49-F238E27FC236}">
                  <a16:creationId xmlns:a16="http://schemas.microsoft.com/office/drawing/2014/main" id="{58B31E3E-E497-46E0-B915-EDACE614A951}"/>
                </a:ext>
              </a:extLst>
            </p:cNvPr>
            <p:cNvSpPr/>
            <p:nvPr/>
          </p:nvSpPr>
          <p:spPr>
            <a:xfrm>
              <a:off x="4808700" y="20282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6697;p78">
              <a:extLst>
                <a:ext uri="{FF2B5EF4-FFF2-40B4-BE49-F238E27FC236}">
                  <a16:creationId xmlns:a16="http://schemas.microsoft.com/office/drawing/2014/main" id="{7E51C0B8-8CD0-46F1-8DF8-BA9A43E9ECF2}"/>
                </a:ext>
              </a:extLst>
            </p:cNvPr>
            <p:cNvSpPr/>
            <p:nvPr/>
          </p:nvSpPr>
          <p:spPr>
            <a:xfrm>
              <a:off x="4808700" y="21045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6698;p78">
              <a:extLst>
                <a:ext uri="{FF2B5EF4-FFF2-40B4-BE49-F238E27FC236}">
                  <a16:creationId xmlns:a16="http://schemas.microsoft.com/office/drawing/2014/main" id="{22E48818-B470-42B8-AD62-465DC5621C33}"/>
                </a:ext>
              </a:extLst>
            </p:cNvPr>
            <p:cNvSpPr/>
            <p:nvPr/>
          </p:nvSpPr>
          <p:spPr>
            <a:xfrm>
              <a:off x="4808700" y="21807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6699;p78">
              <a:extLst>
                <a:ext uri="{FF2B5EF4-FFF2-40B4-BE49-F238E27FC236}">
                  <a16:creationId xmlns:a16="http://schemas.microsoft.com/office/drawing/2014/main" id="{F9537722-8E8B-4560-98E9-27682D2DCF78}"/>
                </a:ext>
              </a:extLst>
            </p:cNvPr>
            <p:cNvSpPr/>
            <p:nvPr/>
          </p:nvSpPr>
          <p:spPr>
            <a:xfrm>
              <a:off x="48087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6700;p78">
              <a:extLst>
                <a:ext uri="{FF2B5EF4-FFF2-40B4-BE49-F238E27FC236}">
                  <a16:creationId xmlns:a16="http://schemas.microsoft.com/office/drawing/2014/main" id="{6D20C0DB-E645-47BD-83BC-6131309B799F}"/>
                </a:ext>
              </a:extLst>
            </p:cNvPr>
            <p:cNvSpPr/>
            <p:nvPr/>
          </p:nvSpPr>
          <p:spPr>
            <a:xfrm>
              <a:off x="4808700" y="23331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6701;p78">
              <a:extLst>
                <a:ext uri="{FF2B5EF4-FFF2-40B4-BE49-F238E27FC236}">
                  <a16:creationId xmlns:a16="http://schemas.microsoft.com/office/drawing/2014/main" id="{B22E096E-AE96-442B-896E-891E6692A17F}"/>
                </a:ext>
              </a:extLst>
            </p:cNvPr>
            <p:cNvSpPr/>
            <p:nvPr/>
          </p:nvSpPr>
          <p:spPr>
            <a:xfrm>
              <a:off x="4808700" y="24093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6702;p78">
              <a:extLst>
                <a:ext uri="{FF2B5EF4-FFF2-40B4-BE49-F238E27FC236}">
                  <a16:creationId xmlns:a16="http://schemas.microsoft.com/office/drawing/2014/main" id="{3220798B-F942-4C86-9737-4854B225C585}"/>
                </a:ext>
              </a:extLst>
            </p:cNvPr>
            <p:cNvSpPr/>
            <p:nvPr/>
          </p:nvSpPr>
          <p:spPr>
            <a:xfrm>
              <a:off x="4808700" y="2485550"/>
              <a:ext cx="62400" cy="53300"/>
            </a:xfrm>
            <a:custGeom>
              <a:avLst/>
              <a:gdLst/>
              <a:ahLst/>
              <a:cxnLst/>
              <a:rect l="l" t="t" r="r" b="b"/>
              <a:pathLst>
                <a:path w="2496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6703;p78">
              <a:extLst>
                <a:ext uri="{FF2B5EF4-FFF2-40B4-BE49-F238E27FC236}">
                  <a16:creationId xmlns:a16="http://schemas.microsoft.com/office/drawing/2014/main" id="{75C63D84-A4A6-402E-B9A5-17FFA6023047}"/>
                </a:ext>
              </a:extLst>
            </p:cNvPr>
            <p:cNvSpPr/>
            <p:nvPr/>
          </p:nvSpPr>
          <p:spPr>
            <a:xfrm>
              <a:off x="48849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6704;p78">
              <a:extLst>
                <a:ext uri="{FF2B5EF4-FFF2-40B4-BE49-F238E27FC236}">
                  <a16:creationId xmlns:a16="http://schemas.microsoft.com/office/drawing/2014/main" id="{C38314BE-3825-4319-9C40-A3715ABF65F9}"/>
                </a:ext>
              </a:extLst>
            </p:cNvPr>
            <p:cNvSpPr/>
            <p:nvPr/>
          </p:nvSpPr>
          <p:spPr>
            <a:xfrm>
              <a:off x="48849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6705;p78">
              <a:extLst>
                <a:ext uri="{FF2B5EF4-FFF2-40B4-BE49-F238E27FC236}">
                  <a16:creationId xmlns:a16="http://schemas.microsoft.com/office/drawing/2014/main" id="{E84899E8-27F2-429A-B362-0A94C2EB2B4B}"/>
                </a:ext>
              </a:extLst>
            </p:cNvPr>
            <p:cNvSpPr/>
            <p:nvPr/>
          </p:nvSpPr>
          <p:spPr>
            <a:xfrm>
              <a:off x="48849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6706;p78">
              <a:extLst>
                <a:ext uri="{FF2B5EF4-FFF2-40B4-BE49-F238E27FC236}">
                  <a16:creationId xmlns:a16="http://schemas.microsoft.com/office/drawing/2014/main" id="{AD181D21-2C89-4B95-A9FD-6C06B91C0E5D}"/>
                </a:ext>
              </a:extLst>
            </p:cNvPr>
            <p:cNvSpPr/>
            <p:nvPr/>
          </p:nvSpPr>
          <p:spPr>
            <a:xfrm>
              <a:off x="48849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6707;p78">
              <a:extLst>
                <a:ext uri="{FF2B5EF4-FFF2-40B4-BE49-F238E27FC236}">
                  <a16:creationId xmlns:a16="http://schemas.microsoft.com/office/drawing/2014/main" id="{C12EFA30-01BC-4CD0-A0FC-63C3552D1EB1}"/>
                </a:ext>
              </a:extLst>
            </p:cNvPr>
            <p:cNvSpPr/>
            <p:nvPr/>
          </p:nvSpPr>
          <p:spPr>
            <a:xfrm>
              <a:off x="48849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6708;p78">
              <a:extLst>
                <a:ext uri="{FF2B5EF4-FFF2-40B4-BE49-F238E27FC236}">
                  <a16:creationId xmlns:a16="http://schemas.microsoft.com/office/drawing/2014/main" id="{CFBD37A0-B6A6-4585-AB05-0626C41A84CF}"/>
                </a:ext>
              </a:extLst>
            </p:cNvPr>
            <p:cNvSpPr/>
            <p:nvPr/>
          </p:nvSpPr>
          <p:spPr>
            <a:xfrm>
              <a:off x="4884900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6709;p78">
              <a:extLst>
                <a:ext uri="{FF2B5EF4-FFF2-40B4-BE49-F238E27FC236}">
                  <a16:creationId xmlns:a16="http://schemas.microsoft.com/office/drawing/2014/main" id="{9D768D78-350F-4664-B29D-5935F6405777}"/>
                </a:ext>
              </a:extLst>
            </p:cNvPr>
            <p:cNvSpPr/>
            <p:nvPr/>
          </p:nvSpPr>
          <p:spPr>
            <a:xfrm>
              <a:off x="48849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6710;p78">
              <a:extLst>
                <a:ext uri="{FF2B5EF4-FFF2-40B4-BE49-F238E27FC236}">
                  <a16:creationId xmlns:a16="http://schemas.microsoft.com/office/drawing/2014/main" id="{F905AB7B-3428-4F66-94CA-997EBE7ADE85}"/>
                </a:ext>
              </a:extLst>
            </p:cNvPr>
            <p:cNvSpPr/>
            <p:nvPr/>
          </p:nvSpPr>
          <p:spPr>
            <a:xfrm>
              <a:off x="48849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6711;p78">
              <a:extLst>
                <a:ext uri="{FF2B5EF4-FFF2-40B4-BE49-F238E27FC236}">
                  <a16:creationId xmlns:a16="http://schemas.microsoft.com/office/drawing/2014/main" id="{B1AE4131-90E5-4735-88D4-9E5B56B2EEF6}"/>
                </a:ext>
              </a:extLst>
            </p:cNvPr>
            <p:cNvSpPr/>
            <p:nvPr/>
          </p:nvSpPr>
          <p:spPr>
            <a:xfrm>
              <a:off x="48849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6712;p78">
              <a:extLst>
                <a:ext uri="{FF2B5EF4-FFF2-40B4-BE49-F238E27FC236}">
                  <a16:creationId xmlns:a16="http://schemas.microsoft.com/office/drawing/2014/main" id="{7E5E9CB5-6A7F-47AD-B963-278CD425A047}"/>
                </a:ext>
              </a:extLst>
            </p:cNvPr>
            <p:cNvSpPr/>
            <p:nvPr/>
          </p:nvSpPr>
          <p:spPr>
            <a:xfrm>
              <a:off x="48849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6713;p78">
              <a:extLst>
                <a:ext uri="{FF2B5EF4-FFF2-40B4-BE49-F238E27FC236}">
                  <a16:creationId xmlns:a16="http://schemas.microsoft.com/office/drawing/2014/main" id="{988A0846-4CE7-4B61-87BD-5D8AADFCCB1C}"/>
                </a:ext>
              </a:extLst>
            </p:cNvPr>
            <p:cNvSpPr/>
            <p:nvPr/>
          </p:nvSpPr>
          <p:spPr>
            <a:xfrm>
              <a:off x="48849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6714;p78">
              <a:extLst>
                <a:ext uri="{FF2B5EF4-FFF2-40B4-BE49-F238E27FC236}">
                  <a16:creationId xmlns:a16="http://schemas.microsoft.com/office/drawing/2014/main" id="{E484D267-FEF8-476E-BE66-90A359E6E77C}"/>
                </a:ext>
              </a:extLst>
            </p:cNvPr>
            <p:cNvSpPr/>
            <p:nvPr/>
          </p:nvSpPr>
          <p:spPr>
            <a:xfrm>
              <a:off x="48849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6715;p78">
              <a:extLst>
                <a:ext uri="{FF2B5EF4-FFF2-40B4-BE49-F238E27FC236}">
                  <a16:creationId xmlns:a16="http://schemas.microsoft.com/office/drawing/2014/main" id="{5B198BBF-F5FD-494A-A977-6869FC9F1D53}"/>
                </a:ext>
              </a:extLst>
            </p:cNvPr>
            <p:cNvSpPr/>
            <p:nvPr/>
          </p:nvSpPr>
          <p:spPr>
            <a:xfrm>
              <a:off x="48849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6716;p78">
              <a:extLst>
                <a:ext uri="{FF2B5EF4-FFF2-40B4-BE49-F238E27FC236}">
                  <a16:creationId xmlns:a16="http://schemas.microsoft.com/office/drawing/2014/main" id="{D0311939-0221-42FB-8AC6-32BCA8E8DF40}"/>
                </a:ext>
              </a:extLst>
            </p:cNvPr>
            <p:cNvSpPr/>
            <p:nvPr/>
          </p:nvSpPr>
          <p:spPr>
            <a:xfrm>
              <a:off x="48849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6717;p78">
              <a:extLst>
                <a:ext uri="{FF2B5EF4-FFF2-40B4-BE49-F238E27FC236}">
                  <a16:creationId xmlns:a16="http://schemas.microsoft.com/office/drawing/2014/main" id="{6BDB261B-F3E4-4E74-9635-E33C2978DF7C}"/>
                </a:ext>
              </a:extLst>
            </p:cNvPr>
            <p:cNvSpPr/>
            <p:nvPr/>
          </p:nvSpPr>
          <p:spPr>
            <a:xfrm>
              <a:off x="48849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6718;p78">
              <a:extLst>
                <a:ext uri="{FF2B5EF4-FFF2-40B4-BE49-F238E27FC236}">
                  <a16:creationId xmlns:a16="http://schemas.microsoft.com/office/drawing/2014/main" id="{DC9CE6CB-EA53-40C0-8825-A06F2D81C347}"/>
                </a:ext>
              </a:extLst>
            </p:cNvPr>
            <p:cNvSpPr/>
            <p:nvPr/>
          </p:nvSpPr>
          <p:spPr>
            <a:xfrm>
              <a:off x="49611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6719;p78">
              <a:extLst>
                <a:ext uri="{FF2B5EF4-FFF2-40B4-BE49-F238E27FC236}">
                  <a16:creationId xmlns:a16="http://schemas.microsoft.com/office/drawing/2014/main" id="{437AEF09-03AD-4858-8462-9282E46FCCBE}"/>
                </a:ext>
              </a:extLst>
            </p:cNvPr>
            <p:cNvSpPr/>
            <p:nvPr/>
          </p:nvSpPr>
          <p:spPr>
            <a:xfrm>
              <a:off x="49611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6720;p78">
              <a:extLst>
                <a:ext uri="{FF2B5EF4-FFF2-40B4-BE49-F238E27FC236}">
                  <a16:creationId xmlns:a16="http://schemas.microsoft.com/office/drawing/2014/main" id="{869C1E30-F38A-4789-B573-C479B6AFF406}"/>
                </a:ext>
              </a:extLst>
            </p:cNvPr>
            <p:cNvSpPr/>
            <p:nvPr/>
          </p:nvSpPr>
          <p:spPr>
            <a:xfrm>
              <a:off x="49611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6721;p78">
              <a:extLst>
                <a:ext uri="{FF2B5EF4-FFF2-40B4-BE49-F238E27FC236}">
                  <a16:creationId xmlns:a16="http://schemas.microsoft.com/office/drawing/2014/main" id="{61C0B53E-8B5F-475D-AEEC-EBC819BCFD08}"/>
                </a:ext>
              </a:extLst>
            </p:cNvPr>
            <p:cNvSpPr/>
            <p:nvPr/>
          </p:nvSpPr>
          <p:spPr>
            <a:xfrm>
              <a:off x="49611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6722;p78">
              <a:extLst>
                <a:ext uri="{FF2B5EF4-FFF2-40B4-BE49-F238E27FC236}">
                  <a16:creationId xmlns:a16="http://schemas.microsoft.com/office/drawing/2014/main" id="{DD9B14A9-3C1D-482F-A3D9-C85AE0DACA99}"/>
                </a:ext>
              </a:extLst>
            </p:cNvPr>
            <p:cNvSpPr/>
            <p:nvPr/>
          </p:nvSpPr>
          <p:spPr>
            <a:xfrm>
              <a:off x="49611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6723;p78">
              <a:extLst>
                <a:ext uri="{FF2B5EF4-FFF2-40B4-BE49-F238E27FC236}">
                  <a16:creationId xmlns:a16="http://schemas.microsoft.com/office/drawing/2014/main" id="{94318ED8-3123-4C7F-A5D6-72A1B4451C3D}"/>
                </a:ext>
              </a:extLst>
            </p:cNvPr>
            <p:cNvSpPr/>
            <p:nvPr/>
          </p:nvSpPr>
          <p:spPr>
            <a:xfrm>
              <a:off x="49611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6724;p78">
              <a:extLst>
                <a:ext uri="{FF2B5EF4-FFF2-40B4-BE49-F238E27FC236}">
                  <a16:creationId xmlns:a16="http://schemas.microsoft.com/office/drawing/2014/main" id="{C2564146-FDFA-420E-837D-6E34FFAA75AC}"/>
                </a:ext>
              </a:extLst>
            </p:cNvPr>
            <p:cNvSpPr/>
            <p:nvPr/>
          </p:nvSpPr>
          <p:spPr>
            <a:xfrm>
              <a:off x="49611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6725;p78">
              <a:extLst>
                <a:ext uri="{FF2B5EF4-FFF2-40B4-BE49-F238E27FC236}">
                  <a16:creationId xmlns:a16="http://schemas.microsoft.com/office/drawing/2014/main" id="{09522615-CDF6-4C5B-A10C-F324B9CD50A0}"/>
                </a:ext>
              </a:extLst>
            </p:cNvPr>
            <p:cNvSpPr/>
            <p:nvPr/>
          </p:nvSpPr>
          <p:spPr>
            <a:xfrm>
              <a:off x="49611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6726;p78">
              <a:extLst>
                <a:ext uri="{FF2B5EF4-FFF2-40B4-BE49-F238E27FC236}">
                  <a16:creationId xmlns:a16="http://schemas.microsoft.com/office/drawing/2014/main" id="{F69A03C9-4B06-44B1-81BD-364754F790FD}"/>
                </a:ext>
              </a:extLst>
            </p:cNvPr>
            <p:cNvSpPr/>
            <p:nvPr/>
          </p:nvSpPr>
          <p:spPr>
            <a:xfrm>
              <a:off x="49611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6727;p78">
              <a:extLst>
                <a:ext uri="{FF2B5EF4-FFF2-40B4-BE49-F238E27FC236}">
                  <a16:creationId xmlns:a16="http://schemas.microsoft.com/office/drawing/2014/main" id="{329455EF-2DDD-458C-9A54-0F59CF52ACC5}"/>
                </a:ext>
              </a:extLst>
            </p:cNvPr>
            <p:cNvSpPr/>
            <p:nvPr/>
          </p:nvSpPr>
          <p:spPr>
            <a:xfrm>
              <a:off x="496112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6728;p78">
              <a:extLst>
                <a:ext uri="{FF2B5EF4-FFF2-40B4-BE49-F238E27FC236}">
                  <a16:creationId xmlns:a16="http://schemas.microsoft.com/office/drawing/2014/main" id="{E3EA9933-1279-463A-9EA0-32D504872B99}"/>
                </a:ext>
              </a:extLst>
            </p:cNvPr>
            <p:cNvSpPr/>
            <p:nvPr/>
          </p:nvSpPr>
          <p:spPr>
            <a:xfrm>
              <a:off x="49611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6729;p78">
              <a:extLst>
                <a:ext uri="{FF2B5EF4-FFF2-40B4-BE49-F238E27FC236}">
                  <a16:creationId xmlns:a16="http://schemas.microsoft.com/office/drawing/2014/main" id="{B39E156E-9A35-4D70-BB44-BF67616F88A4}"/>
                </a:ext>
              </a:extLst>
            </p:cNvPr>
            <p:cNvSpPr/>
            <p:nvPr/>
          </p:nvSpPr>
          <p:spPr>
            <a:xfrm>
              <a:off x="49611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6730;p78">
              <a:extLst>
                <a:ext uri="{FF2B5EF4-FFF2-40B4-BE49-F238E27FC236}">
                  <a16:creationId xmlns:a16="http://schemas.microsoft.com/office/drawing/2014/main" id="{48A84676-87E0-4D82-BD45-CB22A4DA838A}"/>
                </a:ext>
              </a:extLst>
            </p:cNvPr>
            <p:cNvSpPr/>
            <p:nvPr/>
          </p:nvSpPr>
          <p:spPr>
            <a:xfrm>
              <a:off x="49611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6731;p78">
              <a:extLst>
                <a:ext uri="{FF2B5EF4-FFF2-40B4-BE49-F238E27FC236}">
                  <a16:creationId xmlns:a16="http://schemas.microsoft.com/office/drawing/2014/main" id="{8BD7781C-4EAB-4CB2-80FD-1CDD1189BF9A}"/>
                </a:ext>
              </a:extLst>
            </p:cNvPr>
            <p:cNvSpPr/>
            <p:nvPr/>
          </p:nvSpPr>
          <p:spPr>
            <a:xfrm>
              <a:off x="49611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6732;p78">
              <a:extLst>
                <a:ext uri="{FF2B5EF4-FFF2-40B4-BE49-F238E27FC236}">
                  <a16:creationId xmlns:a16="http://schemas.microsoft.com/office/drawing/2014/main" id="{2DA59329-AA39-4EAE-A842-9C02F163B553}"/>
                </a:ext>
              </a:extLst>
            </p:cNvPr>
            <p:cNvSpPr/>
            <p:nvPr/>
          </p:nvSpPr>
          <p:spPr>
            <a:xfrm>
              <a:off x="50373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6733;p78">
              <a:extLst>
                <a:ext uri="{FF2B5EF4-FFF2-40B4-BE49-F238E27FC236}">
                  <a16:creationId xmlns:a16="http://schemas.microsoft.com/office/drawing/2014/main" id="{F6AE5491-6864-48AA-AFC1-C5E9C7C7A4E6}"/>
                </a:ext>
              </a:extLst>
            </p:cNvPr>
            <p:cNvSpPr/>
            <p:nvPr/>
          </p:nvSpPr>
          <p:spPr>
            <a:xfrm>
              <a:off x="50373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6734;p78">
              <a:extLst>
                <a:ext uri="{FF2B5EF4-FFF2-40B4-BE49-F238E27FC236}">
                  <a16:creationId xmlns:a16="http://schemas.microsoft.com/office/drawing/2014/main" id="{3B1CAA8F-840E-49DC-9927-1C0B3AA71899}"/>
                </a:ext>
              </a:extLst>
            </p:cNvPr>
            <p:cNvSpPr/>
            <p:nvPr/>
          </p:nvSpPr>
          <p:spPr>
            <a:xfrm>
              <a:off x="50373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6735;p78">
              <a:extLst>
                <a:ext uri="{FF2B5EF4-FFF2-40B4-BE49-F238E27FC236}">
                  <a16:creationId xmlns:a16="http://schemas.microsoft.com/office/drawing/2014/main" id="{C079F57F-3AC3-4F9D-80F4-58E62EB6F059}"/>
                </a:ext>
              </a:extLst>
            </p:cNvPr>
            <p:cNvSpPr/>
            <p:nvPr/>
          </p:nvSpPr>
          <p:spPr>
            <a:xfrm>
              <a:off x="50373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6736;p78">
              <a:extLst>
                <a:ext uri="{FF2B5EF4-FFF2-40B4-BE49-F238E27FC236}">
                  <a16:creationId xmlns:a16="http://schemas.microsoft.com/office/drawing/2014/main" id="{F81F2388-B989-4AD0-ABFF-8E02CE868099}"/>
                </a:ext>
              </a:extLst>
            </p:cNvPr>
            <p:cNvSpPr/>
            <p:nvPr/>
          </p:nvSpPr>
          <p:spPr>
            <a:xfrm>
              <a:off x="50373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6737;p78">
              <a:extLst>
                <a:ext uri="{FF2B5EF4-FFF2-40B4-BE49-F238E27FC236}">
                  <a16:creationId xmlns:a16="http://schemas.microsoft.com/office/drawing/2014/main" id="{415F72C1-5F1F-4556-99C9-624AD9B17806}"/>
                </a:ext>
              </a:extLst>
            </p:cNvPr>
            <p:cNvSpPr/>
            <p:nvPr/>
          </p:nvSpPr>
          <p:spPr>
            <a:xfrm>
              <a:off x="50373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6738;p78">
              <a:extLst>
                <a:ext uri="{FF2B5EF4-FFF2-40B4-BE49-F238E27FC236}">
                  <a16:creationId xmlns:a16="http://schemas.microsoft.com/office/drawing/2014/main" id="{B9E8B291-0177-4476-B056-02DEDE06FCF3}"/>
                </a:ext>
              </a:extLst>
            </p:cNvPr>
            <p:cNvSpPr/>
            <p:nvPr/>
          </p:nvSpPr>
          <p:spPr>
            <a:xfrm>
              <a:off x="50373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6739;p78">
              <a:extLst>
                <a:ext uri="{FF2B5EF4-FFF2-40B4-BE49-F238E27FC236}">
                  <a16:creationId xmlns:a16="http://schemas.microsoft.com/office/drawing/2014/main" id="{4EB742CE-191D-444C-9771-C61F48CCE359}"/>
                </a:ext>
              </a:extLst>
            </p:cNvPr>
            <p:cNvSpPr/>
            <p:nvPr/>
          </p:nvSpPr>
          <p:spPr>
            <a:xfrm>
              <a:off x="50373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6740;p78">
              <a:extLst>
                <a:ext uri="{FF2B5EF4-FFF2-40B4-BE49-F238E27FC236}">
                  <a16:creationId xmlns:a16="http://schemas.microsoft.com/office/drawing/2014/main" id="{9BB362CA-4F31-456A-A3F0-FCAE3524FB52}"/>
                </a:ext>
              </a:extLst>
            </p:cNvPr>
            <p:cNvSpPr/>
            <p:nvPr/>
          </p:nvSpPr>
          <p:spPr>
            <a:xfrm>
              <a:off x="50373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6741;p78">
              <a:extLst>
                <a:ext uri="{FF2B5EF4-FFF2-40B4-BE49-F238E27FC236}">
                  <a16:creationId xmlns:a16="http://schemas.microsoft.com/office/drawing/2014/main" id="{C3F89DF6-DE48-4F88-A985-95E4CD133E71}"/>
                </a:ext>
              </a:extLst>
            </p:cNvPr>
            <p:cNvSpPr/>
            <p:nvPr/>
          </p:nvSpPr>
          <p:spPr>
            <a:xfrm>
              <a:off x="50373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6742;p78">
              <a:extLst>
                <a:ext uri="{FF2B5EF4-FFF2-40B4-BE49-F238E27FC236}">
                  <a16:creationId xmlns:a16="http://schemas.microsoft.com/office/drawing/2014/main" id="{53E0B6E3-7248-4989-B95E-6DA3CA42A1AB}"/>
                </a:ext>
              </a:extLst>
            </p:cNvPr>
            <p:cNvSpPr/>
            <p:nvPr/>
          </p:nvSpPr>
          <p:spPr>
            <a:xfrm>
              <a:off x="50373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6743;p78">
              <a:extLst>
                <a:ext uri="{FF2B5EF4-FFF2-40B4-BE49-F238E27FC236}">
                  <a16:creationId xmlns:a16="http://schemas.microsoft.com/office/drawing/2014/main" id="{000F956C-250C-4F83-A694-CB98371B7C78}"/>
                </a:ext>
              </a:extLst>
            </p:cNvPr>
            <p:cNvSpPr/>
            <p:nvPr/>
          </p:nvSpPr>
          <p:spPr>
            <a:xfrm>
              <a:off x="50373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6744;p78">
              <a:extLst>
                <a:ext uri="{FF2B5EF4-FFF2-40B4-BE49-F238E27FC236}">
                  <a16:creationId xmlns:a16="http://schemas.microsoft.com/office/drawing/2014/main" id="{993FA3DD-D97E-4B72-A310-C88C2F719C66}"/>
                </a:ext>
              </a:extLst>
            </p:cNvPr>
            <p:cNvSpPr/>
            <p:nvPr/>
          </p:nvSpPr>
          <p:spPr>
            <a:xfrm>
              <a:off x="50373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6745;p78">
              <a:extLst>
                <a:ext uri="{FF2B5EF4-FFF2-40B4-BE49-F238E27FC236}">
                  <a16:creationId xmlns:a16="http://schemas.microsoft.com/office/drawing/2014/main" id="{E6FC56D0-5B11-475D-B3F5-B55BE80B4CE5}"/>
                </a:ext>
              </a:extLst>
            </p:cNvPr>
            <p:cNvSpPr/>
            <p:nvPr/>
          </p:nvSpPr>
          <p:spPr>
            <a:xfrm>
              <a:off x="50373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6746;p78">
              <a:extLst>
                <a:ext uri="{FF2B5EF4-FFF2-40B4-BE49-F238E27FC236}">
                  <a16:creationId xmlns:a16="http://schemas.microsoft.com/office/drawing/2014/main" id="{53A40F14-6CF0-436D-80DC-EC11882A0FA0}"/>
                </a:ext>
              </a:extLst>
            </p:cNvPr>
            <p:cNvSpPr/>
            <p:nvPr/>
          </p:nvSpPr>
          <p:spPr>
            <a:xfrm>
              <a:off x="511335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6747;p78">
              <a:extLst>
                <a:ext uri="{FF2B5EF4-FFF2-40B4-BE49-F238E27FC236}">
                  <a16:creationId xmlns:a16="http://schemas.microsoft.com/office/drawing/2014/main" id="{C849D01D-4376-4296-A4ED-05925FBFFD2E}"/>
                </a:ext>
              </a:extLst>
            </p:cNvPr>
            <p:cNvSpPr/>
            <p:nvPr/>
          </p:nvSpPr>
          <p:spPr>
            <a:xfrm>
              <a:off x="511335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6748;p78">
              <a:extLst>
                <a:ext uri="{FF2B5EF4-FFF2-40B4-BE49-F238E27FC236}">
                  <a16:creationId xmlns:a16="http://schemas.microsoft.com/office/drawing/2014/main" id="{0EF6722F-735E-4A51-A227-17F3A2FE18B4}"/>
                </a:ext>
              </a:extLst>
            </p:cNvPr>
            <p:cNvSpPr/>
            <p:nvPr/>
          </p:nvSpPr>
          <p:spPr>
            <a:xfrm>
              <a:off x="51895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6749;p78">
              <a:extLst>
                <a:ext uri="{FF2B5EF4-FFF2-40B4-BE49-F238E27FC236}">
                  <a16:creationId xmlns:a16="http://schemas.microsoft.com/office/drawing/2014/main" id="{39FDF376-F8A7-4954-A56A-CC17328CFF43}"/>
                </a:ext>
              </a:extLst>
            </p:cNvPr>
            <p:cNvSpPr/>
            <p:nvPr/>
          </p:nvSpPr>
          <p:spPr>
            <a:xfrm>
              <a:off x="51895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6750;p78">
              <a:extLst>
                <a:ext uri="{FF2B5EF4-FFF2-40B4-BE49-F238E27FC236}">
                  <a16:creationId xmlns:a16="http://schemas.microsoft.com/office/drawing/2014/main" id="{F2E35683-AA6E-472C-9C98-E18AB212F12B}"/>
                </a:ext>
              </a:extLst>
            </p:cNvPr>
            <p:cNvSpPr/>
            <p:nvPr/>
          </p:nvSpPr>
          <p:spPr>
            <a:xfrm>
              <a:off x="5189550" y="157140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6751;p78">
              <a:extLst>
                <a:ext uri="{FF2B5EF4-FFF2-40B4-BE49-F238E27FC236}">
                  <a16:creationId xmlns:a16="http://schemas.microsoft.com/office/drawing/2014/main" id="{87EA4570-DCDB-459C-9259-F00291D5D34C}"/>
                </a:ext>
              </a:extLst>
            </p:cNvPr>
            <p:cNvSpPr/>
            <p:nvPr/>
          </p:nvSpPr>
          <p:spPr>
            <a:xfrm>
              <a:off x="51895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6752;p78">
              <a:extLst>
                <a:ext uri="{FF2B5EF4-FFF2-40B4-BE49-F238E27FC236}">
                  <a16:creationId xmlns:a16="http://schemas.microsoft.com/office/drawing/2014/main" id="{1CCA16F3-EABC-4A29-90E7-CB33664B17E3}"/>
                </a:ext>
              </a:extLst>
            </p:cNvPr>
            <p:cNvSpPr/>
            <p:nvPr/>
          </p:nvSpPr>
          <p:spPr>
            <a:xfrm>
              <a:off x="51895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6753;p78">
              <a:extLst>
                <a:ext uri="{FF2B5EF4-FFF2-40B4-BE49-F238E27FC236}">
                  <a16:creationId xmlns:a16="http://schemas.microsoft.com/office/drawing/2014/main" id="{AFA7C37A-FD1B-4DB2-82B8-C85BC8D760D0}"/>
                </a:ext>
              </a:extLst>
            </p:cNvPr>
            <p:cNvSpPr/>
            <p:nvPr/>
          </p:nvSpPr>
          <p:spPr>
            <a:xfrm>
              <a:off x="51895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6754;p78">
              <a:extLst>
                <a:ext uri="{FF2B5EF4-FFF2-40B4-BE49-F238E27FC236}">
                  <a16:creationId xmlns:a16="http://schemas.microsoft.com/office/drawing/2014/main" id="{F6E16A97-A3EB-4B11-84DB-58DA1D41B32E}"/>
                </a:ext>
              </a:extLst>
            </p:cNvPr>
            <p:cNvSpPr/>
            <p:nvPr/>
          </p:nvSpPr>
          <p:spPr>
            <a:xfrm>
              <a:off x="518955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6755;p78">
              <a:extLst>
                <a:ext uri="{FF2B5EF4-FFF2-40B4-BE49-F238E27FC236}">
                  <a16:creationId xmlns:a16="http://schemas.microsoft.com/office/drawing/2014/main" id="{1FF60BA4-66AB-43E2-A40F-D3843DEAF505}"/>
                </a:ext>
              </a:extLst>
            </p:cNvPr>
            <p:cNvSpPr/>
            <p:nvPr/>
          </p:nvSpPr>
          <p:spPr>
            <a:xfrm>
              <a:off x="51895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6756;p78">
              <a:extLst>
                <a:ext uri="{FF2B5EF4-FFF2-40B4-BE49-F238E27FC236}">
                  <a16:creationId xmlns:a16="http://schemas.microsoft.com/office/drawing/2014/main" id="{85CEEB10-2D62-4D62-8862-BFFE6AEC55C9}"/>
                </a:ext>
              </a:extLst>
            </p:cNvPr>
            <p:cNvSpPr/>
            <p:nvPr/>
          </p:nvSpPr>
          <p:spPr>
            <a:xfrm>
              <a:off x="5189550" y="20282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6757;p78">
              <a:extLst>
                <a:ext uri="{FF2B5EF4-FFF2-40B4-BE49-F238E27FC236}">
                  <a16:creationId xmlns:a16="http://schemas.microsoft.com/office/drawing/2014/main" id="{EB648E9A-7899-4D08-B565-456969DB9FE2}"/>
                </a:ext>
              </a:extLst>
            </p:cNvPr>
            <p:cNvSpPr/>
            <p:nvPr/>
          </p:nvSpPr>
          <p:spPr>
            <a:xfrm>
              <a:off x="51895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6758;p78">
              <a:extLst>
                <a:ext uri="{FF2B5EF4-FFF2-40B4-BE49-F238E27FC236}">
                  <a16:creationId xmlns:a16="http://schemas.microsoft.com/office/drawing/2014/main" id="{7EB594EB-D55B-43A5-B5BB-60230E7FB942}"/>
                </a:ext>
              </a:extLst>
            </p:cNvPr>
            <p:cNvSpPr/>
            <p:nvPr/>
          </p:nvSpPr>
          <p:spPr>
            <a:xfrm>
              <a:off x="51895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6759;p78">
              <a:extLst>
                <a:ext uri="{FF2B5EF4-FFF2-40B4-BE49-F238E27FC236}">
                  <a16:creationId xmlns:a16="http://schemas.microsoft.com/office/drawing/2014/main" id="{04E66186-F879-439A-B0B7-50EAB0E5909F}"/>
                </a:ext>
              </a:extLst>
            </p:cNvPr>
            <p:cNvSpPr/>
            <p:nvPr/>
          </p:nvSpPr>
          <p:spPr>
            <a:xfrm>
              <a:off x="5189550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6760;p78">
              <a:extLst>
                <a:ext uri="{FF2B5EF4-FFF2-40B4-BE49-F238E27FC236}">
                  <a16:creationId xmlns:a16="http://schemas.microsoft.com/office/drawing/2014/main" id="{65223FDE-D8DD-45DB-9BC0-BF5831B5AE41}"/>
                </a:ext>
              </a:extLst>
            </p:cNvPr>
            <p:cNvSpPr/>
            <p:nvPr/>
          </p:nvSpPr>
          <p:spPr>
            <a:xfrm>
              <a:off x="5189550" y="23331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6761;p78">
              <a:extLst>
                <a:ext uri="{FF2B5EF4-FFF2-40B4-BE49-F238E27FC236}">
                  <a16:creationId xmlns:a16="http://schemas.microsoft.com/office/drawing/2014/main" id="{F4FEC824-97F6-4797-9901-089C8B021D41}"/>
                </a:ext>
              </a:extLst>
            </p:cNvPr>
            <p:cNvSpPr/>
            <p:nvPr/>
          </p:nvSpPr>
          <p:spPr>
            <a:xfrm>
              <a:off x="51895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6762;p78">
              <a:extLst>
                <a:ext uri="{FF2B5EF4-FFF2-40B4-BE49-F238E27FC236}">
                  <a16:creationId xmlns:a16="http://schemas.microsoft.com/office/drawing/2014/main" id="{E7D917C0-3BCC-4C8F-B9F4-0DBA769F8F41}"/>
                </a:ext>
              </a:extLst>
            </p:cNvPr>
            <p:cNvSpPr/>
            <p:nvPr/>
          </p:nvSpPr>
          <p:spPr>
            <a:xfrm>
              <a:off x="51895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6763;p78">
              <a:extLst>
                <a:ext uri="{FF2B5EF4-FFF2-40B4-BE49-F238E27FC236}">
                  <a16:creationId xmlns:a16="http://schemas.microsoft.com/office/drawing/2014/main" id="{F7BEDF30-6AA9-41B8-A8CE-C85A1867B476}"/>
                </a:ext>
              </a:extLst>
            </p:cNvPr>
            <p:cNvSpPr/>
            <p:nvPr/>
          </p:nvSpPr>
          <p:spPr>
            <a:xfrm>
              <a:off x="51895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6764;p78">
              <a:extLst>
                <a:ext uri="{FF2B5EF4-FFF2-40B4-BE49-F238E27FC236}">
                  <a16:creationId xmlns:a16="http://schemas.microsoft.com/office/drawing/2014/main" id="{64EAABA6-4A6D-4342-A2B8-9C96E85E3F12}"/>
                </a:ext>
              </a:extLst>
            </p:cNvPr>
            <p:cNvSpPr/>
            <p:nvPr/>
          </p:nvSpPr>
          <p:spPr>
            <a:xfrm>
              <a:off x="51895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6765;p78">
              <a:extLst>
                <a:ext uri="{FF2B5EF4-FFF2-40B4-BE49-F238E27FC236}">
                  <a16:creationId xmlns:a16="http://schemas.microsoft.com/office/drawing/2014/main" id="{B119B049-CBB0-4A9E-8B09-985E9E84A3B4}"/>
                </a:ext>
              </a:extLst>
            </p:cNvPr>
            <p:cNvSpPr/>
            <p:nvPr/>
          </p:nvSpPr>
          <p:spPr>
            <a:xfrm>
              <a:off x="51895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6766;p78">
              <a:extLst>
                <a:ext uri="{FF2B5EF4-FFF2-40B4-BE49-F238E27FC236}">
                  <a16:creationId xmlns:a16="http://schemas.microsoft.com/office/drawing/2014/main" id="{16EA268B-CC2F-478B-92D7-04149CC64E68}"/>
                </a:ext>
              </a:extLst>
            </p:cNvPr>
            <p:cNvSpPr/>
            <p:nvPr/>
          </p:nvSpPr>
          <p:spPr>
            <a:xfrm>
              <a:off x="5265775" y="13427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6767;p78">
              <a:extLst>
                <a:ext uri="{FF2B5EF4-FFF2-40B4-BE49-F238E27FC236}">
                  <a16:creationId xmlns:a16="http://schemas.microsoft.com/office/drawing/2014/main" id="{5F043DD1-D50A-41A6-A79B-5B2E92271975}"/>
                </a:ext>
              </a:extLst>
            </p:cNvPr>
            <p:cNvSpPr/>
            <p:nvPr/>
          </p:nvSpPr>
          <p:spPr>
            <a:xfrm>
              <a:off x="52657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6768;p78">
              <a:extLst>
                <a:ext uri="{FF2B5EF4-FFF2-40B4-BE49-F238E27FC236}">
                  <a16:creationId xmlns:a16="http://schemas.microsoft.com/office/drawing/2014/main" id="{F8076519-1BFF-4053-ABF6-B80969115854}"/>
                </a:ext>
              </a:extLst>
            </p:cNvPr>
            <p:cNvSpPr/>
            <p:nvPr/>
          </p:nvSpPr>
          <p:spPr>
            <a:xfrm>
              <a:off x="52657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6769;p78">
              <a:extLst>
                <a:ext uri="{FF2B5EF4-FFF2-40B4-BE49-F238E27FC236}">
                  <a16:creationId xmlns:a16="http://schemas.microsoft.com/office/drawing/2014/main" id="{8327CE2F-DF1F-4EB6-B41F-3309A7AB8882}"/>
                </a:ext>
              </a:extLst>
            </p:cNvPr>
            <p:cNvSpPr/>
            <p:nvPr/>
          </p:nvSpPr>
          <p:spPr>
            <a:xfrm>
              <a:off x="5265775" y="157140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6770;p78">
              <a:extLst>
                <a:ext uri="{FF2B5EF4-FFF2-40B4-BE49-F238E27FC236}">
                  <a16:creationId xmlns:a16="http://schemas.microsoft.com/office/drawing/2014/main" id="{1D661981-541A-4681-9F9C-E21FBAFE2007}"/>
                </a:ext>
              </a:extLst>
            </p:cNvPr>
            <p:cNvSpPr/>
            <p:nvPr/>
          </p:nvSpPr>
          <p:spPr>
            <a:xfrm>
              <a:off x="52657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6771;p78">
              <a:extLst>
                <a:ext uri="{FF2B5EF4-FFF2-40B4-BE49-F238E27FC236}">
                  <a16:creationId xmlns:a16="http://schemas.microsoft.com/office/drawing/2014/main" id="{82CA0C7C-7DF2-4FE5-AE18-50A49C62F926}"/>
                </a:ext>
              </a:extLst>
            </p:cNvPr>
            <p:cNvSpPr/>
            <p:nvPr/>
          </p:nvSpPr>
          <p:spPr>
            <a:xfrm>
              <a:off x="52657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6772;p78">
              <a:extLst>
                <a:ext uri="{FF2B5EF4-FFF2-40B4-BE49-F238E27FC236}">
                  <a16:creationId xmlns:a16="http://schemas.microsoft.com/office/drawing/2014/main" id="{75631775-E51C-4FD9-B821-3F0031F776C2}"/>
                </a:ext>
              </a:extLst>
            </p:cNvPr>
            <p:cNvSpPr/>
            <p:nvPr/>
          </p:nvSpPr>
          <p:spPr>
            <a:xfrm>
              <a:off x="526577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6773;p78">
              <a:extLst>
                <a:ext uri="{FF2B5EF4-FFF2-40B4-BE49-F238E27FC236}">
                  <a16:creationId xmlns:a16="http://schemas.microsoft.com/office/drawing/2014/main" id="{B52DE78F-7C3A-45BB-B0A1-574A6277FD2D}"/>
                </a:ext>
              </a:extLst>
            </p:cNvPr>
            <p:cNvSpPr/>
            <p:nvPr/>
          </p:nvSpPr>
          <p:spPr>
            <a:xfrm>
              <a:off x="5265775" y="18760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6774;p78">
              <a:extLst>
                <a:ext uri="{FF2B5EF4-FFF2-40B4-BE49-F238E27FC236}">
                  <a16:creationId xmlns:a16="http://schemas.microsoft.com/office/drawing/2014/main" id="{DC547704-E359-4F7B-B794-71B5428671A5}"/>
                </a:ext>
              </a:extLst>
            </p:cNvPr>
            <p:cNvSpPr/>
            <p:nvPr/>
          </p:nvSpPr>
          <p:spPr>
            <a:xfrm>
              <a:off x="526577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6775;p78">
              <a:extLst>
                <a:ext uri="{FF2B5EF4-FFF2-40B4-BE49-F238E27FC236}">
                  <a16:creationId xmlns:a16="http://schemas.microsoft.com/office/drawing/2014/main" id="{9093B6AC-CDC8-4D7C-A3A9-FA840919FA14}"/>
                </a:ext>
              </a:extLst>
            </p:cNvPr>
            <p:cNvSpPr/>
            <p:nvPr/>
          </p:nvSpPr>
          <p:spPr>
            <a:xfrm>
              <a:off x="5265775" y="20282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6776;p78">
              <a:extLst>
                <a:ext uri="{FF2B5EF4-FFF2-40B4-BE49-F238E27FC236}">
                  <a16:creationId xmlns:a16="http://schemas.microsoft.com/office/drawing/2014/main" id="{1EE95BE5-C856-4363-BD46-655CA8E17A39}"/>
                </a:ext>
              </a:extLst>
            </p:cNvPr>
            <p:cNvSpPr/>
            <p:nvPr/>
          </p:nvSpPr>
          <p:spPr>
            <a:xfrm>
              <a:off x="52657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6777;p78">
              <a:extLst>
                <a:ext uri="{FF2B5EF4-FFF2-40B4-BE49-F238E27FC236}">
                  <a16:creationId xmlns:a16="http://schemas.microsoft.com/office/drawing/2014/main" id="{7DE15E36-A634-430C-A6A1-82981157F2D4}"/>
                </a:ext>
              </a:extLst>
            </p:cNvPr>
            <p:cNvSpPr/>
            <p:nvPr/>
          </p:nvSpPr>
          <p:spPr>
            <a:xfrm>
              <a:off x="526577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6778;p78">
              <a:extLst>
                <a:ext uri="{FF2B5EF4-FFF2-40B4-BE49-F238E27FC236}">
                  <a16:creationId xmlns:a16="http://schemas.microsoft.com/office/drawing/2014/main" id="{EEB0BEB3-E7B1-44D2-B248-99BE67347FAF}"/>
                </a:ext>
              </a:extLst>
            </p:cNvPr>
            <p:cNvSpPr/>
            <p:nvPr/>
          </p:nvSpPr>
          <p:spPr>
            <a:xfrm>
              <a:off x="5265775" y="225692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6779;p78">
              <a:extLst>
                <a:ext uri="{FF2B5EF4-FFF2-40B4-BE49-F238E27FC236}">
                  <a16:creationId xmlns:a16="http://schemas.microsoft.com/office/drawing/2014/main" id="{581DA790-4738-417F-A455-C60E6CE35A99}"/>
                </a:ext>
              </a:extLst>
            </p:cNvPr>
            <p:cNvSpPr/>
            <p:nvPr/>
          </p:nvSpPr>
          <p:spPr>
            <a:xfrm>
              <a:off x="5265775" y="23331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6780;p78">
              <a:extLst>
                <a:ext uri="{FF2B5EF4-FFF2-40B4-BE49-F238E27FC236}">
                  <a16:creationId xmlns:a16="http://schemas.microsoft.com/office/drawing/2014/main" id="{FD4C9D62-5D9A-4487-ADA0-F9393791A0E7}"/>
                </a:ext>
              </a:extLst>
            </p:cNvPr>
            <p:cNvSpPr/>
            <p:nvPr/>
          </p:nvSpPr>
          <p:spPr>
            <a:xfrm>
              <a:off x="526577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6781;p78">
              <a:extLst>
                <a:ext uri="{FF2B5EF4-FFF2-40B4-BE49-F238E27FC236}">
                  <a16:creationId xmlns:a16="http://schemas.microsoft.com/office/drawing/2014/main" id="{99223D2A-7653-464B-AA3F-B7DB1D68DA24}"/>
                </a:ext>
              </a:extLst>
            </p:cNvPr>
            <p:cNvSpPr/>
            <p:nvPr/>
          </p:nvSpPr>
          <p:spPr>
            <a:xfrm>
              <a:off x="5265775" y="24855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6782;p78">
              <a:extLst>
                <a:ext uri="{FF2B5EF4-FFF2-40B4-BE49-F238E27FC236}">
                  <a16:creationId xmlns:a16="http://schemas.microsoft.com/office/drawing/2014/main" id="{FF117D60-0EE4-4D93-9AF1-C64EDC43BA1C}"/>
                </a:ext>
              </a:extLst>
            </p:cNvPr>
            <p:cNvSpPr/>
            <p:nvPr/>
          </p:nvSpPr>
          <p:spPr>
            <a:xfrm>
              <a:off x="52657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6783;p78">
              <a:extLst>
                <a:ext uri="{FF2B5EF4-FFF2-40B4-BE49-F238E27FC236}">
                  <a16:creationId xmlns:a16="http://schemas.microsoft.com/office/drawing/2014/main" id="{0C887C4C-D91F-415F-BA40-055D252AFCFC}"/>
                </a:ext>
              </a:extLst>
            </p:cNvPr>
            <p:cNvSpPr/>
            <p:nvPr/>
          </p:nvSpPr>
          <p:spPr>
            <a:xfrm>
              <a:off x="526577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6784;p78">
              <a:extLst>
                <a:ext uri="{FF2B5EF4-FFF2-40B4-BE49-F238E27FC236}">
                  <a16:creationId xmlns:a16="http://schemas.microsoft.com/office/drawing/2014/main" id="{FDACB5A9-51BD-4A74-BADB-54979A2B4B8E}"/>
                </a:ext>
              </a:extLst>
            </p:cNvPr>
            <p:cNvSpPr/>
            <p:nvPr/>
          </p:nvSpPr>
          <p:spPr>
            <a:xfrm>
              <a:off x="53419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6785;p78">
              <a:extLst>
                <a:ext uri="{FF2B5EF4-FFF2-40B4-BE49-F238E27FC236}">
                  <a16:creationId xmlns:a16="http://schemas.microsoft.com/office/drawing/2014/main" id="{D73C7F36-37C1-4ADE-A50B-EDF3BDDD054E}"/>
                </a:ext>
              </a:extLst>
            </p:cNvPr>
            <p:cNvSpPr/>
            <p:nvPr/>
          </p:nvSpPr>
          <p:spPr>
            <a:xfrm>
              <a:off x="53419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6786;p78">
              <a:extLst>
                <a:ext uri="{FF2B5EF4-FFF2-40B4-BE49-F238E27FC236}">
                  <a16:creationId xmlns:a16="http://schemas.microsoft.com/office/drawing/2014/main" id="{72361D22-5C5B-4897-A8F4-88C1C68FA4CB}"/>
                </a:ext>
              </a:extLst>
            </p:cNvPr>
            <p:cNvSpPr/>
            <p:nvPr/>
          </p:nvSpPr>
          <p:spPr>
            <a:xfrm>
              <a:off x="53419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6787;p78">
              <a:extLst>
                <a:ext uri="{FF2B5EF4-FFF2-40B4-BE49-F238E27FC236}">
                  <a16:creationId xmlns:a16="http://schemas.microsoft.com/office/drawing/2014/main" id="{28F948F6-9263-4DF5-90C5-961D518CC91B}"/>
                </a:ext>
              </a:extLst>
            </p:cNvPr>
            <p:cNvSpPr/>
            <p:nvPr/>
          </p:nvSpPr>
          <p:spPr>
            <a:xfrm>
              <a:off x="5341975" y="1571400"/>
              <a:ext cx="62375" cy="53250"/>
            </a:xfrm>
            <a:custGeom>
              <a:avLst/>
              <a:gdLst/>
              <a:ahLst/>
              <a:cxnLst/>
              <a:rect l="l" t="t" r="r" b="b"/>
              <a:pathLst>
                <a:path w="2495" h="2130" extrusionOk="0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6788;p78">
              <a:extLst>
                <a:ext uri="{FF2B5EF4-FFF2-40B4-BE49-F238E27FC236}">
                  <a16:creationId xmlns:a16="http://schemas.microsoft.com/office/drawing/2014/main" id="{8FA3F513-F4FF-4E50-B6A8-77D6DCE8704D}"/>
                </a:ext>
              </a:extLst>
            </p:cNvPr>
            <p:cNvSpPr/>
            <p:nvPr/>
          </p:nvSpPr>
          <p:spPr>
            <a:xfrm>
              <a:off x="53419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6789;p78">
              <a:extLst>
                <a:ext uri="{FF2B5EF4-FFF2-40B4-BE49-F238E27FC236}">
                  <a16:creationId xmlns:a16="http://schemas.microsoft.com/office/drawing/2014/main" id="{6767A85A-549D-4F77-AD8F-290598192F0F}"/>
                </a:ext>
              </a:extLst>
            </p:cNvPr>
            <p:cNvSpPr/>
            <p:nvPr/>
          </p:nvSpPr>
          <p:spPr>
            <a:xfrm>
              <a:off x="534197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6790;p78">
              <a:extLst>
                <a:ext uri="{FF2B5EF4-FFF2-40B4-BE49-F238E27FC236}">
                  <a16:creationId xmlns:a16="http://schemas.microsoft.com/office/drawing/2014/main" id="{068E1A56-75EF-4375-9B40-DB41D6477C84}"/>
                </a:ext>
              </a:extLst>
            </p:cNvPr>
            <p:cNvSpPr/>
            <p:nvPr/>
          </p:nvSpPr>
          <p:spPr>
            <a:xfrm>
              <a:off x="534197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6791;p78">
              <a:extLst>
                <a:ext uri="{FF2B5EF4-FFF2-40B4-BE49-F238E27FC236}">
                  <a16:creationId xmlns:a16="http://schemas.microsoft.com/office/drawing/2014/main" id="{C61B5936-8F97-42F2-8119-3E97C5387148}"/>
                </a:ext>
              </a:extLst>
            </p:cNvPr>
            <p:cNvSpPr/>
            <p:nvPr/>
          </p:nvSpPr>
          <p:spPr>
            <a:xfrm>
              <a:off x="5341975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6792;p78">
              <a:extLst>
                <a:ext uri="{FF2B5EF4-FFF2-40B4-BE49-F238E27FC236}">
                  <a16:creationId xmlns:a16="http://schemas.microsoft.com/office/drawing/2014/main" id="{A83F41ED-0724-47D5-98D9-50567AFC39E6}"/>
                </a:ext>
              </a:extLst>
            </p:cNvPr>
            <p:cNvSpPr/>
            <p:nvPr/>
          </p:nvSpPr>
          <p:spPr>
            <a:xfrm>
              <a:off x="5341975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6793;p78">
              <a:extLst>
                <a:ext uri="{FF2B5EF4-FFF2-40B4-BE49-F238E27FC236}">
                  <a16:creationId xmlns:a16="http://schemas.microsoft.com/office/drawing/2014/main" id="{491B9584-F41D-4271-A8D9-997C438C0EA0}"/>
                </a:ext>
              </a:extLst>
            </p:cNvPr>
            <p:cNvSpPr/>
            <p:nvPr/>
          </p:nvSpPr>
          <p:spPr>
            <a:xfrm>
              <a:off x="5341975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6794;p78">
              <a:extLst>
                <a:ext uri="{FF2B5EF4-FFF2-40B4-BE49-F238E27FC236}">
                  <a16:creationId xmlns:a16="http://schemas.microsoft.com/office/drawing/2014/main" id="{9E73F403-D953-4BA6-A206-61D5C15504DA}"/>
                </a:ext>
              </a:extLst>
            </p:cNvPr>
            <p:cNvSpPr/>
            <p:nvPr/>
          </p:nvSpPr>
          <p:spPr>
            <a:xfrm>
              <a:off x="5341975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6795;p78">
              <a:extLst>
                <a:ext uri="{FF2B5EF4-FFF2-40B4-BE49-F238E27FC236}">
                  <a16:creationId xmlns:a16="http://schemas.microsoft.com/office/drawing/2014/main" id="{C25BF747-2EDC-4E55-9F6D-8067917457BA}"/>
                </a:ext>
              </a:extLst>
            </p:cNvPr>
            <p:cNvSpPr/>
            <p:nvPr/>
          </p:nvSpPr>
          <p:spPr>
            <a:xfrm>
              <a:off x="5341975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6796;p78">
              <a:extLst>
                <a:ext uri="{FF2B5EF4-FFF2-40B4-BE49-F238E27FC236}">
                  <a16:creationId xmlns:a16="http://schemas.microsoft.com/office/drawing/2014/main" id="{0ADC7A3C-A879-4930-98E4-0486DC702773}"/>
                </a:ext>
              </a:extLst>
            </p:cNvPr>
            <p:cNvSpPr/>
            <p:nvPr/>
          </p:nvSpPr>
          <p:spPr>
            <a:xfrm>
              <a:off x="5341975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6797;p78">
              <a:extLst>
                <a:ext uri="{FF2B5EF4-FFF2-40B4-BE49-F238E27FC236}">
                  <a16:creationId xmlns:a16="http://schemas.microsoft.com/office/drawing/2014/main" id="{5B50958E-8DED-4E95-962C-30FE08EFCC60}"/>
                </a:ext>
              </a:extLst>
            </p:cNvPr>
            <p:cNvSpPr/>
            <p:nvPr/>
          </p:nvSpPr>
          <p:spPr>
            <a:xfrm>
              <a:off x="53419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6798;p78">
              <a:extLst>
                <a:ext uri="{FF2B5EF4-FFF2-40B4-BE49-F238E27FC236}">
                  <a16:creationId xmlns:a16="http://schemas.microsoft.com/office/drawing/2014/main" id="{82E8FA17-C831-4502-AD9B-C82DF18D5B24}"/>
                </a:ext>
              </a:extLst>
            </p:cNvPr>
            <p:cNvSpPr/>
            <p:nvPr/>
          </p:nvSpPr>
          <p:spPr>
            <a:xfrm>
              <a:off x="534197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6799;p78">
              <a:extLst>
                <a:ext uri="{FF2B5EF4-FFF2-40B4-BE49-F238E27FC236}">
                  <a16:creationId xmlns:a16="http://schemas.microsoft.com/office/drawing/2014/main" id="{52752702-E483-42E5-88D6-D68EF346D911}"/>
                </a:ext>
              </a:extLst>
            </p:cNvPr>
            <p:cNvSpPr/>
            <p:nvPr/>
          </p:nvSpPr>
          <p:spPr>
            <a:xfrm>
              <a:off x="53419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6800;p78">
              <a:extLst>
                <a:ext uri="{FF2B5EF4-FFF2-40B4-BE49-F238E27FC236}">
                  <a16:creationId xmlns:a16="http://schemas.microsoft.com/office/drawing/2014/main" id="{FE8D07C6-A1E1-4007-9BE6-05C06861D648}"/>
                </a:ext>
              </a:extLst>
            </p:cNvPr>
            <p:cNvSpPr/>
            <p:nvPr/>
          </p:nvSpPr>
          <p:spPr>
            <a:xfrm>
              <a:off x="5341975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6801;p78">
              <a:extLst>
                <a:ext uri="{FF2B5EF4-FFF2-40B4-BE49-F238E27FC236}">
                  <a16:creationId xmlns:a16="http://schemas.microsoft.com/office/drawing/2014/main" id="{9C8A3F4E-9D0A-475B-A36F-6A8EE62FFFF9}"/>
                </a:ext>
              </a:extLst>
            </p:cNvPr>
            <p:cNvSpPr/>
            <p:nvPr/>
          </p:nvSpPr>
          <p:spPr>
            <a:xfrm>
              <a:off x="54182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6802;p78">
              <a:extLst>
                <a:ext uri="{FF2B5EF4-FFF2-40B4-BE49-F238E27FC236}">
                  <a16:creationId xmlns:a16="http://schemas.microsoft.com/office/drawing/2014/main" id="{6D5CA1E5-42B5-4855-9B77-7F6A708EE2F2}"/>
                </a:ext>
              </a:extLst>
            </p:cNvPr>
            <p:cNvSpPr/>
            <p:nvPr/>
          </p:nvSpPr>
          <p:spPr>
            <a:xfrm>
              <a:off x="54182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6803;p78">
              <a:extLst>
                <a:ext uri="{FF2B5EF4-FFF2-40B4-BE49-F238E27FC236}">
                  <a16:creationId xmlns:a16="http://schemas.microsoft.com/office/drawing/2014/main" id="{8B117261-9555-4E5B-8396-0EC91D3CBC6D}"/>
                </a:ext>
              </a:extLst>
            </p:cNvPr>
            <p:cNvSpPr/>
            <p:nvPr/>
          </p:nvSpPr>
          <p:spPr>
            <a:xfrm>
              <a:off x="54182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6804;p78">
              <a:extLst>
                <a:ext uri="{FF2B5EF4-FFF2-40B4-BE49-F238E27FC236}">
                  <a16:creationId xmlns:a16="http://schemas.microsoft.com/office/drawing/2014/main" id="{4CC3080A-722B-40BD-B9AF-925B2B422489}"/>
                </a:ext>
              </a:extLst>
            </p:cNvPr>
            <p:cNvSpPr/>
            <p:nvPr/>
          </p:nvSpPr>
          <p:spPr>
            <a:xfrm>
              <a:off x="54182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6805;p78">
              <a:extLst>
                <a:ext uri="{FF2B5EF4-FFF2-40B4-BE49-F238E27FC236}">
                  <a16:creationId xmlns:a16="http://schemas.microsoft.com/office/drawing/2014/main" id="{F5CE639F-3370-44F8-A3FA-1F219627D2BF}"/>
                </a:ext>
              </a:extLst>
            </p:cNvPr>
            <p:cNvSpPr/>
            <p:nvPr/>
          </p:nvSpPr>
          <p:spPr>
            <a:xfrm>
              <a:off x="54182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6806;p78">
              <a:extLst>
                <a:ext uri="{FF2B5EF4-FFF2-40B4-BE49-F238E27FC236}">
                  <a16:creationId xmlns:a16="http://schemas.microsoft.com/office/drawing/2014/main" id="{51705AED-20E7-4B24-A286-7B537B389608}"/>
                </a:ext>
              </a:extLst>
            </p:cNvPr>
            <p:cNvSpPr/>
            <p:nvPr/>
          </p:nvSpPr>
          <p:spPr>
            <a:xfrm>
              <a:off x="54182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6807;p78">
              <a:extLst>
                <a:ext uri="{FF2B5EF4-FFF2-40B4-BE49-F238E27FC236}">
                  <a16:creationId xmlns:a16="http://schemas.microsoft.com/office/drawing/2014/main" id="{81B66C3A-9334-44AC-9F15-6069DCF115CE}"/>
                </a:ext>
              </a:extLst>
            </p:cNvPr>
            <p:cNvSpPr/>
            <p:nvPr/>
          </p:nvSpPr>
          <p:spPr>
            <a:xfrm>
              <a:off x="54182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6808;p78">
              <a:extLst>
                <a:ext uri="{FF2B5EF4-FFF2-40B4-BE49-F238E27FC236}">
                  <a16:creationId xmlns:a16="http://schemas.microsoft.com/office/drawing/2014/main" id="{61C3D3FD-BB58-4C15-812A-03DD6CEC3EFC}"/>
                </a:ext>
              </a:extLst>
            </p:cNvPr>
            <p:cNvSpPr/>
            <p:nvPr/>
          </p:nvSpPr>
          <p:spPr>
            <a:xfrm>
              <a:off x="54182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6809;p78">
              <a:extLst>
                <a:ext uri="{FF2B5EF4-FFF2-40B4-BE49-F238E27FC236}">
                  <a16:creationId xmlns:a16="http://schemas.microsoft.com/office/drawing/2014/main" id="{33DDB347-20CB-4509-92A5-B6A1F7D42B40}"/>
                </a:ext>
              </a:extLst>
            </p:cNvPr>
            <p:cNvSpPr/>
            <p:nvPr/>
          </p:nvSpPr>
          <p:spPr>
            <a:xfrm>
              <a:off x="54182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6810;p78">
              <a:extLst>
                <a:ext uri="{FF2B5EF4-FFF2-40B4-BE49-F238E27FC236}">
                  <a16:creationId xmlns:a16="http://schemas.microsoft.com/office/drawing/2014/main" id="{C25192FF-89BD-42FC-AC44-CF1269779B1A}"/>
                </a:ext>
              </a:extLst>
            </p:cNvPr>
            <p:cNvSpPr/>
            <p:nvPr/>
          </p:nvSpPr>
          <p:spPr>
            <a:xfrm>
              <a:off x="54182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6811;p78">
              <a:extLst>
                <a:ext uri="{FF2B5EF4-FFF2-40B4-BE49-F238E27FC236}">
                  <a16:creationId xmlns:a16="http://schemas.microsoft.com/office/drawing/2014/main" id="{90AD1646-5868-44B2-94F2-BEA6055D8FF5}"/>
                </a:ext>
              </a:extLst>
            </p:cNvPr>
            <p:cNvSpPr/>
            <p:nvPr/>
          </p:nvSpPr>
          <p:spPr>
            <a:xfrm>
              <a:off x="54182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6812;p78">
              <a:extLst>
                <a:ext uri="{FF2B5EF4-FFF2-40B4-BE49-F238E27FC236}">
                  <a16:creationId xmlns:a16="http://schemas.microsoft.com/office/drawing/2014/main" id="{2549F235-191E-4C52-A849-46D43E956D7A}"/>
                </a:ext>
              </a:extLst>
            </p:cNvPr>
            <p:cNvSpPr/>
            <p:nvPr/>
          </p:nvSpPr>
          <p:spPr>
            <a:xfrm>
              <a:off x="54182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6813;p78">
              <a:extLst>
                <a:ext uri="{FF2B5EF4-FFF2-40B4-BE49-F238E27FC236}">
                  <a16:creationId xmlns:a16="http://schemas.microsoft.com/office/drawing/2014/main" id="{81DF43F4-FD9D-408B-8E6A-98DD7BC80460}"/>
                </a:ext>
              </a:extLst>
            </p:cNvPr>
            <p:cNvSpPr/>
            <p:nvPr/>
          </p:nvSpPr>
          <p:spPr>
            <a:xfrm>
              <a:off x="5418200" y="2256925"/>
              <a:ext cx="62550" cy="53425"/>
            </a:xfrm>
            <a:custGeom>
              <a:avLst/>
              <a:gdLst/>
              <a:ahLst/>
              <a:cxnLst/>
              <a:rect l="l" t="t" r="r" b="b"/>
              <a:pathLst>
                <a:path w="2502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6814;p78">
              <a:extLst>
                <a:ext uri="{FF2B5EF4-FFF2-40B4-BE49-F238E27FC236}">
                  <a16:creationId xmlns:a16="http://schemas.microsoft.com/office/drawing/2014/main" id="{3422B4CC-090F-4BAA-B36C-5AFA74457725}"/>
                </a:ext>
              </a:extLst>
            </p:cNvPr>
            <p:cNvSpPr/>
            <p:nvPr/>
          </p:nvSpPr>
          <p:spPr>
            <a:xfrm>
              <a:off x="54182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6815;p78">
              <a:extLst>
                <a:ext uri="{FF2B5EF4-FFF2-40B4-BE49-F238E27FC236}">
                  <a16:creationId xmlns:a16="http://schemas.microsoft.com/office/drawing/2014/main" id="{E44613D9-29E1-46D1-8F88-228760A2DE7C}"/>
                </a:ext>
              </a:extLst>
            </p:cNvPr>
            <p:cNvSpPr/>
            <p:nvPr/>
          </p:nvSpPr>
          <p:spPr>
            <a:xfrm>
              <a:off x="541820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6816;p78">
              <a:extLst>
                <a:ext uri="{FF2B5EF4-FFF2-40B4-BE49-F238E27FC236}">
                  <a16:creationId xmlns:a16="http://schemas.microsoft.com/office/drawing/2014/main" id="{7A624AEB-351E-4D32-B5DC-B688907285C4}"/>
                </a:ext>
              </a:extLst>
            </p:cNvPr>
            <p:cNvSpPr/>
            <p:nvPr/>
          </p:nvSpPr>
          <p:spPr>
            <a:xfrm>
              <a:off x="54182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6817;p78">
              <a:extLst>
                <a:ext uri="{FF2B5EF4-FFF2-40B4-BE49-F238E27FC236}">
                  <a16:creationId xmlns:a16="http://schemas.microsoft.com/office/drawing/2014/main" id="{5F44250C-06AD-453F-80A1-E441BD048468}"/>
                </a:ext>
              </a:extLst>
            </p:cNvPr>
            <p:cNvSpPr/>
            <p:nvPr/>
          </p:nvSpPr>
          <p:spPr>
            <a:xfrm>
              <a:off x="54182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6818;p78">
              <a:extLst>
                <a:ext uri="{FF2B5EF4-FFF2-40B4-BE49-F238E27FC236}">
                  <a16:creationId xmlns:a16="http://schemas.microsoft.com/office/drawing/2014/main" id="{597310D9-1B26-402A-A23C-EE1E791A5982}"/>
                </a:ext>
              </a:extLst>
            </p:cNvPr>
            <p:cNvSpPr/>
            <p:nvPr/>
          </p:nvSpPr>
          <p:spPr>
            <a:xfrm>
              <a:off x="54182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6819;p78">
              <a:extLst>
                <a:ext uri="{FF2B5EF4-FFF2-40B4-BE49-F238E27FC236}">
                  <a16:creationId xmlns:a16="http://schemas.microsoft.com/office/drawing/2014/main" id="{59F75789-27E3-4517-B117-2C5436F1B0E1}"/>
                </a:ext>
              </a:extLst>
            </p:cNvPr>
            <p:cNvSpPr/>
            <p:nvPr/>
          </p:nvSpPr>
          <p:spPr>
            <a:xfrm>
              <a:off x="549440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6820;p78">
              <a:extLst>
                <a:ext uri="{FF2B5EF4-FFF2-40B4-BE49-F238E27FC236}">
                  <a16:creationId xmlns:a16="http://schemas.microsoft.com/office/drawing/2014/main" id="{2E551D4B-5A85-460D-B1AD-83869715E70D}"/>
                </a:ext>
              </a:extLst>
            </p:cNvPr>
            <p:cNvSpPr/>
            <p:nvPr/>
          </p:nvSpPr>
          <p:spPr>
            <a:xfrm>
              <a:off x="54944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6821;p78">
              <a:extLst>
                <a:ext uri="{FF2B5EF4-FFF2-40B4-BE49-F238E27FC236}">
                  <a16:creationId xmlns:a16="http://schemas.microsoft.com/office/drawing/2014/main" id="{90B4D449-5973-4E3F-934E-101C90E18FF3}"/>
                </a:ext>
              </a:extLst>
            </p:cNvPr>
            <p:cNvSpPr/>
            <p:nvPr/>
          </p:nvSpPr>
          <p:spPr>
            <a:xfrm>
              <a:off x="54944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6822;p78">
              <a:extLst>
                <a:ext uri="{FF2B5EF4-FFF2-40B4-BE49-F238E27FC236}">
                  <a16:creationId xmlns:a16="http://schemas.microsoft.com/office/drawing/2014/main" id="{1662DC58-624D-4795-902F-FE1B9D908228}"/>
                </a:ext>
              </a:extLst>
            </p:cNvPr>
            <p:cNvSpPr/>
            <p:nvPr/>
          </p:nvSpPr>
          <p:spPr>
            <a:xfrm>
              <a:off x="54944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6823;p78">
              <a:extLst>
                <a:ext uri="{FF2B5EF4-FFF2-40B4-BE49-F238E27FC236}">
                  <a16:creationId xmlns:a16="http://schemas.microsoft.com/office/drawing/2014/main" id="{9A76CEBB-F940-4E04-9E55-41AA851CEBCE}"/>
                </a:ext>
              </a:extLst>
            </p:cNvPr>
            <p:cNvSpPr/>
            <p:nvPr/>
          </p:nvSpPr>
          <p:spPr>
            <a:xfrm>
              <a:off x="54944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6824;p78">
              <a:extLst>
                <a:ext uri="{FF2B5EF4-FFF2-40B4-BE49-F238E27FC236}">
                  <a16:creationId xmlns:a16="http://schemas.microsoft.com/office/drawing/2014/main" id="{4684E507-F067-46AC-84DD-4B3C3BC84088}"/>
                </a:ext>
              </a:extLst>
            </p:cNvPr>
            <p:cNvSpPr/>
            <p:nvPr/>
          </p:nvSpPr>
          <p:spPr>
            <a:xfrm>
              <a:off x="63323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6825;p78">
              <a:extLst>
                <a:ext uri="{FF2B5EF4-FFF2-40B4-BE49-F238E27FC236}">
                  <a16:creationId xmlns:a16="http://schemas.microsoft.com/office/drawing/2014/main" id="{D6689B95-AA1A-4084-BB3E-4BBC1F15D678}"/>
                </a:ext>
              </a:extLst>
            </p:cNvPr>
            <p:cNvSpPr/>
            <p:nvPr/>
          </p:nvSpPr>
          <p:spPr>
            <a:xfrm>
              <a:off x="63323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6826;p78">
              <a:extLst>
                <a:ext uri="{FF2B5EF4-FFF2-40B4-BE49-F238E27FC236}">
                  <a16:creationId xmlns:a16="http://schemas.microsoft.com/office/drawing/2014/main" id="{38744ACA-CA01-4B77-91D0-F74D6CD13026}"/>
                </a:ext>
              </a:extLst>
            </p:cNvPr>
            <p:cNvSpPr/>
            <p:nvPr/>
          </p:nvSpPr>
          <p:spPr>
            <a:xfrm>
              <a:off x="640835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6827;p78">
              <a:extLst>
                <a:ext uri="{FF2B5EF4-FFF2-40B4-BE49-F238E27FC236}">
                  <a16:creationId xmlns:a16="http://schemas.microsoft.com/office/drawing/2014/main" id="{D0573679-0B0D-43F8-B11E-1C14E2BAE422}"/>
                </a:ext>
              </a:extLst>
            </p:cNvPr>
            <p:cNvSpPr/>
            <p:nvPr/>
          </p:nvSpPr>
          <p:spPr>
            <a:xfrm>
              <a:off x="640835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6828;p78">
              <a:extLst>
                <a:ext uri="{FF2B5EF4-FFF2-40B4-BE49-F238E27FC236}">
                  <a16:creationId xmlns:a16="http://schemas.microsoft.com/office/drawing/2014/main" id="{94BF8A23-0D1B-4388-8AAB-CE0CBFFD0BF0}"/>
                </a:ext>
              </a:extLst>
            </p:cNvPr>
            <p:cNvSpPr/>
            <p:nvPr/>
          </p:nvSpPr>
          <p:spPr>
            <a:xfrm>
              <a:off x="648457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6829;p78">
              <a:extLst>
                <a:ext uri="{FF2B5EF4-FFF2-40B4-BE49-F238E27FC236}">
                  <a16:creationId xmlns:a16="http://schemas.microsoft.com/office/drawing/2014/main" id="{03C2218C-4E6F-499A-A410-CE20C6D7DCEE}"/>
                </a:ext>
              </a:extLst>
            </p:cNvPr>
            <p:cNvSpPr/>
            <p:nvPr/>
          </p:nvSpPr>
          <p:spPr>
            <a:xfrm>
              <a:off x="64845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6830;p78">
              <a:extLst>
                <a:ext uri="{FF2B5EF4-FFF2-40B4-BE49-F238E27FC236}">
                  <a16:creationId xmlns:a16="http://schemas.microsoft.com/office/drawing/2014/main" id="{3FEA40E8-94FA-47FE-AED3-2B797163310D}"/>
                </a:ext>
              </a:extLst>
            </p:cNvPr>
            <p:cNvSpPr/>
            <p:nvPr/>
          </p:nvSpPr>
          <p:spPr>
            <a:xfrm>
              <a:off x="64845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6831;p78">
              <a:extLst>
                <a:ext uri="{FF2B5EF4-FFF2-40B4-BE49-F238E27FC236}">
                  <a16:creationId xmlns:a16="http://schemas.microsoft.com/office/drawing/2014/main" id="{1E096B04-F364-4DF9-A689-E82F448CA5F5}"/>
                </a:ext>
              </a:extLst>
            </p:cNvPr>
            <p:cNvSpPr/>
            <p:nvPr/>
          </p:nvSpPr>
          <p:spPr>
            <a:xfrm>
              <a:off x="65608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6832;p78">
              <a:extLst>
                <a:ext uri="{FF2B5EF4-FFF2-40B4-BE49-F238E27FC236}">
                  <a16:creationId xmlns:a16="http://schemas.microsoft.com/office/drawing/2014/main" id="{6E1E4866-CF10-4E18-8B93-A1AD920E4F36}"/>
                </a:ext>
              </a:extLst>
            </p:cNvPr>
            <p:cNvSpPr/>
            <p:nvPr/>
          </p:nvSpPr>
          <p:spPr>
            <a:xfrm>
              <a:off x="65608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6833;p78">
              <a:extLst>
                <a:ext uri="{FF2B5EF4-FFF2-40B4-BE49-F238E27FC236}">
                  <a16:creationId xmlns:a16="http://schemas.microsoft.com/office/drawing/2014/main" id="{4C4CB50B-7085-4EE3-8397-5E62CC4B265E}"/>
                </a:ext>
              </a:extLst>
            </p:cNvPr>
            <p:cNvSpPr/>
            <p:nvPr/>
          </p:nvSpPr>
          <p:spPr>
            <a:xfrm>
              <a:off x="66370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6834;p78">
              <a:extLst>
                <a:ext uri="{FF2B5EF4-FFF2-40B4-BE49-F238E27FC236}">
                  <a16:creationId xmlns:a16="http://schemas.microsoft.com/office/drawing/2014/main" id="{3D54CFCC-B6D2-4670-B942-926BA5C51C04}"/>
                </a:ext>
              </a:extLst>
            </p:cNvPr>
            <p:cNvSpPr/>
            <p:nvPr/>
          </p:nvSpPr>
          <p:spPr>
            <a:xfrm>
              <a:off x="709407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6835;p78">
              <a:extLst>
                <a:ext uri="{FF2B5EF4-FFF2-40B4-BE49-F238E27FC236}">
                  <a16:creationId xmlns:a16="http://schemas.microsoft.com/office/drawing/2014/main" id="{B735E5C7-31B8-4E97-B978-2D00B8A476C1}"/>
                </a:ext>
              </a:extLst>
            </p:cNvPr>
            <p:cNvSpPr/>
            <p:nvPr/>
          </p:nvSpPr>
          <p:spPr>
            <a:xfrm>
              <a:off x="67132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6836;p78">
              <a:extLst>
                <a:ext uri="{FF2B5EF4-FFF2-40B4-BE49-F238E27FC236}">
                  <a16:creationId xmlns:a16="http://schemas.microsoft.com/office/drawing/2014/main" id="{66AA4002-2107-45A4-BA89-5BB31458216D}"/>
                </a:ext>
              </a:extLst>
            </p:cNvPr>
            <p:cNvSpPr/>
            <p:nvPr/>
          </p:nvSpPr>
          <p:spPr>
            <a:xfrm>
              <a:off x="678922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6837;p78">
              <a:extLst>
                <a:ext uri="{FF2B5EF4-FFF2-40B4-BE49-F238E27FC236}">
                  <a16:creationId xmlns:a16="http://schemas.microsoft.com/office/drawing/2014/main" id="{9706CAD5-D3EA-47B1-BF85-F443BFA3627B}"/>
                </a:ext>
              </a:extLst>
            </p:cNvPr>
            <p:cNvSpPr/>
            <p:nvPr/>
          </p:nvSpPr>
          <p:spPr>
            <a:xfrm>
              <a:off x="68656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6838;p78">
              <a:extLst>
                <a:ext uri="{FF2B5EF4-FFF2-40B4-BE49-F238E27FC236}">
                  <a16:creationId xmlns:a16="http://schemas.microsoft.com/office/drawing/2014/main" id="{2F770D4D-8A67-4F9B-A1CF-72C7154ED91C}"/>
                </a:ext>
              </a:extLst>
            </p:cNvPr>
            <p:cNvSpPr/>
            <p:nvPr/>
          </p:nvSpPr>
          <p:spPr>
            <a:xfrm>
              <a:off x="701787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6839;p78">
              <a:extLst>
                <a:ext uri="{FF2B5EF4-FFF2-40B4-BE49-F238E27FC236}">
                  <a16:creationId xmlns:a16="http://schemas.microsoft.com/office/drawing/2014/main" id="{CE0FD3BB-C686-4D32-A675-1C92B953E8B9}"/>
                </a:ext>
              </a:extLst>
            </p:cNvPr>
            <p:cNvSpPr/>
            <p:nvPr/>
          </p:nvSpPr>
          <p:spPr>
            <a:xfrm>
              <a:off x="69418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6840;p78">
              <a:extLst>
                <a:ext uri="{FF2B5EF4-FFF2-40B4-BE49-F238E27FC236}">
                  <a16:creationId xmlns:a16="http://schemas.microsoft.com/office/drawing/2014/main" id="{E5BDBBAA-932C-436B-9C9C-3EEB87F0589C}"/>
                </a:ext>
              </a:extLst>
            </p:cNvPr>
            <p:cNvSpPr/>
            <p:nvPr/>
          </p:nvSpPr>
          <p:spPr>
            <a:xfrm>
              <a:off x="68656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6841;p78">
              <a:extLst>
                <a:ext uri="{FF2B5EF4-FFF2-40B4-BE49-F238E27FC236}">
                  <a16:creationId xmlns:a16="http://schemas.microsoft.com/office/drawing/2014/main" id="{7A22767C-AB76-46B7-901D-A30494391C12}"/>
                </a:ext>
              </a:extLst>
            </p:cNvPr>
            <p:cNvSpPr/>
            <p:nvPr/>
          </p:nvSpPr>
          <p:spPr>
            <a:xfrm>
              <a:off x="6789225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6842;p78">
              <a:extLst>
                <a:ext uri="{FF2B5EF4-FFF2-40B4-BE49-F238E27FC236}">
                  <a16:creationId xmlns:a16="http://schemas.microsoft.com/office/drawing/2014/main" id="{3FFCD14B-7A61-49D4-974F-A3CC90AA1A40}"/>
                </a:ext>
              </a:extLst>
            </p:cNvPr>
            <p:cNvSpPr/>
            <p:nvPr/>
          </p:nvSpPr>
          <p:spPr>
            <a:xfrm>
              <a:off x="67132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6843;p78">
              <a:extLst>
                <a:ext uri="{FF2B5EF4-FFF2-40B4-BE49-F238E27FC236}">
                  <a16:creationId xmlns:a16="http://schemas.microsoft.com/office/drawing/2014/main" id="{51293A3D-DF8A-4A86-8FAE-C2F1F15C7793}"/>
                </a:ext>
              </a:extLst>
            </p:cNvPr>
            <p:cNvSpPr/>
            <p:nvPr/>
          </p:nvSpPr>
          <p:spPr>
            <a:xfrm>
              <a:off x="66370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6844;p78">
              <a:extLst>
                <a:ext uri="{FF2B5EF4-FFF2-40B4-BE49-F238E27FC236}">
                  <a16:creationId xmlns:a16="http://schemas.microsoft.com/office/drawing/2014/main" id="{E130D181-94B0-46F5-A962-17DE4AD4F590}"/>
                </a:ext>
              </a:extLst>
            </p:cNvPr>
            <p:cNvSpPr/>
            <p:nvPr/>
          </p:nvSpPr>
          <p:spPr>
            <a:xfrm>
              <a:off x="663700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6845;p78">
              <a:extLst>
                <a:ext uri="{FF2B5EF4-FFF2-40B4-BE49-F238E27FC236}">
                  <a16:creationId xmlns:a16="http://schemas.microsoft.com/office/drawing/2014/main" id="{B14279E1-BF28-4AAA-99A8-D08F87C810A4}"/>
                </a:ext>
              </a:extLst>
            </p:cNvPr>
            <p:cNvSpPr/>
            <p:nvPr/>
          </p:nvSpPr>
          <p:spPr>
            <a:xfrm>
              <a:off x="656080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6846;p78">
              <a:extLst>
                <a:ext uri="{FF2B5EF4-FFF2-40B4-BE49-F238E27FC236}">
                  <a16:creationId xmlns:a16="http://schemas.microsoft.com/office/drawing/2014/main" id="{8FC2BAD7-7C4C-4539-84BB-402CE48793CC}"/>
                </a:ext>
              </a:extLst>
            </p:cNvPr>
            <p:cNvSpPr/>
            <p:nvPr/>
          </p:nvSpPr>
          <p:spPr>
            <a:xfrm>
              <a:off x="64845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6847;p78">
              <a:extLst>
                <a:ext uri="{FF2B5EF4-FFF2-40B4-BE49-F238E27FC236}">
                  <a16:creationId xmlns:a16="http://schemas.microsoft.com/office/drawing/2014/main" id="{C9EF8638-739A-42DD-813E-3AE5C848F0DC}"/>
                </a:ext>
              </a:extLst>
            </p:cNvPr>
            <p:cNvSpPr/>
            <p:nvPr/>
          </p:nvSpPr>
          <p:spPr>
            <a:xfrm>
              <a:off x="640835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6848;p78">
              <a:extLst>
                <a:ext uri="{FF2B5EF4-FFF2-40B4-BE49-F238E27FC236}">
                  <a16:creationId xmlns:a16="http://schemas.microsoft.com/office/drawing/2014/main" id="{E4E41011-E6B6-447D-ADF4-7ABD91D5B193}"/>
                </a:ext>
              </a:extLst>
            </p:cNvPr>
            <p:cNvSpPr/>
            <p:nvPr/>
          </p:nvSpPr>
          <p:spPr>
            <a:xfrm>
              <a:off x="63323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6849;p78">
              <a:extLst>
                <a:ext uri="{FF2B5EF4-FFF2-40B4-BE49-F238E27FC236}">
                  <a16:creationId xmlns:a16="http://schemas.microsoft.com/office/drawing/2014/main" id="{0CF28D08-7596-4CBC-B169-B2AB3AE6568D}"/>
                </a:ext>
              </a:extLst>
            </p:cNvPr>
            <p:cNvSpPr/>
            <p:nvPr/>
          </p:nvSpPr>
          <p:spPr>
            <a:xfrm>
              <a:off x="58752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6850;p78">
              <a:extLst>
                <a:ext uri="{FF2B5EF4-FFF2-40B4-BE49-F238E27FC236}">
                  <a16:creationId xmlns:a16="http://schemas.microsoft.com/office/drawing/2014/main" id="{DEC917F4-30DD-4FBC-80CC-33B3A965E470}"/>
                </a:ext>
              </a:extLst>
            </p:cNvPr>
            <p:cNvSpPr/>
            <p:nvPr/>
          </p:nvSpPr>
          <p:spPr>
            <a:xfrm>
              <a:off x="58752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6851;p78">
              <a:extLst>
                <a:ext uri="{FF2B5EF4-FFF2-40B4-BE49-F238E27FC236}">
                  <a16:creationId xmlns:a16="http://schemas.microsoft.com/office/drawing/2014/main" id="{61D6F30B-BEC9-4765-8D10-AA4C0BB0BD20}"/>
                </a:ext>
              </a:extLst>
            </p:cNvPr>
            <p:cNvSpPr/>
            <p:nvPr/>
          </p:nvSpPr>
          <p:spPr>
            <a:xfrm>
              <a:off x="59514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6852;p78">
              <a:extLst>
                <a:ext uri="{FF2B5EF4-FFF2-40B4-BE49-F238E27FC236}">
                  <a16:creationId xmlns:a16="http://schemas.microsoft.com/office/drawing/2014/main" id="{AFD26C05-F180-4A23-9431-83D4EA65E604}"/>
                </a:ext>
              </a:extLst>
            </p:cNvPr>
            <p:cNvSpPr/>
            <p:nvPr/>
          </p:nvSpPr>
          <p:spPr>
            <a:xfrm>
              <a:off x="59514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6853;p78">
              <a:extLst>
                <a:ext uri="{FF2B5EF4-FFF2-40B4-BE49-F238E27FC236}">
                  <a16:creationId xmlns:a16="http://schemas.microsoft.com/office/drawing/2014/main" id="{D9BD4642-D760-4637-81DB-2C03068FDEDB}"/>
                </a:ext>
              </a:extLst>
            </p:cNvPr>
            <p:cNvSpPr/>
            <p:nvPr/>
          </p:nvSpPr>
          <p:spPr>
            <a:xfrm>
              <a:off x="59514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6854;p78">
              <a:extLst>
                <a:ext uri="{FF2B5EF4-FFF2-40B4-BE49-F238E27FC236}">
                  <a16:creationId xmlns:a16="http://schemas.microsoft.com/office/drawing/2014/main" id="{BE982EAD-DDD4-4D87-A355-80C0A818F3D6}"/>
                </a:ext>
              </a:extLst>
            </p:cNvPr>
            <p:cNvSpPr/>
            <p:nvPr/>
          </p:nvSpPr>
          <p:spPr>
            <a:xfrm>
              <a:off x="59514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6855;p78">
              <a:extLst>
                <a:ext uri="{FF2B5EF4-FFF2-40B4-BE49-F238E27FC236}">
                  <a16:creationId xmlns:a16="http://schemas.microsoft.com/office/drawing/2014/main" id="{6D927F43-0C2D-4CF1-B0CE-4A1D37A2490B}"/>
                </a:ext>
              </a:extLst>
            </p:cNvPr>
            <p:cNvSpPr/>
            <p:nvPr/>
          </p:nvSpPr>
          <p:spPr>
            <a:xfrm>
              <a:off x="59514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6856;p78">
              <a:extLst>
                <a:ext uri="{FF2B5EF4-FFF2-40B4-BE49-F238E27FC236}">
                  <a16:creationId xmlns:a16="http://schemas.microsoft.com/office/drawing/2014/main" id="{5FB5265E-687A-4B97-946B-5D52D7C522FA}"/>
                </a:ext>
              </a:extLst>
            </p:cNvPr>
            <p:cNvSpPr/>
            <p:nvPr/>
          </p:nvSpPr>
          <p:spPr>
            <a:xfrm>
              <a:off x="59514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6857;p78">
              <a:extLst>
                <a:ext uri="{FF2B5EF4-FFF2-40B4-BE49-F238E27FC236}">
                  <a16:creationId xmlns:a16="http://schemas.microsoft.com/office/drawing/2014/main" id="{42302B99-6290-4A03-8397-C4ABC7CFA13D}"/>
                </a:ext>
              </a:extLst>
            </p:cNvPr>
            <p:cNvSpPr/>
            <p:nvPr/>
          </p:nvSpPr>
          <p:spPr>
            <a:xfrm>
              <a:off x="595147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6858;p78">
              <a:extLst>
                <a:ext uri="{FF2B5EF4-FFF2-40B4-BE49-F238E27FC236}">
                  <a16:creationId xmlns:a16="http://schemas.microsoft.com/office/drawing/2014/main" id="{0556FABC-3BB9-427F-AC87-B1B40BCDC0F1}"/>
                </a:ext>
              </a:extLst>
            </p:cNvPr>
            <p:cNvSpPr/>
            <p:nvPr/>
          </p:nvSpPr>
          <p:spPr>
            <a:xfrm>
              <a:off x="59514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6859;p78">
              <a:extLst>
                <a:ext uri="{FF2B5EF4-FFF2-40B4-BE49-F238E27FC236}">
                  <a16:creationId xmlns:a16="http://schemas.microsoft.com/office/drawing/2014/main" id="{98FC0584-691A-4074-8071-43CFDA0748D7}"/>
                </a:ext>
              </a:extLst>
            </p:cNvPr>
            <p:cNvSpPr/>
            <p:nvPr/>
          </p:nvSpPr>
          <p:spPr>
            <a:xfrm>
              <a:off x="59514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6860;p78">
              <a:extLst>
                <a:ext uri="{FF2B5EF4-FFF2-40B4-BE49-F238E27FC236}">
                  <a16:creationId xmlns:a16="http://schemas.microsoft.com/office/drawing/2014/main" id="{829D9E8E-9521-434E-9EBB-0D8A7AFE9B63}"/>
                </a:ext>
              </a:extLst>
            </p:cNvPr>
            <p:cNvSpPr/>
            <p:nvPr/>
          </p:nvSpPr>
          <p:spPr>
            <a:xfrm>
              <a:off x="60275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6861;p78">
              <a:extLst>
                <a:ext uri="{FF2B5EF4-FFF2-40B4-BE49-F238E27FC236}">
                  <a16:creationId xmlns:a16="http://schemas.microsoft.com/office/drawing/2014/main" id="{9A93F3CC-4AFD-4513-8C69-3CD9EE125029}"/>
                </a:ext>
              </a:extLst>
            </p:cNvPr>
            <p:cNvSpPr/>
            <p:nvPr/>
          </p:nvSpPr>
          <p:spPr>
            <a:xfrm>
              <a:off x="60275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6862;p78">
              <a:extLst>
                <a:ext uri="{FF2B5EF4-FFF2-40B4-BE49-F238E27FC236}">
                  <a16:creationId xmlns:a16="http://schemas.microsoft.com/office/drawing/2014/main" id="{C29459F4-567C-4190-B1AA-3CF3AE6CFFFF}"/>
                </a:ext>
              </a:extLst>
            </p:cNvPr>
            <p:cNvSpPr/>
            <p:nvPr/>
          </p:nvSpPr>
          <p:spPr>
            <a:xfrm>
              <a:off x="60275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6863;p78">
              <a:extLst>
                <a:ext uri="{FF2B5EF4-FFF2-40B4-BE49-F238E27FC236}">
                  <a16:creationId xmlns:a16="http://schemas.microsoft.com/office/drawing/2014/main" id="{D2EF7BD2-9FC2-49B5-A282-AB154EAB32FA}"/>
                </a:ext>
              </a:extLst>
            </p:cNvPr>
            <p:cNvSpPr/>
            <p:nvPr/>
          </p:nvSpPr>
          <p:spPr>
            <a:xfrm>
              <a:off x="60275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6864;p78">
              <a:extLst>
                <a:ext uri="{FF2B5EF4-FFF2-40B4-BE49-F238E27FC236}">
                  <a16:creationId xmlns:a16="http://schemas.microsoft.com/office/drawing/2014/main" id="{666B36E0-3A17-4DAA-A0AE-91BDB22BEA43}"/>
                </a:ext>
              </a:extLst>
            </p:cNvPr>
            <p:cNvSpPr/>
            <p:nvPr/>
          </p:nvSpPr>
          <p:spPr>
            <a:xfrm>
              <a:off x="60275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6865;p78">
              <a:extLst>
                <a:ext uri="{FF2B5EF4-FFF2-40B4-BE49-F238E27FC236}">
                  <a16:creationId xmlns:a16="http://schemas.microsoft.com/office/drawing/2014/main" id="{22DD2F3C-2769-4A92-9341-ADD30C4B51A2}"/>
                </a:ext>
              </a:extLst>
            </p:cNvPr>
            <p:cNvSpPr/>
            <p:nvPr/>
          </p:nvSpPr>
          <p:spPr>
            <a:xfrm>
              <a:off x="60275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6866;p78">
              <a:extLst>
                <a:ext uri="{FF2B5EF4-FFF2-40B4-BE49-F238E27FC236}">
                  <a16:creationId xmlns:a16="http://schemas.microsoft.com/office/drawing/2014/main" id="{9FE9FA17-489F-40D1-8E5E-FE090E59F848}"/>
                </a:ext>
              </a:extLst>
            </p:cNvPr>
            <p:cNvSpPr/>
            <p:nvPr/>
          </p:nvSpPr>
          <p:spPr>
            <a:xfrm>
              <a:off x="6027500" y="18760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6867;p78">
              <a:extLst>
                <a:ext uri="{FF2B5EF4-FFF2-40B4-BE49-F238E27FC236}">
                  <a16:creationId xmlns:a16="http://schemas.microsoft.com/office/drawing/2014/main" id="{4428D1D7-FA2A-48D9-B0A6-3C22B3334B68}"/>
                </a:ext>
              </a:extLst>
            </p:cNvPr>
            <p:cNvSpPr/>
            <p:nvPr/>
          </p:nvSpPr>
          <p:spPr>
            <a:xfrm>
              <a:off x="60275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6868;p78">
              <a:extLst>
                <a:ext uri="{FF2B5EF4-FFF2-40B4-BE49-F238E27FC236}">
                  <a16:creationId xmlns:a16="http://schemas.microsoft.com/office/drawing/2014/main" id="{AB99FC23-89B3-4115-A443-B6F62F9BD704}"/>
                </a:ext>
              </a:extLst>
            </p:cNvPr>
            <p:cNvSpPr/>
            <p:nvPr/>
          </p:nvSpPr>
          <p:spPr>
            <a:xfrm>
              <a:off x="6103700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6869;p78">
              <a:extLst>
                <a:ext uri="{FF2B5EF4-FFF2-40B4-BE49-F238E27FC236}">
                  <a16:creationId xmlns:a16="http://schemas.microsoft.com/office/drawing/2014/main" id="{3226A1A0-BDFF-46E2-AEAC-D1981EC51FF1}"/>
                </a:ext>
              </a:extLst>
            </p:cNvPr>
            <p:cNvSpPr/>
            <p:nvPr/>
          </p:nvSpPr>
          <p:spPr>
            <a:xfrm>
              <a:off x="6103700" y="14952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6870;p78">
              <a:extLst>
                <a:ext uri="{FF2B5EF4-FFF2-40B4-BE49-F238E27FC236}">
                  <a16:creationId xmlns:a16="http://schemas.microsoft.com/office/drawing/2014/main" id="{DCBE3243-7A3E-4F5F-8973-0D4AF8FCCA8A}"/>
                </a:ext>
              </a:extLst>
            </p:cNvPr>
            <p:cNvSpPr/>
            <p:nvPr/>
          </p:nvSpPr>
          <p:spPr>
            <a:xfrm>
              <a:off x="6103700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6871;p78">
              <a:extLst>
                <a:ext uri="{FF2B5EF4-FFF2-40B4-BE49-F238E27FC236}">
                  <a16:creationId xmlns:a16="http://schemas.microsoft.com/office/drawing/2014/main" id="{C7AD65C9-D345-4194-AD42-BEBED37FE26D}"/>
                </a:ext>
              </a:extLst>
            </p:cNvPr>
            <p:cNvSpPr/>
            <p:nvPr/>
          </p:nvSpPr>
          <p:spPr>
            <a:xfrm>
              <a:off x="610370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6872;p78">
              <a:extLst>
                <a:ext uri="{FF2B5EF4-FFF2-40B4-BE49-F238E27FC236}">
                  <a16:creationId xmlns:a16="http://schemas.microsoft.com/office/drawing/2014/main" id="{51E13C1C-6761-4DC8-A209-AF1F649C825C}"/>
                </a:ext>
              </a:extLst>
            </p:cNvPr>
            <p:cNvSpPr/>
            <p:nvPr/>
          </p:nvSpPr>
          <p:spPr>
            <a:xfrm>
              <a:off x="6103700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6873;p78">
              <a:extLst>
                <a:ext uri="{FF2B5EF4-FFF2-40B4-BE49-F238E27FC236}">
                  <a16:creationId xmlns:a16="http://schemas.microsoft.com/office/drawing/2014/main" id="{7F0E5453-7C23-467E-8657-4CEC25D1898B}"/>
                </a:ext>
              </a:extLst>
            </p:cNvPr>
            <p:cNvSpPr/>
            <p:nvPr/>
          </p:nvSpPr>
          <p:spPr>
            <a:xfrm>
              <a:off x="610370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6874;p78">
              <a:extLst>
                <a:ext uri="{FF2B5EF4-FFF2-40B4-BE49-F238E27FC236}">
                  <a16:creationId xmlns:a16="http://schemas.microsoft.com/office/drawing/2014/main" id="{49D2AF39-ED10-4308-80F4-61A35B2974FE}"/>
                </a:ext>
              </a:extLst>
            </p:cNvPr>
            <p:cNvSpPr/>
            <p:nvPr/>
          </p:nvSpPr>
          <p:spPr>
            <a:xfrm>
              <a:off x="6103700" y="1876050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6875;p78">
              <a:extLst>
                <a:ext uri="{FF2B5EF4-FFF2-40B4-BE49-F238E27FC236}">
                  <a16:creationId xmlns:a16="http://schemas.microsoft.com/office/drawing/2014/main" id="{71CE3F05-6A57-41E3-9150-BA53490C8700}"/>
                </a:ext>
              </a:extLst>
            </p:cNvPr>
            <p:cNvSpPr/>
            <p:nvPr/>
          </p:nvSpPr>
          <p:spPr>
            <a:xfrm>
              <a:off x="6103700" y="19520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6876;p78">
              <a:extLst>
                <a:ext uri="{FF2B5EF4-FFF2-40B4-BE49-F238E27FC236}">
                  <a16:creationId xmlns:a16="http://schemas.microsoft.com/office/drawing/2014/main" id="{C18D1B11-92A7-4C6C-AD75-F0527B1DA1EF}"/>
                </a:ext>
              </a:extLst>
            </p:cNvPr>
            <p:cNvSpPr/>
            <p:nvPr/>
          </p:nvSpPr>
          <p:spPr>
            <a:xfrm>
              <a:off x="61799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6877;p78">
              <a:extLst>
                <a:ext uri="{FF2B5EF4-FFF2-40B4-BE49-F238E27FC236}">
                  <a16:creationId xmlns:a16="http://schemas.microsoft.com/office/drawing/2014/main" id="{154BADBF-9C6E-4C69-8EE2-349F85D8FEA8}"/>
                </a:ext>
              </a:extLst>
            </p:cNvPr>
            <p:cNvSpPr/>
            <p:nvPr/>
          </p:nvSpPr>
          <p:spPr>
            <a:xfrm>
              <a:off x="61799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6878;p78">
              <a:extLst>
                <a:ext uri="{FF2B5EF4-FFF2-40B4-BE49-F238E27FC236}">
                  <a16:creationId xmlns:a16="http://schemas.microsoft.com/office/drawing/2014/main" id="{42FB5FDC-5C1B-4C7D-A3D2-C29412E02AC0}"/>
                </a:ext>
              </a:extLst>
            </p:cNvPr>
            <p:cNvSpPr/>
            <p:nvPr/>
          </p:nvSpPr>
          <p:spPr>
            <a:xfrm>
              <a:off x="61799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6879;p78">
              <a:extLst>
                <a:ext uri="{FF2B5EF4-FFF2-40B4-BE49-F238E27FC236}">
                  <a16:creationId xmlns:a16="http://schemas.microsoft.com/office/drawing/2014/main" id="{AFB4BB41-B796-4204-95D1-BA38C12F151F}"/>
                </a:ext>
              </a:extLst>
            </p:cNvPr>
            <p:cNvSpPr/>
            <p:nvPr/>
          </p:nvSpPr>
          <p:spPr>
            <a:xfrm>
              <a:off x="625615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6880;p78">
              <a:extLst>
                <a:ext uri="{FF2B5EF4-FFF2-40B4-BE49-F238E27FC236}">
                  <a16:creationId xmlns:a16="http://schemas.microsoft.com/office/drawing/2014/main" id="{77CC642C-0A61-4715-96A6-BC3C446419DE}"/>
                </a:ext>
              </a:extLst>
            </p:cNvPr>
            <p:cNvSpPr/>
            <p:nvPr/>
          </p:nvSpPr>
          <p:spPr>
            <a:xfrm>
              <a:off x="62561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6881;p78">
              <a:extLst>
                <a:ext uri="{FF2B5EF4-FFF2-40B4-BE49-F238E27FC236}">
                  <a16:creationId xmlns:a16="http://schemas.microsoft.com/office/drawing/2014/main" id="{A8C7278D-01CF-4511-AF88-F9134A66C7B5}"/>
                </a:ext>
              </a:extLst>
            </p:cNvPr>
            <p:cNvSpPr/>
            <p:nvPr/>
          </p:nvSpPr>
          <p:spPr>
            <a:xfrm>
              <a:off x="62561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6882;p78">
              <a:extLst>
                <a:ext uri="{FF2B5EF4-FFF2-40B4-BE49-F238E27FC236}">
                  <a16:creationId xmlns:a16="http://schemas.microsoft.com/office/drawing/2014/main" id="{8B5B4B1F-5CDD-403E-99D6-4E2A81E03304}"/>
                </a:ext>
              </a:extLst>
            </p:cNvPr>
            <p:cNvSpPr/>
            <p:nvPr/>
          </p:nvSpPr>
          <p:spPr>
            <a:xfrm>
              <a:off x="62561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6883;p78">
              <a:extLst>
                <a:ext uri="{FF2B5EF4-FFF2-40B4-BE49-F238E27FC236}">
                  <a16:creationId xmlns:a16="http://schemas.microsoft.com/office/drawing/2014/main" id="{296B070F-CBE7-4B46-8325-C2CCED94C344}"/>
                </a:ext>
              </a:extLst>
            </p:cNvPr>
            <p:cNvSpPr/>
            <p:nvPr/>
          </p:nvSpPr>
          <p:spPr>
            <a:xfrm>
              <a:off x="61799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6884;p78">
              <a:extLst>
                <a:ext uri="{FF2B5EF4-FFF2-40B4-BE49-F238E27FC236}">
                  <a16:creationId xmlns:a16="http://schemas.microsoft.com/office/drawing/2014/main" id="{4D9DC039-76C3-49BF-AD51-0669A70669A1}"/>
                </a:ext>
              </a:extLst>
            </p:cNvPr>
            <p:cNvSpPr/>
            <p:nvPr/>
          </p:nvSpPr>
          <p:spPr>
            <a:xfrm>
              <a:off x="61799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6885;p78">
              <a:extLst>
                <a:ext uri="{FF2B5EF4-FFF2-40B4-BE49-F238E27FC236}">
                  <a16:creationId xmlns:a16="http://schemas.microsoft.com/office/drawing/2014/main" id="{DB576FFE-DD9E-4329-B880-375CF132A3C3}"/>
                </a:ext>
              </a:extLst>
            </p:cNvPr>
            <p:cNvSpPr/>
            <p:nvPr/>
          </p:nvSpPr>
          <p:spPr>
            <a:xfrm>
              <a:off x="61799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6886;p78">
              <a:extLst>
                <a:ext uri="{FF2B5EF4-FFF2-40B4-BE49-F238E27FC236}">
                  <a16:creationId xmlns:a16="http://schemas.microsoft.com/office/drawing/2014/main" id="{D8FF4413-6BA2-4935-A2BA-526A4D179725}"/>
                </a:ext>
              </a:extLst>
            </p:cNvPr>
            <p:cNvSpPr/>
            <p:nvPr/>
          </p:nvSpPr>
          <p:spPr>
            <a:xfrm>
              <a:off x="6179925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6887;p78">
              <a:extLst>
                <a:ext uri="{FF2B5EF4-FFF2-40B4-BE49-F238E27FC236}">
                  <a16:creationId xmlns:a16="http://schemas.microsoft.com/office/drawing/2014/main" id="{E38FD0F8-D834-4879-98C6-DEED970DA6A5}"/>
                </a:ext>
              </a:extLst>
            </p:cNvPr>
            <p:cNvSpPr/>
            <p:nvPr/>
          </p:nvSpPr>
          <p:spPr>
            <a:xfrm>
              <a:off x="61799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6888;p78">
              <a:extLst>
                <a:ext uri="{FF2B5EF4-FFF2-40B4-BE49-F238E27FC236}">
                  <a16:creationId xmlns:a16="http://schemas.microsoft.com/office/drawing/2014/main" id="{0D89E301-CF78-4AC3-87A2-361D37BB72E9}"/>
                </a:ext>
              </a:extLst>
            </p:cNvPr>
            <p:cNvSpPr/>
            <p:nvPr/>
          </p:nvSpPr>
          <p:spPr>
            <a:xfrm>
              <a:off x="61799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6889;p78">
              <a:extLst>
                <a:ext uri="{FF2B5EF4-FFF2-40B4-BE49-F238E27FC236}">
                  <a16:creationId xmlns:a16="http://schemas.microsoft.com/office/drawing/2014/main" id="{37C77601-87AC-495B-BB46-BE5A39AB4591}"/>
                </a:ext>
              </a:extLst>
            </p:cNvPr>
            <p:cNvSpPr/>
            <p:nvPr/>
          </p:nvSpPr>
          <p:spPr>
            <a:xfrm>
              <a:off x="61037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6890;p78">
              <a:extLst>
                <a:ext uri="{FF2B5EF4-FFF2-40B4-BE49-F238E27FC236}">
                  <a16:creationId xmlns:a16="http://schemas.microsoft.com/office/drawing/2014/main" id="{ACD4EAEB-00F2-4FEB-849D-98FF9073DCF9}"/>
                </a:ext>
              </a:extLst>
            </p:cNvPr>
            <p:cNvSpPr/>
            <p:nvPr/>
          </p:nvSpPr>
          <p:spPr>
            <a:xfrm>
              <a:off x="6027500" y="20282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6891;p78">
              <a:extLst>
                <a:ext uri="{FF2B5EF4-FFF2-40B4-BE49-F238E27FC236}">
                  <a16:creationId xmlns:a16="http://schemas.microsoft.com/office/drawing/2014/main" id="{0AB78780-B586-490C-94EC-EF35CC06CEAE}"/>
                </a:ext>
              </a:extLst>
            </p:cNvPr>
            <p:cNvSpPr/>
            <p:nvPr/>
          </p:nvSpPr>
          <p:spPr>
            <a:xfrm>
              <a:off x="60275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6892;p78">
              <a:extLst>
                <a:ext uri="{FF2B5EF4-FFF2-40B4-BE49-F238E27FC236}">
                  <a16:creationId xmlns:a16="http://schemas.microsoft.com/office/drawing/2014/main" id="{4E93D523-A30F-4CB2-BDA0-CB605F2A2F00}"/>
                </a:ext>
              </a:extLst>
            </p:cNvPr>
            <p:cNvSpPr/>
            <p:nvPr/>
          </p:nvSpPr>
          <p:spPr>
            <a:xfrm>
              <a:off x="59514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6893;p78">
              <a:extLst>
                <a:ext uri="{FF2B5EF4-FFF2-40B4-BE49-F238E27FC236}">
                  <a16:creationId xmlns:a16="http://schemas.microsoft.com/office/drawing/2014/main" id="{6D439F5C-FA11-46B3-8897-73C177DEC0EB}"/>
                </a:ext>
              </a:extLst>
            </p:cNvPr>
            <p:cNvSpPr/>
            <p:nvPr/>
          </p:nvSpPr>
          <p:spPr>
            <a:xfrm>
              <a:off x="54944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6894;p78">
              <a:extLst>
                <a:ext uri="{FF2B5EF4-FFF2-40B4-BE49-F238E27FC236}">
                  <a16:creationId xmlns:a16="http://schemas.microsoft.com/office/drawing/2014/main" id="{35436D73-08F9-4150-A9E1-C3144F7DC7C1}"/>
                </a:ext>
              </a:extLst>
            </p:cNvPr>
            <p:cNvSpPr/>
            <p:nvPr/>
          </p:nvSpPr>
          <p:spPr>
            <a:xfrm>
              <a:off x="549440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6895;p78">
              <a:extLst>
                <a:ext uri="{FF2B5EF4-FFF2-40B4-BE49-F238E27FC236}">
                  <a16:creationId xmlns:a16="http://schemas.microsoft.com/office/drawing/2014/main" id="{F06B9A25-A67B-48F7-8BE5-6B404175225E}"/>
                </a:ext>
              </a:extLst>
            </p:cNvPr>
            <p:cNvSpPr/>
            <p:nvPr/>
          </p:nvSpPr>
          <p:spPr>
            <a:xfrm>
              <a:off x="549440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6896;p78">
              <a:extLst>
                <a:ext uri="{FF2B5EF4-FFF2-40B4-BE49-F238E27FC236}">
                  <a16:creationId xmlns:a16="http://schemas.microsoft.com/office/drawing/2014/main" id="{3716E0C1-3BCA-4CD9-8612-EA68FCA8EC9D}"/>
                </a:ext>
              </a:extLst>
            </p:cNvPr>
            <p:cNvSpPr/>
            <p:nvPr/>
          </p:nvSpPr>
          <p:spPr>
            <a:xfrm>
              <a:off x="5494400" y="18760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6897;p78">
              <a:extLst>
                <a:ext uri="{FF2B5EF4-FFF2-40B4-BE49-F238E27FC236}">
                  <a16:creationId xmlns:a16="http://schemas.microsoft.com/office/drawing/2014/main" id="{F6A5C64F-14CB-4E48-A3BE-D84AE86A44EC}"/>
                </a:ext>
              </a:extLst>
            </p:cNvPr>
            <p:cNvSpPr/>
            <p:nvPr/>
          </p:nvSpPr>
          <p:spPr>
            <a:xfrm>
              <a:off x="549440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6898;p78">
              <a:extLst>
                <a:ext uri="{FF2B5EF4-FFF2-40B4-BE49-F238E27FC236}">
                  <a16:creationId xmlns:a16="http://schemas.microsoft.com/office/drawing/2014/main" id="{8AC610D8-1BD8-48DB-9DE8-7271C3EADE14}"/>
                </a:ext>
              </a:extLst>
            </p:cNvPr>
            <p:cNvSpPr/>
            <p:nvPr/>
          </p:nvSpPr>
          <p:spPr>
            <a:xfrm>
              <a:off x="549440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6899;p78">
              <a:extLst>
                <a:ext uri="{FF2B5EF4-FFF2-40B4-BE49-F238E27FC236}">
                  <a16:creationId xmlns:a16="http://schemas.microsoft.com/office/drawing/2014/main" id="{4A63E48C-E4DE-476A-B887-54AD538FDE6B}"/>
                </a:ext>
              </a:extLst>
            </p:cNvPr>
            <p:cNvSpPr/>
            <p:nvPr/>
          </p:nvSpPr>
          <p:spPr>
            <a:xfrm>
              <a:off x="549440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6900;p78">
              <a:extLst>
                <a:ext uri="{FF2B5EF4-FFF2-40B4-BE49-F238E27FC236}">
                  <a16:creationId xmlns:a16="http://schemas.microsoft.com/office/drawing/2014/main" id="{D9772110-F32C-4CFD-84E3-9C571F121D5B}"/>
                </a:ext>
              </a:extLst>
            </p:cNvPr>
            <p:cNvSpPr/>
            <p:nvPr/>
          </p:nvSpPr>
          <p:spPr>
            <a:xfrm>
              <a:off x="549440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6901;p78">
              <a:extLst>
                <a:ext uri="{FF2B5EF4-FFF2-40B4-BE49-F238E27FC236}">
                  <a16:creationId xmlns:a16="http://schemas.microsoft.com/office/drawing/2014/main" id="{D049F0A3-F4FC-4DEA-896E-2AF01429DF07}"/>
                </a:ext>
              </a:extLst>
            </p:cNvPr>
            <p:cNvSpPr/>
            <p:nvPr/>
          </p:nvSpPr>
          <p:spPr>
            <a:xfrm>
              <a:off x="5494400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6902;p78">
              <a:extLst>
                <a:ext uri="{FF2B5EF4-FFF2-40B4-BE49-F238E27FC236}">
                  <a16:creationId xmlns:a16="http://schemas.microsoft.com/office/drawing/2014/main" id="{D464F130-5D34-4F6C-8C76-983725A52F1B}"/>
                </a:ext>
              </a:extLst>
            </p:cNvPr>
            <p:cNvSpPr/>
            <p:nvPr/>
          </p:nvSpPr>
          <p:spPr>
            <a:xfrm>
              <a:off x="54944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6903;p78">
              <a:extLst>
                <a:ext uri="{FF2B5EF4-FFF2-40B4-BE49-F238E27FC236}">
                  <a16:creationId xmlns:a16="http://schemas.microsoft.com/office/drawing/2014/main" id="{90CFBB0D-6E40-4917-B814-AAE408668235}"/>
                </a:ext>
              </a:extLst>
            </p:cNvPr>
            <p:cNvSpPr/>
            <p:nvPr/>
          </p:nvSpPr>
          <p:spPr>
            <a:xfrm>
              <a:off x="54944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6904;p78">
              <a:extLst>
                <a:ext uri="{FF2B5EF4-FFF2-40B4-BE49-F238E27FC236}">
                  <a16:creationId xmlns:a16="http://schemas.microsoft.com/office/drawing/2014/main" id="{8A7C4D1C-696F-4F8B-8FC7-E4D922DE6867}"/>
                </a:ext>
              </a:extLst>
            </p:cNvPr>
            <p:cNvSpPr/>
            <p:nvPr/>
          </p:nvSpPr>
          <p:spPr>
            <a:xfrm>
              <a:off x="54944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6905;p78">
              <a:extLst>
                <a:ext uri="{FF2B5EF4-FFF2-40B4-BE49-F238E27FC236}">
                  <a16:creationId xmlns:a16="http://schemas.microsoft.com/office/drawing/2014/main" id="{767DB680-F177-42BD-B3D8-D24C5E451533}"/>
                </a:ext>
              </a:extLst>
            </p:cNvPr>
            <p:cNvSpPr/>
            <p:nvPr/>
          </p:nvSpPr>
          <p:spPr>
            <a:xfrm>
              <a:off x="54944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6906;p78">
              <a:extLst>
                <a:ext uri="{FF2B5EF4-FFF2-40B4-BE49-F238E27FC236}">
                  <a16:creationId xmlns:a16="http://schemas.microsoft.com/office/drawing/2014/main" id="{D8A9CBC6-322B-4D96-81C7-33E5641FD01A}"/>
                </a:ext>
              </a:extLst>
            </p:cNvPr>
            <p:cNvSpPr/>
            <p:nvPr/>
          </p:nvSpPr>
          <p:spPr>
            <a:xfrm>
              <a:off x="549440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6907;p78">
              <a:extLst>
                <a:ext uri="{FF2B5EF4-FFF2-40B4-BE49-F238E27FC236}">
                  <a16:creationId xmlns:a16="http://schemas.microsoft.com/office/drawing/2014/main" id="{9E253FDB-840B-43CC-B6EF-A5DC52F7B4FD}"/>
                </a:ext>
              </a:extLst>
            </p:cNvPr>
            <p:cNvSpPr/>
            <p:nvPr/>
          </p:nvSpPr>
          <p:spPr>
            <a:xfrm>
              <a:off x="549440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6908;p78">
              <a:extLst>
                <a:ext uri="{FF2B5EF4-FFF2-40B4-BE49-F238E27FC236}">
                  <a16:creationId xmlns:a16="http://schemas.microsoft.com/office/drawing/2014/main" id="{3FC3FD9D-B6F3-4895-B2EF-CBEB64D8EC9E}"/>
                </a:ext>
              </a:extLst>
            </p:cNvPr>
            <p:cNvSpPr/>
            <p:nvPr/>
          </p:nvSpPr>
          <p:spPr>
            <a:xfrm>
              <a:off x="55706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6909;p78">
              <a:extLst>
                <a:ext uri="{FF2B5EF4-FFF2-40B4-BE49-F238E27FC236}">
                  <a16:creationId xmlns:a16="http://schemas.microsoft.com/office/drawing/2014/main" id="{2D148DF8-3D07-4BB8-ADEB-FB509A717278}"/>
                </a:ext>
              </a:extLst>
            </p:cNvPr>
            <p:cNvSpPr/>
            <p:nvPr/>
          </p:nvSpPr>
          <p:spPr>
            <a:xfrm>
              <a:off x="55706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6910;p78">
              <a:extLst>
                <a:ext uri="{FF2B5EF4-FFF2-40B4-BE49-F238E27FC236}">
                  <a16:creationId xmlns:a16="http://schemas.microsoft.com/office/drawing/2014/main" id="{5B35729B-2674-4F25-A7CD-BF780B520D84}"/>
                </a:ext>
              </a:extLst>
            </p:cNvPr>
            <p:cNvSpPr/>
            <p:nvPr/>
          </p:nvSpPr>
          <p:spPr>
            <a:xfrm>
              <a:off x="55706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6911;p78">
              <a:extLst>
                <a:ext uri="{FF2B5EF4-FFF2-40B4-BE49-F238E27FC236}">
                  <a16:creationId xmlns:a16="http://schemas.microsoft.com/office/drawing/2014/main" id="{5F9AC984-5D5D-4682-865B-58E3A9784ED8}"/>
                </a:ext>
              </a:extLst>
            </p:cNvPr>
            <p:cNvSpPr/>
            <p:nvPr/>
          </p:nvSpPr>
          <p:spPr>
            <a:xfrm>
              <a:off x="55706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6912;p78">
              <a:extLst>
                <a:ext uri="{FF2B5EF4-FFF2-40B4-BE49-F238E27FC236}">
                  <a16:creationId xmlns:a16="http://schemas.microsoft.com/office/drawing/2014/main" id="{70214182-C18C-4D92-92AA-374546C5865F}"/>
                </a:ext>
              </a:extLst>
            </p:cNvPr>
            <p:cNvSpPr/>
            <p:nvPr/>
          </p:nvSpPr>
          <p:spPr>
            <a:xfrm>
              <a:off x="55706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6913;p78">
              <a:extLst>
                <a:ext uri="{FF2B5EF4-FFF2-40B4-BE49-F238E27FC236}">
                  <a16:creationId xmlns:a16="http://schemas.microsoft.com/office/drawing/2014/main" id="{5DABDEBA-845D-49E3-BA0A-3110D3DBA6FD}"/>
                </a:ext>
              </a:extLst>
            </p:cNvPr>
            <p:cNvSpPr/>
            <p:nvPr/>
          </p:nvSpPr>
          <p:spPr>
            <a:xfrm>
              <a:off x="55706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6914;p78">
              <a:extLst>
                <a:ext uri="{FF2B5EF4-FFF2-40B4-BE49-F238E27FC236}">
                  <a16:creationId xmlns:a16="http://schemas.microsoft.com/office/drawing/2014/main" id="{3C40A1A0-12FE-4F10-88E3-EBAE372FE144}"/>
                </a:ext>
              </a:extLst>
            </p:cNvPr>
            <p:cNvSpPr/>
            <p:nvPr/>
          </p:nvSpPr>
          <p:spPr>
            <a:xfrm>
              <a:off x="557062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6915;p78">
              <a:extLst>
                <a:ext uri="{FF2B5EF4-FFF2-40B4-BE49-F238E27FC236}">
                  <a16:creationId xmlns:a16="http://schemas.microsoft.com/office/drawing/2014/main" id="{4B588EDC-D96B-44EB-833E-20A12304BEB6}"/>
                </a:ext>
              </a:extLst>
            </p:cNvPr>
            <p:cNvSpPr/>
            <p:nvPr/>
          </p:nvSpPr>
          <p:spPr>
            <a:xfrm>
              <a:off x="55706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6916;p78">
              <a:extLst>
                <a:ext uri="{FF2B5EF4-FFF2-40B4-BE49-F238E27FC236}">
                  <a16:creationId xmlns:a16="http://schemas.microsoft.com/office/drawing/2014/main" id="{B1CE4F65-34E2-43D5-8087-8208CE719BA0}"/>
                </a:ext>
              </a:extLst>
            </p:cNvPr>
            <p:cNvSpPr/>
            <p:nvPr/>
          </p:nvSpPr>
          <p:spPr>
            <a:xfrm>
              <a:off x="5570625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6917;p78">
              <a:extLst>
                <a:ext uri="{FF2B5EF4-FFF2-40B4-BE49-F238E27FC236}">
                  <a16:creationId xmlns:a16="http://schemas.microsoft.com/office/drawing/2014/main" id="{C6184088-B216-4601-BEC2-034769797351}"/>
                </a:ext>
              </a:extLst>
            </p:cNvPr>
            <p:cNvSpPr/>
            <p:nvPr/>
          </p:nvSpPr>
          <p:spPr>
            <a:xfrm>
              <a:off x="5570625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6918;p78">
              <a:extLst>
                <a:ext uri="{FF2B5EF4-FFF2-40B4-BE49-F238E27FC236}">
                  <a16:creationId xmlns:a16="http://schemas.microsoft.com/office/drawing/2014/main" id="{E5E83C4D-346B-47E2-87B7-B045FD41F085}"/>
                </a:ext>
              </a:extLst>
            </p:cNvPr>
            <p:cNvSpPr/>
            <p:nvPr/>
          </p:nvSpPr>
          <p:spPr>
            <a:xfrm>
              <a:off x="557062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6919;p78">
              <a:extLst>
                <a:ext uri="{FF2B5EF4-FFF2-40B4-BE49-F238E27FC236}">
                  <a16:creationId xmlns:a16="http://schemas.microsoft.com/office/drawing/2014/main" id="{BD99CA6A-BA38-47AF-A54C-F854E817DB8A}"/>
                </a:ext>
              </a:extLst>
            </p:cNvPr>
            <p:cNvSpPr/>
            <p:nvPr/>
          </p:nvSpPr>
          <p:spPr>
            <a:xfrm>
              <a:off x="557062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6920;p78">
              <a:extLst>
                <a:ext uri="{FF2B5EF4-FFF2-40B4-BE49-F238E27FC236}">
                  <a16:creationId xmlns:a16="http://schemas.microsoft.com/office/drawing/2014/main" id="{4445DA84-471F-42BE-A54F-754D6B6B64CB}"/>
                </a:ext>
              </a:extLst>
            </p:cNvPr>
            <p:cNvSpPr/>
            <p:nvPr/>
          </p:nvSpPr>
          <p:spPr>
            <a:xfrm>
              <a:off x="5570625" y="21807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6921;p78">
              <a:extLst>
                <a:ext uri="{FF2B5EF4-FFF2-40B4-BE49-F238E27FC236}">
                  <a16:creationId xmlns:a16="http://schemas.microsoft.com/office/drawing/2014/main" id="{8400BA72-62AE-4093-A58E-A79F32776D0C}"/>
                </a:ext>
              </a:extLst>
            </p:cNvPr>
            <p:cNvSpPr/>
            <p:nvPr/>
          </p:nvSpPr>
          <p:spPr>
            <a:xfrm>
              <a:off x="5570625" y="225692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6922;p78">
              <a:extLst>
                <a:ext uri="{FF2B5EF4-FFF2-40B4-BE49-F238E27FC236}">
                  <a16:creationId xmlns:a16="http://schemas.microsoft.com/office/drawing/2014/main" id="{7502DF10-9638-4F1D-A3B6-75164C447065}"/>
                </a:ext>
              </a:extLst>
            </p:cNvPr>
            <p:cNvSpPr/>
            <p:nvPr/>
          </p:nvSpPr>
          <p:spPr>
            <a:xfrm>
              <a:off x="557062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6923;p78">
              <a:extLst>
                <a:ext uri="{FF2B5EF4-FFF2-40B4-BE49-F238E27FC236}">
                  <a16:creationId xmlns:a16="http://schemas.microsoft.com/office/drawing/2014/main" id="{46610447-F58F-4C09-8399-E119B8F159CD}"/>
                </a:ext>
              </a:extLst>
            </p:cNvPr>
            <p:cNvSpPr/>
            <p:nvPr/>
          </p:nvSpPr>
          <p:spPr>
            <a:xfrm>
              <a:off x="557062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6924;p78">
              <a:extLst>
                <a:ext uri="{FF2B5EF4-FFF2-40B4-BE49-F238E27FC236}">
                  <a16:creationId xmlns:a16="http://schemas.microsoft.com/office/drawing/2014/main" id="{BA808B30-58F4-4AD2-B5B8-104AF53DB663}"/>
                </a:ext>
              </a:extLst>
            </p:cNvPr>
            <p:cNvSpPr/>
            <p:nvPr/>
          </p:nvSpPr>
          <p:spPr>
            <a:xfrm>
              <a:off x="557062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6925;p78">
              <a:extLst>
                <a:ext uri="{FF2B5EF4-FFF2-40B4-BE49-F238E27FC236}">
                  <a16:creationId xmlns:a16="http://schemas.microsoft.com/office/drawing/2014/main" id="{0DEF6978-78EC-4C5C-8586-059D352FD5A1}"/>
                </a:ext>
              </a:extLst>
            </p:cNvPr>
            <p:cNvSpPr/>
            <p:nvPr/>
          </p:nvSpPr>
          <p:spPr>
            <a:xfrm>
              <a:off x="55706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6926;p78">
              <a:extLst>
                <a:ext uri="{FF2B5EF4-FFF2-40B4-BE49-F238E27FC236}">
                  <a16:creationId xmlns:a16="http://schemas.microsoft.com/office/drawing/2014/main" id="{68FC38BF-3C04-471E-A972-1E3EC7ACD5A2}"/>
                </a:ext>
              </a:extLst>
            </p:cNvPr>
            <p:cNvSpPr/>
            <p:nvPr/>
          </p:nvSpPr>
          <p:spPr>
            <a:xfrm>
              <a:off x="557062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6927;p78">
              <a:extLst>
                <a:ext uri="{FF2B5EF4-FFF2-40B4-BE49-F238E27FC236}">
                  <a16:creationId xmlns:a16="http://schemas.microsoft.com/office/drawing/2014/main" id="{DED73591-AAC4-4A97-9BA4-5A1811D6C540}"/>
                </a:ext>
              </a:extLst>
            </p:cNvPr>
            <p:cNvSpPr/>
            <p:nvPr/>
          </p:nvSpPr>
          <p:spPr>
            <a:xfrm>
              <a:off x="557062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6928;p78">
              <a:extLst>
                <a:ext uri="{FF2B5EF4-FFF2-40B4-BE49-F238E27FC236}">
                  <a16:creationId xmlns:a16="http://schemas.microsoft.com/office/drawing/2014/main" id="{E6AAAFB7-8EEA-4498-A06A-D2EB13CD65F4}"/>
                </a:ext>
              </a:extLst>
            </p:cNvPr>
            <p:cNvSpPr/>
            <p:nvPr/>
          </p:nvSpPr>
          <p:spPr>
            <a:xfrm>
              <a:off x="55706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6929;p78">
              <a:extLst>
                <a:ext uri="{FF2B5EF4-FFF2-40B4-BE49-F238E27FC236}">
                  <a16:creationId xmlns:a16="http://schemas.microsoft.com/office/drawing/2014/main" id="{DDA24370-D0D3-46F9-B749-E7F1CD6017C3}"/>
                </a:ext>
              </a:extLst>
            </p:cNvPr>
            <p:cNvSpPr/>
            <p:nvPr/>
          </p:nvSpPr>
          <p:spPr>
            <a:xfrm>
              <a:off x="564682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6930;p78">
              <a:extLst>
                <a:ext uri="{FF2B5EF4-FFF2-40B4-BE49-F238E27FC236}">
                  <a16:creationId xmlns:a16="http://schemas.microsoft.com/office/drawing/2014/main" id="{5B6AE1CE-3BA5-4F10-B6F2-520C0100466A}"/>
                </a:ext>
              </a:extLst>
            </p:cNvPr>
            <p:cNvSpPr/>
            <p:nvPr/>
          </p:nvSpPr>
          <p:spPr>
            <a:xfrm>
              <a:off x="56468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6931;p78">
              <a:extLst>
                <a:ext uri="{FF2B5EF4-FFF2-40B4-BE49-F238E27FC236}">
                  <a16:creationId xmlns:a16="http://schemas.microsoft.com/office/drawing/2014/main" id="{36438303-F91C-4852-9DA4-9681A508FE28}"/>
                </a:ext>
              </a:extLst>
            </p:cNvPr>
            <p:cNvSpPr/>
            <p:nvPr/>
          </p:nvSpPr>
          <p:spPr>
            <a:xfrm>
              <a:off x="564682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6932;p78">
              <a:extLst>
                <a:ext uri="{FF2B5EF4-FFF2-40B4-BE49-F238E27FC236}">
                  <a16:creationId xmlns:a16="http://schemas.microsoft.com/office/drawing/2014/main" id="{233102AB-A497-4183-865A-1FA49C61C666}"/>
                </a:ext>
              </a:extLst>
            </p:cNvPr>
            <p:cNvSpPr/>
            <p:nvPr/>
          </p:nvSpPr>
          <p:spPr>
            <a:xfrm>
              <a:off x="564682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6933;p78">
              <a:extLst>
                <a:ext uri="{FF2B5EF4-FFF2-40B4-BE49-F238E27FC236}">
                  <a16:creationId xmlns:a16="http://schemas.microsoft.com/office/drawing/2014/main" id="{28C03489-4263-45F0-A829-C18C00A85C86}"/>
                </a:ext>
              </a:extLst>
            </p:cNvPr>
            <p:cNvSpPr/>
            <p:nvPr/>
          </p:nvSpPr>
          <p:spPr>
            <a:xfrm>
              <a:off x="564682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6934;p78">
              <a:extLst>
                <a:ext uri="{FF2B5EF4-FFF2-40B4-BE49-F238E27FC236}">
                  <a16:creationId xmlns:a16="http://schemas.microsoft.com/office/drawing/2014/main" id="{DF12F276-F60E-4647-A315-804506101F0E}"/>
                </a:ext>
              </a:extLst>
            </p:cNvPr>
            <p:cNvSpPr/>
            <p:nvPr/>
          </p:nvSpPr>
          <p:spPr>
            <a:xfrm>
              <a:off x="564682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6935;p78">
              <a:extLst>
                <a:ext uri="{FF2B5EF4-FFF2-40B4-BE49-F238E27FC236}">
                  <a16:creationId xmlns:a16="http://schemas.microsoft.com/office/drawing/2014/main" id="{774E8DC0-332B-40D5-BE3C-4CF7399EF05F}"/>
                </a:ext>
              </a:extLst>
            </p:cNvPr>
            <p:cNvSpPr/>
            <p:nvPr/>
          </p:nvSpPr>
          <p:spPr>
            <a:xfrm>
              <a:off x="564682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6936;p78">
              <a:extLst>
                <a:ext uri="{FF2B5EF4-FFF2-40B4-BE49-F238E27FC236}">
                  <a16:creationId xmlns:a16="http://schemas.microsoft.com/office/drawing/2014/main" id="{2CD1B377-B14B-473F-9599-66BAB0CCBE6A}"/>
                </a:ext>
              </a:extLst>
            </p:cNvPr>
            <p:cNvSpPr/>
            <p:nvPr/>
          </p:nvSpPr>
          <p:spPr>
            <a:xfrm>
              <a:off x="564682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6937;p78">
              <a:extLst>
                <a:ext uri="{FF2B5EF4-FFF2-40B4-BE49-F238E27FC236}">
                  <a16:creationId xmlns:a16="http://schemas.microsoft.com/office/drawing/2014/main" id="{B96387E6-52A9-49AD-AC39-32F9B3CEF264}"/>
                </a:ext>
              </a:extLst>
            </p:cNvPr>
            <p:cNvSpPr/>
            <p:nvPr/>
          </p:nvSpPr>
          <p:spPr>
            <a:xfrm>
              <a:off x="564682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6938;p78">
              <a:extLst>
                <a:ext uri="{FF2B5EF4-FFF2-40B4-BE49-F238E27FC236}">
                  <a16:creationId xmlns:a16="http://schemas.microsoft.com/office/drawing/2014/main" id="{4B381946-6D6C-43EB-B42B-279EAD9EB093}"/>
                </a:ext>
              </a:extLst>
            </p:cNvPr>
            <p:cNvSpPr/>
            <p:nvPr/>
          </p:nvSpPr>
          <p:spPr>
            <a:xfrm>
              <a:off x="56468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6939;p78">
              <a:extLst>
                <a:ext uri="{FF2B5EF4-FFF2-40B4-BE49-F238E27FC236}">
                  <a16:creationId xmlns:a16="http://schemas.microsoft.com/office/drawing/2014/main" id="{9155437A-EAAC-4386-B360-3338386BB873}"/>
                </a:ext>
              </a:extLst>
            </p:cNvPr>
            <p:cNvSpPr/>
            <p:nvPr/>
          </p:nvSpPr>
          <p:spPr>
            <a:xfrm>
              <a:off x="564682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6940;p78">
              <a:extLst>
                <a:ext uri="{FF2B5EF4-FFF2-40B4-BE49-F238E27FC236}">
                  <a16:creationId xmlns:a16="http://schemas.microsoft.com/office/drawing/2014/main" id="{6D17B54D-6C47-4EB9-8AFF-4DE73E65E990}"/>
                </a:ext>
              </a:extLst>
            </p:cNvPr>
            <p:cNvSpPr/>
            <p:nvPr/>
          </p:nvSpPr>
          <p:spPr>
            <a:xfrm>
              <a:off x="5646825" y="2256925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6941;p78">
              <a:extLst>
                <a:ext uri="{FF2B5EF4-FFF2-40B4-BE49-F238E27FC236}">
                  <a16:creationId xmlns:a16="http://schemas.microsoft.com/office/drawing/2014/main" id="{E8BC6D5A-7082-491E-A588-DD383D45E440}"/>
                </a:ext>
              </a:extLst>
            </p:cNvPr>
            <p:cNvSpPr/>
            <p:nvPr/>
          </p:nvSpPr>
          <p:spPr>
            <a:xfrm>
              <a:off x="564682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6942;p78">
              <a:extLst>
                <a:ext uri="{FF2B5EF4-FFF2-40B4-BE49-F238E27FC236}">
                  <a16:creationId xmlns:a16="http://schemas.microsoft.com/office/drawing/2014/main" id="{3C8E2AB4-9C2A-4505-B747-E5ABB70AFA2C}"/>
                </a:ext>
              </a:extLst>
            </p:cNvPr>
            <p:cNvSpPr/>
            <p:nvPr/>
          </p:nvSpPr>
          <p:spPr>
            <a:xfrm>
              <a:off x="56468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6943;p78">
              <a:extLst>
                <a:ext uri="{FF2B5EF4-FFF2-40B4-BE49-F238E27FC236}">
                  <a16:creationId xmlns:a16="http://schemas.microsoft.com/office/drawing/2014/main" id="{49F1269B-4D20-4398-9AAE-3DF6FFDD0CC1}"/>
                </a:ext>
              </a:extLst>
            </p:cNvPr>
            <p:cNvSpPr/>
            <p:nvPr/>
          </p:nvSpPr>
          <p:spPr>
            <a:xfrm>
              <a:off x="564682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6944;p78">
              <a:extLst>
                <a:ext uri="{FF2B5EF4-FFF2-40B4-BE49-F238E27FC236}">
                  <a16:creationId xmlns:a16="http://schemas.microsoft.com/office/drawing/2014/main" id="{2B54E41B-6392-4627-AD52-A8DBB618AC05}"/>
                </a:ext>
              </a:extLst>
            </p:cNvPr>
            <p:cNvSpPr/>
            <p:nvPr/>
          </p:nvSpPr>
          <p:spPr>
            <a:xfrm>
              <a:off x="56468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6945;p78">
              <a:extLst>
                <a:ext uri="{FF2B5EF4-FFF2-40B4-BE49-F238E27FC236}">
                  <a16:creationId xmlns:a16="http://schemas.microsoft.com/office/drawing/2014/main" id="{DC051FAE-074F-48B7-AB93-5D050E4342CE}"/>
                </a:ext>
              </a:extLst>
            </p:cNvPr>
            <p:cNvSpPr/>
            <p:nvPr/>
          </p:nvSpPr>
          <p:spPr>
            <a:xfrm>
              <a:off x="56468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6946;p78">
              <a:extLst>
                <a:ext uri="{FF2B5EF4-FFF2-40B4-BE49-F238E27FC236}">
                  <a16:creationId xmlns:a16="http://schemas.microsoft.com/office/drawing/2014/main" id="{C2D03350-EBE6-45FE-AA27-17617EABD35B}"/>
                </a:ext>
              </a:extLst>
            </p:cNvPr>
            <p:cNvSpPr/>
            <p:nvPr/>
          </p:nvSpPr>
          <p:spPr>
            <a:xfrm>
              <a:off x="57230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6947;p78">
              <a:extLst>
                <a:ext uri="{FF2B5EF4-FFF2-40B4-BE49-F238E27FC236}">
                  <a16:creationId xmlns:a16="http://schemas.microsoft.com/office/drawing/2014/main" id="{71BB4255-CCEA-47B4-A434-B09709092146}"/>
                </a:ext>
              </a:extLst>
            </p:cNvPr>
            <p:cNvSpPr/>
            <p:nvPr/>
          </p:nvSpPr>
          <p:spPr>
            <a:xfrm>
              <a:off x="57230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6948;p78">
              <a:extLst>
                <a:ext uri="{FF2B5EF4-FFF2-40B4-BE49-F238E27FC236}">
                  <a16:creationId xmlns:a16="http://schemas.microsoft.com/office/drawing/2014/main" id="{C208613C-48AB-4E94-BAB8-16D1C8902B24}"/>
                </a:ext>
              </a:extLst>
            </p:cNvPr>
            <p:cNvSpPr/>
            <p:nvPr/>
          </p:nvSpPr>
          <p:spPr>
            <a:xfrm>
              <a:off x="5723050" y="1571400"/>
              <a:ext cx="62150" cy="53250"/>
            </a:xfrm>
            <a:custGeom>
              <a:avLst/>
              <a:gdLst/>
              <a:ahLst/>
              <a:cxnLst/>
              <a:rect l="l" t="t" r="r" b="b"/>
              <a:pathLst>
                <a:path w="2486" h="2130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6949;p78">
              <a:extLst>
                <a:ext uri="{FF2B5EF4-FFF2-40B4-BE49-F238E27FC236}">
                  <a16:creationId xmlns:a16="http://schemas.microsoft.com/office/drawing/2014/main" id="{455C4ED7-B81E-4989-9411-E965BB4AD5E3}"/>
                </a:ext>
              </a:extLst>
            </p:cNvPr>
            <p:cNvSpPr/>
            <p:nvPr/>
          </p:nvSpPr>
          <p:spPr>
            <a:xfrm>
              <a:off x="57230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6950;p78">
              <a:extLst>
                <a:ext uri="{FF2B5EF4-FFF2-40B4-BE49-F238E27FC236}">
                  <a16:creationId xmlns:a16="http://schemas.microsoft.com/office/drawing/2014/main" id="{9CD4E53B-5965-47B4-A60F-9D8B3EE7D672}"/>
                </a:ext>
              </a:extLst>
            </p:cNvPr>
            <p:cNvSpPr/>
            <p:nvPr/>
          </p:nvSpPr>
          <p:spPr>
            <a:xfrm>
              <a:off x="57230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6951;p78">
              <a:extLst>
                <a:ext uri="{FF2B5EF4-FFF2-40B4-BE49-F238E27FC236}">
                  <a16:creationId xmlns:a16="http://schemas.microsoft.com/office/drawing/2014/main" id="{0E7AEAE6-D84B-4101-A8F0-26E9CDE37CE0}"/>
                </a:ext>
              </a:extLst>
            </p:cNvPr>
            <p:cNvSpPr/>
            <p:nvPr/>
          </p:nvSpPr>
          <p:spPr>
            <a:xfrm>
              <a:off x="5723050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6952;p78">
              <a:extLst>
                <a:ext uri="{FF2B5EF4-FFF2-40B4-BE49-F238E27FC236}">
                  <a16:creationId xmlns:a16="http://schemas.microsoft.com/office/drawing/2014/main" id="{8079B084-DCA5-40BE-A305-11F22F929CBE}"/>
                </a:ext>
              </a:extLst>
            </p:cNvPr>
            <p:cNvSpPr/>
            <p:nvPr/>
          </p:nvSpPr>
          <p:spPr>
            <a:xfrm>
              <a:off x="57230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6953;p78">
              <a:extLst>
                <a:ext uri="{FF2B5EF4-FFF2-40B4-BE49-F238E27FC236}">
                  <a16:creationId xmlns:a16="http://schemas.microsoft.com/office/drawing/2014/main" id="{655D34F5-21D5-4260-BB44-A1E49EF709A9}"/>
                </a:ext>
              </a:extLst>
            </p:cNvPr>
            <p:cNvSpPr/>
            <p:nvPr/>
          </p:nvSpPr>
          <p:spPr>
            <a:xfrm>
              <a:off x="57230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6954;p78">
              <a:extLst>
                <a:ext uri="{FF2B5EF4-FFF2-40B4-BE49-F238E27FC236}">
                  <a16:creationId xmlns:a16="http://schemas.microsoft.com/office/drawing/2014/main" id="{E8E7D6B2-71DB-4252-8222-8A45299AC8A2}"/>
                </a:ext>
              </a:extLst>
            </p:cNvPr>
            <p:cNvSpPr/>
            <p:nvPr/>
          </p:nvSpPr>
          <p:spPr>
            <a:xfrm>
              <a:off x="5723050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6955;p78">
              <a:extLst>
                <a:ext uri="{FF2B5EF4-FFF2-40B4-BE49-F238E27FC236}">
                  <a16:creationId xmlns:a16="http://schemas.microsoft.com/office/drawing/2014/main" id="{8EED142C-DACB-4DC7-8902-26C66B968AFC}"/>
                </a:ext>
              </a:extLst>
            </p:cNvPr>
            <p:cNvSpPr/>
            <p:nvPr/>
          </p:nvSpPr>
          <p:spPr>
            <a:xfrm>
              <a:off x="5723050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6956;p78">
              <a:extLst>
                <a:ext uri="{FF2B5EF4-FFF2-40B4-BE49-F238E27FC236}">
                  <a16:creationId xmlns:a16="http://schemas.microsoft.com/office/drawing/2014/main" id="{7E3B7000-5621-4C28-9D04-45C4CEED8C9A}"/>
                </a:ext>
              </a:extLst>
            </p:cNvPr>
            <p:cNvSpPr/>
            <p:nvPr/>
          </p:nvSpPr>
          <p:spPr>
            <a:xfrm>
              <a:off x="5723050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6957;p78">
              <a:extLst>
                <a:ext uri="{FF2B5EF4-FFF2-40B4-BE49-F238E27FC236}">
                  <a16:creationId xmlns:a16="http://schemas.microsoft.com/office/drawing/2014/main" id="{0CD9C65A-C523-45FA-B53F-88FE55030DF0}"/>
                </a:ext>
              </a:extLst>
            </p:cNvPr>
            <p:cNvSpPr/>
            <p:nvPr/>
          </p:nvSpPr>
          <p:spPr>
            <a:xfrm>
              <a:off x="572305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6958;p78">
              <a:extLst>
                <a:ext uri="{FF2B5EF4-FFF2-40B4-BE49-F238E27FC236}">
                  <a16:creationId xmlns:a16="http://schemas.microsoft.com/office/drawing/2014/main" id="{25977C6F-8367-4EDE-ABBC-67877BB86521}"/>
                </a:ext>
              </a:extLst>
            </p:cNvPr>
            <p:cNvSpPr/>
            <p:nvPr/>
          </p:nvSpPr>
          <p:spPr>
            <a:xfrm>
              <a:off x="57230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6959;p78">
              <a:extLst>
                <a:ext uri="{FF2B5EF4-FFF2-40B4-BE49-F238E27FC236}">
                  <a16:creationId xmlns:a16="http://schemas.microsoft.com/office/drawing/2014/main" id="{0125A946-E1A0-4422-9FAB-5CD55E23B4CD}"/>
                </a:ext>
              </a:extLst>
            </p:cNvPr>
            <p:cNvSpPr/>
            <p:nvPr/>
          </p:nvSpPr>
          <p:spPr>
            <a:xfrm>
              <a:off x="57228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6960;p78">
              <a:extLst>
                <a:ext uri="{FF2B5EF4-FFF2-40B4-BE49-F238E27FC236}">
                  <a16:creationId xmlns:a16="http://schemas.microsoft.com/office/drawing/2014/main" id="{FE842FD8-6C16-4ED3-A779-F850C4573CBC}"/>
                </a:ext>
              </a:extLst>
            </p:cNvPr>
            <p:cNvSpPr/>
            <p:nvPr/>
          </p:nvSpPr>
          <p:spPr>
            <a:xfrm>
              <a:off x="572305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6961;p78">
              <a:extLst>
                <a:ext uri="{FF2B5EF4-FFF2-40B4-BE49-F238E27FC236}">
                  <a16:creationId xmlns:a16="http://schemas.microsoft.com/office/drawing/2014/main" id="{750C8D8E-AC9F-4C05-B00A-BCCE106B8144}"/>
                </a:ext>
              </a:extLst>
            </p:cNvPr>
            <p:cNvSpPr/>
            <p:nvPr/>
          </p:nvSpPr>
          <p:spPr>
            <a:xfrm>
              <a:off x="57228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6962;p78">
              <a:extLst>
                <a:ext uri="{FF2B5EF4-FFF2-40B4-BE49-F238E27FC236}">
                  <a16:creationId xmlns:a16="http://schemas.microsoft.com/office/drawing/2014/main" id="{F0DA1044-9CC9-41EF-AD2C-C9B6B1B9DB3E}"/>
                </a:ext>
              </a:extLst>
            </p:cNvPr>
            <p:cNvSpPr/>
            <p:nvPr/>
          </p:nvSpPr>
          <p:spPr>
            <a:xfrm>
              <a:off x="57992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6963;p78">
              <a:extLst>
                <a:ext uri="{FF2B5EF4-FFF2-40B4-BE49-F238E27FC236}">
                  <a16:creationId xmlns:a16="http://schemas.microsoft.com/office/drawing/2014/main" id="{8D226757-50E3-489D-8FC0-108DA47373C0}"/>
                </a:ext>
              </a:extLst>
            </p:cNvPr>
            <p:cNvSpPr/>
            <p:nvPr/>
          </p:nvSpPr>
          <p:spPr>
            <a:xfrm>
              <a:off x="5799275" y="14952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6964;p78">
              <a:extLst>
                <a:ext uri="{FF2B5EF4-FFF2-40B4-BE49-F238E27FC236}">
                  <a16:creationId xmlns:a16="http://schemas.microsoft.com/office/drawing/2014/main" id="{50E6A0E6-D95C-4608-8F62-3AF62B9A7083}"/>
                </a:ext>
              </a:extLst>
            </p:cNvPr>
            <p:cNvSpPr/>
            <p:nvPr/>
          </p:nvSpPr>
          <p:spPr>
            <a:xfrm>
              <a:off x="5799275" y="15714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6965;p78">
              <a:extLst>
                <a:ext uri="{FF2B5EF4-FFF2-40B4-BE49-F238E27FC236}">
                  <a16:creationId xmlns:a16="http://schemas.microsoft.com/office/drawing/2014/main" id="{2C44047D-F6F0-43D7-BE85-7E5D1E06FF50}"/>
                </a:ext>
              </a:extLst>
            </p:cNvPr>
            <p:cNvSpPr/>
            <p:nvPr/>
          </p:nvSpPr>
          <p:spPr>
            <a:xfrm>
              <a:off x="579927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6966;p78">
              <a:extLst>
                <a:ext uri="{FF2B5EF4-FFF2-40B4-BE49-F238E27FC236}">
                  <a16:creationId xmlns:a16="http://schemas.microsoft.com/office/drawing/2014/main" id="{36F42E92-6599-4B18-B8E9-380C31D3E819}"/>
                </a:ext>
              </a:extLst>
            </p:cNvPr>
            <p:cNvSpPr/>
            <p:nvPr/>
          </p:nvSpPr>
          <p:spPr>
            <a:xfrm>
              <a:off x="5799275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6967;p78">
              <a:extLst>
                <a:ext uri="{FF2B5EF4-FFF2-40B4-BE49-F238E27FC236}">
                  <a16:creationId xmlns:a16="http://schemas.microsoft.com/office/drawing/2014/main" id="{8FC06544-4B21-41CC-B8EC-DAE5AD4FEDD9}"/>
                </a:ext>
              </a:extLst>
            </p:cNvPr>
            <p:cNvSpPr/>
            <p:nvPr/>
          </p:nvSpPr>
          <p:spPr>
            <a:xfrm>
              <a:off x="5799275" y="17998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6968;p78">
              <a:extLst>
                <a:ext uri="{FF2B5EF4-FFF2-40B4-BE49-F238E27FC236}">
                  <a16:creationId xmlns:a16="http://schemas.microsoft.com/office/drawing/2014/main" id="{88332D5B-040E-44E0-95C6-D254FD0A5CF8}"/>
                </a:ext>
              </a:extLst>
            </p:cNvPr>
            <p:cNvSpPr/>
            <p:nvPr/>
          </p:nvSpPr>
          <p:spPr>
            <a:xfrm>
              <a:off x="5799275" y="18760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6969;p78">
              <a:extLst>
                <a:ext uri="{FF2B5EF4-FFF2-40B4-BE49-F238E27FC236}">
                  <a16:creationId xmlns:a16="http://schemas.microsoft.com/office/drawing/2014/main" id="{001A60DD-255A-4CFA-BB88-99475E115204}"/>
                </a:ext>
              </a:extLst>
            </p:cNvPr>
            <p:cNvSpPr/>
            <p:nvPr/>
          </p:nvSpPr>
          <p:spPr>
            <a:xfrm>
              <a:off x="5799275" y="1952050"/>
              <a:ext cx="62200" cy="53500"/>
            </a:xfrm>
            <a:custGeom>
              <a:avLst/>
              <a:gdLst/>
              <a:ahLst/>
              <a:cxnLst/>
              <a:rect l="l" t="t" r="r" b="b"/>
              <a:pathLst>
                <a:path w="2488" h="2140" extrusionOk="0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6970;p78">
              <a:extLst>
                <a:ext uri="{FF2B5EF4-FFF2-40B4-BE49-F238E27FC236}">
                  <a16:creationId xmlns:a16="http://schemas.microsoft.com/office/drawing/2014/main" id="{586E7A49-8C95-4468-92DE-4E1D0920E098}"/>
                </a:ext>
              </a:extLst>
            </p:cNvPr>
            <p:cNvSpPr/>
            <p:nvPr/>
          </p:nvSpPr>
          <p:spPr>
            <a:xfrm>
              <a:off x="5799275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6971;p78">
              <a:extLst>
                <a:ext uri="{FF2B5EF4-FFF2-40B4-BE49-F238E27FC236}">
                  <a16:creationId xmlns:a16="http://schemas.microsoft.com/office/drawing/2014/main" id="{4B1B706E-2DA9-46F6-B7DF-496DE1B1EDCF}"/>
                </a:ext>
              </a:extLst>
            </p:cNvPr>
            <p:cNvSpPr/>
            <p:nvPr/>
          </p:nvSpPr>
          <p:spPr>
            <a:xfrm>
              <a:off x="5875275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6972;p78">
              <a:extLst>
                <a:ext uri="{FF2B5EF4-FFF2-40B4-BE49-F238E27FC236}">
                  <a16:creationId xmlns:a16="http://schemas.microsoft.com/office/drawing/2014/main" id="{C27C6A2F-E094-4FD0-A593-C61AFDE5023F}"/>
                </a:ext>
              </a:extLst>
            </p:cNvPr>
            <p:cNvSpPr/>
            <p:nvPr/>
          </p:nvSpPr>
          <p:spPr>
            <a:xfrm>
              <a:off x="587527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6973;p78">
              <a:extLst>
                <a:ext uri="{FF2B5EF4-FFF2-40B4-BE49-F238E27FC236}">
                  <a16:creationId xmlns:a16="http://schemas.microsoft.com/office/drawing/2014/main" id="{416CDE29-2ABC-4042-99E4-A8895A53E679}"/>
                </a:ext>
              </a:extLst>
            </p:cNvPr>
            <p:cNvSpPr/>
            <p:nvPr/>
          </p:nvSpPr>
          <p:spPr>
            <a:xfrm>
              <a:off x="5875275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6974;p78">
              <a:extLst>
                <a:ext uri="{FF2B5EF4-FFF2-40B4-BE49-F238E27FC236}">
                  <a16:creationId xmlns:a16="http://schemas.microsoft.com/office/drawing/2014/main" id="{EE788D54-E0E3-4000-B170-1995413E90CD}"/>
                </a:ext>
              </a:extLst>
            </p:cNvPr>
            <p:cNvSpPr/>
            <p:nvPr/>
          </p:nvSpPr>
          <p:spPr>
            <a:xfrm>
              <a:off x="5875275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6975;p78">
              <a:extLst>
                <a:ext uri="{FF2B5EF4-FFF2-40B4-BE49-F238E27FC236}">
                  <a16:creationId xmlns:a16="http://schemas.microsoft.com/office/drawing/2014/main" id="{A76C8543-A7EE-4E88-ADA2-0876FABA79E1}"/>
                </a:ext>
              </a:extLst>
            </p:cNvPr>
            <p:cNvSpPr/>
            <p:nvPr/>
          </p:nvSpPr>
          <p:spPr>
            <a:xfrm>
              <a:off x="5875275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6976;p78">
              <a:extLst>
                <a:ext uri="{FF2B5EF4-FFF2-40B4-BE49-F238E27FC236}">
                  <a16:creationId xmlns:a16="http://schemas.microsoft.com/office/drawing/2014/main" id="{1650BBAD-B21D-4B79-B709-850022B57298}"/>
                </a:ext>
              </a:extLst>
            </p:cNvPr>
            <p:cNvSpPr/>
            <p:nvPr/>
          </p:nvSpPr>
          <p:spPr>
            <a:xfrm>
              <a:off x="5875275" y="17998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6977;p78">
              <a:extLst>
                <a:ext uri="{FF2B5EF4-FFF2-40B4-BE49-F238E27FC236}">
                  <a16:creationId xmlns:a16="http://schemas.microsoft.com/office/drawing/2014/main" id="{A388B02F-9238-4168-B5C5-8BFDBAC75142}"/>
                </a:ext>
              </a:extLst>
            </p:cNvPr>
            <p:cNvSpPr/>
            <p:nvPr/>
          </p:nvSpPr>
          <p:spPr>
            <a:xfrm>
              <a:off x="5875275" y="18760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6978;p78">
              <a:extLst>
                <a:ext uri="{FF2B5EF4-FFF2-40B4-BE49-F238E27FC236}">
                  <a16:creationId xmlns:a16="http://schemas.microsoft.com/office/drawing/2014/main" id="{2CCF9EF3-D2EB-432D-8190-1BD4ABF3CD0C}"/>
                </a:ext>
              </a:extLst>
            </p:cNvPr>
            <p:cNvSpPr/>
            <p:nvPr/>
          </p:nvSpPr>
          <p:spPr>
            <a:xfrm>
              <a:off x="5875275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6979;p78">
              <a:extLst>
                <a:ext uri="{FF2B5EF4-FFF2-40B4-BE49-F238E27FC236}">
                  <a16:creationId xmlns:a16="http://schemas.microsoft.com/office/drawing/2014/main" id="{0FDF797A-3D3E-4326-90AB-1318608A6AD9}"/>
                </a:ext>
              </a:extLst>
            </p:cNvPr>
            <p:cNvSpPr/>
            <p:nvPr/>
          </p:nvSpPr>
          <p:spPr>
            <a:xfrm>
              <a:off x="5875275" y="20282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6980;p78">
              <a:extLst>
                <a:ext uri="{FF2B5EF4-FFF2-40B4-BE49-F238E27FC236}">
                  <a16:creationId xmlns:a16="http://schemas.microsoft.com/office/drawing/2014/main" id="{8AA00EFE-B761-41DD-BC0A-AF7F5486EFE2}"/>
                </a:ext>
              </a:extLst>
            </p:cNvPr>
            <p:cNvSpPr/>
            <p:nvPr/>
          </p:nvSpPr>
          <p:spPr>
            <a:xfrm>
              <a:off x="587527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6981;p78">
              <a:extLst>
                <a:ext uri="{FF2B5EF4-FFF2-40B4-BE49-F238E27FC236}">
                  <a16:creationId xmlns:a16="http://schemas.microsoft.com/office/drawing/2014/main" id="{C04BFCCE-266C-48FE-8BB9-9E488128AEAB}"/>
                </a:ext>
              </a:extLst>
            </p:cNvPr>
            <p:cNvSpPr/>
            <p:nvPr/>
          </p:nvSpPr>
          <p:spPr>
            <a:xfrm>
              <a:off x="5799275" y="21045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6982;p78">
              <a:extLst>
                <a:ext uri="{FF2B5EF4-FFF2-40B4-BE49-F238E27FC236}">
                  <a16:creationId xmlns:a16="http://schemas.microsoft.com/office/drawing/2014/main" id="{20048A03-3295-4FE4-8ABD-94F725532660}"/>
                </a:ext>
              </a:extLst>
            </p:cNvPr>
            <p:cNvSpPr/>
            <p:nvPr/>
          </p:nvSpPr>
          <p:spPr>
            <a:xfrm>
              <a:off x="5799275" y="218070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6983;p78">
              <a:extLst>
                <a:ext uri="{FF2B5EF4-FFF2-40B4-BE49-F238E27FC236}">
                  <a16:creationId xmlns:a16="http://schemas.microsoft.com/office/drawing/2014/main" id="{913FEBF4-499F-431C-9043-25CEEDF345A0}"/>
                </a:ext>
              </a:extLst>
            </p:cNvPr>
            <p:cNvSpPr/>
            <p:nvPr/>
          </p:nvSpPr>
          <p:spPr>
            <a:xfrm>
              <a:off x="5799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6984;p78">
              <a:extLst>
                <a:ext uri="{FF2B5EF4-FFF2-40B4-BE49-F238E27FC236}">
                  <a16:creationId xmlns:a16="http://schemas.microsoft.com/office/drawing/2014/main" id="{DC470332-6364-4658-9E4E-B0DABB1DF433}"/>
                </a:ext>
              </a:extLst>
            </p:cNvPr>
            <p:cNvSpPr/>
            <p:nvPr/>
          </p:nvSpPr>
          <p:spPr>
            <a:xfrm>
              <a:off x="5799275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6985;p78">
              <a:extLst>
                <a:ext uri="{FF2B5EF4-FFF2-40B4-BE49-F238E27FC236}">
                  <a16:creationId xmlns:a16="http://schemas.microsoft.com/office/drawing/2014/main" id="{CE072A7A-6349-46B6-9DF2-3B31D867DC26}"/>
                </a:ext>
              </a:extLst>
            </p:cNvPr>
            <p:cNvSpPr/>
            <p:nvPr/>
          </p:nvSpPr>
          <p:spPr>
            <a:xfrm>
              <a:off x="579905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6986;p78">
              <a:extLst>
                <a:ext uri="{FF2B5EF4-FFF2-40B4-BE49-F238E27FC236}">
                  <a16:creationId xmlns:a16="http://schemas.microsoft.com/office/drawing/2014/main" id="{932EDEB4-26F0-4393-AAF7-CC6C51A85F0D}"/>
                </a:ext>
              </a:extLst>
            </p:cNvPr>
            <p:cNvSpPr/>
            <p:nvPr/>
          </p:nvSpPr>
          <p:spPr>
            <a:xfrm>
              <a:off x="5799275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6987;p78">
              <a:extLst>
                <a:ext uri="{FF2B5EF4-FFF2-40B4-BE49-F238E27FC236}">
                  <a16:creationId xmlns:a16="http://schemas.microsoft.com/office/drawing/2014/main" id="{39E259F7-81FB-4871-A056-2F470C0ED797}"/>
                </a:ext>
              </a:extLst>
            </p:cNvPr>
            <p:cNvSpPr/>
            <p:nvPr/>
          </p:nvSpPr>
          <p:spPr>
            <a:xfrm>
              <a:off x="5799050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6988;p78">
              <a:extLst>
                <a:ext uri="{FF2B5EF4-FFF2-40B4-BE49-F238E27FC236}">
                  <a16:creationId xmlns:a16="http://schemas.microsoft.com/office/drawing/2014/main" id="{43ABA2A0-6D2F-4074-968D-F6A812E4980D}"/>
                </a:ext>
              </a:extLst>
            </p:cNvPr>
            <p:cNvSpPr/>
            <p:nvPr/>
          </p:nvSpPr>
          <p:spPr>
            <a:xfrm>
              <a:off x="5799275" y="2409350"/>
              <a:ext cx="62150" cy="53275"/>
            </a:xfrm>
            <a:custGeom>
              <a:avLst/>
              <a:gdLst/>
              <a:ahLst/>
              <a:cxnLst/>
              <a:rect l="l" t="t" r="r" b="b"/>
              <a:pathLst>
                <a:path w="2486" h="2131" extrusionOk="0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6989;p78">
              <a:extLst>
                <a:ext uri="{FF2B5EF4-FFF2-40B4-BE49-F238E27FC236}">
                  <a16:creationId xmlns:a16="http://schemas.microsoft.com/office/drawing/2014/main" id="{1EB8132A-A534-484B-A3AC-05D209BA13BA}"/>
                </a:ext>
              </a:extLst>
            </p:cNvPr>
            <p:cNvSpPr/>
            <p:nvPr/>
          </p:nvSpPr>
          <p:spPr>
            <a:xfrm>
              <a:off x="57230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6990;p78">
              <a:extLst>
                <a:ext uri="{FF2B5EF4-FFF2-40B4-BE49-F238E27FC236}">
                  <a16:creationId xmlns:a16="http://schemas.microsoft.com/office/drawing/2014/main" id="{D799FA25-25BC-423C-A717-811C2ADB9B2C}"/>
                </a:ext>
              </a:extLst>
            </p:cNvPr>
            <p:cNvSpPr/>
            <p:nvPr/>
          </p:nvSpPr>
          <p:spPr>
            <a:xfrm>
              <a:off x="56468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6991;p78">
              <a:extLst>
                <a:ext uri="{FF2B5EF4-FFF2-40B4-BE49-F238E27FC236}">
                  <a16:creationId xmlns:a16="http://schemas.microsoft.com/office/drawing/2014/main" id="{31EB8BE8-86CF-4E11-9AB7-10C8216B8BE4}"/>
                </a:ext>
              </a:extLst>
            </p:cNvPr>
            <p:cNvSpPr/>
            <p:nvPr/>
          </p:nvSpPr>
          <p:spPr>
            <a:xfrm>
              <a:off x="5570625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6992;p78">
              <a:extLst>
                <a:ext uri="{FF2B5EF4-FFF2-40B4-BE49-F238E27FC236}">
                  <a16:creationId xmlns:a16="http://schemas.microsoft.com/office/drawing/2014/main" id="{C0A3AA68-AAF2-4B63-AA50-3336E7FA19DA}"/>
                </a:ext>
              </a:extLst>
            </p:cNvPr>
            <p:cNvSpPr/>
            <p:nvPr/>
          </p:nvSpPr>
          <p:spPr>
            <a:xfrm>
              <a:off x="54944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6993;p78">
              <a:extLst>
                <a:ext uri="{FF2B5EF4-FFF2-40B4-BE49-F238E27FC236}">
                  <a16:creationId xmlns:a16="http://schemas.microsoft.com/office/drawing/2014/main" id="{600112C4-BC7D-40CC-86CC-6A853AF8E4BA}"/>
                </a:ext>
              </a:extLst>
            </p:cNvPr>
            <p:cNvSpPr/>
            <p:nvPr/>
          </p:nvSpPr>
          <p:spPr>
            <a:xfrm>
              <a:off x="5418200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6994;p78">
              <a:extLst>
                <a:ext uri="{FF2B5EF4-FFF2-40B4-BE49-F238E27FC236}">
                  <a16:creationId xmlns:a16="http://schemas.microsoft.com/office/drawing/2014/main" id="{95D5CF32-A042-421A-BE3D-93366099B3D4}"/>
                </a:ext>
              </a:extLst>
            </p:cNvPr>
            <p:cNvSpPr/>
            <p:nvPr/>
          </p:nvSpPr>
          <p:spPr>
            <a:xfrm>
              <a:off x="534197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6995;p78">
              <a:extLst>
                <a:ext uri="{FF2B5EF4-FFF2-40B4-BE49-F238E27FC236}">
                  <a16:creationId xmlns:a16="http://schemas.microsoft.com/office/drawing/2014/main" id="{5D7B9D4F-67DC-48E9-8313-B9CE645AECA5}"/>
                </a:ext>
              </a:extLst>
            </p:cNvPr>
            <p:cNvSpPr/>
            <p:nvPr/>
          </p:nvSpPr>
          <p:spPr>
            <a:xfrm>
              <a:off x="6027500" y="33995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6996;p78">
              <a:extLst>
                <a:ext uri="{FF2B5EF4-FFF2-40B4-BE49-F238E27FC236}">
                  <a16:creationId xmlns:a16="http://schemas.microsoft.com/office/drawing/2014/main" id="{09F4AF67-0775-4BBC-907B-33FC23B1181A}"/>
                </a:ext>
              </a:extLst>
            </p:cNvPr>
            <p:cNvSpPr/>
            <p:nvPr/>
          </p:nvSpPr>
          <p:spPr>
            <a:xfrm>
              <a:off x="6027500" y="3323300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6997;p78">
              <a:extLst>
                <a:ext uri="{FF2B5EF4-FFF2-40B4-BE49-F238E27FC236}">
                  <a16:creationId xmlns:a16="http://schemas.microsoft.com/office/drawing/2014/main" id="{09E38282-B049-4145-BEFC-B219203E2F1D}"/>
                </a:ext>
              </a:extLst>
            </p:cNvPr>
            <p:cNvSpPr/>
            <p:nvPr/>
          </p:nvSpPr>
          <p:spPr>
            <a:xfrm>
              <a:off x="6103700" y="317107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6998;p78">
              <a:extLst>
                <a:ext uri="{FF2B5EF4-FFF2-40B4-BE49-F238E27FC236}">
                  <a16:creationId xmlns:a16="http://schemas.microsoft.com/office/drawing/2014/main" id="{56C66319-2A40-44C0-A9E1-15EE8AFA30B1}"/>
                </a:ext>
              </a:extLst>
            </p:cNvPr>
            <p:cNvSpPr/>
            <p:nvPr/>
          </p:nvSpPr>
          <p:spPr>
            <a:xfrm>
              <a:off x="6103700" y="30948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6999;p78">
              <a:extLst>
                <a:ext uri="{FF2B5EF4-FFF2-40B4-BE49-F238E27FC236}">
                  <a16:creationId xmlns:a16="http://schemas.microsoft.com/office/drawing/2014/main" id="{BD5CECF1-5E25-4903-BA19-39CA8907F9AD}"/>
                </a:ext>
              </a:extLst>
            </p:cNvPr>
            <p:cNvSpPr/>
            <p:nvPr/>
          </p:nvSpPr>
          <p:spPr>
            <a:xfrm>
              <a:off x="5951475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7000;p78">
              <a:extLst>
                <a:ext uri="{FF2B5EF4-FFF2-40B4-BE49-F238E27FC236}">
                  <a16:creationId xmlns:a16="http://schemas.microsoft.com/office/drawing/2014/main" id="{21358723-1D44-413E-B468-187E1DE5440F}"/>
                </a:ext>
              </a:extLst>
            </p:cNvPr>
            <p:cNvSpPr/>
            <p:nvPr/>
          </p:nvSpPr>
          <p:spPr>
            <a:xfrm>
              <a:off x="595147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7001;p78">
              <a:extLst>
                <a:ext uri="{FF2B5EF4-FFF2-40B4-BE49-F238E27FC236}">
                  <a16:creationId xmlns:a16="http://schemas.microsoft.com/office/drawing/2014/main" id="{6C445995-2C16-4D42-93D5-C6798828C1F9}"/>
                </a:ext>
              </a:extLst>
            </p:cNvPr>
            <p:cNvSpPr/>
            <p:nvPr/>
          </p:nvSpPr>
          <p:spPr>
            <a:xfrm>
              <a:off x="5875275" y="33995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7002;p78">
              <a:extLst>
                <a:ext uri="{FF2B5EF4-FFF2-40B4-BE49-F238E27FC236}">
                  <a16:creationId xmlns:a16="http://schemas.microsoft.com/office/drawing/2014/main" id="{0A0FCE5D-5DE4-4015-B9C3-45638573F693}"/>
                </a:ext>
              </a:extLst>
            </p:cNvPr>
            <p:cNvSpPr/>
            <p:nvPr/>
          </p:nvSpPr>
          <p:spPr>
            <a:xfrm>
              <a:off x="5875275" y="332330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7003;p78">
              <a:extLst>
                <a:ext uri="{FF2B5EF4-FFF2-40B4-BE49-F238E27FC236}">
                  <a16:creationId xmlns:a16="http://schemas.microsoft.com/office/drawing/2014/main" id="{89E92BB1-7767-4D59-B5A7-2DDDF3D8DA96}"/>
                </a:ext>
              </a:extLst>
            </p:cNvPr>
            <p:cNvSpPr/>
            <p:nvPr/>
          </p:nvSpPr>
          <p:spPr>
            <a:xfrm>
              <a:off x="5875275" y="32470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7004;p78">
              <a:extLst>
                <a:ext uri="{FF2B5EF4-FFF2-40B4-BE49-F238E27FC236}">
                  <a16:creationId xmlns:a16="http://schemas.microsoft.com/office/drawing/2014/main" id="{16A58406-2186-4131-AD3A-38150E0BECDC}"/>
                </a:ext>
              </a:extLst>
            </p:cNvPr>
            <p:cNvSpPr/>
            <p:nvPr/>
          </p:nvSpPr>
          <p:spPr>
            <a:xfrm>
              <a:off x="5799125" y="3399500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7005;p78">
              <a:extLst>
                <a:ext uri="{FF2B5EF4-FFF2-40B4-BE49-F238E27FC236}">
                  <a16:creationId xmlns:a16="http://schemas.microsoft.com/office/drawing/2014/main" id="{3234287A-51BD-416C-89AC-9C22E8D4FE70}"/>
                </a:ext>
              </a:extLst>
            </p:cNvPr>
            <p:cNvSpPr/>
            <p:nvPr/>
          </p:nvSpPr>
          <p:spPr>
            <a:xfrm>
              <a:off x="579912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7006;p78">
              <a:extLst>
                <a:ext uri="{FF2B5EF4-FFF2-40B4-BE49-F238E27FC236}">
                  <a16:creationId xmlns:a16="http://schemas.microsoft.com/office/drawing/2014/main" id="{A5320AF5-DA86-437E-98EA-9F44E12354F7}"/>
                </a:ext>
              </a:extLst>
            </p:cNvPr>
            <p:cNvSpPr/>
            <p:nvPr/>
          </p:nvSpPr>
          <p:spPr>
            <a:xfrm>
              <a:off x="6027500" y="3551925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7007;p78">
              <a:extLst>
                <a:ext uri="{FF2B5EF4-FFF2-40B4-BE49-F238E27FC236}">
                  <a16:creationId xmlns:a16="http://schemas.microsoft.com/office/drawing/2014/main" id="{897B5DFD-3281-44CD-AA1C-CB1B1E1C935C}"/>
                </a:ext>
              </a:extLst>
            </p:cNvPr>
            <p:cNvSpPr/>
            <p:nvPr/>
          </p:nvSpPr>
          <p:spPr>
            <a:xfrm>
              <a:off x="59514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7008;p78">
              <a:extLst>
                <a:ext uri="{FF2B5EF4-FFF2-40B4-BE49-F238E27FC236}">
                  <a16:creationId xmlns:a16="http://schemas.microsoft.com/office/drawing/2014/main" id="{B62E6F6A-6277-4176-BC2C-BB6ABCB20EA7}"/>
                </a:ext>
              </a:extLst>
            </p:cNvPr>
            <p:cNvSpPr/>
            <p:nvPr/>
          </p:nvSpPr>
          <p:spPr>
            <a:xfrm>
              <a:off x="5875275" y="3551925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7009;p78">
              <a:extLst>
                <a:ext uri="{FF2B5EF4-FFF2-40B4-BE49-F238E27FC236}">
                  <a16:creationId xmlns:a16="http://schemas.microsoft.com/office/drawing/2014/main" id="{A042A799-2791-4F22-90B5-D1763E4D01F1}"/>
                </a:ext>
              </a:extLst>
            </p:cNvPr>
            <p:cNvSpPr/>
            <p:nvPr/>
          </p:nvSpPr>
          <p:spPr>
            <a:xfrm>
              <a:off x="5799050" y="3551925"/>
              <a:ext cx="62375" cy="53300"/>
            </a:xfrm>
            <a:custGeom>
              <a:avLst/>
              <a:gdLst/>
              <a:ahLst/>
              <a:cxnLst/>
              <a:rect l="l" t="t" r="r" b="b"/>
              <a:pathLst>
                <a:path w="2495" h="2132" extrusionOk="0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7010;p78">
              <a:extLst>
                <a:ext uri="{FF2B5EF4-FFF2-40B4-BE49-F238E27FC236}">
                  <a16:creationId xmlns:a16="http://schemas.microsoft.com/office/drawing/2014/main" id="{CED903FF-E947-44B2-B744-EF0A896F754D}"/>
                </a:ext>
              </a:extLst>
            </p:cNvPr>
            <p:cNvSpPr/>
            <p:nvPr/>
          </p:nvSpPr>
          <p:spPr>
            <a:xfrm>
              <a:off x="5723050" y="3551925"/>
              <a:ext cx="62150" cy="53300"/>
            </a:xfrm>
            <a:custGeom>
              <a:avLst/>
              <a:gdLst/>
              <a:ahLst/>
              <a:cxnLst/>
              <a:rect l="l" t="t" r="r" b="b"/>
              <a:pathLst>
                <a:path w="2486" h="2132" extrusionOk="0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7011;p78">
              <a:extLst>
                <a:ext uri="{FF2B5EF4-FFF2-40B4-BE49-F238E27FC236}">
                  <a16:creationId xmlns:a16="http://schemas.microsoft.com/office/drawing/2014/main" id="{FC447BC8-DEDB-4D57-9F22-D9092CCED50C}"/>
                </a:ext>
              </a:extLst>
            </p:cNvPr>
            <p:cNvSpPr/>
            <p:nvPr/>
          </p:nvSpPr>
          <p:spPr>
            <a:xfrm>
              <a:off x="5723050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7012;p78">
              <a:extLst>
                <a:ext uri="{FF2B5EF4-FFF2-40B4-BE49-F238E27FC236}">
                  <a16:creationId xmlns:a16="http://schemas.microsoft.com/office/drawing/2014/main" id="{1749A81E-C173-4347-8EBB-E3886A4CC65B}"/>
                </a:ext>
              </a:extLst>
            </p:cNvPr>
            <p:cNvSpPr/>
            <p:nvPr/>
          </p:nvSpPr>
          <p:spPr>
            <a:xfrm>
              <a:off x="5646825" y="34757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7013;p78">
              <a:extLst>
                <a:ext uri="{FF2B5EF4-FFF2-40B4-BE49-F238E27FC236}">
                  <a16:creationId xmlns:a16="http://schemas.microsoft.com/office/drawing/2014/main" id="{2C83A0FD-8A1B-47DC-81BD-F21CD4305858}"/>
                </a:ext>
              </a:extLst>
            </p:cNvPr>
            <p:cNvSpPr/>
            <p:nvPr/>
          </p:nvSpPr>
          <p:spPr>
            <a:xfrm>
              <a:off x="5646700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7014;p78">
              <a:extLst>
                <a:ext uri="{FF2B5EF4-FFF2-40B4-BE49-F238E27FC236}">
                  <a16:creationId xmlns:a16="http://schemas.microsoft.com/office/drawing/2014/main" id="{4A4A9492-C72B-4F03-8701-EABB9EB82834}"/>
                </a:ext>
              </a:extLst>
            </p:cNvPr>
            <p:cNvSpPr/>
            <p:nvPr/>
          </p:nvSpPr>
          <p:spPr>
            <a:xfrm>
              <a:off x="5570475" y="3399500"/>
              <a:ext cx="62350" cy="53350"/>
            </a:xfrm>
            <a:custGeom>
              <a:avLst/>
              <a:gdLst/>
              <a:ahLst/>
              <a:cxnLst/>
              <a:rect l="l" t="t" r="r" b="b"/>
              <a:pathLst>
                <a:path w="2494" h="2134" extrusionOk="0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7015;p78">
              <a:extLst>
                <a:ext uri="{FF2B5EF4-FFF2-40B4-BE49-F238E27FC236}">
                  <a16:creationId xmlns:a16="http://schemas.microsoft.com/office/drawing/2014/main" id="{D47139BD-DD48-4DE6-9840-BD07F0B623B2}"/>
                </a:ext>
              </a:extLst>
            </p:cNvPr>
            <p:cNvSpPr/>
            <p:nvPr/>
          </p:nvSpPr>
          <p:spPr>
            <a:xfrm>
              <a:off x="55704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7016;p78">
              <a:extLst>
                <a:ext uri="{FF2B5EF4-FFF2-40B4-BE49-F238E27FC236}">
                  <a16:creationId xmlns:a16="http://schemas.microsoft.com/office/drawing/2014/main" id="{BD6369C9-DA81-4B1A-9E09-92B00FA72351}"/>
                </a:ext>
              </a:extLst>
            </p:cNvPr>
            <p:cNvSpPr/>
            <p:nvPr/>
          </p:nvSpPr>
          <p:spPr>
            <a:xfrm>
              <a:off x="5494275" y="332330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7017;p78">
              <a:extLst>
                <a:ext uri="{FF2B5EF4-FFF2-40B4-BE49-F238E27FC236}">
                  <a16:creationId xmlns:a16="http://schemas.microsoft.com/office/drawing/2014/main" id="{3F80E991-AF21-4071-B88D-F179238EAA53}"/>
                </a:ext>
              </a:extLst>
            </p:cNvPr>
            <p:cNvSpPr/>
            <p:nvPr/>
          </p:nvSpPr>
          <p:spPr>
            <a:xfrm>
              <a:off x="5494275" y="3247075"/>
              <a:ext cx="62350" cy="53500"/>
            </a:xfrm>
            <a:custGeom>
              <a:avLst/>
              <a:gdLst/>
              <a:ahLst/>
              <a:cxnLst/>
              <a:rect l="l" t="t" r="r" b="b"/>
              <a:pathLst>
                <a:path w="2494" h="2140" extrusionOk="0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7018;p78">
              <a:extLst>
                <a:ext uri="{FF2B5EF4-FFF2-40B4-BE49-F238E27FC236}">
                  <a16:creationId xmlns:a16="http://schemas.microsoft.com/office/drawing/2014/main" id="{6F88EF0D-C827-4466-882A-9672A0CF224F}"/>
                </a:ext>
              </a:extLst>
            </p:cNvPr>
            <p:cNvSpPr/>
            <p:nvPr/>
          </p:nvSpPr>
          <p:spPr>
            <a:xfrm>
              <a:off x="5646700" y="3247075"/>
              <a:ext cx="62350" cy="53450"/>
            </a:xfrm>
            <a:custGeom>
              <a:avLst/>
              <a:gdLst/>
              <a:ahLst/>
              <a:cxnLst/>
              <a:rect l="l" t="t" r="r" b="b"/>
              <a:pathLst>
                <a:path w="2494" h="2138" extrusionOk="0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7019;p78">
              <a:extLst>
                <a:ext uri="{FF2B5EF4-FFF2-40B4-BE49-F238E27FC236}">
                  <a16:creationId xmlns:a16="http://schemas.microsoft.com/office/drawing/2014/main" id="{2F54D73A-B7AC-4CCD-9364-3A589EEEBF0E}"/>
                </a:ext>
              </a:extLst>
            </p:cNvPr>
            <p:cNvSpPr/>
            <p:nvPr/>
          </p:nvSpPr>
          <p:spPr>
            <a:xfrm>
              <a:off x="5570625" y="31710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7020;p78">
              <a:extLst>
                <a:ext uri="{FF2B5EF4-FFF2-40B4-BE49-F238E27FC236}">
                  <a16:creationId xmlns:a16="http://schemas.microsoft.com/office/drawing/2014/main" id="{DFD75FC2-0FD3-4633-8925-96B966E73192}"/>
                </a:ext>
              </a:extLst>
            </p:cNvPr>
            <p:cNvSpPr/>
            <p:nvPr/>
          </p:nvSpPr>
          <p:spPr>
            <a:xfrm>
              <a:off x="549440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7021;p78">
              <a:extLst>
                <a:ext uri="{FF2B5EF4-FFF2-40B4-BE49-F238E27FC236}">
                  <a16:creationId xmlns:a16="http://schemas.microsoft.com/office/drawing/2014/main" id="{19704CB4-7965-45A0-8143-EF7C1D7EC2EA}"/>
                </a:ext>
              </a:extLst>
            </p:cNvPr>
            <p:cNvSpPr/>
            <p:nvPr/>
          </p:nvSpPr>
          <p:spPr>
            <a:xfrm>
              <a:off x="7322525" y="149520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7022;p78">
              <a:extLst>
                <a:ext uri="{FF2B5EF4-FFF2-40B4-BE49-F238E27FC236}">
                  <a16:creationId xmlns:a16="http://schemas.microsoft.com/office/drawing/2014/main" id="{21DFE459-2DAD-40F2-9597-94845AAB725B}"/>
                </a:ext>
              </a:extLst>
            </p:cNvPr>
            <p:cNvSpPr/>
            <p:nvPr/>
          </p:nvSpPr>
          <p:spPr>
            <a:xfrm>
              <a:off x="724650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7023;p78">
              <a:extLst>
                <a:ext uri="{FF2B5EF4-FFF2-40B4-BE49-F238E27FC236}">
                  <a16:creationId xmlns:a16="http://schemas.microsoft.com/office/drawing/2014/main" id="{BFCF11D7-03A9-4B0E-8AEF-AD82E906F215}"/>
                </a:ext>
              </a:extLst>
            </p:cNvPr>
            <p:cNvSpPr/>
            <p:nvPr/>
          </p:nvSpPr>
          <p:spPr>
            <a:xfrm>
              <a:off x="72465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7024;p78">
              <a:extLst>
                <a:ext uri="{FF2B5EF4-FFF2-40B4-BE49-F238E27FC236}">
                  <a16:creationId xmlns:a16="http://schemas.microsoft.com/office/drawing/2014/main" id="{D784161F-A651-41D1-ABD9-43202A0CCD43}"/>
                </a:ext>
              </a:extLst>
            </p:cNvPr>
            <p:cNvSpPr/>
            <p:nvPr/>
          </p:nvSpPr>
          <p:spPr>
            <a:xfrm>
              <a:off x="717030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7025;p78">
              <a:extLst>
                <a:ext uri="{FF2B5EF4-FFF2-40B4-BE49-F238E27FC236}">
                  <a16:creationId xmlns:a16="http://schemas.microsoft.com/office/drawing/2014/main" id="{52E9A817-F5DB-431C-B2DB-1CF6842B4025}"/>
                </a:ext>
              </a:extLst>
            </p:cNvPr>
            <p:cNvSpPr/>
            <p:nvPr/>
          </p:nvSpPr>
          <p:spPr>
            <a:xfrm>
              <a:off x="7170300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7026;p78">
              <a:extLst>
                <a:ext uri="{FF2B5EF4-FFF2-40B4-BE49-F238E27FC236}">
                  <a16:creationId xmlns:a16="http://schemas.microsoft.com/office/drawing/2014/main" id="{811FF9C0-FED4-41AE-891D-530533DF5286}"/>
                </a:ext>
              </a:extLst>
            </p:cNvPr>
            <p:cNvSpPr/>
            <p:nvPr/>
          </p:nvSpPr>
          <p:spPr>
            <a:xfrm>
              <a:off x="709407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7027;p78">
              <a:extLst>
                <a:ext uri="{FF2B5EF4-FFF2-40B4-BE49-F238E27FC236}">
                  <a16:creationId xmlns:a16="http://schemas.microsoft.com/office/drawing/2014/main" id="{1A580C42-BCF2-48C9-A77D-16CF3A33B16D}"/>
                </a:ext>
              </a:extLst>
            </p:cNvPr>
            <p:cNvSpPr/>
            <p:nvPr/>
          </p:nvSpPr>
          <p:spPr>
            <a:xfrm>
              <a:off x="70940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7028;p78">
              <a:extLst>
                <a:ext uri="{FF2B5EF4-FFF2-40B4-BE49-F238E27FC236}">
                  <a16:creationId xmlns:a16="http://schemas.microsoft.com/office/drawing/2014/main" id="{5F0BE361-FB6A-4A09-A71C-1811F3E9FD60}"/>
                </a:ext>
              </a:extLst>
            </p:cNvPr>
            <p:cNvSpPr/>
            <p:nvPr/>
          </p:nvSpPr>
          <p:spPr>
            <a:xfrm>
              <a:off x="7017875" y="1571400"/>
              <a:ext cx="62400" cy="53250"/>
            </a:xfrm>
            <a:custGeom>
              <a:avLst/>
              <a:gdLst/>
              <a:ahLst/>
              <a:cxnLst/>
              <a:rect l="l" t="t" r="r" b="b"/>
              <a:pathLst>
                <a:path w="2496" h="2130" extrusionOk="0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7029;p78">
              <a:extLst>
                <a:ext uri="{FF2B5EF4-FFF2-40B4-BE49-F238E27FC236}">
                  <a16:creationId xmlns:a16="http://schemas.microsoft.com/office/drawing/2014/main" id="{9E355DCF-CD1B-49C0-AA08-5E48E3F80C32}"/>
                </a:ext>
              </a:extLst>
            </p:cNvPr>
            <p:cNvSpPr/>
            <p:nvPr/>
          </p:nvSpPr>
          <p:spPr>
            <a:xfrm>
              <a:off x="7017875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7030;p78">
              <a:extLst>
                <a:ext uri="{FF2B5EF4-FFF2-40B4-BE49-F238E27FC236}">
                  <a16:creationId xmlns:a16="http://schemas.microsoft.com/office/drawing/2014/main" id="{7780D879-47E5-4C82-ADEE-63AC35898753}"/>
                </a:ext>
              </a:extLst>
            </p:cNvPr>
            <p:cNvSpPr/>
            <p:nvPr/>
          </p:nvSpPr>
          <p:spPr>
            <a:xfrm>
              <a:off x="69418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7031;p78">
              <a:extLst>
                <a:ext uri="{FF2B5EF4-FFF2-40B4-BE49-F238E27FC236}">
                  <a16:creationId xmlns:a16="http://schemas.microsoft.com/office/drawing/2014/main" id="{E36619A2-E077-42A0-A32C-2F6702525D5C}"/>
                </a:ext>
              </a:extLst>
            </p:cNvPr>
            <p:cNvSpPr/>
            <p:nvPr/>
          </p:nvSpPr>
          <p:spPr>
            <a:xfrm>
              <a:off x="6941850" y="1571400"/>
              <a:ext cx="62225" cy="53250"/>
            </a:xfrm>
            <a:custGeom>
              <a:avLst/>
              <a:gdLst/>
              <a:ahLst/>
              <a:cxnLst/>
              <a:rect l="l" t="t" r="r" b="b"/>
              <a:pathLst>
                <a:path w="2489" h="2130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7032;p78">
              <a:extLst>
                <a:ext uri="{FF2B5EF4-FFF2-40B4-BE49-F238E27FC236}">
                  <a16:creationId xmlns:a16="http://schemas.microsoft.com/office/drawing/2014/main" id="{24BE577B-412D-4B5D-80C9-042B259D6DAA}"/>
                </a:ext>
              </a:extLst>
            </p:cNvPr>
            <p:cNvSpPr/>
            <p:nvPr/>
          </p:nvSpPr>
          <p:spPr>
            <a:xfrm>
              <a:off x="694185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7033;p78">
              <a:extLst>
                <a:ext uri="{FF2B5EF4-FFF2-40B4-BE49-F238E27FC236}">
                  <a16:creationId xmlns:a16="http://schemas.microsoft.com/office/drawing/2014/main" id="{85D52C46-6617-4C01-A34B-93A1767A320A}"/>
                </a:ext>
              </a:extLst>
            </p:cNvPr>
            <p:cNvSpPr/>
            <p:nvPr/>
          </p:nvSpPr>
          <p:spPr>
            <a:xfrm>
              <a:off x="69418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7034;p78">
              <a:extLst>
                <a:ext uri="{FF2B5EF4-FFF2-40B4-BE49-F238E27FC236}">
                  <a16:creationId xmlns:a16="http://schemas.microsoft.com/office/drawing/2014/main" id="{84A42BBE-4DDC-40E7-9D9C-6FF2A8AA0281}"/>
                </a:ext>
              </a:extLst>
            </p:cNvPr>
            <p:cNvSpPr/>
            <p:nvPr/>
          </p:nvSpPr>
          <p:spPr>
            <a:xfrm>
              <a:off x="68656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7035;p78">
              <a:extLst>
                <a:ext uri="{FF2B5EF4-FFF2-40B4-BE49-F238E27FC236}">
                  <a16:creationId xmlns:a16="http://schemas.microsoft.com/office/drawing/2014/main" id="{60DEA2BA-F6DF-4D92-81F9-DFBB65846534}"/>
                </a:ext>
              </a:extLst>
            </p:cNvPr>
            <p:cNvSpPr/>
            <p:nvPr/>
          </p:nvSpPr>
          <p:spPr>
            <a:xfrm>
              <a:off x="686565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7036;p78">
              <a:extLst>
                <a:ext uri="{FF2B5EF4-FFF2-40B4-BE49-F238E27FC236}">
                  <a16:creationId xmlns:a16="http://schemas.microsoft.com/office/drawing/2014/main" id="{18BCC28B-BF3C-4EA5-B96D-9B263590BA0A}"/>
                </a:ext>
              </a:extLst>
            </p:cNvPr>
            <p:cNvSpPr/>
            <p:nvPr/>
          </p:nvSpPr>
          <p:spPr>
            <a:xfrm>
              <a:off x="6865650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7037;p78">
              <a:extLst>
                <a:ext uri="{FF2B5EF4-FFF2-40B4-BE49-F238E27FC236}">
                  <a16:creationId xmlns:a16="http://schemas.microsoft.com/office/drawing/2014/main" id="{C261C157-213F-4841-A3F0-5C8667BD6670}"/>
                </a:ext>
              </a:extLst>
            </p:cNvPr>
            <p:cNvSpPr/>
            <p:nvPr/>
          </p:nvSpPr>
          <p:spPr>
            <a:xfrm>
              <a:off x="68656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7038;p78">
              <a:extLst>
                <a:ext uri="{FF2B5EF4-FFF2-40B4-BE49-F238E27FC236}">
                  <a16:creationId xmlns:a16="http://schemas.microsoft.com/office/drawing/2014/main" id="{75C4FD6F-DD5D-4558-AD2D-DB0678788E9E}"/>
                </a:ext>
              </a:extLst>
            </p:cNvPr>
            <p:cNvSpPr/>
            <p:nvPr/>
          </p:nvSpPr>
          <p:spPr>
            <a:xfrm>
              <a:off x="6789225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7039;p78">
              <a:extLst>
                <a:ext uri="{FF2B5EF4-FFF2-40B4-BE49-F238E27FC236}">
                  <a16:creationId xmlns:a16="http://schemas.microsoft.com/office/drawing/2014/main" id="{203805EC-B45F-4DF3-8B19-59DB770A8170}"/>
                </a:ext>
              </a:extLst>
            </p:cNvPr>
            <p:cNvSpPr/>
            <p:nvPr/>
          </p:nvSpPr>
          <p:spPr>
            <a:xfrm>
              <a:off x="6789225" y="172362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7040;p78">
              <a:extLst>
                <a:ext uri="{FF2B5EF4-FFF2-40B4-BE49-F238E27FC236}">
                  <a16:creationId xmlns:a16="http://schemas.microsoft.com/office/drawing/2014/main" id="{831A8F5D-3D3E-4F4C-962A-45D8C197C50F}"/>
                </a:ext>
              </a:extLst>
            </p:cNvPr>
            <p:cNvSpPr/>
            <p:nvPr/>
          </p:nvSpPr>
          <p:spPr>
            <a:xfrm>
              <a:off x="6789225" y="1571400"/>
              <a:ext cx="62425" cy="53250"/>
            </a:xfrm>
            <a:custGeom>
              <a:avLst/>
              <a:gdLst/>
              <a:ahLst/>
              <a:cxnLst/>
              <a:rect l="l" t="t" r="r" b="b"/>
              <a:pathLst>
                <a:path w="2497" h="2130" extrusionOk="0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7041;p78">
              <a:extLst>
                <a:ext uri="{FF2B5EF4-FFF2-40B4-BE49-F238E27FC236}">
                  <a16:creationId xmlns:a16="http://schemas.microsoft.com/office/drawing/2014/main" id="{A398AF54-B754-4D7D-BAFA-72ECDF2D1590}"/>
                </a:ext>
              </a:extLst>
            </p:cNvPr>
            <p:cNvSpPr/>
            <p:nvPr/>
          </p:nvSpPr>
          <p:spPr>
            <a:xfrm>
              <a:off x="6789225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7042;p78">
              <a:extLst>
                <a:ext uri="{FF2B5EF4-FFF2-40B4-BE49-F238E27FC236}">
                  <a16:creationId xmlns:a16="http://schemas.microsoft.com/office/drawing/2014/main" id="{A596C9D9-9649-4E48-901C-88B2E59F81EF}"/>
                </a:ext>
              </a:extLst>
            </p:cNvPr>
            <p:cNvSpPr/>
            <p:nvPr/>
          </p:nvSpPr>
          <p:spPr>
            <a:xfrm>
              <a:off x="6713225" y="1876050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7043;p78">
              <a:extLst>
                <a:ext uri="{FF2B5EF4-FFF2-40B4-BE49-F238E27FC236}">
                  <a16:creationId xmlns:a16="http://schemas.microsoft.com/office/drawing/2014/main" id="{B5B5F5AA-C38B-4E98-9AEE-3D546DED03F5}"/>
                </a:ext>
              </a:extLst>
            </p:cNvPr>
            <p:cNvSpPr/>
            <p:nvPr/>
          </p:nvSpPr>
          <p:spPr>
            <a:xfrm>
              <a:off x="6713225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7044;p78">
              <a:extLst>
                <a:ext uri="{FF2B5EF4-FFF2-40B4-BE49-F238E27FC236}">
                  <a16:creationId xmlns:a16="http://schemas.microsoft.com/office/drawing/2014/main" id="{710E4E97-23E0-4D49-8791-5344EA3E8296}"/>
                </a:ext>
              </a:extLst>
            </p:cNvPr>
            <p:cNvSpPr/>
            <p:nvPr/>
          </p:nvSpPr>
          <p:spPr>
            <a:xfrm>
              <a:off x="6713225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7045;p78">
              <a:extLst>
                <a:ext uri="{FF2B5EF4-FFF2-40B4-BE49-F238E27FC236}">
                  <a16:creationId xmlns:a16="http://schemas.microsoft.com/office/drawing/2014/main" id="{03CE71A7-F683-4166-B128-EC6192E408E1}"/>
                </a:ext>
              </a:extLst>
            </p:cNvPr>
            <p:cNvSpPr/>
            <p:nvPr/>
          </p:nvSpPr>
          <p:spPr>
            <a:xfrm>
              <a:off x="6713225" y="1571400"/>
              <a:ext cx="62200" cy="53250"/>
            </a:xfrm>
            <a:custGeom>
              <a:avLst/>
              <a:gdLst/>
              <a:ahLst/>
              <a:cxnLst/>
              <a:rect l="l" t="t" r="r" b="b"/>
              <a:pathLst>
                <a:path w="2488" h="2130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7046;p78">
              <a:extLst>
                <a:ext uri="{FF2B5EF4-FFF2-40B4-BE49-F238E27FC236}">
                  <a16:creationId xmlns:a16="http://schemas.microsoft.com/office/drawing/2014/main" id="{3ED7E965-8343-40CE-8A96-A09FDD600A31}"/>
                </a:ext>
              </a:extLst>
            </p:cNvPr>
            <p:cNvSpPr/>
            <p:nvPr/>
          </p:nvSpPr>
          <p:spPr>
            <a:xfrm>
              <a:off x="67132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7047;p78">
              <a:extLst>
                <a:ext uri="{FF2B5EF4-FFF2-40B4-BE49-F238E27FC236}">
                  <a16:creationId xmlns:a16="http://schemas.microsoft.com/office/drawing/2014/main" id="{03FD7117-BB5B-4984-8743-E2645A8D42DC}"/>
                </a:ext>
              </a:extLst>
            </p:cNvPr>
            <p:cNvSpPr/>
            <p:nvPr/>
          </p:nvSpPr>
          <p:spPr>
            <a:xfrm>
              <a:off x="663700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7048;p78">
              <a:extLst>
                <a:ext uri="{FF2B5EF4-FFF2-40B4-BE49-F238E27FC236}">
                  <a16:creationId xmlns:a16="http://schemas.microsoft.com/office/drawing/2014/main" id="{E111093A-31F6-45BE-AD57-00057C2B9C8C}"/>
                </a:ext>
              </a:extLst>
            </p:cNvPr>
            <p:cNvSpPr/>
            <p:nvPr/>
          </p:nvSpPr>
          <p:spPr>
            <a:xfrm>
              <a:off x="66370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7049;p78">
              <a:extLst>
                <a:ext uri="{FF2B5EF4-FFF2-40B4-BE49-F238E27FC236}">
                  <a16:creationId xmlns:a16="http://schemas.microsoft.com/office/drawing/2014/main" id="{36D5BC29-7893-4E6E-9349-78471025FDC5}"/>
                </a:ext>
              </a:extLst>
            </p:cNvPr>
            <p:cNvSpPr/>
            <p:nvPr/>
          </p:nvSpPr>
          <p:spPr>
            <a:xfrm>
              <a:off x="6560800" y="164740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7050;p78">
              <a:extLst>
                <a:ext uri="{FF2B5EF4-FFF2-40B4-BE49-F238E27FC236}">
                  <a16:creationId xmlns:a16="http://schemas.microsoft.com/office/drawing/2014/main" id="{EAE9A329-A86A-4DBF-BF29-C41BCE577D45}"/>
                </a:ext>
              </a:extLst>
            </p:cNvPr>
            <p:cNvSpPr/>
            <p:nvPr/>
          </p:nvSpPr>
          <p:spPr>
            <a:xfrm>
              <a:off x="656080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7051;p78">
              <a:extLst>
                <a:ext uri="{FF2B5EF4-FFF2-40B4-BE49-F238E27FC236}">
                  <a16:creationId xmlns:a16="http://schemas.microsoft.com/office/drawing/2014/main" id="{BE2A200E-AF59-4824-8E97-4E1DF10F3F8D}"/>
                </a:ext>
              </a:extLst>
            </p:cNvPr>
            <p:cNvSpPr/>
            <p:nvPr/>
          </p:nvSpPr>
          <p:spPr>
            <a:xfrm>
              <a:off x="6560800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7052;p78">
              <a:extLst>
                <a:ext uri="{FF2B5EF4-FFF2-40B4-BE49-F238E27FC236}">
                  <a16:creationId xmlns:a16="http://schemas.microsoft.com/office/drawing/2014/main" id="{95B8D4A0-FD95-4596-8F4A-588506A7CE26}"/>
                </a:ext>
              </a:extLst>
            </p:cNvPr>
            <p:cNvSpPr/>
            <p:nvPr/>
          </p:nvSpPr>
          <p:spPr>
            <a:xfrm>
              <a:off x="6484575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7053;p78">
              <a:extLst>
                <a:ext uri="{FF2B5EF4-FFF2-40B4-BE49-F238E27FC236}">
                  <a16:creationId xmlns:a16="http://schemas.microsoft.com/office/drawing/2014/main" id="{59524E5C-3162-4D6D-A604-CD35B543D08B}"/>
                </a:ext>
              </a:extLst>
            </p:cNvPr>
            <p:cNvSpPr/>
            <p:nvPr/>
          </p:nvSpPr>
          <p:spPr>
            <a:xfrm>
              <a:off x="64845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7054;p78">
              <a:extLst>
                <a:ext uri="{FF2B5EF4-FFF2-40B4-BE49-F238E27FC236}">
                  <a16:creationId xmlns:a16="http://schemas.microsoft.com/office/drawing/2014/main" id="{0E3BAD7D-E53E-4E69-8109-1A15B4C44F80}"/>
                </a:ext>
              </a:extLst>
            </p:cNvPr>
            <p:cNvSpPr/>
            <p:nvPr/>
          </p:nvSpPr>
          <p:spPr>
            <a:xfrm>
              <a:off x="640835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7055;p78">
              <a:extLst>
                <a:ext uri="{FF2B5EF4-FFF2-40B4-BE49-F238E27FC236}">
                  <a16:creationId xmlns:a16="http://schemas.microsoft.com/office/drawing/2014/main" id="{956C52F0-8CF9-4C32-8BB7-933BF5A534FA}"/>
                </a:ext>
              </a:extLst>
            </p:cNvPr>
            <p:cNvSpPr/>
            <p:nvPr/>
          </p:nvSpPr>
          <p:spPr>
            <a:xfrm>
              <a:off x="640835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7056;p78">
              <a:extLst>
                <a:ext uri="{FF2B5EF4-FFF2-40B4-BE49-F238E27FC236}">
                  <a16:creationId xmlns:a16="http://schemas.microsoft.com/office/drawing/2014/main" id="{8EE69D82-EA29-4508-AD39-D601E34D0260}"/>
                </a:ext>
              </a:extLst>
            </p:cNvPr>
            <p:cNvSpPr/>
            <p:nvPr/>
          </p:nvSpPr>
          <p:spPr>
            <a:xfrm>
              <a:off x="640835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7057;p78">
              <a:extLst>
                <a:ext uri="{FF2B5EF4-FFF2-40B4-BE49-F238E27FC236}">
                  <a16:creationId xmlns:a16="http://schemas.microsoft.com/office/drawing/2014/main" id="{E8C339FD-0AD4-42BF-8FDD-2C77A45A45C9}"/>
                </a:ext>
              </a:extLst>
            </p:cNvPr>
            <p:cNvSpPr/>
            <p:nvPr/>
          </p:nvSpPr>
          <p:spPr>
            <a:xfrm>
              <a:off x="6408350" y="17998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7058;p78">
              <a:extLst>
                <a:ext uri="{FF2B5EF4-FFF2-40B4-BE49-F238E27FC236}">
                  <a16:creationId xmlns:a16="http://schemas.microsoft.com/office/drawing/2014/main" id="{EB44DB72-0D06-4C8C-B931-87A201BB8E7F}"/>
                </a:ext>
              </a:extLst>
            </p:cNvPr>
            <p:cNvSpPr/>
            <p:nvPr/>
          </p:nvSpPr>
          <p:spPr>
            <a:xfrm>
              <a:off x="6408350" y="164740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7059;p78">
              <a:extLst>
                <a:ext uri="{FF2B5EF4-FFF2-40B4-BE49-F238E27FC236}">
                  <a16:creationId xmlns:a16="http://schemas.microsoft.com/office/drawing/2014/main" id="{EF9A9979-4AC0-4CF6-9E6B-0B0B8F5B5658}"/>
                </a:ext>
              </a:extLst>
            </p:cNvPr>
            <p:cNvSpPr/>
            <p:nvPr/>
          </p:nvSpPr>
          <p:spPr>
            <a:xfrm>
              <a:off x="640835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7060;p78">
              <a:extLst>
                <a:ext uri="{FF2B5EF4-FFF2-40B4-BE49-F238E27FC236}">
                  <a16:creationId xmlns:a16="http://schemas.microsoft.com/office/drawing/2014/main" id="{0BE89D58-6CF7-4820-8DCF-AA6AD8CC3890}"/>
                </a:ext>
              </a:extLst>
            </p:cNvPr>
            <p:cNvSpPr/>
            <p:nvPr/>
          </p:nvSpPr>
          <p:spPr>
            <a:xfrm>
              <a:off x="640835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7061;p78">
              <a:extLst>
                <a:ext uri="{FF2B5EF4-FFF2-40B4-BE49-F238E27FC236}">
                  <a16:creationId xmlns:a16="http://schemas.microsoft.com/office/drawing/2014/main" id="{21D40485-6AF6-4B35-946F-071C96563D61}"/>
                </a:ext>
              </a:extLst>
            </p:cNvPr>
            <p:cNvSpPr/>
            <p:nvPr/>
          </p:nvSpPr>
          <p:spPr>
            <a:xfrm>
              <a:off x="633235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7062;p78">
              <a:extLst>
                <a:ext uri="{FF2B5EF4-FFF2-40B4-BE49-F238E27FC236}">
                  <a16:creationId xmlns:a16="http://schemas.microsoft.com/office/drawing/2014/main" id="{08A6835F-5D9E-46D0-B9AC-91FE1C1A474A}"/>
                </a:ext>
              </a:extLst>
            </p:cNvPr>
            <p:cNvSpPr/>
            <p:nvPr/>
          </p:nvSpPr>
          <p:spPr>
            <a:xfrm>
              <a:off x="633235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7063;p78">
              <a:extLst>
                <a:ext uri="{FF2B5EF4-FFF2-40B4-BE49-F238E27FC236}">
                  <a16:creationId xmlns:a16="http://schemas.microsoft.com/office/drawing/2014/main" id="{3BF07953-B911-466E-A42D-57714E552D8F}"/>
                </a:ext>
              </a:extLst>
            </p:cNvPr>
            <p:cNvSpPr/>
            <p:nvPr/>
          </p:nvSpPr>
          <p:spPr>
            <a:xfrm>
              <a:off x="6332350" y="19520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7064;p78">
              <a:extLst>
                <a:ext uri="{FF2B5EF4-FFF2-40B4-BE49-F238E27FC236}">
                  <a16:creationId xmlns:a16="http://schemas.microsoft.com/office/drawing/2014/main" id="{E10EC249-2931-4A9E-B05B-1215CD206B5F}"/>
                </a:ext>
              </a:extLst>
            </p:cNvPr>
            <p:cNvSpPr/>
            <p:nvPr/>
          </p:nvSpPr>
          <p:spPr>
            <a:xfrm>
              <a:off x="6332350" y="1876050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7065;p78">
              <a:extLst>
                <a:ext uri="{FF2B5EF4-FFF2-40B4-BE49-F238E27FC236}">
                  <a16:creationId xmlns:a16="http://schemas.microsoft.com/office/drawing/2014/main" id="{02E57EA0-8B87-4EBB-97EA-7495F6135080}"/>
                </a:ext>
              </a:extLst>
            </p:cNvPr>
            <p:cNvSpPr/>
            <p:nvPr/>
          </p:nvSpPr>
          <p:spPr>
            <a:xfrm>
              <a:off x="6332350" y="172362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7066;p78">
              <a:extLst>
                <a:ext uri="{FF2B5EF4-FFF2-40B4-BE49-F238E27FC236}">
                  <a16:creationId xmlns:a16="http://schemas.microsoft.com/office/drawing/2014/main" id="{1A780C30-A490-4AAB-9764-EA2EFA10662F}"/>
                </a:ext>
              </a:extLst>
            </p:cNvPr>
            <p:cNvSpPr/>
            <p:nvPr/>
          </p:nvSpPr>
          <p:spPr>
            <a:xfrm>
              <a:off x="6332350" y="164740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7067;p78">
              <a:extLst>
                <a:ext uri="{FF2B5EF4-FFF2-40B4-BE49-F238E27FC236}">
                  <a16:creationId xmlns:a16="http://schemas.microsoft.com/office/drawing/2014/main" id="{E90F1B7A-8A5A-49E8-A0F1-FCCAD33BE9C6}"/>
                </a:ext>
              </a:extLst>
            </p:cNvPr>
            <p:cNvSpPr/>
            <p:nvPr/>
          </p:nvSpPr>
          <p:spPr>
            <a:xfrm>
              <a:off x="63323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7068;p78">
              <a:extLst>
                <a:ext uri="{FF2B5EF4-FFF2-40B4-BE49-F238E27FC236}">
                  <a16:creationId xmlns:a16="http://schemas.microsoft.com/office/drawing/2014/main" id="{11175B74-B817-4A9F-AC7A-D166A8AD2E74}"/>
                </a:ext>
              </a:extLst>
            </p:cNvPr>
            <p:cNvSpPr/>
            <p:nvPr/>
          </p:nvSpPr>
          <p:spPr>
            <a:xfrm>
              <a:off x="62561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7069;p78">
              <a:extLst>
                <a:ext uri="{FF2B5EF4-FFF2-40B4-BE49-F238E27FC236}">
                  <a16:creationId xmlns:a16="http://schemas.microsoft.com/office/drawing/2014/main" id="{C548EA98-B2CE-47CF-9BC9-98F19110989D}"/>
                </a:ext>
              </a:extLst>
            </p:cNvPr>
            <p:cNvSpPr/>
            <p:nvPr/>
          </p:nvSpPr>
          <p:spPr>
            <a:xfrm>
              <a:off x="6256150" y="24093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7070;p78">
              <a:extLst>
                <a:ext uri="{FF2B5EF4-FFF2-40B4-BE49-F238E27FC236}">
                  <a16:creationId xmlns:a16="http://schemas.microsoft.com/office/drawing/2014/main" id="{65776BB0-7136-4028-842C-24F562AFC550}"/>
                </a:ext>
              </a:extLst>
            </p:cNvPr>
            <p:cNvSpPr/>
            <p:nvPr/>
          </p:nvSpPr>
          <p:spPr>
            <a:xfrm>
              <a:off x="6256150" y="20282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7071;p78">
              <a:extLst>
                <a:ext uri="{FF2B5EF4-FFF2-40B4-BE49-F238E27FC236}">
                  <a16:creationId xmlns:a16="http://schemas.microsoft.com/office/drawing/2014/main" id="{80F7B5A5-3F39-4A6C-A990-37665B428ABE}"/>
                </a:ext>
              </a:extLst>
            </p:cNvPr>
            <p:cNvSpPr/>
            <p:nvPr/>
          </p:nvSpPr>
          <p:spPr>
            <a:xfrm>
              <a:off x="6256150" y="19520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7072;p78">
              <a:extLst>
                <a:ext uri="{FF2B5EF4-FFF2-40B4-BE49-F238E27FC236}">
                  <a16:creationId xmlns:a16="http://schemas.microsoft.com/office/drawing/2014/main" id="{5498CC3A-10E3-4AFE-9DDE-DA6DB2119D87}"/>
                </a:ext>
              </a:extLst>
            </p:cNvPr>
            <p:cNvSpPr/>
            <p:nvPr/>
          </p:nvSpPr>
          <p:spPr>
            <a:xfrm>
              <a:off x="6256150" y="187605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7073;p78">
              <a:extLst>
                <a:ext uri="{FF2B5EF4-FFF2-40B4-BE49-F238E27FC236}">
                  <a16:creationId xmlns:a16="http://schemas.microsoft.com/office/drawing/2014/main" id="{3C0A9A04-5BA0-4EFD-91D0-A937695CF870}"/>
                </a:ext>
              </a:extLst>
            </p:cNvPr>
            <p:cNvSpPr/>
            <p:nvPr/>
          </p:nvSpPr>
          <p:spPr>
            <a:xfrm>
              <a:off x="6256150" y="179985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7074;p78">
              <a:extLst>
                <a:ext uri="{FF2B5EF4-FFF2-40B4-BE49-F238E27FC236}">
                  <a16:creationId xmlns:a16="http://schemas.microsoft.com/office/drawing/2014/main" id="{34AF02C3-BC18-4F7D-99ED-5370BD43BCA2}"/>
                </a:ext>
              </a:extLst>
            </p:cNvPr>
            <p:cNvSpPr/>
            <p:nvPr/>
          </p:nvSpPr>
          <p:spPr>
            <a:xfrm>
              <a:off x="6256150" y="17236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7075;p78">
              <a:extLst>
                <a:ext uri="{FF2B5EF4-FFF2-40B4-BE49-F238E27FC236}">
                  <a16:creationId xmlns:a16="http://schemas.microsoft.com/office/drawing/2014/main" id="{F8605197-2EC4-4583-BCF2-FED312A6F94A}"/>
                </a:ext>
              </a:extLst>
            </p:cNvPr>
            <p:cNvSpPr/>
            <p:nvPr/>
          </p:nvSpPr>
          <p:spPr>
            <a:xfrm>
              <a:off x="6256150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7076;p78">
              <a:extLst>
                <a:ext uri="{FF2B5EF4-FFF2-40B4-BE49-F238E27FC236}">
                  <a16:creationId xmlns:a16="http://schemas.microsoft.com/office/drawing/2014/main" id="{4E6CC8EF-9E87-49B9-B7BF-D07934D42D2B}"/>
                </a:ext>
              </a:extLst>
            </p:cNvPr>
            <p:cNvSpPr/>
            <p:nvPr/>
          </p:nvSpPr>
          <p:spPr>
            <a:xfrm>
              <a:off x="617992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7077;p78">
              <a:extLst>
                <a:ext uri="{FF2B5EF4-FFF2-40B4-BE49-F238E27FC236}">
                  <a16:creationId xmlns:a16="http://schemas.microsoft.com/office/drawing/2014/main" id="{A87DA3A7-4FB3-439A-A057-8B33BB0E8C09}"/>
                </a:ext>
              </a:extLst>
            </p:cNvPr>
            <p:cNvSpPr/>
            <p:nvPr/>
          </p:nvSpPr>
          <p:spPr>
            <a:xfrm>
              <a:off x="617992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7078;p78">
              <a:extLst>
                <a:ext uri="{FF2B5EF4-FFF2-40B4-BE49-F238E27FC236}">
                  <a16:creationId xmlns:a16="http://schemas.microsoft.com/office/drawing/2014/main" id="{9BA57289-D7D8-4351-81B4-DC9F69FA0186}"/>
                </a:ext>
              </a:extLst>
            </p:cNvPr>
            <p:cNvSpPr/>
            <p:nvPr/>
          </p:nvSpPr>
          <p:spPr>
            <a:xfrm>
              <a:off x="6179925" y="21045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7079;p78">
              <a:extLst>
                <a:ext uri="{FF2B5EF4-FFF2-40B4-BE49-F238E27FC236}">
                  <a16:creationId xmlns:a16="http://schemas.microsoft.com/office/drawing/2014/main" id="{9B717D12-360A-4FCF-B857-12A96325E040}"/>
                </a:ext>
              </a:extLst>
            </p:cNvPr>
            <p:cNvSpPr/>
            <p:nvPr/>
          </p:nvSpPr>
          <p:spPr>
            <a:xfrm>
              <a:off x="61799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7080;p78">
              <a:extLst>
                <a:ext uri="{FF2B5EF4-FFF2-40B4-BE49-F238E27FC236}">
                  <a16:creationId xmlns:a16="http://schemas.microsoft.com/office/drawing/2014/main" id="{4908BE8A-64DF-4280-BD8B-DBD5E9053B59}"/>
                </a:ext>
              </a:extLst>
            </p:cNvPr>
            <p:cNvSpPr/>
            <p:nvPr/>
          </p:nvSpPr>
          <p:spPr>
            <a:xfrm>
              <a:off x="6103700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7081;p78">
              <a:extLst>
                <a:ext uri="{FF2B5EF4-FFF2-40B4-BE49-F238E27FC236}">
                  <a16:creationId xmlns:a16="http://schemas.microsoft.com/office/drawing/2014/main" id="{AB7ACFA5-BEC0-4096-88F9-4BA3A3555374}"/>
                </a:ext>
              </a:extLst>
            </p:cNvPr>
            <p:cNvSpPr/>
            <p:nvPr/>
          </p:nvSpPr>
          <p:spPr>
            <a:xfrm>
              <a:off x="6103700" y="2256925"/>
              <a:ext cx="62575" cy="53425"/>
            </a:xfrm>
            <a:custGeom>
              <a:avLst/>
              <a:gdLst/>
              <a:ahLst/>
              <a:cxnLst/>
              <a:rect l="l" t="t" r="r" b="b"/>
              <a:pathLst>
                <a:path w="2503" h="2137" extrusionOk="0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7082;p78">
              <a:extLst>
                <a:ext uri="{FF2B5EF4-FFF2-40B4-BE49-F238E27FC236}">
                  <a16:creationId xmlns:a16="http://schemas.microsoft.com/office/drawing/2014/main" id="{D271F30E-3587-4ABF-8889-031F3F924092}"/>
                </a:ext>
              </a:extLst>
            </p:cNvPr>
            <p:cNvSpPr/>
            <p:nvPr/>
          </p:nvSpPr>
          <p:spPr>
            <a:xfrm>
              <a:off x="61037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7083;p78">
              <a:extLst>
                <a:ext uri="{FF2B5EF4-FFF2-40B4-BE49-F238E27FC236}">
                  <a16:creationId xmlns:a16="http://schemas.microsoft.com/office/drawing/2014/main" id="{B9B3F157-B732-4B78-AA62-4B81CBE74450}"/>
                </a:ext>
              </a:extLst>
            </p:cNvPr>
            <p:cNvSpPr/>
            <p:nvPr/>
          </p:nvSpPr>
          <p:spPr>
            <a:xfrm>
              <a:off x="6103700" y="210450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7084;p78">
              <a:extLst>
                <a:ext uri="{FF2B5EF4-FFF2-40B4-BE49-F238E27FC236}">
                  <a16:creationId xmlns:a16="http://schemas.microsoft.com/office/drawing/2014/main" id="{F0EE838A-5D45-4953-A668-FDC26BAB1532}"/>
                </a:ext>
              </a:extLst>
            </p:cNvPr>
            <p:cNvSpPr/>
            <p:nvPr/>
          </p:nvSpPr>
          <p:spPr>
            <a:xfrm>
              <a:off x="61037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7085;p78">
              <a:extLst>
                <a:ext uri="{FF2B5EF4-FFF2-40B4-BE49-F238E27FC236}">
                  <a16:creationId xmlns:a16="http://schemas.microsoft.com/office/drawing/2014/main" id="{CEDFCEFE-63AD-46E5-9563-D03043DC9221}"/>
                </a:ext>
              </a:extLst>
            </p:cNvPr>
            <p:cNvSpPr/>
            <p:nvPr/>
          </p:nvSpPr>
          <p:spPr>
            <a:xfrm>
              <a:off x="6027500" y="21807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7086;p78">
              <a:extLst>
                <a:ext uri="{FF2B5EF4-FFF2-40B4-BE49-F238E27FC236}">
                  <a16:creationId xmlns:a16="http://schemas.microsoft.com/office/drawing/2014/main" id="{66D2A6B6-664E-4893-BED2-088F2253B376}"/>
                </a:ext>
              </a:extLst>
            </p:cNvPr>
            <p:cNvSpPr/>
            <p:nvPr/>
          </p:nvSpPr>
          <p:spPr>
            <a:xfrm>
              <a:off x="6027500" y="13427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7087;p78">
              <a:extLst>
                <a:ext uri="{FF2B5EF4-FFF2-40B4-BE49-F238E27FC236}">
                  <a16:creationId xmlns:a16="http://schemas.microsoft.com/office/drawing/2014/main" id="{D0826C76-66C9-43A9-BDF0-D9D6C02BA8E1}"/>
                </a:ext>
              </a:extLst>
            </p:cNvPr>
            <p:cNvSpPr/>
            <p:nvPr/>
          </p:nvSpPr>
          <p:spPr>
            <a:xfrm>
              <a:off x="59514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7088;p78">
              <a:extLst>
                <a:ext uri="{FF2B5EF4-FFF2-40B4-BE49-F238E27FC236}">
                  <a16:creationId xmlns:a16="http://schemas.microsoft.com/office/drawing/2014/main" id="{189AACD2-ADAC-4860-817A-746C9D34FD9E}"/>
                </a:ext>
              </a:extLst>
            </p:cNvPr>
            <p:cNvSpPr/>
            <p:nvPr/>
          </p:nvSpPr>
          <p:spPr>
            <a:xfrm>
              <a:off x="5951475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7089;p78">
              <a:extLst>
                <a:ext uri="{FF2B5EF4-FFF2-40B4-BE49-F238E27FC236}">
                  <a16:creationId xmlns:a16="http://schemas.microsoft.com/office/drawing/2014/main" id="{E96D83A5-53F7-4F8F-8171-0BE491B0D510}"/>
                </a:ext>
              </a:extLst>
            </p:cNvPr>
            <p:cNvSpPr/>
            <p:nvPr/>
          </p:nvSpPr>
          <p:spPr>
            <a:xfrm>
              <a:off x="59514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7090;p78">
              <a:extLst>
                <a:ext uri="{FF2B5EF4-FFF2-40B4-BE49-F238E27FC236}">
                  <a16:creationId xmlns:a16="http://schemas.microsoft.com/office/drawing/2014/main" id="{5A1D8990-C362-425B-B1EE-5F71E20F4354}"/>
                </a:ext>
              </a:extLst>
            </p:cNvPr>
            <p:cNvSpPr/>
            <p:nvPr/>
          </p:nvSpPr>
          <p:spPr>
            <a:xfrm>
              <a:off x="5951475" y="21807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7091;p78">
              <a:extLst>
                <a:ext uri="{FF2B5EF4-FFF2-40B4-BE49-F238E27FC236}">
                  <a16:creationId xmlns:a16="http://schemas.microsoft.com/office/drawing/2014/main" id="{C1BC2B37-826A-4960-99B9-F6B38170B77E}"/>
                </a:ext>
              </a:extLst>
            </p:cNvPr>
            <p:cNvSpPr/>
            <p:nvPr/>
          </p:nvSpPr>
          <p:spPr>
            <a:xfrm>
              <a:off x="59514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7092;p78">
              <a:extLst>
                <a:ext uri="{FF2B5EF4-FFF2-40B4-BE49-F238E27FC236}">
                  <a16:creationId xmlns:a16="http://schemas.microsoft.com/office/drawing/2014/main" id="{74C22C99-86CA-43D8-A937-B9675560043C}"/>
                </a:ext>
              </a:extLst>
            </p:cNvPr>
            <p:cNvSpPr/>
            <p:nvPr/>
          </p:nvSpPr>
          <p:spPr>
            <a:xfrm>
              <a:off x="587527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7093;p78">
              <a:extLst>
                <a:ext uri="{FF2B5EF4-FFF2-40B4-BE49-F238E27FC236}">
                  <a16:creationId xmlns:a16="http://schemas.microsoft.com/office/drawing/2014/main" id="{FC083F48-5653-43B6-99F7-6CADA21179BE}"/>
                </a:ext>
              </a:extLst>
            </p:cNvPr>
            <p:cNvSpPr/>
            <p:nvPr/>
          </p:nvSpPr>
          <p:spPr>
            <a:xfrm>
              <a:off x="587527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7094;p78">
              <a:extLst>
                <a:ext uri="{FF2B5EF4-FFF2-40B4-BE49-F238E27FC236}">
                  <a16:creationId xmlns:a16="http://schemas.microsoft.com/office/drawing/2014/main" id="{53506387-129A-4EB3-B3FA-D48A6CDC8182}"/>
                </a:ext>
              </a:extLst>
            </p:cNvPr>
            <p:cNvSpPr/>
            <p:nvPr/>
          </p:nvSpPr>
          <p:spPr>
            <a:xfrm>
              <a:off x="5875275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7095;p78">
              <a:extLst>
                <a:ext uri="{FF2B5EF4-FFF2-40B4-BE49-F238E27FC236}">
                  <a16:creationId xmlns:a16="http://schemas.microsoft.com/office/drawing/2014/main" id="{E1BAB9BA-2B43-4FED-BE98-FBDDF8BA08B5}"/>
                </a:ext>
              </a:extLst>
            </p:cNvPr>
            <p:cNvSpPr/>
            <p:nvPr/>
          </p:nvSpPr>
          <p:spPr>
            <a:xfrm>
              <a:off x="5875275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7096;p78">
              <a:extLst>
                <a:ext uri="{FF2B5EF4-FFF2-40B4-BE49-F238E27FC236}">
                  <a16:creationId xmlns:a16="http://schemas.microsoft.com/office/drawing/2014/main" id="{AE4D6BB2-795C-48AE-AD22-254796C813DB}"/>
                </a:ext>
              </a:extLst>
            </p:cNvPr>
            <p:cNvSpPr/>
            <p:nvPr/>
          </p:nvSpPr>
          <p:spPr>
            <a:xfrm>
              <a:off x="5875275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7097;p78">
              <a:extLst>
                <a:ext uri="{FF2B5EF4-FFF2-40B4-BE49-F238E27FC236}">
                  <a16:creationId xmlns:a16="http://schemas.microsoft.com/office/drawing/2014/main" id="{76D19044-E83E-4228-91D5-A3490CE4F7CB}"/>
                </a:ext>
              </a:extLst>
            </p:cNvPr>
            <p:cNvSpPr/>
            <p:nvPr/>
          </p:nvSpPr>
          <p:spPr>
            <a:xfrm>
              <a:off x="58752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7098;p78">
              <a:extLst>
                <a:ext uri="{FF2B5EF4-FFF2-40B4-BE49-F238E27FC236}">
                  <a16:creationId xmlns:a16="http://schemas.microsoft.com/office/drawing/2014/main" id="{74A35F1F-3801-4AEE-AF48-7877759F26CE}"/>
                </a:ext>
              </a:extLst>
            </p:cNvPr>
            <p:cNvSpPr/>
            <p:nvPr/>
          </p:nvSpPr>
          <p:spPr>
            <a:xfrm>
              <a:off x="587527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7099;p78">
              <a:extLst>
                <a:ext uri="{FF2B5EF4-FFF2-40B4-BE49-F238E27FC236}">
                  <a16:creationId xmlns:a16="http://schemas.microsoft.com/office/drawing/2014/main" id="{9B9C0410-0244-48A0-9694-30EDF5122CE0}"/>
                </a:ext>
              </a:extLst>
            </p:cNvPr>
            <p:cNvSpPr/>
            <p:nvPr/>
          </p:nvSpPr>
          <p:spPr>
            <a:xfrm>
              <a:off x="57992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7100;p78">
              <a:extLst>
                <a:ext uri="{FF2B5EF4-FFF2-40B4-BE49-F238E27FC236}">
                  <a16:creationId xmlns:a16="http://schemas.microsoft.com/office/drawing/2014/main" id="{8D26ACEA-E311-4BF6-981A-3286580BDD8A}"/>
                </a:ext>
              </a:extLst>
            </p:cNvPr>
            <p:cNvSpPr/>
            <p:nvPr/>
          </p:nvSpPr>
          <p:spPr>
            <a:xfrm>
              <a:off x="579927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7101;p78">
              <a:extLst>
                <a:ext uri="{FF2B5EF4-FFF2-40B4-BE49-F238E27FC236}">
                  <a16:creationId xmlns:a16="http://schemas.microsoft.com/office/drawing/2014/main" id="{FC24C545-A152-400A-B835-37935B0C9334}"/>
                </a:ext>
              </a:extLst>
            </p:cNvPr>
            <p:cNvSpPr/>
            <p:nvPr/>
          </p:nvSpPr>
          <p:spPr>
            <a:xfrm>
              <a:off x="5799125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7102;p78">
              <a:extLst>
                <a:ext uri="{FF2B5EF4-FFF2-40B4-BE49-F238E27FC236}">
                  <a16:creationId xmlns:a16="http://schemas.microsoft.com/office/drawing/2014/main" id="{C16E2340-AF0C-4CA4-BA9F-F73B92519F5B}"/>
                </a:ext>
              </a:extLst>
            </p:cNvPr>
            <p:cNvSpPr/>
            <p:nvPr/>
          </p:nvSpPr>
          <p:spPr>
            <a:xfrm>
              <a:off x="5723050" y="30948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7103;p78">
              <a:extLst>
                <a:ext uri="{FF2B5EF4-FFF2-40B4-BE49-F238E27FC236}">
                  <a16:creationId xmlns:a16="http://schemas.microsoft.com/office/drawing/2014/main" id="{F22BF6D9-3E49-49A5-ADDE-74C73DBD307A}"/>
                </a:ext>
              </a:extLst>
            </p:cNvPr>
            <p:cNvSpPr/>
            <p:nvPr/>
          </p:nvSpPr>
          <p:spPr>
            <a:xfrm>
              <a:off x="5723050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7104;p78">
              <a:extLst>
                <a:ext uri="{FF2B5EF4-FFF2-40B4-BE49-F238E27FC236}">
                  <a16:creationId xmlns:a16="http://schemas.microsoft.com/office/drawing/2014/main" id="{AA50728E-3648-4B9F-B9E8-DC82737F220E}"/>
                </a:ext>
              </a:extLst>
            </p:cNvPr>
            <p:cNvSpPr/>
            <p:nvPr/>
          </p:nvSpPr>
          <p:spPr>
            <a:xfrm>
              <a:off x="57230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7105;p78">
              <a:extLst>
                <a:ext uri="{FF2B5EF4-FFF2-40B4-BE49-F238E27FC236}">
                  <a16:creationId xmlns:a16="http://schemas.microsoft.com/office/drawing/2014/main" id="{4BFA3D4F-6214-4F55-B86C-501E88E36D9F}"/>
                </a:ext>
              </a:extLst>
            </p:cNvPr>
            <p:cNvSpPr/>
            <p:nvPr/>
          </p:nvSpPr>
          <p:spPr>
            <a:xfrm>
              <a:off x="57230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7106;p78">
              <a:extLst>
                <a:ext uri="{FF2B5EF4-FFF2-40B4-BE49-F238E27FC236}">
                  <a16:creationId xmlns:a16="http://schemas.microsoft.com/office/drawing/2014/main" id="{2E571E43-F8B3-42FA-BDC7-291A41EF4EC6}"/>
                </a:ext>
              </a:extLst>
            </p:cNvPr>
            <p:cNvSpPr/>
            <p:nvPr/>
          </p:nvSpPr>
          <p:spPr>
            <a:xfrm>
              <a:off x="57230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7107;p78">
              <a:extLst>
                <a:ext uri="{FF2B5EF4-FFF2-40B4-BE49-F238E27FC236}">
                  <a16:creationId xmlns:a16="http://schemas.microsoft.com/office/drawing/2014/main" id="{F962D288-5D65-4597-B057-E160BF9F6AAC}"/>
                </a:ext>
              </a:extLst>
            </p:cNvPr>
            <p:cNvSpPr/>
            <p:nvPr/>
          </p:nvSpPr>
          <p:spPr>
            <a:xfrm>
              <a:off x="5722900" y="1190550"/>
              <a:ext cx="62375" cy="53425"/>
            </a:xfrm>
            <a:custGeom>
              <a:avLst/>
              <a:gdLst/>
              <a:ahLst/>
              <a:cxnLst/>
              <a:rect l="l" t="t" r="r" b="b"/>
              <a:pathLst>
                <a:path w="2495" h="2137" extrusionOk="0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7108;p78">
              <a:extLst>
                <a:ext uri="{FF2B5EF4-FFF2-40B4-BE49-F238E27FC236}">
                  <a16:creationId xmlns:a16="http://schemas.microsoft.com/office/drawing/2014/main" id="{FBADA813-450E-4486-949C-51B5546D0D30}"/>
                </a:ext>
              </a:extLst>
            </p:cNvPr>
            <p:cNvSpPr/>
            <p:nvPr/>
          </p:nvSpPr>
          <p:spPr>
            <a:xfrm>
              <a:off x="56468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7109;p78">
              <a:extLst>
                <a:ext uri="{FF2B5EF4-FFF2-40B4-BE49-F238E27FC236}">
                  <a16:creationId xmlns:a16="http://schemas.microsoft.com/office/drawing/2014/main" id="{A6FD8194-C809-46AE-8221-0E63EF873ABD}"/>
                </a:ext>
              </a:extLst>
            </p:cNvPr>
            <p:cNvSpPr/>
            <p:nvPr/>
          </p:nvSpPr>
          <p:spPr>
            <a:xfrm>
              <a:off x="56468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7110;p78">
              <a:extLst>
                <a:ext uri="{FF2B5EF4-FFF2-40B4-BE49-F238E27FC236}">
                  <a16:creationId xmlns:a16="http://schemas.microsoft.com/office/drawing/2014/main" id="{39098AFE-1C28-44A6-AC5E-933C216A6D83}"/>
                </a:ext>
              </a:extLst>
            </p:cNvPr>
            <p:cNvSpPr/>
            <p:nvPr/>
          </p:nvSpPr>
          <p:spPr>
            <a:xfrm>
              <a:off x="56468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7111;p78">
              <a:extLst>
                <a:ext uri="{FF2B5EF4-FFF2-40B4-BE49-F238E27FC236}">
                  <a16:creationId xmlns:a16="http://schemas.microsoft.com/office/drawing/2014/main" id="{69426BC1-3307-4E03-ADBA-D5665D3C3B21}"/>
                </a:ext>
              </a:extLst>
            </p:cNvPr>
            <p:cNvSpPr/>
            <p:nvPr/>
          </p:nvSpPr>
          <p:spPr>
            <a:xfrm>
              <a:off x="5646825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7112;p78">
              <a:extLst>
                <a:ext uri="{FF2B5EF4-FFF2-40B4-BE49-F238E27FC236}">
                  <a16:creationId xmlns:a16="http://schemas.microsoft.com/office/drawing/2014/main" id="{C180364A-571D-4F66-AE3F-DBE341247349}"/>
                </a:ext>
              </a:extLst>
            </p:cNvPr>
            <p:cNvSpPr/>
            <p:nvPr/>
          </p:nvSpPr>
          <p:spPr>
            <a:xfrm>
              <a:off x="5646825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7113;p78">
              <a:extLst>
                <a:ext uri="{FF2B5EF4-FFF2-40B4-BE49-F238E27FC236}">
                  <a16:creationId xmlns:a16="http://schemas.microsoft.com/office/drawing/2014/main" id="{93B78A3F-E2A1-45E7-A117-1BB36DE0130E}"/>
                </a:ext>
              </a:extLst>
            </p:cNvPr>
            <p:cNvSpPr/>
            <p:nvPr/>
          </p:nvSpPr>
          <p:spPr>
            <a:xfrm>
              <a:off x="5646700" y="1190550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7114;p78">
              <a:extLst>
                <a:ext uri="{FF2B5EF4-FFF2-40B4-BE49-F238E27FC236}">
                  <a16:creationId xmlns:a16="http://schemas.microsoft.com/office/drawing/2014/main" id="{7194C9D5-B343-45B4-A138-66F05B5DC60D}"/>
                </a:ext>
              </a:extLst>
            </p:cNvPr>
            <p:cNvSpPr/>
            <p:nvPr/>
          </p:nvSpPr>
          <p:spPr>
            <a:xfrm>
              <a:off x="5570625" y="3018650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7115;p78">
              <a:extLst>
                <a:ext uri="{FF2B5EF4-FFF2-40B4-BE49-F238E27FC236}">
                  <a16:creationId xmlns:a16="http://schemas.microsoft.com/office/drawing/2014/main" id="{4F31F48E-5835-40A6-A651-6F6E6A8FEEC1}"/>
                </a:ext>
              </a:extLst>
            </p:cNvPr>
            <p:cNvSpPr/>
            <p:nvPr/>
          </p:nvSpPr>
          <p:spPr>
            <a:xfrm>
              <a:off x="5570625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7116;p78">
              <a:extLst>
                <a:ext uri="{FF2B5EF4-FFF2-40B4-BE49-F238E27FC236}">
                  <a16:creationId xmlns:a16="http://schemas.microsoft.com/office/drawing/2014/main" id="{8BD2D970-2045-4849-873B-640847F48A74}"/>
                </a:ext>
              </a:extLst>
            </p:cNvPr>
            <p:cNvSpPr/>
            <p:nvPr/>
          </p:nvSpPr>
          <p:spPr>
            <a:xfrm>
              <a:off x="55704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7117;p78">
              <a:extLst>
                <a:ext uri="{FF2B5EF4-FFF2-40B4-BE49-F238E27FC236}">
                  <a16:creationId xmlns:a16="http://schemas.microsoft.com/office/drawing/2014/main" id="{22C8A3D4-75EE-4FAA-A6BB-38DCAD99FC7D}"/>
                </a:ext>
              </a:extLst>
            </p:cNvPr>
            <p:cNvSpPr/>
            <p:nvPr/>
          </p:nvSpPr>
          <p:spPr>
            <a:xfrm>
              <a:off x="549440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7118;p78">
              <a:extLst>
                <a:ext uri="{FF2B5EF4-FFF2-40B4-BE49-F238E27FC236}">
                  <a16:creationId xmlns:a16="http://schemas.microsoft.com/office/drawing/2014/main" id="{1E6EFE1C-0F75-4106-BC56-F2F5EA58F923}"/>
                </a:ext>
              </a:extLst>
            </p:cNvPr>
            <p:cNvSpPr/>
            <p:nvPr/>
          </p:nvSpPr>
          <p:spPr>
            <a:xfrm>
              <a:off x="549440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7119;p78">
              <a:extLst>
                <a:ext uri="{FF2B5EF4-FFF2-40B4-BE49-F238E27FC236}">
                  <a16:creationId xmlns:a16="http://schemas.microsoft.com/office/drawing/2014/main" id="{C90173F3-E63A-4991-8A3B-61BB17A60989}"/>
                </a:ext>
              </a:extLst>
            </p:cNvPr>
            <p:cNvSpPr/>
            <p:nvPr/>
          </p:nvSpPr>
          <p:spPr>
            <a:xfrm>
              <a:off x="5494275" y="1190550"/>
              <a:ext cx="62350" cy="53325"/>
            </a:xfrm>
            <a:custGeom>
              <a:avLst/>
              <a:gdLst/>
              <a:ahLst/>
              <a:cxnLst/>
              <a:rect l="l" t="t" r="r" b="b"/>
              <a:pathLst>
                <a:path w="2494" h="2133" extrusionOk="0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7120;p78">
              <a:extLst>
                <a:ext uri="{FF2B5EF4-FFF2-40B4-BE49-F238E27FC236}">
                  <a16:creationId xmlns:a16="http://schemas.microsoft.com/office/drawing/2014/main" id="{F37E50EE-C236-40F8-9EB7-ED7158F83ED2}"/>
                </a:ext>
              </a:extLst>
            </p:cNvPr>
            <p:cNvSpPr/>
            <p:nvPr/>
          </p:nvSpPr>
          <p:spPr>
            <a:xfrm>
              <a:off x="541820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7121;p78">
              <a:extLst>
                <a:ext uri="{FF2B5EF4-FFF2-40B4-BE49-F238E27FC236}">
                  <a16:creationId xmlns:a16="http://schemas.microsoft.com/office/drawing/2014/main" id="{64895B4C-8156-4F24-A240-ACE4ED3D6632}"/>
                </a:ext>
              </a:extLst>
            </p:cNvPr>
            <p:cNvSpPr/>
            <p:nvPr/>
          </p:nvSpPr>
          <p:spPr>
            <a:xfrm>
              <a:off x="54182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7122;p78">
              <a:extLst>
                <a:ext uri="{FF2B5EF4-FFF2-40B4-BE49-F238E27FC236}">
                  <a16:creationId xmlns:a16="http://schemas.microsoft.com/office/drawing/2014/main" id="{74FC4E73-D903-4824-BF09-4962D3184991}"/>
                </a:ext>
              </a:extLst>
            </p:cNvPr>
            <p:cNvSpPr/>
            <p:nvPr/>
          </p:nvSpPr>
          <p:spPr>
            <a:xfrm>
              <a:off x="5418200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7123;p78">
              <a:extLst>
                <a:ext uri="{FF2B5EF4-FFF2-40B4-BE49-F238E27FC236}">
                  <a16:creationId xmlns:a16="http://schemas.microsoft.com/office/drawing/2014/main" id="{7CCD58BB-D1AA-4325-88AE-D8EEDF9EF41F}"/>
                </a:ext>
              </a:extLst>
            </p:cNvPr>
            <p:cNvSpPr/>
            <p:nvPr/>
          </p:nvSpPr>
          <p:spPr>
            <a:xfrm>
              <a:off x="5418200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7124;p78">
              <a:extLst>
                <a:ext uri="{FF2B5EF4-FFF2-40B4-BE49-F238E27FC236}">
                  <a16:creationId xmlns:a16="http://schemas.microsoft.com/office/drawing/2014/main" id="{E6057D62-798A-4604-8FB3-5CAD41B00800}"/>
                </a:ext>
              </a:extLst>
            </p:cNvPr>
            <p:cNvSpPr/>
            <p:nvPr/>
          </p:nvSpPr>
          <p:spPr>
            <a:xfrm>
              <a:off x="53419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7125;p78">
              <a:extLst>
                <a:ext uri="{FF2B5EF4-FFF2-40B4-BE49-F238E27FC236}">
                  <a16:creationId xmlns:a16="http://schemas.microsoft.com/office/drawing/2014/main" id="{7BC3D043-5CF5-4889-9842-D1781D0305C6}"/>
                </a:ext>
              </a:extLst>
            </p:cNvPr>
            <p:cNvSpPr/>
            <p:nvPr/>
          </p:nvSpPr>
          <p:spPr>
            <a:xfrm>
              <a:off x="5341975" y="1266550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7126;p78">
              <a:extLst>
                <a:ext uri="{FF2B5EF4-FFF2-40B4-BE49-F238E27FC236}">
                  <a16:creationId xmlns:a16="http://schemas.microsoft.com/office/drawing/2014/main" id="{41B9BD48-AE84-4B6C-8482-F346533DE916}"/>
                </a:ext>
              </a:extLst>
            </p:cNvPr>
            <p:cNvSpPr/>
            <p:nvPr/>
          </p:nvSpPr>
          <p:spPr>
            <a:xfrm>
              <a:off x="52657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7127;p78">
              <a:extLst>
                <a:ext uri="{FF2B5EF4-FFF2-40B4-BE49-F238E27FC236}">
                  <a16:creationId xmlns:a16="http://schemas.microsoft.com/office/drawing/2014/main" id="{20F511E2-7D3B-4FE1-9874-12D2F6B9A21B}"/>
                </a:ext>
              </a:extLst>
            </p:cNvPr>
            <p:cNvSpPr/>
            <p:nvPr/>
          </p:nvSpPr>
          <p:spPr>
            <a:xfrm>
              <a:off x="52657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7128;p78">
              <a:extLst>
                <a:ext uri="{FF2B5EF4-FFF2-40B4-BE49-F238E27FC236}">
                  <a16:creationId xmlns:a16="http://schemas.microsoft.com/office/drawing/2014/main" id="{84330545-6E05-4493-81BD-1B23C79FDEBB}"/>
                </a:ext>
              </a:extLst>
            </p:cNvPr>
            <p:cNvSpPr/>
            <p:nvPr/>
          </p:nvSpPr>
          <p:spPr>
            <a:xfrm>
              <a:off x="52657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7129;p78">
              <a:extLst>
                <a:ext uri="{FF2B5EF4-FFF2-40B4-BE49-F238E27FC236}">
                  <a16:creationId xmlns:a16="http://schemas.microsoft.com/office/drawing/2014/main" id="{46B97A5C-19A0-4586-B16E-A42A0CFAC4F5}"/>
                </a:ext>
              </a:extLst>
            </p:cNvPr>
            <p:cNvSpPr/>
            <p:nvPr/>
          </p:nvSpPr>
          <p:spPr>
            <a:xfrm>
              <a:off x="5189550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7130;p78">
              <a:extLst>
                <a:ext uri="{FF2B5EF4-FFF2-40B4-BE49-F238E27FC236}">
                  <a16:creationId xmlns:a16="http://schemas.microsoft.com/office/drawing/2014/main" id="{8BC29874-B46E-41E8-B373-5B02490C0989}"/>
                </a:ext>
              </a:extLst>
            </p:cNvPr>
            <p:cNvSpPr/>
            <p:nvPr/>
          </p:nvSpPr>
          <p:spPr>
            <a:xfrm>
              <a:off x="5189550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7131;p78">
              <a:extLst>
                <a:ext uri="{FF2B5EF4-FFF2-40B4-BE49-F238E27FC236}">
                  <a16:creationId xmlns:a16="http://schemas.microsoft.com/office/drawing/2014/main" id="{2AB3AD53-0E73-4263-807B-469CC2030CAF}"/>
                </a:ext>
              </a:extLst>
            </p:cNvPr>
            <p:cNvSpPr/>
            <p:nvPr/>
          </p:nvSpPr>
          <p:spPr>
            <a:xfrm>
              <a:off x="5189550" y="13427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7132;p78">
              <a:extLst>
                <a:ext uri="{FF2B5EF4-FFF2-40B4-BE49-F238E27FC236}">
                  <a16:creationId xmlns:a16="http://schemas.microsoft.com/office/drawing/2014/main" id="{6B6EEFC4-6BCE-4948-81D8-37193F198702}"/>
                </a:ext>
              </a:extLst>
            </p:cNvPr>
            <p:cNvSpPr/>
            <p:nvPr/>
          </p:nvSpPr>
          <p:spPr>
            <a:xfrm>
              <a:off x="5113350" y="309485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7133;p78">
              <a:extLst>
                <a:ext uri="{FF2B5EF4-FFF2-40B4-BE49-F238E27FC236}">
                  <a16:creationId xmlns:a16="http://schemas.microsoft.com/office/drawing/2014/main" id="{DBD67426-B8E8-4766-B2BD-A8017761FB3A}"/>
                </a:ext>
              </a:extLst>
            </p:cNvPr>
            <p:cNvSpPr/>
            <p:nvPr/>
          </p:nvSpPr>
          <p:spPr>
            <a:xfrm>
              <a:off x="5113350" y="3018650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7134;p78">
              <a:extLst>
                <a:ext uri="{FF2B5EF4-FFF2-40B4-BE49-F238E27FC236}">
                  <a16:creationId xmlns:a16="http://schemas.microsoft.com/office/drawing/2014/main" id="{8A68D5BD-4ADA-4BAD-8EA4-6B33A9B7BC70}"/>
                </a:ext>
              </a:extLst>
            </p:cNvPr>
            <p:cNvSpPr/>
            <p:nvPr/>
          </p:nvSpPr>
          <p:spPr>
            <a:xfrm>
              <a:off x="5113350" y="294242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7135;p78">
              <a:extLst>
                <a:ext uri="{FF2B5EF4-FFF2-40B4-BE49-F238E27FC236}">
                  <a16:creationId xmlns:a16="http://schemas.microsoft.com/office/drawing/2014/main" id="{99DD8925-D758-4E3D-A001-6C16767BA0E7}"/>
                </a:ext>
              </a:extLst>
            </p:cNvPr>
            <p:cNvSpPr/>
            <p:nvPr/>
          </p:nvSpPr>
          <p:spPr>
            <a:xfrm>
              <a:off x="5113350" y="2866425"/>
              <a:ext cx="62400" cy="53275"/>
            </a:xfrm>
            <a:custGeom>
              <a:avLst/>
              <a:gdLst/>
              <a:ahLst/>
              <a:cxnLst/>
              <a:rect l="l" t="t" r="r" b="b"/>
              <a:pathLst>
                <a:path w="2496" h="2131" extrusionOk="0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7136;p78">
              <a:extLst>
                <a:ext uri="{FF2B5EF4-FFF2-40B4-BE49-F238E27FC236}">
                  <a16:creationId xmlns:a16="http://schemas.microsoft.com/office/drawing/2014/main" id="{767BAAF8-66D6-4EAE-BC2F-CA5E7A0992D8}"/>
                </a:ext>
              </a:extLst>
            </p:cNvPr>
            <p:cNvSpPr/>
            <p:nvPr/>
          </p:nvSpPr>
          <p:spPr>
            <a:xfrm>
              <a:off x="5113350" y="27902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7137;p78">
              <a:extLst>
                <a:ext uri="{FF2B5EF4-FFF2-40B4-BE49-F238E27FC236}">
                  <a16:creationId xmlns:a16="http://schemas.microsoft.com/office/drawing/2014/main" id="{AE51BB47-06DE-4459-A551-F6F7DB2DD313}"/>
                </a:ext>
              </a:extLst>
            </p:cNvPr>
            <p:cNvSpPr/>
            <p:nvPr/>
          </p:nvSpPr>
          <p:spPr>
            <a:xfrm>
              <a:off x="5113350" y="2714000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7138;p78">
              <a:extLst>
                <a:ext uri="{FF2B5EF4-FFF2-40B4-BE49-F238E27FC236}">
                  <a16:creationId xmlns:a16="http://schemas.microsoft.com/office/drawing/2014/main" id="{3661FDD8-29E6-499B-AD00-60F248E71727}"/>
                </a:ext>
              </a:extLst>
            </p:cNvPr>
            <p:cNvSpPr/>
            <p:nvPr/>
          </p:nvSpPr>
          <p:spPr>
            <a:xfrm>
              <a:off x="511335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7139;p78">
              <a:extLst>
                <a:ext uri="{FF2B5EF4-FFF2-40B4-BE49-F238E27FC236}">
                  <a16:creationId xmlns:a16="http://schemas.microsoft.com/office/drawing/2014/main" id="{0BB90593-1286-46F4-A7A8-E2D469F41C2F}"/>
                </a:ext>
              </a:extLst>
            </p:cNvPr>
            <p:cNvSpPr/>
            <p:nvPr/>
          </p:nvSpPr>
          <p:spPr>
            <a:xfrm>
              <a:off x="511335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7140;p78">
              <a:extLst>
                <a:ext uri="{FF2B5EF4-FFF2-40B4-BE49-F238E27FC236}">
                  <a16:creationId xmlns:a16="http://schemas.microsoft.com/office/drawing/2014/main" id="{A7C4251A-9AF5-4808-AE7B-E8332D0955B2}"/>
                </a:ext>
              </a:extLst>
            </p:cNvPr>
            <p:cNvSpPr/>
            <p:nvPr/>
          </p:nvSpPr>
          <p:spPr>
            <a:xfrm>
              <a:off x="5037325" y="3018650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7141;p78">
              <a:extLst>
                <a:ext uri="{FF2B5EF4-FFF2-40B4-BE49-F238E27FC236}">
                  <a16:creationId xmlns:a16="http://schemas.microsoft.com/office/drawing/2014/main" id="{9B9545B7-1914-4088-980D-428838D97DB4}"/>
                </a:ext>
              </a:extLst>
            </p:cNvPr>
            <p:cNvSpPr/>
            <p:nvPr/>
          </p:nvSpPr>
          <p:spPr>
            <a:xfrm>
              <a:off x="5037325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7142;p78">
              <a:extLst>
                <a:ext uri="{FF2B5EF4-FFF2-40B4-BE49-F238E27FC236}">
                  <a16:creationId xmlns:a16="http://schemas.microsoft.com/office/drawing/2014/main" id="{8586617F-3005-4867-8340-BB54F1707526}"/>
                </a:ext>
              </a:extLst>
            </p:cNvPr>
            <p:cNvSpPr/>
            <p:nvPr/>
          </p:nvSpPr>
          <p:spPr>
            <a:xfrm>
              <a:off x="5037325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7143;p78">
              <a:extLst>
                <a:ext uri="{FF2B5EF4-FFF2-40B4-BE49-F238E27FC236}">
                  <a16:creationId xmlns:a16="http://schemas.microsoft.com/office/drawing/2014/main" id="{6C7F93DE-7F81-4D01-92CD-86CE433C5F7B}"/>
                </a:ext>
              </a:extLst>
            </p:cNvPr>
            <p:cNvSpPr/>
            <p:nvPr/>
          </p:nvSpPr>
          <p:spPr>
            <a:xfrm>
              <a:off x="5037325" y="27902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7144;p78">
              <a:extLst>
                <a:ext uri="{FF2B5EF4-FFF2-40B4-BE49-F238E27FC236}">
                  <a16:creationId xmlns:a16="http://schemas.microsoft.com/office/drawing/2014/main" id="{DC7BEB82-7D49-4B29-A4D0-23888287D1AE}"/>
                </a:ext>
              </a:extLst>
            </p:cNvPr>
            <p:cNvSpPr/>
            <p:nvPr/>
          </p:nvSpPr>
          <p:spPr>
            <a:xfrm>
              <a:off x="5037325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7145;p78">
              <a:extLst>
                <a:ext uri="{FF2B5EF4-FFF2-40B4-BE49-F238E27FC236}">
                  <a16:creationId xmlns:a16="http://schemas.microsoft.com/office/drawing/2014/main" id="{C6087AB4-FE89-4937-90F6-20D71A1DEB2A}"/>
                </a:ext>
              </a:extLst>
            </p:cNvPr>
            <p:cNvSpPr/>
            <p:nvPr/>
          </p:nvSpPr>
          <p:spPr>
            <a:xfrm>
              <a:off x="5037325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7146;p78">
              <a:extLst>
                <a:ext uri="{FF2B5EF4-FFF2-40B4-BE49-F238E27FC236}">
                  <a16:creationId xmlns:a16="http://schemas.microsoft.com/office/drawing/2014/main" id="{0DF7745C-8413-4942-913A-9091CA554353}"/>
                </a:ext>
              </a:extLst>
            </p:cNvPr>
            <p:cNvSpPr/>
            <p:nvPr/>
          </p:nvSpPr>
          <p:spPr>
            <a:xfrm>
              <a:off x="5037325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7147;p78">
              <a:extLst>
                <a:ext uri="{FF2B5EF4-FFF2-40B4-BE49-F238E27FC236}">
                  <a16:creationId xmlns:a16="http://schemas.microsoft.com/office/drawing/2014/main" id="{AD014DAE-541A-4559-9CBC-0F7D425942FA}"/>
                </a:ext>
              </a:extLst>
            </p:cNvPr>
            <p:cNvSpPr/>
            <p:nvPr/>
          </p:nvSpPr>
          <p:spPr>
            <a:xfrm>
              <a:off x="496112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7148;p78">
              <a:extLst>
                <a:ext uri="{FF2B5EF4-FFF2-40B4-BE49-F238E27FC236}">
                  <a16:creationId xmlns:a16="http://schemas.microsoft.com/office/drawing/2014/main" id="{3C9066E4-3AD9-47C0-BD64-B924B8E4F402}"/>
                </a:ext>
              </a:extLst>
            </p:cNvPr>
            <p:cNvSpPr/>
            <p:nvPr/>
          </p:nvSpPr>
          <p:spPr>
            <a:xfrm>
              <a:off x="4961125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7149;p78">
              <a:extLst>
                <a:ext uri="{FF2B5EF4-FFF2-40B4-BE49-F238E27FC236}">
                  <a16:creationId xmlns:a16="http://schemas.microsoft.com/office/drawing/2014/main" id="{89862E31-88C6-47BD-BD98-874A3E59F3BD}"/>
                </a:ext>
              </a:extLst>
            </p:cNvPr>
            <p:cNvSpPr/>
            <p:nvPr/>
          </p:nvSpPr>
          <p:spPr>
            <a:xfrm>
              <a:off x="496112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7150;p78">
              <a:extLst>
                <a:ext uri="{FF2B5EF4-FFF2-40B4-BE49-F238E27FC236}">
                  <a16:creationId xmlns:a16="http://schemas.microsoft.com/office/drawing/2014/main" id="{5DC53ED7-E50C-4D39-BAF6-A8B83174E137}"/>
                </a:ext>
              </a:extLst>
            </p:cNvPr>
            <p:cNvSpPr/>
            <p:nvPr/>
          </p:nvSpPr>
          <p:spPr>
            <a:xfrm>
              <a:off x="496112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7151;p78">
              <a:extLst>
                <a:ext uri="{FF2B5EF4-FFF2-40B4-BE49-F238E27FC236}">
                  <a16:creationId xmlns:a16="http://schemas.microsoft.com/office/drawing/2014/main" id="{16B8DA50-7377-4639-9AFB-D68BF8469039}"/>
                </a:ext>
              </a:extLst>
            </p:cNvPr>
            <p:cNvSpPr/>
            <p:nvPr/>
          </p:nvSpPr>
          <p:spPr>
            <a:xfrm>
              <a:off x="4961125" y="13427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7152;p78">
              <a:extLst>
                <a:ext uri="{FF2B5EF4-FFF2-40B4-BE49-F238E27FC236}">
                  <a16:creationId xmlns:a16="http://schemas.microsoft.com/office/drawing/2014/main" id="{BB8C0FA5-5923-46BC-9374-A9C04924A7CB}"/>
                </a:ext>
              </a:extLst>
            </p:cNvPr>
            <p:cNvSpPr/>
            <p:nvPr/>
          </p:nvSpPr>
          <p:spPr>
            <a:xfrm>
              <a:off x="496112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7153;p78">
              <a:extLst>
                <a:ext uri="{FF2B5EF4-FFF2-40B4-BE49-F238E27FC236}">
                  <a16:creationId xmlns:a16="http://schemas.microsoft.com/office/drawing/2014/main" id="{B22F1B10-2CC4-414E-A241-6EE893687349}"/>
                </a:ext>
              </a:extLst>
            </p:cNvPr>
            <p:cNvSpPr/>
            <p:nvPr/>
          </p:nvSpPr>
          <p:spPr>
            <a:xfrm>
              <a:off x="48849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7154;p78">
              <a:extLst>
                <a:ext uri="{FF2B5EF4-FFF2-40B4-BE49-F238E27FC236}">
                  <a16:creationId xmlns:a16="http://schemas.microsoft.com/office/drawing/2014/main" id="{330CBEE0-8363-46D1-801C-6496E116FE3A}"/>
                </a:ext>
              </a:extLst>
            </p:cNvPr>
            <p:cNvSpPr/>
            <p:nvPr/>
          </p:nvSpPr>
          <p:spPr>
            <a:xfrm>
              <a:off x="4884900" y="1418975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7155;p78">
              <a:extLst>
                <a:ext uri="{FF2B5EF4-FFF2-40B4-BE49-F238E27FC236}">
                  <a16:creationId xmlns:a16="http://schemas.microsoft.com/office/drawing/2014/main" id="{200AEE83-7E48-4EA2-B151-2C409CCE2F28}"/>
                </a:ext>
              </a:extLst>
            </p:cNvPr>
            <p:cNvSpPr/>
            <p:nvPr/>
          </p:nvSpPr>
          <p:spPr>
            <a:xfrm>
              <a:off x="488490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7156;p78">
              <a:extLst>
                <a:ext uri="{FF2B5EF4-FFF2-40B4-BE49-F238E27FC236}">
                  <a16:creationId xmlns:a16="http://schemas.microsoft.com/office/drawing/2014/main" id="{B7C409AE-2000-491D-BC9F-36AE10A5C7A4}"/>
                </a:ext>
              </a:extLst>
            </p:cNvPr>
            <p:cNvSpPr/>
            <p:nvPr/>
          </p:nvSpPr>
          <p:spPr>
            <a:xfrm>
              <a:off x="4884900" y="119055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7157;p78">
              <a:extLst>
                <a:ext uri="{FF2B5EF4-FFF2-40B4-BE49-F238E27FC236}">
                  <a16:creationId xmlns:a16="http://schemas.microsoft.com/office/drawing/2014/main" id="{A50D2765-FE21-42D9-B389-7E35B9F02196}"/>
                </a:ext>
              </a:extLst>
            </p:cNvPr>
            <p:cNvSpPr/>
            <p:nvPr/>
          </p:nvSpPr>
          <p:spPr>
            <a:xfrm>
              <a:off x="4808700" y="2637775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7158;p78">
              <a:extLst>
                <a:ext uri="{FF2B5EF4-FFF2-40B4-BE49-F238E27FC236}">
                  <a16:creationId xmlns:a16="http://schemas.microsoft.com/office/drawing/2014/main" id="{80903307-7EB3-4609-B305-CA2C3CE3DDA4}"/>
                </a:ext>
              </a:extLst>
            </p:cNvPr>
            <p:cNvSpPr/>
            <p:nvPr/>
          </p:nvSpPr>
          <p:spPr>
            <a:xfrm>
              <a:off x="4808700" y="2561575"/>
              <a:ext cx="62400" cy="53425"/>
            </a:xfrm>
            <a:custGeom>
              <a:avLst/>
              <a:gdLst/>
              <a:ahLst/>
              <a:cxnLst/>
              <a:rect l="l" t="t" r="r" b="b"/>
              <a:pathLst>
                <a:path w="2496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7159;p78">
              <a:extLst>
                <a:ext uri="{FF2B5EF4-FFF2-40B4-BE49-F238E27FC236}">
                  <a16:creationId xmlns:a16="http://schemas.microsoft.com/office/drawing/2014/main" id="{F05964A8-78E6-421F-95FF-0D78F6401AD2}"/>
                </a:ext>
              </a:extLst>
            </p:cNvPr>
            <p:cNvSpPr/>
            <p:nvPr/>
          </p:nvSpPr>
          <p:spPr>
            <a:xfrm>
              <a:off x="4808700" y="1418975"/>
              <a:ext cx="62400" cy="53350"/>
            </a:xfrm>
            <a:custGeom>
              <a:avLst/>
              <a:gdLst/>
              <a:ahLst/>
              <a:cxnLst/>
              <a:rect l="l" t="t" r="r" b="b"/>
              <a:pathLst>
                <a:path w="2496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7160;p78">
              <a:extLst>
                <a:ext uri="{FF2B5EF4-FFF2-40B4-BE49-F238E27FC236}">
                  <a16:creationId xmlns:a16="http://schemas.microsoft.com/office/drawing/2014/main" id="{51F4B44C-B0C4-4F49-8654-6CF8557AB209}"/>
                </a:ext>
              </a:extLst>
            </p:cNvPr>
            <p:cNvSpPr/>
            <p:nvPr/>
          </p:nvSpPr>
          <p:spPr>
            <a:xfrm>
              <a:off x="4808700" y="1342750"/>
              <a:ext cx="62400" cy="53450"/>
            </a:xfrm>
            <a:custGeom>
              <a:avLst/>
              <a:gdLst/>
              <a:ahLst/>
              <a:cxnLst/>
              <a:rect l="l" t="t" r="r" b="b"/>
              <a:pathLst>
                <a:path w="2496" h="2138" extrusionOk="0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7161;p78">
              <a:extLst>
                <a:ext uri="{FF2B5EF4-FFF2-40B4-BE49-F238E27FC236}">
                  <a16:creationId xmlns:a16="http://schemas.microsoft.com/office/drawing/2014/main" id="{60454DF4-7907-422B-ACFE-967DE214BDD9}"/>
                </a:ext>
              </a:extLst>
            </p:cNvPr>
            <p:cNvSpPr/>
            <p:nvPr/>
          </p:nvSpPr>
          <p:spPr>
            <a:xfrm>
              <a:off x="4808700" y="1190550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7162;p78">
              <a:extLst>
                <a:ext uri="{FF2B5EF4-FFF2-40B4-BE49-F238E27FC236}">
                  <a16:creationId xmlns:a16="http://schemas.microsoft.com/office/drawing/2014/main" id="{45E8AD73-A201-42AC-9DD4-8BF2499647F7}"/>
                </a:ext>
              </a:extLst>
            </p:cNvPr>
            <p:cNvSpPr/>
            <p:nvPr/>
          </p:nvSpPr>
          <p:spPr>
            <a:xfrm>
              <a:off x="4808700" y="1038125"/>
              <a:ext cx="62400" cy="53325"/>
            </a:xfrm>
            <a:custGeom>
              <a:avLst/>
              <a:gdLst/>
              <a:ahLst/>
              <a:cxnLst/>
              <a:rect l="l" t="t" r="r" b="b"/>
              <a:pathLst>
                <a:path w="2496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7163;p78">
              <a:extLst>
                <a:ext uri="{FF2B5EF4-FFF2-40B4-BE49-F238E27FC236}">
                  <a16:creationId xmlns:a16="http://schemas.microsoft.com/office/drawing/2014/main" id="{BF7BFA6F-8921-447D-BEED-C1ED607507E1}"/>
                </a:ext>
              </a:extLst>
            </p:cNvPr>
            <p:cNvSpPr/>
            <p:nvPr/>
          </p:nvSpPr>
          <p:spPr>
            <a:xfrm>
              <a:off x="473247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7164;p78">
              <a:extLst>
                <a:ext uri="{FF2B5EF4-FFF2-40B4-BE49-F238E27FC236}">
                  <a16:creationId xmlns:a16="http://schemas.microsoft.com/office/drawing/2014/main" id="{8563D7CE-D81E-4FA4-A350-41A92B38720A}"/>
                </a:ext>
              </a:extLst>
            </p:cNvPr>
            <p:cNvSpPr/>
            <p:nvPr/>
          </p:nvSpPr>
          <p:spPr>
            <a:xfrm>
              <a:off x="4732475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7165;p78">
              <a:extLst>
                <a:ext uri="{FF2B5EF4-FFF2-40B4-BE49-F238E27FC236}">
                  <a16:creationId xmlns:a16="http://schemas.microsoft.com/office/drawing/2014/main" id="{431112FB-7E97-4CED-ABFB-69FB69F0FA29}"/>
                </a:ext>
              </a:extLst>
            </p:cNvPr>
            <p:cNvSpPr/>
            <p:nvPr/>
          </p:nvSpPr>
          <p:spPr>
            <a:xfrm>
              <a:off x="473247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7166;p78">
              <a:extLst>
                <a:ext uri="{FF2B5EF4-FFF2-40B4-BE49-F238E27FC236}">
                  <a16:creationId xmlns:a16="http://schemas.microsoft.com/office/drawing/2014/main" id="{0326A7B4-6C3B-4EC2-8EDD-E138051E259F}"/>
                </a:ext>
              </a:extLst>
            </p:cNvPr>
            <p:cNvSpPr/>
            <p:nvPr/>
          </p:nvSpPr>
          <p:spPr>
            <a:xfrm>
              <a:off x="4732475" y="1418975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7167;p78">
              <a:extLst>
                <a:ext uri="{FF2B5EF4-FFF2-40B4-BE49-F238E27FC236}">
                  <a16:creationId xmlns:a16="http://schemas.microsoft.com/office/drawing/2014/main" id="{D8FA17A1-C34A-4BD7-88DC-1E1C33960276}"/>
                </a:ext>
              </a:extLst>
            </p:cNvPr>
            <p:cNvSpPr/>
            <p:nvPr/>
          </p:nvSpPr>
          <p:spPr>
            <a:xfrm>
              <a:off x="4732475" y="1190550"/>
              <a:ext cx="62425" cy="53325"/>
            </a:xfrm>
            <a:custGeom>
              <a:avLst/>
              <a:gdLst/>
              <a:ahLst/>
              <a:cxnLst/>
              <a:rect l="l" t="t" r="r" b="b"/>
              <a:pathLst>
                <a:path w="2497" h="2133" extrusionOk="0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7168;p78">
              <a:extLst>
                <a:ext uri="{FF2B5EF4-FFF2-40B4-BE49-F238E27FC236}">
                  <a16:creationId xmlns:a16="http://schemas.microsoft.com/office/drawing/2014/main" id="{56F91312-AB6A-4E9C-B330-66A39BF172E6}"/>
                </a:ext>
              </a:extLst>
            </p:cNvPr>
            <p:cNvSpPr/>
            <p:nvPr/>
          </p:nvSpPr>
          <p:spPr>
            <a:xfrm>
              <a:off x="4656475" y="2866425"/>
              <a:ext cx="62200" cy="53275"/>
            </a:xfrm>
            <a:custGeom>
              <a:avLst/>
              <a:gdLst/>
              <a:ahLst/>
              <a:cxnLst/>
              <a:rect l="l" t="t" r="r" b="b"/>
              <a:pathLst>
                <a:path w="2488" h="2131" extrusionOk="0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7169;p78">
              <a:extLst>
                <a:ext uri="{FF2B5EF4-FFF2-40B4-BE49-F238E27FC236}">
                  <a16:creationId xmlns:a16="http://schemas.microsoft.com/office/drawing/2014/main" id="{EC1D9E24-381F-42A5-9802-C63E3928C0A9}"/>
                </a:ext>
              </a:extLst>
            </p:cNvPr>
            <p:cNvSpPr/>
            <p:nvPr/>
          </p:nvSpPr>
          <p:spPr>
            <a:xfrm>
              <a:off x="4656475" y="27902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7170;p78">
              <a:extLst>
                <a:ext uri="{FF2B5EF4-FFF2-40B4-BE49-F238E27FC236}">
                  <a16:creationId xmlns:a16="http://schemas.microsoft.com/office/drawing/2014/main" id="{6B817929-2264-4833-9857-D8574E8778EE}"/>
                </a:ext>
              </a:extLst>
            </p:cNvPr>
            <p:cNvSpPr/>
            <p:nvPr/>
          </p:nvSpPr>
          <p:spPr>
            <a:xfrm>
              <a:off x="4656475" y="2714000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7171;p78">
              <a:extLst>
                <a:ext uri="{FF2B5EF4-FFF2-40B4-BE49-F238E27FC236}">
                  <a16:creationId xmlns:a16="http://schemas.microsoft.com/office/drawing/2014/main" id="{1F14B7EF-0511-4ADD-B475-3ACDA5D06357}"/>
                </a:ext>
              </a:extLst>
            </p:cNvPr>
            <p:cNvSpPr/>
            <p:nvPr/>
          </p:nvSpPr>
          <p:spPr>
            <a:xfrm>
              <a:off x="4656475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7172;p78">
              <a:extLst>
                <a:ext uri="{FF2B5EF4-FFF2-40B4-BE49-F238E27FC236}">
                  <a16:creationId xmlns:a16="http://schemas.microsoft.com/office/drawing/2014/main" id="{599C2254-A930-4C46-8C2B-6CC2F7DC73DD}"/>
                </a:ext>
              </a:extLst>
            </p:cNvPr>
            <p:cNvSpPr/>
            <p:nvPr/>
          </p:nvSpPr>
          <p:spPr>
            <a:xfrm>
              <a:off x="4656475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7173;p78">
              <a:extLst>
                <a:ext uri="{FF2B5EF4-FFF2-40B4-BE49-F238E27FC236}">
                  <a16:creationId xmlns:a16="http://schemas.microsoft.com/office/drawing/2014/main" id="{B79CEB71-A79E-4836-9381-BC7B87EFEEBC}"/>
                </a:ext>
              </a:extLst>
            </p:cNvPr>
            <p:cNvSpPr/>
            <p:nvPr/>
          </p:nvSpPr>
          <p:spPr>
            <a:xfrm>
              <a:off x="4656475" y="141897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7174;p78">
              <a:extLst>
                <a:ext uri="{FF2B5EF4-FFF2-40B4-BE49-F238E27FC236}">
                  <a16:creationId xmlns:a16="http://schemas.microsoft.com/office/drawing/2014/main" id="{71A32BEA-DC2C-47B2-A866-63BD32D25F6C}"/>
                </a:ext>
              </a:extLst>
            </p:cNvPr>
            <p:cNvSpPr/>
            <p:nvPr/>
          </p:nvSpPr>
          <p:spPr>
            <a:xfrm>
              <a:off x="4656475" y="1266550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7175;p78">
              <a:extLst>
                <a:ext uri="{FF2B5EF4-FFF2-40B4-BE49-F238E27FC236}">
                  <a16:creationId xmlns:a16="http://schemas.microsoft.com/office/drawing/2014/main" id="{E7BE5E23-F482-4A3A-9DD4-198FDB67F430}"/>
                </a:ext>
              </a:extLst>
            </p:cNvPr>
            <p:cNvSpPr/>
            <p:nvPr/>
          </p:nvSpPr>
          <p:spPr>
            <a:xfrm>
              <a:off x="4656475" y="1038125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7176;p78">
              <a:extLst>
                <a:ext uri="{FF2B5EF4-FFF2-40B4-BE49-F238E27FC236}">
                  <a16:creationId xmlns:a16="http://schemas.microsoft.com/office/drawing/2014/main" id="{4C85D710-643C-4D68-B433-3FF59F4FA8FD}"/>
                </a:ext>
              </a:extLst>
            </p:cNvPr>
            <p:cNvSpPr/>
            <p:nvPr/>
          </p:nvSpPr>
          <p:spPr>
            <a:xfrm>
              <a:off x="4580250" y="29424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7177;p78">
              <a:extLst>
                <a:ext uri="{FF2B5EF4-FFF2-40B4-BE49-F238E27FC236}">
                  <a16:creationId xmlns:a16="http://schemas.microsoft.com/office/drawing/2014/main" id="{CA3608C4-E983-4638-9217-09295677C263}"/>
                </a:ext>
              </a:extLst>
            </p:cNvPr>
            <p:cNvSpPr/>
            <p:nvPr/>
          </p:nvSpPr>
          <p:spPr>
            <a:xfrm>
              <a:off x="4580250" y="2866425"/>
              <a:ext cx="62225" cy="53275"/>
            </a:xfrm>
            <a:custGeom>
              <a:avLst/>
              <a:gdLst/>
              <a:ahLst/>
              <a:cxnLst/>
              <a:rect l="l" t="t" r="r" b="b"/>
              <a:pathLst>
                <a:path w="2489" h="2131" extrusionOk="0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7178;p78">
              <a:extLst>
                <a:ext uri="{FF2B5EF4-FFF2-40B4-BE49-F238E27FC236}">
                  <a16:creationId xmlns:a16="http://schemas.microsoft.com/office/drawing/2014/main" id="{045B2D4F-E467-45BF-835E-A178E4FC5F48}"/>
                </a:ext>
              </a:extLst>
            </p:cNvPr>
            <p:cNvSpPr/>
            <p:nvPr/>
          </p:nvSpPr>
          <p:spPr>
            <a:xfrm>
              <a:off x="4580250" y="271400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7179;p78">
              <a:extLst>
                <a:ext uri="{FF2B5EF4-FFF2-40B4-BE49-F238E27FC236}">
                  <a16:creationId xmlns:a16="http://schemas.microsoft.com/office/drawing/2014/main" id="{77885741-A03A-46F0-8268-F46CA403870E}"/>
                </a:ext>
              </a:extLst>
            </p:cNvPr>
            <p:cNvSpPr/>
            <p:nvPr/>
          </p:nvSpPr>
          <p:spPr>
            <a:xfrm>
              <a:off x="458025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7180;p78">
              <a:extLst>
                <a:ext uri="{FF2B5EF4-FFF2-40B4-BE49-F238E27FC236}">
                  <a16:creationId xmlns:a16="http://schemas.microsoft.com/office/drawing/2014/main" id="{48E80FB2-2ADF-47E8-A5A9-06FDB3B6875F}"/>
                </a:ext>
              </a:extLst>
            </p:cNvPr>
            <p:cNvSpPr/>
            <p:nvPr/>
          </p:nvSpPr>
          <p:spPr>
            <a:xfrm>
              <a:off x="458025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7181;p78">
              <a:extLst>
                <a:ext uri="{FF2B5EF4-FFF2-40B4-BE49-F238E27FC236}">
                  <a16:creationId xmlns:a16="http://schemas.microsoft.com/office/drawing/2014/main" id="{559993BD-3D1F-40F8-A814-9EB3613C1726}"/>
                </a:ext>
              </a:extLst>
            </p:cNvPr>
            <p:cNvSpPr/>
            <p:nvPr/>
          </p:nvSpPr>
          <p:spPr>
            <a:xfrm>
              <a:off x="4580250" y="1495200"/>
              <a:ext cx="62225" cy="53325"/>
            </a:xfrm>
            <a:custGeom>
              <a:avLst/>
              <a:gdLst/>
              <a:ahLst/>
              <a:cxnLst/>
              <a:rect l="l" t="t" r="r" b="b"/>
              <a:pathLst>
                <a:path w="2489" h="2133" extrusionOk="0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7182;p78">
              <a:extLst>
                <a:ext uri="{FF2B5EF4-FFF2-40B4-BE49-F238E27FC236}">
                  <a16:creationId xmlns:a16="http://schemas.microsoft.com/office/drawing/2014/main" id="{9A532C01-86A1-42C7-BB80-72DFD248757A}"/>
                </a:ext>
              </a:extLst>
            </p:cNvPr>
            <p:cNvSpPr/>
            <p:nvPr/>
          </p:nvSpPr>
          <p:spPr>
            <a:xfrm>
              <a:off x="4580250" y="13427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7183;p78">
              <a:extLst>
                <a:ext uri="{FF2B5EF4-FFF2-40B4-BE49-F238E27FC236}">
                  <a16:creationId xmlns:a16="http://schemas.microsoft.com/office/drawing/2014/main" id="{6F12F1E9-9F57-4B70-8622-85596C3E5C90}"/>
                </a:ext>
              </a:extLst>
            </p:cNvPr>
            <p:cNvSpPr/>
            <p:nvPr/>
          </p:nvSpPr>
          <p:spPr>
            <a:xfrm>
              <a:off x="4580250" y="1266550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7184;p78">
              <a:extLst>
                <a:ext uri="{FF2B5EF4-FFF2-40B4-BE49-F238E27FC236}">
                  <a16:creationId xmlns:a16="http://schemas.microsoft.com/office/drawing/2014/main" id="{1E529237-58D1-46AD-B951-54DF7B15EFEE}"/>
                </a:ext>
              </a:extLst>
            </p:cNvPr>
            <p:cNvSpPr/>
            <p:nvPr/>
          </p:nvSpPr>
          <p:spPr>
            <a:xfrm>
              <a:off x="4504050" y="29424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7185;p78">
              <a:extLst>
                <a:ext uri="{FF2B5EF4-FFF2-40B4-BE49-F238E27FC236}">
                  <a16:creationId xmlns:a16="http://schemas.microsoft.com/office/drawing/2014/main" id="{C030A0D6-1D20-4D20-956B-89B19F084482}"/>
                </a:ext>
              </a:extLst>
            </p:cNvPr>
            <p:cNvSpPr/>
            <p:nvPr/>
          </p:nvSpPr>
          <p:spPr>
            <a:xfrm>
              <a:off x="4504050" y="263777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7186;p78">
              <a:extLst>
                <a:ext uri="{FF2B5EF4-FFF2-40B4-BE49-F238E27FC236}">
                  <a16:creationId xmlns:a16="http://schemas.microsoft.com/office/drawing/2014/main" id="{B3F54614-19E6-474F-B151-FC0687D23A48}"/>
                </a:ext>
              </a:extLst>
            </p:cNvPr>
            <p:cNvSpPr/>
            <p:nvPr/>
          </p:nvSpPr>
          <p:spPr>
            <a:xfrm>
              <a:off x="4504050" y="2561575"/>
              <a:ext cx="62200" cy="53425"/>
            </a:xfrm>
            <a:custGeom>
              <a:avLst/>
              <a:gdLst/>
              <a:ahLst/>
              <a:cxnLst/>
              <a:rect l="l" t="t" r="r" b="b"/>
              <a:pathLst>
                <a:path w="2488" h="2137" extrusionOk="0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7187;p78">
              <a:extLst>
                <a:ext uri="{FF2B5EF4-FFF2-40B4-BE49-F238E27FC236}">
                  <a16:creationId xmlns:a16="http://schemas.microsoft.com/office/drawing/2014/main" id="{598BE757-449C-4E61-8E79-7FD55053AB10}"/>
                </a:ext>
              </a:extLst>
            </p:cNvPr>
            <p:cNvSpPr/>
            <p:nvPr/>
          </p:nvSpPr>
          <p:spPr>
            <a:xfrm>
              <a:off x="450405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7188;p78">
              <a:extLst>
                <a:ext uri="{FF2B5EF4-FFF2-40B4-BE49-F238E27FC236}">
                  <a16:creationId xmlns:a16="http://schemas.microsoft.com/office/drawing/2014/main" id="{E556550C-94D4-47AA-872F-B886A270474C}"/>
                </a:ext>
              </a:extLst>
            </p:cNvPr>
            <p:cNvSpPr/>
            <p:nvPr/>
          </p:nvSpPr>
          <p:spPr>
            <a:xfrm>
              <a:off x="4504050" y="1495200"/>
              <a:ext cx="62200" cy="53325"/>
            </a:xfrm>
            <a:custGeom>
              <a:avLst/>
              <a:gdLst/>
              <a:ahLst/>
              <a:cxnLst/>
              <a:rect l="l" t="t" r="r" b="b"/>
              <a:pathLst>
                <a:path w="2488" h="2133" extrusionOk="0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7189;p78">
              <a:extLst>
                <a:ext uri="{FF2B5EF4-FFF2-40B4-BE49-F238E27FC236}">
                  <a16:creationId xmlns:a16="http://schemas.microsoft.com/office/drawing/2014/main" id="{2EA6787E-A4D9-40B7-AAD6-9B36CD5D9092}"/>
                </a:ext>
              </a:extLst>
            </p:cNvPr>
            <p:cNvSpPr/>
            <p:nvPr/>
          </p:nvSpPr>
          <p:spPr>
            <a:xfrm>
              <a:off x="4504050" y="1114325"/>
              <a:ext cx="62200" cy="53350"/>
            </a:xfrm>
            <a:custGeom>
              <a:avLst/>
              <a:gdLst/>
              <a:ahLst/>
              <a:cxnLst/>
              <a:rect l="l" t="t" r="r" b="b"/>
              <a:pathLst>
                <a:path w="2488" h="2134" extrusionOk="0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7190;p78">
              <a:extLst>
                <a:ext uri="{FF2B5EF4-FFF2-40B4-BE49-F238E27FC236}">
                  <a16:creationId xmlns:a16="http://schemas.microsoft.com/office/drawing/2014/main" id="{88EF210B-9C78-43A4-AA80-7B8E7C8DCF04}"/>
                </a:ext>
              </a:extLst>
            </p:cNvPr>
            <p:cNvSpPr/>
            <p:nvPr/>
          </p:nvSpPr>
          <p:spPr>
            <a:xfrm>
              <a:off x="4427825" y="29424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7191;p78">
              <a:extLst>
                <a:ext uri="{FF2B5EF4-FFF2-40B4-BE49-F238E27FC236}">
                  <a16:creationId xmlns:a16="http://schemas.microsoft.com/office/drawing/2014/main" id="{5BDC97B1-73BE-468F-9FC0-D89F7246A83E}"/>
                </a:ext>
              </a:extLst>
            </p:cNvPr>
            <p:cNvSpPr/>
            <p:nvPr/>
          </p:nvSpPr>
          <p:spPr>
            <a:xfrm>
              <a:off x="4427825" y="2866425"/>
              <a:ext cx="62425" cy="53275"/>
            </a:xfrm>
            <a:custGeom>
              <a:avLst/>
              <a:gdLst/>
              <a:ahLst/>
              <a:cxnLst/>
              <a:rect l="l" t="t" r="r" b="b"/>
              <a:pathLst>
                <a:path w="2497" h="2131" extrusionOk="0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7192;p78">
              <a:extLst>
                <a:ext uri="{FF2B5EF4-FFF2-40B4-BE49-F238E27FC236}">
                  <a16:creationId xmlns:a16="http://schemas.microsoft.com/office/drawing/2014/main" id="{7F56E594-3402-41F1-9F1B-8B33E0A722D7}"/>
                </a:ext>
              </a:extLst>
            </p:cNvPr>
            <p:cNvSpPr/>
            <p:nvPr/>
          </p:nvSpPr>
          <p:spPr>
            <a:xfrm>
              <a:off x="4427825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7193;p78">
              <a:extLst>
                <a:ext uri="{FF2B5EF4-FFF2-40B4-BE49-F238E27FC236}">
                  <a16:creationId xmlns:a16="http://schemas.microsoft.com/office/drawing/2014/main" id="{D9881283-450C-44AF-92C2-866F98EC843F}"/>
                </a:ext>
              </a:extLst>
            </p:cNvPr>
            <p:cNvSpPr/>
            <p:nvPr/>
          </p:nvSpPr>
          <p:spPr>
            <a:xfrm>
              <a:off x="4427825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7194;p78">
              <a:extLst>
                <a:ext uri="{FF2B5EF4-FFF2-40B4-BE49-F238E27FC236}">
                  <a16:creationId xmlns:a16="http://schemas.microsoft.com/office/drawing/2014/main" id="{1A1063E0-5158-4937-A561-1E7E49A44F0F}"/>
                </a:ext>
              </a:extLst>
            </p:cNvPr>
            <p:cNvSpPr/>
            <p:nvPr/>
          </p:nvSpPr>
          <p:spPr>
            <a:xfrm>
              <a:off x="4427825" y="2485550"/>
              <a:ext cx="62425" cy="53300"/>
            </a:xfrm>
            <a:custGeom>
              <a:avLst/>
              <a:gdLst/>
              <a:ahLst/>
              <a:cxnLst/>
              <a:rect l="l" t="t" r="r" b="b"/>
              <a:pathLst>
                <a:path w="2497" h="2132" extrusionOk="0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7195;p78">
              <a:extLst>
                <a:ext uri="{FF2B5EF4-FFF2-40B4-BE49-F238E27FC236}">
                  <a16:creationId xmlns:a16="http://schemas.microsoft.com/office/drawing/2014/main" id="{F10D88CF-4097-4B8B-BE81-3F3E606EF130}"/>
                </a:ext>
              </a:extLst>
            </p:cNvPr>
            <p:cNvSpPr/>
            <p:nvPr/>
          </p:nvSpPr>
          <p:spPr>
            <a:xfrm>
              <a:off x="4427825" y="240935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7196;p78">
              <a:extLst>
                <a:ext uri="{FF2B5EF4-FFF2-40B4-BE49-F238E27FC236}">
                  <a16:creationId xmlns:a16="http://schemas.microsoft.com/office/drawing/2014/main" id="{96A17556-FE42-4C12-B2BA-EBE00B7B6F7A}"/>
                </a:ext>
              </a:extLst>
            </p:cNvPr>
            <p:cNvSpPr/>
            <p:nvPr/>
          </p:nvSpPr>
          <p:spPr>
            <a:xfrm>
              <a:off x="4351600" y="27902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7197;p78">
              <a:extLst>
                <a:ext uri="{FF2B5EF4-FFF2-40B4-BE49-F238E27FC236}">
                  <a16:creationId xmlns:a16="http://schemas.microsoft.com/office/drawing/2014/main" id="{D2BA52A9-122F-4444-A892-1E4CB7B445A1}"/>
                </a:ext>
              </a:extLst>
            </p:cNvPr>
            <p:cNvSpPr/>
            <p:nvPr/>
          </p:nvSpPr>
          <p:spPr>
            <a:xfrm>
              <a:off x="4351600" y="2714000"/>
              <a:ext cx="62425" cy="53350"/>
            </a:xfrm>
            <a:custGeom>
              <a:avLst/>
              <a:gdLst/>
              <a:ahLst/>
              <a:cxnLst/>
              <a:rect l="l" t="t" r="r" b="b"/>
              <a:pathLst>
                <a:path w="2497" h="2134" extrusionOk="0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7198;p78">
              <a:extLst>
                <a:ext uri="{FF2B5EF4-FFF2-40B4-BE49-F238E27FC236}">
                  <a16:creationId xmlns:a16="http://schemas.microsoft.com/office/drawing/2014/main" id="{8C609BA5-42B5-4B77-9ACF-62052B879C1F}"/>
                </a:ext>
              </a:extLst>
            </p:cNvPr>
            <p:cNvSpPr/>
            <p:nvPr/>
          </p:nvSpPr>
          <p:spPr>
            <a:xfrm>
              <a:off x="4351600" y="263777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7199;p78">
              <a:extLst>
                <a:ext uri="{FF2B5EF4-FFF2-40B4-BE49-F238E27FC236}">
                  <a16:creationId xmlns:a16="http://schemas.microsoft.com/office/drawing/2014/main" id="{4C1FC395-0CA0-4FFD-BA4A-A9EACAD185A2}"/>
                </a:ext>
              </a:extLst>
            </p:cNvPr>
            <p:cNvSpPr/>
            <p:nvPr/>
          </p:nvSpPr>
          <p:spPr>
            <a:xfrm>
              <a:off x="4351600" y="2561575"/>
              <a:ext cx="62425" cy="53425"/>
            </a:xfrm>
            <a:custGeom>
              <a:avLst/>
              <a:gdLst/>
              <a:ahLst/>
              <a:cxnLst/>
              <a:rect l="l" t="t" r="r" b="b"/>
              <a:pathLst>
                <a:path w="2497" h="2137" extrusionOk="0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7200;p78">
              <a:extLst>
                <a:ext uri="{FF2B5EF4-FFF2-40B4-BE49-F238E27FC236}">
                  <a16:creationId xmlns:a16="http://schemas.microsoft.com/office/drawing/2014/main" id="{A9189CCF-4DEA-4AA1-A2E9-D78E679A9B38}"/>
                </a:ext>
              </a:extLst>
            </p:cNvPr>
            <p:cNvSpPr/>
            <p:nvPr/>
          </p:nvSpPr>
          <p:spPr>
            <a:xfrm>
              <a:off x="4275600" y="263777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7201;p78">
              <a:extLst>
                <a:ext uri="{FF2B5EF4-FFF2-40B4-BE49-F238E27FC236}">
                  <a16:creationId xmlns:a16="http://schemas.microsoft.com/office/drawing/2014/main" id="{E6651A72-4E63-4721-BC38-E5300E184C5A}"/>
                </a:ext>
              </a:extLst>
            </p:cNvPr>
            <p:cNvSpPr/>
            <p:nvPr/>
          </p:nvSpPr>
          <p:spPr>
            <a:xfrm>
              <a:off x="4275600" y="2561575"/>
              <a:ext cx="62225" cy="53425"/>
            </a:xfrm>
            <a:custGeom>
              <a:avLst/>
              <a:gdLst/>
              <a:ahLst/>
              <a:cxnLst/>
              <a:rect l="l" t="t" r="r" b="b"/>
              <a:pathLst>
                <a:path w="2489" h="2137" extrusionOk="0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7202;p78">
              <a:extLst>
                <a:ext uri="{FF2B5EF4-FFF2-40B4-BE49-F238E27FC236}">
                  <a16:creationId xmlns:a16="http://schemas.microsoft.com/office/drawing/2014/main" id="{002F6BC0-B60B-4E81-8E11-540259993893}"/>
                </a:ext>
              </a:extLst>
            </p:cNvPr>
            <p:cNvSpPr/>
            <p:nvPr/>
          </p:nvSpPr>
          <p:spPr>
            <a:xfrm>
              <a:off x="4275600" y="2485550"/>
              <a:ext cx="62225" cy="53300"/>
            </a:xfrm>
            <a:custGeom>
              <a:avLst/>
              <a:gdLst/>
              <a:ahLst/>
              <a:cxnLst/>
              <a:rect l="l" t="t" r="r" b="b"/>
              <a:pathLst>
                <a:path w="2489" h="2132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7203;p78">
              <a:extLst>
                <a:ext uri="{FF2B5EF4-FFF2-40B4-BE49-F238E27FC236}">
                  <a16:creationId xmlns:a16="http://schemas.microsoft.com/office/drawing/2014/main" id="{9AD1B394-E68D-4EFE-A0FA-BB79610B8FFB}"/>
                </a:ext>
              </a:extLst>
            </p:cNvPr>
            <p:cNvSpPr/>
            <p:nvPr/>
          </p:nvSpPr>
          <p:spPr>
            <a:xfrm>
              <a:off x="4275600" y="2409350"/>
              <a:ext cx="62225" cy="53350"/>
            </a:xfrm>
            <a:custGeom>
              <a:avLst/>
              <a:gdLst/>
              <a:ahLst/>
              <a:cxnLst/>
              <a:rect l="l" t="t" r="r" b="b"/>
              <a:pathLst>
                <a:path w="2489" h="2134" extrusionOk="0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7204;p78">
              <a:extLst>
                <a:ext uri="{FF2B5EF4-FFF2-40B4-BE49-F238E27FC236}">
                  <a16:creationId xmlns:a16="http://schemas.microsoft.com/office/drawing/2014/main" id="{9722C1AA-223B-4256-A54E-96D11A86038B}"/>
                </a:ext>
              </a:extLst>
            </p:cNvPr>
            <p:cNvSpPr/>
            <p:nvPr/>
          </p:nvSpPr>
          <p:spPr>
            <a:xfrm>
              <a:off x="4275600" y="2333125"/>
              <a:ext cx="62225" cy="53450"/>
            </a:xfrm>
            <a:custGeom>
              <a:avLst/>
              <a:gdLst/>
              <a:ahLst/>
              <a:cxnLst/>
              <a:rect l="l" t="t" r="r" b="b"/>
              <a:pathLst>
                <a:path w="2489" h="2138" extrusionOk="0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7205;p78">
              <a:extLst>
                <a:ext uri="{FF2B5EF4-FFF2-40B4-BE49-F238E27FC236}">
                  <a16:creationId xmlns:a16="http://schemas.microsoft.com/office/drawing/2014/main" id="{285CD90A-DC0F-4B10-B8FF-F422CFABE212}"/>
                </a:ext>
              </a:extLst>
            </p:cNvPr>
            <p:cNvSpPr/>
            <p:nvPr/>
          </p:nvSpPr>
          <p:spPr>
            <a:xfrm>
              <a:off x="42756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7206;p78">
              <a:extLst>
                <a:ext uri="{FF2B5EF4-FFF2-40B4-BE49-F238E27FC236}">
                  <a16:creationId xmlns:a16="http://schemas.microsoft.com/office/drawing/2014/main" id="{2B951A37-636E-4069-A5AE-BDFEB20D3CC6}"/>
                </a:ext>
              </a:extLst>
            </p:cNvPr>
            <p:cNvSpPr/>
            <p:nvPr/>
          </p:nvSpPr>
          <p:spPr>
            <a:xfrm>
              <a:off x="4199400" y="2485550"/>
              <a:ext cx="62200" cy="53300"/>
            </a:xfrm>
            <a:custGeom>
              <a:avLst/>
              <a:gdLst/>
              <a:ahLst/>
              <a:cxnLst/>
              <a:rect l="l" t="t" r="r" b="b"/>
              <a:pathLst>
                <a:path w="2488" h="2132" extrusionOk="0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7207;p78">
              <a:extLst>
                <a:ext uri="{FF2B5EF4-FFF2-40B4-BE49-F238E27FC236}">
                  <a16:creationId xmlns:a16="http://schemas.microsoft.com/office/drawing/2014/main" id="{8213D109-C1F2-4F55-A34A-C6B07B3672E9}"/>
                </a:ext>
              </a:extLst>
            </p:cNvPr>
            <p:cNvSpPr/>
            <p:nvPr/>
          </p:nvSpPr>
          <p:spPr>
            <a:xfrm>
              <a:off x="4199400" y="2333125"/>
              <a:ext cx="62200" cy="53450"/>
            </a:xfrm>
            <a:custGeom>
              <a:avLst/>
              <a:gdLst/>
              <a:ahLst/>
              <a:cxnLst/>
              <a:rect l="l" t="t" r="r" b="b"/>
              <a:pathLst>
                <a:path w="2488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7208;p78">
              <a:extLst>
                <a:ext uri="{FF2B5EF4-FFF2-40B4-BE49-F238E27FC236}">
                  <a16:creationId xmlns:a16="http://schemas.microsoft.com/office/drawing/2014/main" id="{FDBA201C-E1AD-42FF-9674-D0D00B622098}"/>
                </a:ext>
              </a:extLst>
            </p:cNvPr>
            <p:cNvSpPr/>
            <p:nvPr/>
          </p:nvSpPr>
          <p:spPr>
            <a:xfrm>
              <a:off x="4199400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7209;p78">
              <a:extLst>
                <a:ext uri="{FF2B5EF4-FFF2-40B4-BE49-F238E27FC236}">
                  <a16:creationId xmlns:a16="http://schemas.microsoft.com/office/drawing/2014/main" id="{CEBC0788-E16C-49A6-8A25-9AE65DEDF961}"/>
                </a:ext>
              </a:extLst>
            </p:cNvPr>
            <p:cNvSpPr/>
            <p:nvPr/>
          </p:nvSpPr>
          <p:spPr>
            <a:xfrm>
              <a:off x="4123175" y="2333125"/>
              <a:ext cx="62425" cy="53450"/>
            </a:xfrm>
            <a:custGeom>
              <a:avLst/>
              <a:gdLst/>
              <a:ahLst/>
              <a:cxnLst/>
              <a:rect l="l" t="t" r="r" b="b"/>
              <a:pathLst>
                <a:path w="2497" h="2138" extrusionOk="0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7210;p78">
              <a:extLst>
                <a:ext uri="{FF2B5EF4-FFF2-40B4-BE49-F238E27FC236}">
                  <a16:creationId xmlns:a16="http://schemas.microsoft.com/office/drawing/2014/main" id="{3E941D24-CD8C-43C8-911C-59E1FC7847DA}"/>
                </a:ext>
              </a:extLst>
            </p:cNvPr>
            <p:cNvSpPr/>
            <p:nvPr/>
          </p:nvSpPr>
          <p:spPr>
            <a:xfrm>
              <a:off x="4123175" y="2256925"/>
              <a:ext cx="62350" cy="53425"/>
            </a:xfrm>
            <a:custGeom>
              <a:avLst/>
              <a:gdLst/>
              <a:ahLst/>
              <a:cxnLst/>
              <a:rect l="l" t="t" r="r" b="b"/>
              <a:pathLst>
                <a:path w="2494" h="2137" extrusionOk="0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grpFill/>
            <a:ln>
              <a:solidFill>
                <a:schemeClr val="accent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0" name="Google Shape;3870;p65"/>
          <p:cNvSpPr/>
          <p:nvPr/>
        </p:nvSpPr>
        <p:spPr>
          <a:xfrm flipH="1">
            <a:off x="3321300" y="3224971"/>
            <a:ext cx="2501400" cy="119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1" name="Google Shape;3871;p65"/>
          <p:cNvSpPr/>
          <p:nvPr/>
        </p:nvSpPr>
        <p:spPr>
          <a:xfrm flipH="1">
            <a:off x="695745" y="3224971"/>
            <a:ext cx="2501400" cy="119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2" name="Google Shape;3872;p65"/>
          <p:cNvSpPr txBox="1">
            <a:spLocks noGrp="1"/>
          </p:cNvSpPr>
          <p:nvPr>
            <p:ph type="subTitle" idx="1"/>
          </p:nvPr>
        </p:nvSpPr>
        <p:spPr>
          <a:xfrm flipH="1">
            <a:off x="3514652" y="3263095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Севдийе Салиева</a:t>
            </a:r>
            <a:endParaRPr sz="1800" dirty="0"/>
          </a:p>
        </p:txBody>
      </p:sp>
      <p:sp>
        <p:nvSpPr>
          <p:cNvPr id="3873" name="Google Shape;3873;p65"/>
          <p:cNvSpPr txBox="1">
            <a:spLocks noGrp="1"/>
          </p:cNvSpPr>
          <p:nvPr>
            <p:ph type="subTitle" idx="2"/>
          </p:nvPr>
        </p:nvSpPr>
        <p:spPr>
          <a:xfrm flipH="1">
            <a:off x="3514642" y="3732896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17, Разград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ssalieva04@gmail.com</a:t>
            </a:r>
            <a:endParaRPr sz="1400" dirty="0"/>
          </a:p>
        </p:txBody>
      </p:sp>
      <p:sp>
        <p:nvSpPr>
          <p:cNvPr id="3874" name="Google Shape;3874;p65"/>
          <p:cNvSpPr txBox="1">
            <a:spLocks noGrp="1"/>
          </p:cNvSpPr>
          <p:nvPr>
            <p:ph type="subTitle" idx="3"/>
          </p:nvPr>
        </p:nvSpPr>
        <p:spPr>
          <a:xfrm>
            <a:off x="889103" y="3263096"/>
            <a:ext cx="21147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800" dirty="0"/>
              <a:t>Диляра Мустафа</a:t>
            </a:r>
            <a:endParaRPr sz="1800" dirty="0"/>
          </a:p>
        </p:txBody>
      </p:sp>
      <p:sp>
        <p:nvSpPr>
          <p:cNvPr id="3875" name="Google Shape;3875;p65"/>
          <p:cNvSpPr txBox="1">
            <a:spLocks noGrp="1"/>
          </p:cNvSpPr>
          <p:nvPr>
            <p:ph type="subTitle" idx="4"/>
          </p:nvPr>
        </p:nvSpPr>
        <p:spPr>
          <a:xfrm>
            <a:off x="889103" y="3732900"/>
            <a:ext cx="21147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18, Разград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mdilara.oya@gmail.com</a:t>
            </a:r>
            <a:endParaRPr sz="1400" dirty="0"/>
          </a:p>
        </p:txBody>
      </p:sp>
      <p:sp>
        <p:nvSpPr>
          <p:cNvPr id="3876" name="Google Shape;3876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Нашият екип</a:t>
            </a:r>
            <a:endParaRPr dirty="0"/>
          </a:p>
        </p:txBody>
      </p:sp>
      <p:pic>
        <p:nvPicPr>
          <p:cNvPr id="3877" name="Google Shape;3877;p65"/>
          <p:cNvPicPr preferRelativeResize="0"/>
          <p:nvPr/>
        </p:nvPicPr>
        <p:blipFill>
          <a:blip r:embed="rId3"/>
          <a:srcRect/>
          <a:stretch/>
        </p:blipFill>
        <p:spPr>
          <a:xfrm>
            <a:off x="1251345" y="1511271"/>
            <a:ext cx="1390200" cy="139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78" name="Google Shape;3878;p65"/>
          <p:cNvPicPr preferRelativeResize="0"/>
          <p:nvPr/>
        </p:nvPicPr>
        <p:blipFill rotWithShape="1">
          <a:blip r:embed="rId4"/>
          <a:srcRect l="7956" t="7956" r="7956" b="7956"/>
          <a:stretch/>
        </p:blipFill>
        <p:spPr>
          <a:xfrm>
            <a:off x="3876900" y="1511271"/>
            <a:ext cx="1390200" cy="139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Google Shape;3870;p65">
            <a:extLst>
              <a:ext uri="{FF2B5EF4-FFF2-40B4-BE49-F238E27FC236}">
                <a16:creationId xmlns:a16="http://schemas.microsoft.com/office/drawing/2014/main" id="{16807D77-80DF-49EA-A5FE-364156ED1E7D}"/>
              </a:ext>
            </a:extLst>
          </p:cNvPr>
          <p:cNvSpPr/>
          <p:nvPr/>
        </p:nvSpPr>
        <p:spPr>
          <a:xfrm flipH="1">
            <a:off x="5946855" y="3224971"/>
            <a:ext cx="2501400" cy="1195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872;p65">
            <a:extLst>
              <a:ext uri="{FF2B5EF4-FFF2-40B4-BE49-F238E27FC236}">
                <a16:creationId xmlns:a16="http://schemas.microsoft.com/office/drawing/2014/main" id="{1B643B0E-67FC-4600-9A4F-B875A733E314}"/>
              </a:ext>
            </a:extLst>
          </p:cNvPr>
          <p:cNvSpPr txBox="1">
            <a:spLocks/>
          </p:cNvSpPr>
          <p:nvPr/>
        </p:nvSpPr>
        <p:spPr>
          <a:xfrm flipH="1">
            <a:off x="6140207" y="3263095"/>
            <a:ext cx="21147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600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aegu"/>
              <a:buNone/>
              <a:defRPr sz="2400" b="1" i="0" u="none" strike="noStrike" cap="none">
                <a:solidFill>
                  <a:schemeClr val="dk2"/>
                </a:solidFill>
                <a:latin typeface="Gaegu"/>
                <a:ea typeface="Gaegu"/>
                <a:cs typeface="Gaegu"/>
                <a:sym typeface="Gaegu"/>
              </a:defRPr>
            </a:lvl9pPr>
          </a:lstStyle>
          <a:p>
            <a:pPr marL="0" indent="0"/>
            <a:r>
              <a:rPr lang="bg-BG" sz="1800" dirty="0"/>
              <a:t>Синем Хасан</a:t>
            </a:r>
            <a:endParaRPr lang="en-US" sz="1800" dirty="0"/>
          </a:p>
        </p:txBody>
      </p:sp>
      <p:sp>
        <p:nvSpPr>
          <p:cNvPr id="13" name="Google Shape;3873;p65">
            <a:extLst>
              <a:ext uri="{FF2B5EF4-FFF2-40B4-BE49-F238E27FC236}">
                <a16:creationId xmlns:a16="http://schemas.microsoft.com/office/drawing/2014/main" id="{7EECD4B9-228C-489D-8C32-82D842C11713}"/>
              </a:ext>
            </a:extLst>
          </p:cNvPr>
          <p:cNvSpPr txBox="1">
            <a:spLocks/>
          </p:cNvSpPr>
          <p:nvPr/>
        </p:nvSpPr>
        <p:spPr>
          <a:xfrm flipH="1">
            <a:off x="6140197" y="3732896"/>
            <a:ext cx="211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Varela Round"/>
              <a:buNone/>
              <a:defRPr sz="1600" b="0" i="0" u="none" strike="noStrike" cap="none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/>
            <a:r>
              <a:rPr lang="bg-BG" dirty="0"/>
              <a:t>17, Разград</a:t>
            </a:r>
            <a:endParaRPr lang="en-US" dirty="0"/>
          </a:p>
          <a:p>
            <a:pPr marL="0" indent="0"/>
            <a:r>
              <a:rPr lang="en-US" sz="1400" dirty="0"/>
              <a:t>sinemgh2004@abv.bg</a:t>
            </a:r>
          </a:p>
        </p:txBody>
      </p:sp>
      <p:pic>
        <p:nvPicPr>
          <p:cNvPr id="14" name="Google Shape;3878;p65">
            <a:extLst>
              <a:ext uri="{FF2B5EF4-FFF2-40B4-BE49-F238E27FC236}">
                <a16:creationId xmlns:a16="http://schemas.microsoft.com/office/drawing/2014/main" id="{A01D6422-1382-4139-9875-8289092C135E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6502455" y="1511271"/>
            <a:ext cx="1390200" cy="13902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" grpId="0" animBg="1"/>
      <p:bldP spid="3871" grpId="0" animBg="1"/>
      <p:bldP spid="3872" grpId="0" build="p"/>
      <p:bldP spid="3873" grpId="0" build="p"/>
      <p:bldP spid="3874" grpId="0" build="p"/>
      <p:bldP spid="3875" grpId="0" build="p"/>
      <p:bldP spid="11" grpId="0" animBg="1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43"/>
          <p:cNvSpPr txBox="1">
            <a:spLocks noGrp="1"/>
          </p:cNvSpPr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Графичен интерфейс</a:t>
            </a:r>
            <a:endParaRPr dirty="0"/>
          </a:p>
        </p:txBody>
      </p:sp>
      <p:sp>
        <p:nvSpPr>
          <p:cNvPr id="2940" name="Google Shape;2940;p43"/>
          <p:cNvSpPr txBox="1">
            <a:spLocks noGrp="1"/>
          </p:cNvSpPr>
          <p:nvPr>
            <p:ph type="subTitle" idx="1"/>
          </p:nvPr>
        </p:nvSpPr>
        <p:spPr>
          <a:xfrm>
            <a:off x="1456649" y="3686275"/>
            <a:ext cx="6058763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Структура и работа</a:t>
            </a:r>
            <a:endParaRPr dirty="0"/>
          </a:p>
        </p:txBody>
      </p:sp>
      <p:sp>
        <p:nvSpPr>
          <p:cNvPr id="2941" name="Google Shape;2941;p43"/>
          <p:cNvSpPr/>
          <p:nvPr/>
        </p:nvSpPr>
        <p:spPr>
          <a:xfrm rot="5400000">
            <a:off x="1490249" y="1638776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42" name="Google Shape;2942;p43"/>
          <p:cNvSpPr txBox="1">
            <a:spLocks noGrp="1"/>
          </p:cNvSpPr>
          <p:nvPr>
            <p:ph type="title" idx="2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sp>
        <p:nvSpPr>
          <p:cNvPr id="2943" name="Google Shape;2943;p43"/>
          <p:cNvSpPr/>
          <p:nvPr/>
        </p:nvSpPr>
        <p:spPr>
          <a:xfrm>
            <a:off x="6869813" y="3686275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4" name="Google Shape;2944;p43"/>
          <p:cNvGrpSpPr/>
          <p:nvPr/>
        </p:nvGrpSpPr>
        <p:grpSpPr>
          <a:xfrm>
            <a:off x="7044209" y="3771030"/>
            <a:ext cx="296817" cy="371986"/>
            <a:chOff x="1677825" y="3820225"/>
            <a:chExt cx="345900" cy="433500"/>
          </a:xfrm>
        </p:grpSpPr>
        <p:sp>
          <p:nvSpPr>
            <p:cNvPr id="2945" name="Google Shape;2945;p43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43"/>
          <p:cNvGrpSpPr/>
          <p:nvPr/>
        </p:nvGrpSpPr>
        <p:grpSpPr>
          <a:xfrm>
            <a:off x="7826418" y="3428985"/>
            <a:ext cx="364446" cy="419819"/>
            <a:chOff x="3150425" y="3024575"/>
            <a:chExt cx="130350" cy="150150"/>
          </a:xfrm>
        </p:grpSpPr>
        <p:sp>
          <p:nvSpPr>
            <p:cNvPr id="2948" name="Google Shape;2948;p4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170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4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" grpId="0"/>
      <p:bldP spid="2940" grpId="0" build="p" animBg="1"/>
      <p:bldP spid="2942" grpId="0"/>
      <p:bldP spid="29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AE6D5-D53C-4171-BE1E-97CB1801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710700" cy="3290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Създаваме нов проект </a:t>
            </a:r>
            <a:r>
              <a:rPr lang="en-US" sz="1600" dirty="0"/>
              <a:t>Solution </a:t>
            </a:r>
            <a:r>
              <a:rPr lang="en-US" sz="1600" dirty="0" err="1"/>
              <a:t>CarHouse</a:t>
            </a:r>
            <a:r>
              <a:rPr lang="en-US" sz="1600" dirty="0"/>
              <a:t> – Class Library</a:t>
            </a:r>
            <a:r>
              <a:rPr lang="bg-BG" sz="1600" dirty="0"/>
              <a:t> (</a:t>
            </a:r>
            <a:r>
              <a:rPr lang="en-US" sz="1600" dirty="0"/>
              <a:t>Data).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52400" indent="0">
              <a:buNone/>
            </a:pPr>
            <a:r>
              <a:rPr lang="bg-BG" sz="1600" dirty="0"/>
              <a:t>Съдържат: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Папка </a:t>
            </a:r>
            <a:r>
              <a:rPr lang="en-US" sz="1600" dirty="0"/>
              <a:t>Model </a:t>
            </a:r>
            <a:r>
              <a:rPr lang="bg-BG" sz="1600" dirty="0"/>
              <a:t>с ентитита, аналогични с тези на приложението с конзолен интерфейс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CarHouseContext.cs</a:t>
            </a:r>
            <a:endParaRPr lang="bg-B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AD3EB-58D3-42D7-85E6-00A1D5DE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Слой за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45C67-4235-463C-90A4-AED134B7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697" y="1243050"/>
            <a:ext cx="3372321" cy="9812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F040E2-7321-4198-8FB1-D9E4A9795F73}"/>
              </a:ext>
            </a:extLst>
          </p:cNvPr>
          <p:cNvCxnSpPr/>
          <p:nvPr/>
        </p:nvCxnSpPr>
        <p:spPr>
          <a:xfrm flipH="1">
            <a:off x="5852884" y="2090057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E5DF26B-1881-4A8E-81A2-ED034FE5D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656" y="2449587"/>
            <a:ext cx="2692401" cy="207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6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20BB3B-374C-4363-9DDF-E51F56D8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122871" cy="3290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Създаваме нов проект </a:t>
            </a:r>
            <a:r>
              <a:rPr lang="en-US" sz="1600" dirty="0"/>
              <a:t>Solution </a:t>
            </a:r>
            <a:r>
              <a:rPr lang="en-US" sz="1600" dirty="0" err="1"/>
              <a:t>CarHouse</a:t>
            </a:r>
            <a:r>
              <a:rPr lang="en-US" sz="1600" dirty="0"/>
              <a:t> – Class Library</a:t>
            </a:r>
            <a:r>
              <a:rPr lang="bg-BG" sz="1600" dirty="0"/>
              <a:t> (</a:t>
            </a:r>
            <a:r>
              <a:rPr lang="en-US" sz="1600" dirty="0"/>
              <a:t>Business).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Напълно аналогичен е с бизнес слоя на конзолното приложение.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98583B-1D9B-4E8C-B91F-C8792563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Бизнес логика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71F58-28EB-4C98-82E5-260C7375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90538"/>
            <a:ext cx="3372321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3F579-CD9D-4422-A604-C20C7BE4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28" y="2822484"/>
            <a:ext cx="29912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0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7B99EE-316D-41D1-BC90-84CA8A8C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355100" cy="3290400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Първо се оформя визуалния дизайн на програмата.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bg-BG" sz="1600" dirty="0"/>
          </a:p>
          <a:p>
            <a:pPr marL="152400" indent="0">
              <a:buNone/>
            </a:pPr>
            <a:r>
              <a:rPr lang="bg-BG" sz="1600" dirty="0"/>
              <a:t>Включени са: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30 </a:t>
            </a:r>
            <a:r>
              <a:rPr lang="bg-BG" sz="1400" dirty="0"/>
              <a:t>бутона (</a:t>
            </a:r>
            <a:r>
              <a:rPr lang="en-US" sz="1400" dirty="0"/>
              <a:t>buttons</a:t>
            </a:r>
            <a:r>
              <a:rPr lang="bg-BG" sz="1400" dirty="0"/>
              <a:t>)</a:t>
            </a:r>
            <a:endParaRPr lang="en-US" sz="14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400" dirty="0"/>
              <a:t>32 етикета (</a:t>
            </a:r>
            <a:r>
              <a:rPr lang="en-US" sz="1400" dirty="0"/>
              <a:t>labels)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16 </a:t>
            </a:r>
            <a:r>
              <a:rPr lang="bg-BG" sz="1400"/>
              <a:t>текстови </a:t>
            </a:r>
            <a:r>
              <a:rPr lang="bg-BG" sz="1400" dirty="0"/>
              <a:t>кутии (</a:t>
            </a:r>
            <a:r>
              <a:rPr lang="en-US" sz="1400" dirty="0"/>
              <a:t>text boxes)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2 </a:t>
            </a:r>
            <a:r>
              <a:rPr lang="bg-BG" sz="1400" dirty="0"/>
              <a:t>кутии за картини (</a:t>
            </a:r>
            <a:r>
              <a:rPr lang="en-US" sz="1400" dirty="0"/>
              <a:t>picture boxes)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400" dirty="0"/>
              <a:t>1 лента за напредък </a:t>
            </a:r>
            <a:r>
              <a:rPr lang="en-US" sz="1400" dirty="0"/>
              <a:t>(progress bar)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5 </a:t>
            </a:r>
            <a:r>
              <a:rPr lang="bg-BG" sz="1400" dirty="0"/>
              <a:t>богати текстови полета </a:t>
            </a:r>
            <a:r>
              <a:rPr lang="en-US" sz="1400" dirty="0"/>
              <a:t>(rich text boxes)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1 </a:t>
            </a:r>
            <a:r>
              <a:rPr lang="bg-BG" sz="1400" dirty="0"/>
              <a:t>контрол за раздели с 5 раздела </a:t>
            </a:r>
            <a:r>
              <a:rPr lang="en-US" sz="1400" dirty="0"/>
              <a:t>(tab control &amp; tabs)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400" dirty="0"/>
              <a:t>1 </a:t>
            </a:r>
            <a:r>
              <a:rPr lang="bg-BG" sz="1400" dirty="0"/>
              <a:t>таймер (</a:t>
            </a:r>
            <a:r>
              <a:rPr lang="en-US" sz="1400" dirty="0"/>
              <a:t>timer)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921C1C-B565-48E7-AAF0-28A19CAA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D0D2ABC-A8FD-4D79-BBE0-C960151288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/>
          <a:stretch/>
        </p:blipFill>
        <p:spPr bwMode="auto">
          <a:xfrm>
            <a:off x="4298382" y="1646174"/>
            <a:ext cx="3743838" cy="2484151"/>
          </a:xfrm>
          <a:prstGeom prst="rect">
            <a:avLst/>
          </a:prstGeom>
          <a:ln>
            <a:solidFill>
              <a:schemeClr val="bg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420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710AF8-57E3-4CA5-9052-FB1DDA8F7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275271" cy="3290400"/>
          </a:xfrm>
        </p:spPr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bg-BG" sz="1600" dirty="0"/>
              <a:t>Всеки бутон има свой собствен код за изпълнение на предназначената си функция.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C6F08-93A6-4345-B9D2-050DBADB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Презентационен слой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C4794-1639-49BF-9BE6-B0FABB129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94"/>
          <a:stretch/>
        </p:blipFill>
        <p:spPr>
          <a:xfrm>
            <a:off x="4335398" y="1664193"/>
            <a:ext cx="3947302" cy="24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9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sp>
        <p:nvSpPr>
          <p:cNvPr id="2800" name="Google Shape;2800;p39"/>
          <p:cNvSpPr txBox="1">
            <a:spLocks noGrp="1"/>
          </p:cNvSpPr>
          <p:nvPr>
            <p:ph type="subTitle" idx="1"/>
          </p:nvPr>
        </p:nvSpPr>
        <p:spPr>
          <a:xfrm>
            <a:off x="1703837" y="3660200"/>
            <a:ext cx="5736299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Нашите мисли</a:t>
            </a:r>
            <a:endParaRPr dirty="0"/>
          </a:p>
        </p:txBody>
      </p:sp>
      <p:sp>
        <p:nvSpPr>
          <p:cNvPr id="2801" name="Google Shape;2801;p39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39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803" name="Google Shape;2803;p39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5" name="Google Shape;2805;p39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06" name="Google Shape;2806;p3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4" name="Google Shape;2814;p39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39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16" name="Google Shape;2816;p39"/>
          <p:cNvSpPr txBox="1">
            <a:spLocks noGrp="1"/>
          </p:cNvSpPr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9" grpId="0"/>
      <p:bldP spid="2800" grpId="0" build="p" animBg="1"/>
      <p:bldP spid="28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DF91AE-8E19-4CDE-9E17-152A8B7A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00" y="1243050"/>
            <a:ext cx="3710700" cy="3290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bg-BG" sz="1600" dirty="0"/>
              <a:t>Проектът беше</a:t>
            </a:r>
            <a:r>
              <a:rPr lang="en-US" sz="1600" dirty="0"/>
              <a:t> </a:t>
            </a:r>
            <a:r>
              <a:rPr lang="bg-BG" sz="1600" dirty="0"/>
              <a:t>обемен и продължителен. С него се научихме на търпение и работа в екип.</a:t>
            </a:r>
          </a:p>
        </p:txBody>
      </p:sp>
      <p:pic>
        <p:nvPicPr>
          <p:cNvPr id="5" name="Picture 4" descr="A picture containing outdoor, orange, hill, slope&#10;&#10;Description automatically generated">
            <a:extLst>
              <a:ext uri="{FF2B5EF4-FFF2-40B4-BE49-F238E27FC236}">
                <a16:creationId xmlns:a16="http://schemas.microsoft.com/office/drawing/2014/main" id="{9B3FB11A-7CB8-483F-BA80-C3D6DFBD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72" y="1503811"/>
            <a:ext cx="2815771" cy="28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73DB-98B7-456C-80B7-67C7F676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50" y="2571750"/>
            <a:ext cx="7331100" cy="633300"/>
          </a:xfrm>
        </p:spPr>
        <p:txBody>
          <a:bodyPr/>
          <a:lstStyle/>
          <a:p>
            <a:r>
              <a:rPr lang="bg-BG" dirty="0"/>
              <a:t>Благодаря ви за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244571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36"/>
          <p:cNvSpPr txBox="1">
            <a:spLocks noGrp="1"/>
          </p:cNvSpPr>
          <p:nvPr>
            <p:ph type="title"/>
          </p:nvPr>
        </p:nvSpPr>
        <p:spPr>
          <a:xfrm>
            <a:off x="2530050" y="1758975"/>
            <a:ext cx="4083900" cy="841800"/>
          </a:xfrm>
          <a:prstGeom prst="rect">
            <a:avLst/>
          </a:prstGeom>
        </p:spPr>
        <p:txBody>
          <a:bodyPr spcFirstLastPara="1" wrap="square" lIns="91425" tIns="91425" rIns="91425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Един за всички, всички за един!</a:t>
            </a:r>
            <a:endParaRPr sz="2000" dirty="0"/>
          </a:p>
        </p:txBody>
      </p:sp>
      <p:sp>
        <p:nvSpPr>
          <p:cNvPr id="2761" name="Google Shape;2761;p36"/>
          <p:cNvSpPr txBox="1">
            <a:spLocks noGrp="1"/>
          </p:cNvSpPr>
          <p:nvPr>
            <p:ph type="subTitle" idx="1"/>
          </p:nvPr>
        </p:nvSpPr>
        <p:spPr>
          <a:xfrm>
            <a:off x="2530050" y="2600775"/>
            <a:ext cx="4083900" cy="118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„Искам да заплача!“</a:t>
            </a:r>
            <a:br>
              <a:rPr lang="bg-BG" dirty="0"/>
            </a:br>
            <a:r>
              <a:rPr lang="bg-BG" dirty="0"/>
              <a:t>-всеки от екипа по едно време, 2022</a:t>
            </a:r>
            <a:endParaRPr dirty="0"/>
          </a:p>
        </p:txBody>
      </p:sp>
      <p:sp>
        <p:nvSpPr>
          <p:cNvPr id="2762" name="Google Shape;2762;p36"/>
          <p:cNvSpPr/>
          <p:nvPr/>
        </p:nvSpPr>
        <p:spPr>
          <a:xfrm>
            <a:off x="1775325" y="3530275"/>
            <a:ext cx="430483" cy="426290"/>
          </a:xfrm>
          <a:custGeom>
            <a:avLst/>
            <a:gdLst/>
            <a:ahLst/>
            <a:cxnLst/>
            <a:rect l="l" t="t" r="r" b="b"/>
            <a:pathLst>
              <a:path w="13040" h="12913" extrusionOk="0">
                <a:moveTo>
                  <a:pt x="12211" y="724"/>
                </a:moveTo>
                <a:cubicBezTo>
                  <a:pt x="11302" y="3780"/>
                  <a:pt x="10942" y="6962"/>
                  <a:pt x="10205" y="10066"/>
                </a:cubicBezTo>
                <a:cubicBezTo>
                  <a:pt x="9374" y="9298"/>
                  <a:pt x="8449" y="8624"/>
                  <a:pt x="7775" y="7714"/>
                </a:cubicBezTo>
                <a:cubicBezTo>
                  <a:pt x="7701" y="7621"/>
                  <a:pt x="7587" y="7561"/>
                  <a:pt x="7474" y="7561"/>
                </a:cubicBezTo>
                <a:cubicBezTo>
                  <a:pt x="7398" y="7561"/>
                  <a:pt x="7321" y="7589"/>
                  <a:pt x="7258" y="7652"/>
                </a:cubicBezTo>
                <a:cubicBezTo>
                  <a:pt x="5879" y="9062"/>
                  <a:pt x="4562" y="10536"/>
                  <a:pt x="3308" y="12072"/>
                </a:cubicBezTo>
                <a:cubicBezTo>
                  <a:pt x="2572" y="11179"/>
                  <a:pt x="1678" y="10442"/>
                  <a:pt x="879" y="9595"/>
                </a:cubicBezTo>
                <a:cubicBezTo>
                  <a:pt x="2117" y="8326"/>
                  <a:pt x="3622" y="7338"/>
                  <a:pt x="4829" y="6022"/>
                </a:cubicBezTo>
                <a:cubicBezTo>
                  <a:pt x="4954" y="5896"/>
                  <a:pt x="4954" y="5692"/>
                  <a:pt x="4829" y="5567"/>
                </a:cubicBezTo>
                <a:cubicBezTo>
                  <a:pt x="3967" y="4658"/>
                  <a:pt x="3120" y="3733"/>
                  <a:pt x="2227" y="2855"/>
                </a:cubicBezTo>
                <a:cubicBezTo>
                  <a:pt x="5597" y="2291"/>
                  <a:pt x="8841" y="1225"/>
                  <a:pt x="12211" y="724"/>
                </a:cubicBezTo>
                <a:close/>
                <a:moveTo>
                  <a:pt x="12701" y="0"/>
                </a:moveTo>
                <a:cubicBezTo>
                  <a:pt x="12690" y="0"/>
                  <a:pt x="12678" y="1"/>
                  <a:pt x="12666" y="3"/>
                </a:cubicBezTo>
                <a:cubicBezTo>
                  <a:pt x="8873" y="504"/>
                  <a:pt x="5236" y="1758"/>
                  <a:pt x="1459" y="2323"/>
                </a:cubicBezTo>
                <a:cubicBezTo>
                  <a:pt x="1208" y="2370"/>
                  <a:pt x="1145" y="2714"/>
                  <a:pt x="1318" y="2871"/>
                </a:cubicBezTo>
                <a:cubicBezTo>
                  <a:pt x="2305" y="3812"/>
                  <a:pt x="3214" y="4815"/>
                  <a:pt x="4155" y="5787"/>
                </a:cubicBezTo>
                <a:cubicBezTo>
                  <a:pt x="2932" y="7040"/>
                  <a:pt x="1474" y="8012"/>
                  <a:pt x="267" y="9282"/>
                </a:cubicBezTo>
                <a:cubicBezTo>
                  <a:pt x="111" y="9376"/>
                  <a:pt x="1" y="9627"/>
                  <a:pt x="173" y="9815"/>
                </a:cubicBezTo>
                <a:cubicBezTo>
                  <a:pt x="1082" y="10818"/>
                  <a:pt x="2211" y="11649"/>
                  <a:pt x="3026" y="12746"/>
                </a:cubicBezTo>
                <a:cubicBezTo>
                  <a:pt x="3093" y="12841"/>
                  <a:pt x="3211" y="12913"/>
                  <a:pt x="3329" y="12913"/>
                </a:cubicBezTo>
                <a:cubicBezTo>
                  <a:pt x="3405" y="12913"/>
                  <a:pt x="3482" y="12883"/>
                  <a:pt x="3543" y="12809"/>
                </a:cubicBezTo>
                <a:cubicBezTo>
                  <a:pt x="4782" y="11273"/>
                  <a:pt x="6098" y="9783"/>
                  <a:pt x="7478" y="8373"/>
                </a:cubicBezTo>
                <a:cubicBezTo>
                  <a:pt x="8277" y="9313"/>
                  <a:pt x="9280" y="10034"/>
                  <a:pt x="10142" y="10912"/>
                </a:cubicBezTo>
                <a:cubicBezTo>
                  <a:pt x="10206" y="10981"/>
                  <a:pt x="10288" y="11012"/>
                  <a:pt x="10370" y="11012"/>
                </a:cubicBezTo>
                <a:cubicBezTo>
                  <a:pt x="10511" y="11012"/>
                  <a:pt x="10651" y="10920"/>
                  <a:pt x="10691" y="10771"/>
                </a:cubicBezTo>
                <a:cubicBezTo>
                  <a:pt x="11584" y="7354"/>
                  <a:pt x="11913" y="3796"/>
                  <a:pt x="12995" y="410"/>
                </a:cubicBezTo>
                <a:cubicBezTo>
                  <a:pt x="13039" y="247"/>
                  <a:pt x="12902" y="0"/>
                  <a:pt x="127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0" grpId="0" animBg="1"/>
      <p:bldP spid="276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Google Shape;2767;p37"/>
          <p:cNvSpPr/>
          <p:nvPr/>
        </p:nvSpPr>
        <p:spPr>
          <a:xfrm>
            <a:off x="901926" y="3540938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68" name="Google Shape;2768;p37"/>
          <p:cNvSpPr/>
          <p:nvPr/>
        </p:nvSpPr>
        <p:spPr>
          <a:xfrm>
            <a:off x="1629350" y="3183013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9" name="Google Shape;2769;p37"/>
          <p:cNvSpPr/>
          <p:nvPr/>
        </p:nvSpPr>
        <p:spPr>
          <a:xfrm>
            <a:off x="4839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0" name="Google Shape;2770;p37"/>
          <p:cNvSpPr/>
          <p:nvPr/>
        </p:nvSpPr>
        <p:spPr>
          <a:xfrm>
            <a:off x="4839926" y="3540938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1" name="Google Shape;2771;p37"/>
          <p:cNvSpPr/>
          <p:nvPr/>
        </p:nvSpPr>
        <p:spPr>
          <a:xfrm>
            <a:off x="5567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2" name="Google Shape;2772;p37"/>
          <p:cNvSpPr/>
          <p:nvPr/>
        </p:nvSpPr>
        <p:spPr>
          <a:xfrm>
            <a:off x="5567350" y="3183013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3" name="Google Shape;27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>
                <a:solidFill>
                  <a:schemeClr val="dk1"/>
                </a:solidFill>
              </a:rPr>
              <a:t>Съдържание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2774" name="Google Shape;2774;p37"/>
          <p:cNvSpPr txBox="1">
            <a:spLocks noGrp="1"/>
          </p:cNvSpPr>
          <p:nvPr>
            <p:ph type="subTitle" idx="1"/>
          </p:nvPr>
        </p:nvSpPr>
        <p:spPr>
          <a:xfrm>
            <a:off x="1795550" y="3509394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Графичен интерфейс</a:t>
            </a:r>
            <a:endParaRPr dirty="0"/>
          </a:p>
        </p:txBody>
      </p:sp>
      <p:sp>
        <p:nvSpPr>
          <p:cNvPr id="2775" name="Google Shape;2775;p37"/>
          <p:cNvSpPr/>
          <p:nvPr/>
        </p:nvSpPr>
        <p:spPr>
          <a:xfrm>
            <a:off x="1629350" y="1429188"/>
            <a:ext cx="2699700" cy="11643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7"/>
          <p:cNvSpPr/>
          <p:nvPr/>
        </p:nvSpPr>
        <p:spPr>
          <a:xfrm>
            <a:off x="901926" y="1768513"/>
            <a:ext cx="538054" cy="572729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78" name="Google Shape;2778;p37"/>
          <p:cNvSpPr txBox="1">
            <a:spLocks noGrp="1"/>
          </p:cNvSpPr>
          <p:nvPr>
            <p:ph type="title" idx="3"/>
          </p:nvPr>
        </p:nvSpPr>
        <p:spPr>
          <a:xfrm>
            <a:off x="876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79" name="Google Shape;2779;p37"/>
          <p:cNvSpPr txBox="1">
            <a:spLocks noGrp="1"/>
          </p:cNvSpPr>
          <p:nvPr>
            <p:ph type="subTitle" idx="4"/>
          </p:nvPr>
        </p:nvSpPr>
        <p:spPr>
          <a:xfrm>
            <a:off x="5733550" y="3530263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Заключение</a:t>
            </a:r>
            <a:endParaRPr dirty="0"/>
          </a:p>
        </p:txBody>
      </p:sp>
      <p:sp>
        <p:nvSpPr>
          <p:cNvPr id="2781" name="Google Shape;2781;p37"/>
          <p:cNvSpPr txBox="1">
            <a:spLocks noGrp="1"/>
          </p:cNvSpPr>
          <p:nvPr>
            <p:ph type="title" idx="6"/>
          </p:nvPr>
        </p:nvSpPr>
        <p:spPr>
          <a:xfrm>
            <a:off x="4814950" y="3579613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2" name="Google Shape;2782;p37"/>
          <p:cNvSpPr txBox="1">
            <a:spLocks noGrp="1"/>
          </p:cNvSpPr>
          <p:nvPr>
            <p:ph type="subTitle" idx="7"/>
          </p:nvPr>
        </p:nvSpPr>
        <p:spPr>
          <a:xfrm>
            <a:off x="1795550" y="172708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3"/>
                </a:solidFill>
              </a:rPr>
              <a:t>Увод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784" name="Google Shape;2784;p37"/>
          <p:cNvSpPr txBox="1">
            <a:spLocks noGrp="1"/>
          </p:cNvSpPr>
          <p:nvPr>
            <p:ph type="title" idx="9"/>
          </p:nvPr>
        </p:nvSpPr>
        <p:spPr>
          <a:xfrm>
            <a:off x="876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85" name="Google Shape;2785;p37"/>
          <p:cNvSpPr txBox="1">
            <a:spLocks noGrp="1"/>
          </p:cNvSpPr>
          <p:nvPr>
            <p:ph type="subTitle" idx="13"/>
          </p:nvPr>
        </p:nvSpPr>
        <p:spPr>
          <a:xfrm>
            <a:off x="5733550" y="1727088"/>
            <a:ext cx="2367300" cy="46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Конзолен интерфейс</a:t>
            </a:r>
            <a:endParaRPr dirty="0"/>
          </a:p>
        </p:txBody>
      </p:sp>
      <p:sp>
        <p:nvSpPr>
          <p:cNvPr id="2787" name="Google Shape;2787;p37"/>
          <p:cNvSpPr txBox="1">
            <a:spLocks noGrp="1"/>
          </p:cNvSpPr>
          <p:nvPr>
            <p:ph type="title" idx="15"/>
          </p:nvPr>
        </p:nvSpPr>
        <p:spPr>
          <a:xfrm>
            <a:off x="4814950" y="1825788"/>
            <a:ext cx="588000" cy="371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" grpId="0" animBg="1"/>
      <p:bldP spid="2771" grpId="0" animBg="1"/>
      <p:bldP spid="2772" grpId="0" animBg="1"/>
      <p:bldP spid="2774" grpId="0" build="p"/>
      <p:bldP spid="2775" grpId="0" animBg="1"/>
      <p:bldP spid="2778" grpId="0"/>
      <p:bldP spid="2779" grpId="0" build="p"/>
      <p:bldP spid="2781" grpId="0"/>
      <p:bldP spid="2782" grpId="0" build="p"/>
      <p:bldP spid="2784" grpId="0"/>
      <p:bldP spid="2785" grpId="0" build="p"/>
      <p:bldP spid="27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39"/>
          <p:cNvSpPr txBox="1">
            <a:spLocks noGrp="1"/>
          </p:cNvSpPr>
          <p:nvPr>
            <p:ph type="title"/>
          </p:nvPr>
        </p:nvSpPr>
        <p:spPr>
          <a:xfrm>
            <a:off x="1703850" y="2525325"/>
            <a:ext cx="57363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Увод</a:t>
            </a:r>
            <a:endParaRPr dirty="0"/>
          </a:p>
        </p:txBody>
      </p:sp>
      <p:sp>
        <p:nvSpPr>
          <p:cNvPr id="2800" name="Google Shape;2800;p39"/>
          <p:cNvSpPr txBox="1">
            <a:spLocks noGrp="1"/>
          </p:cNvSpPr>
          <p:nvPr>
            <p:ph type="subTitle" idx="1"/>
          </p:nvPr>
        </p:nvSpPr>
        <p:spPr>
          <a:xfrm>
            <a:off x="1703837" y="3660200"/>
            <a:ext cx="5736299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Предназначение и цел</a:t>
            </a:r>
            <a:endParaRPr dirty="0"/>
          </a:p>
        </p:txBody>
      </p:sp>
      <p:sp>
        <p:nvSpPr>
          <p:cNvPr id="2801" name="Google Shape;2801;p39"/>
          <p:cNvSpPr/>
          <p:nvPr/>
        </p:nvSpPr>
        <p:spPr>
          <a:xfrm>
            <a:off x="6794538" y="3660200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2" name="Google Shape;2802;p39"/>
          <p:cNvGrpSpPr/>
          <p:nvPr/>
        </p:nvGrpSpPr>
        <p:grpSpPr>
          <a:xfrm>
            <a:off x="6976397" y="3744955"/>
            <a:ext cx="296817" cy="371986"/>
            <a:chOff x="1677825" y="3820225"/>
            <a:chExt cx="345900" cy="433500"/>
          </a:xfrm>
        </p:grpSpPr>
        <p:sp>
          <p:nvSpPr>
            <p:cNvPr id="2803" name="Google Shape;2803;p39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05" name="Google Shape;2805;p39"/>
          <p:cNvGrpSpPr/>
          <p:nvPr/>
        </p:nvGrpSpPr>
        <p:grpSpPr>
          <a:xfrm>
            <a:off x="7863997" y="3844169"/>
            <a:ext cx="397646" cy="458063"/>
            <a:chOff x="3150425" y="3024575"/>
            <a:chExt cx="130350" cy="150150"/>
          </a:xfrm>
        </p:grpSpPr>
        <p:sp>
          <p:nvSpPr>
            <p:cNvPr id="2806" name="Google Shape;2806;p39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4" name="Google Shape;2814;p39"/>
          <p:cNvSpPr/>
          <p:nvPr/>
        </p:nvSpPr>
        <p:spPr>
          <a:xfrm>
            <a:off x="1071600" y="2888250"/>
            <a:ext cx="397650" cy="472182"/>
          </a:xfrm>
          <a:custGeom>
            <a:avLst/>
            <a:gdLst/>
            <a:ahLst/>
            <a:cxnLst/>
            <a:rect l="l" t="t" r="r" b="b"/>
            <a:pathLst>
              <a:path w="4776" h="5671" extrusionOk="0">
                <a:moveTo>
                  <a:pt x="1930" y="1294"/>
                </a:moveTo>
                <a:cubicBezTo>
                  <a:pt x="1930" y="995"/>
                  <a:pt x="1930" y="717"/>
                  <a:pt x="1930" y="438"/>
                </a:cubicBezTo>
                <a:cubicBezTo>
                  <a:pt x="1950" y="259"/>
                  <a:pt x="1930" y="0"/>
                  <a:pt x="2189" y="0"/>
                </a:cubicBezTo>
                <a:cubicBezTo>
                  <a:pt x="2268" y="20"/>
                  <a:pt x="2408" y="259"/>
                  <a:pt x="2428" y="418"/>
                </a:cubicBezTo>
                <a:cubicBezTo>
                  <a:pt x="2487" y="1015"/>
                  <a:pt x="2507" y="1612"/>
                  <a:pt x="2527" y="2209"/>
                </a:cubicBezTo>
                <a:cubicBezTo>
                  <a:pt x="2547" y="2308"/>
                  <a:pt x="2567" y="2388"/>
                  <a:pt x="2587" y="2487"/>
                </a:cubicBezTo>
                <a:cubicBezTo>
                  <a:pt x="2666" y="2428"/>
                  <a:pt x="2726" y="2368"/>
                  <a:pt x="2806" y="2308"/>
                </a:cubicBezTo>
                <a:cubicBezTo>
                  <a:pt x="3044" y="2070"/>
                  <a:pt x="3283" y="1811"/>
                  <a:pt x="3562" y="1572"/>
                </a:cubicBezTo>
                <a:cubicBezTo>
                  <a:pt x="3701" y="1433"/>
                  <a:pt x="3880" y="1234"/>
                  <a:pt x="4079" y="1433"/>
                </a:cubicBezTo>
                <a:cubicBezTo>
                  <a:pt x="4298" y="1652"/>
                  <a:pt x="4079" y="1811"/>
                  <a:pt x="3940" y="1950"/>
                </a:cubicBezTo>
                <a:cubicBezTo>
                  <a:pt x="3781" y="2109"/>
                  <a:pt x="3621" y="2249"/>
                  <a:pt x="3482" y="2408"/>
                </a:cubicBezTo>
                <a:cubicBezTo>
                  <a:pt x="3422" y="2468"/>
                  <a:pt x="3403" y="2527"/>
                  <a:pt x="3363" y="2567"/>
                </a:cubicBezTo>
                <a:cubicBezTo>
                  <a:pt x="3422" y="2587"/>
                  <a:pt x="3482" y="2607"/>
                  <a:pt x="3562" y="2607"/>
                </a:cubicBezTo>
                <a:cubicBezTo>
                  <a:pt x="3701" y="2627"/>
                  <a:pt x="3860" y="2587"/>
                  <a:pt x="3999" y="2627"/>
                </a:cubicBezTo>
                <a:cubicBezTo>
                  <a:pt x="4099" y="2666"/>
                  <a:pt x="4258" y="2746"/>
                  <a:pt x="4258" y="2865"/>
                </a:cubicBezTo>
                <a:cubicBezTo>
                  <a:pt x="4258" y="2985"/>
                  <a:pt x="4099" y="3084"/>
                  <a:pt x="3980" y="3104"/>
                </a:cubicBezTo>
                <a:cubicBezTo>
                  <a:pt x="3701" y="3164"/>
                  <a:pt x="3422" y="3164"/>
                  <a:pt x="3144" y="3204"/>
                </a:cubicBezTo>
                <a:cubicBezTo>
                  <a:pt x="3064" y="3204"/>
                  <a:pt x="3005" y="3243"/>
                  <a:pt x="2945" y="3263"/>
                </a:cubicBezTo>
                <a:cubicBezTo>
                  <a:pt x="2985" y="3303"/>
                  <a:pt x="3005" y="3383"/>
                  <a:pt x="3064" y="3423"/>
                </a:cubicBezTo>
                <a:cubicBezTo>
                  <a:pt x="3562" y="3900"/>
                  <a:pt x="4059" y="4358"/>
                  <a:pt x="4557" y="4835"/>
                </a:cubicBezTo>
                <a:cubicBezTo>
                  <a:pt x="4616" y="4875"/>
                  <a:pt x="4696" y="4935"/>
                  <a:pt x="4716" y="5014"/>
                </a:cubicBezTo>
                <a:cubicBezTo>
                  <a:pt x="4756" y="5074"/>
                  <a:pt x="4775" y="5193"/>
                  <a:pt x="4756" y="5233"/>
                </a:cubicBezTo>
                <a:cubicBezTo>
                  <a:pt x="4696" y="5293"/>
                  <a:pt x="4557" y="5352"/>
                  <a:pt x="4497" y="5333"/>
                </a:cubicBezTo>
                <a:cubicBezTo>
                  <a:pt x="4298" y="5233"/>
                  <a:pt x="4079" y="5134"/>
                  <a:pt x="3920" y="4994"/>
                </a:cubicBezTo>
                <a:cubicBezTo>
                  <a:pt x="3562" y="4676"/>
                  <a:pt x="3223" y="4318"/>
                  <a:pt x="2865" y="4000"/>
                </a:cubicBezTo>
                <a:cubicBezTo>
                  <a:pt x="2826" y="3940"/>
                  <a:pt x="2746" y="3920"/>
                  <a:pt x="2686" y="3880"/>
                </a:cubicBezTo>
                <a:cubicBezTo>
                  <a:pt x="2666" y="3960"/>
                  <a:pt x="2666" y="4019"/>
                  <a:pt x="2666" y="4099"/>
                </a:cubicBezTo>
                <a:cubicBezTo>
                  <a:pt x="2686" y="4517"/>
                  <a:pt x="2726" y="4955"/>
                  <a:pt x="2726" y="5372"/>
                </a:cubicBezTo>
                <a:cubicBezTo>
                  <a:pt x="2726" y="5472"/>
                  <a:pt x="2666" y="5651"/>
                  <a:pt x="2567" y="5671"/>
                </a:cubicBezTo>
                <a:cubicBezTo>
                  <a:pt x="2448" y="5671"/>
                  <a:pt x="2388" y="5512"/>
                  <a:pt x="2368" y="5432"/>
                </a:cubicBezTo>
                <a:cubicBezTo>
                  <a:pt x="2268" y="4994"/>
                  <a:pt x="2209" y="4577"/>
                  <a:pt x="2129" y="4139"/>
                </a:cubicBezTo>
                <a:cubicBezTo>
                  <a:pt x="2109" y="4079"/>
                  <a:pt x="2089" y="4000"/>
                  <a:pt x="2070" y="3940"/>
                </a:cubicBezTo>
                <a:cubicBezTo>
                  <a:pt x="2010" y="3980"/>
                  <a:pt x="1930" y="4019"/>
                  <a:pt x="1890" y="4079"/>
                </a:cubicBezTo>
                <a:cubicBezTo>
                  <a:pt x="1632" y="4338"/>
                  <a:pt x="1373" y="4616"/>
                  <a:pt x="1095" y="4875"/>
                </a:cubicBezTo>
                <a:cubicBezTo>
                  <a:pt x="1035" y="4955"/>
                  <a:pt x="876" y="5054"/>
                  <a:pt x="776" y="4974"/>
                </a:cubicBezTo>
                <a:cubicBezTo>
                  <a:pt x="697" y="4915"/>
                  <a:pt x="736" y="4736"/>
                  <a:pt x="796" y="4656"/>
                </a:cubicBezTo>
                <a:cubicBezTo>
                  <a:pt x="1035" y="4318"/>
                  <a:pt x="1294" y="3980"/>
                  <a:pt x="1552" y="3641"/>
                </a:cubicBezTo>
                <a:cubicBezTo>
                  <a:pt x="1572" y="3602"/>
                  <a:pt x="1592" y="3522"/>
                  <a:pt x="1632" y="3482"/>
                </a:cubicBezTo>
                <a:cubicBezTo>
                  <a:pt x="1572" y="3462"/>
                  <a:pt x="1512" y="3462"/>
                  <a:pt x="1453" y="3462"/>
                </a:cubicBezTo>
                <a:cubicBezTo>
                  <a:pt x="1095" y="3482"/>
                  <a:pt x="717" y="3502"/>
                  <a:pt x="358" y="3522"/>
                </a:cubicBezTo>
                <a:cubicBezTo>
                  <a:pt x="199" y="3522"/>
                  <a:pt x="0" y="3542"/>
                  <a:pt x="0" y="3323"/>
                </a:cubicBezTo>
                <a:cubicBezTo>
                  <a:pt x="20" y="3224"/>
                  <a:pt x="199" y="3064"/>
                  <a:pt x="319" y="3044"/>
                </a:cubicBezTo>
                <a:cubicBezTo>
                  <a:pt x="657" y="2985"/>
                  <a:pt x="995" y="2965"/>
                  <a:pt x="1313" y="2925"/>
                </a:cubicBezTo>
                <a:cubicBezTo>
                  <a:pt x="1433" y="2905"/>
                  <a:pt x="1532" y="2885"/>
                  <a:pt x="1632" y="2865"/>
                </a:cubicBezTo>
                <a:cubicBezTo>
                  <a:pt x="1572" y="2766"/>
                  <a:pt x="1512" y="2686"/>
                  <a:pt x="1433" y="2607"/>
                </a:cubicBezTo>
                <a:cubicBezTo>
                  <a:pt x="1174" y="2288"/>
                  <a:pt x="876" y="2010"/>
                  <a:pt x="617" y="1672"/>
                </a:cubicBezTo>
                <a:cubicBezTo>
                  <a:pt x="538" y="1572"/>
                  <a:pt x="398" y="1393"/>
                  <a:pt x="498" y="1294"/>
                </a:cubicBezTo>
                <a:cubicBezTo>
                  <a:pt x="597" y="1194"/>
                  <a:pt x="776" y="1353"/>
                  <a:pt x="876" y="1433"/>
                </a:cubicBezTo>
                <a:cubicBezTo>
                  <a:pt x="1194" y="1672"/>
                  <a:pt x="1473" y="1950"/>
                  <a:pt x="1771" y="2209"/>
                </a:cubicBezTo>
                <a:cubicBezTo>
                  <a:pt x="1831" y="2249"/>
                  <a:pt x="1890" y="2269"/>
                  <a:pt x="1950" y="2308"/>
                </a:cubicBezTo>
                <a:cubicBezTo>
                  <a:pt x="1970" y="2249"/>
                  <a:pt x="1970" y="2189"/>
                  <a:pt x="1970" y="2109"/>
                </a:cubicBezTo>
                <a:cubicBezTo>
                  <a:pt x="1970" y="1831"/>
                  <a:pt x="1950" y="1572"/>
                  <a:pt x="1930" y="129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5" name="Google Shape;2815;p39"/>
          <p:cNvSpPr/>
          <p:nvPr/>
        </p:nvSpPr>
        <p:spPr>
          <a:xfrm rot="5400000">
            <a:off x="4050624" y="1541201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16" name="Google Shape;2816;p39"/>
          <p:cNvSpPr txBox="1">
            <a:spLocks noGrp="1"/>
          </p:cNvSpPr>
          <p:nvPr>
            <p:ph type="title" idx="2"/>
          </p:nvPr>
        </p:nvSpPr>
        <p:spPr>
          <a:xfrm>
            <a:off x="4016250" y="1666800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9" grpId="0"/>
      <p:bldP spid="2800" grpId="0" build="p" animBg="1"/>
      <p:bldP spid="2801" grpId="0" animBg="1"/>
      <p:bldP spid="28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40"/>
          <p:cNvSpPr/>
          <p:nvPr/>
        </p:nvSpPr>
        <p:spPr>
          <a:xfrm>
            <a:off x="4939675" y="2682488"/>
            <a:ext cx="28605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2" name="Google Shape;2822;p40"/>
          <p:cNvSpPr/>
          <p:nvPr/>
        </p:nvSpPr>
        <p:spPr>
          <a:xfrm>
            <a:off x="1343800" y="2682488"/>
            <a:ext cx="28605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3" name="Google Shape;282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Какво е </a:t>
            </a:r>
            <a:r>
              <a:rPr lang="en-US" dirty="0" err="1"/>
              <a:t>Inushiba</a:t>
            </a:r>
            <a:r>
              <a:rPr lang="en-US" dirty="0"/>
              <a:t> Auto?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825" name="Google Shape;2825;p40"/>
          <p:cNvSpPr txBox="1">
            <a:spLocks noGrp="1"/>
          </p:cNvSpPr>
          <p:nvPr>
            <p:ph type="subTitle" idx="2"/>
          </p:nvPr>
        </p:nvSpPr>
        <p:spPr>
          <a:xfrm>
            <a:off x="1514800" y="2836885"/>
            <a:ext cx="2518500" cy="12295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ни </a:t>
            </a:r>
            <a:r>
              <a:rPr lang="en-US" dirty="0" err="1"/>
              <a:t>InuShiba</a:t>
            </a:r>
            <a:r>
              <a:rPr lang="en-US" dirty="0"/>
              <a:t> Auto</a:t>
            </a:r>
            <a:r>
              <a:rPr lang="bg-BG" dirty="0"/>
              <a:t> представлява трислойно приложение за автокъща.</a:t>
            </a:r>
            <a:endParaRPr dirty="0"/>
          </a:p>
        </p:txBody>
      </p:sp>
      <p:sp>
        <p:nvSpPr>
          <p:cNvPr id="2827" name="Google Shape;2827;p40"/>
          <p:cNvSpPr txBox="1">
            <a:spLocks noGrp="1"/>
          </p:cNvSpPr>
          <p:nvPr>
            <p:ph type="subTitle" idx="4"/>
          </p:nvPr>
        </p:nvSpPr>
        <p:spPr>
          <a:xfrm>
            <a:off x="5110670" y="2873484"/>
            <a:ext cx="2518500" cy="119297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Интерфейси: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конзолен и графичен</a:t>
            </a:r>
            <a:endParaRPr dirty="0"/>
          </a:p>
        </p:txBody>
      </p:sp>
      <p:sp>
        <p:nvSpPr>
          <p:cNvPr id="2828" name="Google Shape;2828;p40"/>
          <p:cNvSpPr/>
          <p:nvPr/>
        </p:nvSpPr>
        <p:spPr>
          <a:xfrm>
            <a:off x="2388487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829" name="Google Shape;2829;p40"/>
          <p:cNvSpPr/>
          <p:nvPr/>
        </p:nvSpPr>
        <p:spPr>
          <a:xfrm>
            <a:off x="5984362" y="1570603"/>
            <a:ext cx="771130" cy="820826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grpSp>
        <p:nvGrpSpPr>
          <p:cNvPr id="2840" name="Google Shape;2840;p40"/>
          <p:cNvGrpSpPr/>
          <p:nvPr/>
        </p:nvGrpSpPr>
        <p:grpSpPr>
          <a:xfrm>
            <a:off x="2554767" y="1791991"/>
            <a:ext cx="403275" cy="403275"/>
            <a:chOff x="6207400" y="1084975"/>
            <a:chExt cx="403275" cy="403275"/>
          </a:xfrm>
        </p:grpSpPr>
        <p:sp>
          <p:nvSpPr>
            <p:cNvPr id="2841" name="Google Shape;2841;p40"/>
            <p:cNvSpPr/>
            <p:nvPr/>
          </p:nvSpPr>
          <p:spPr>
            <a:xfrm>
              <a:off x="6262725" y="1090550"/>
              <a:ext cx="293075" cy="335475"/>
            </a:xfrm>
            <a:custGeom>
              <a:avLst/>
              <a:gdLst/>
              <a:ahLst/>
              <a:cxnLst/>
              <a:rect l="l" t="t" r="r" b="b"/>
              <a:pathLst>
                <a:path w="11723" h="13419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12820"/>
                  </a:lnTo>
                  <a:cubicBezTo>
                    <a:pt x="0" y="13150"/>
                    <a:pt x="268" y="13418"/>
                    <a:pt x="607" y="13418"/>
                  </a:cubicBezTo>
                  <a:lnTo>
                    <a:pt x="11116" y="13418"/>
                  </a:lnTo>
                  <a:cubicBezTo>
                    <a:pt x="11455" y="13418"/>
                    <a:pt x="11722" y="13150"/>
                    <a:pt x="11722" y="12820"/>
                  </a:cubicBez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6509150" y="1090550"/>
              <a:ext cx="46650" cy="335475"/>
            </a:xfrm>
            <a:custGeom>
              <a:avLst/>
              <a:gdLst/>
              <a:ahLst/>
              <a:cxnLst/>
              <a:rect l="l" t="t" r="r" b="b"/>
              <a:pathLst>
                <a:path w="1866" h="13419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12820"/>
                  </a:lnTo>
                  <a:cubicBezTo>
                    <a:pt x="608" y="13150"/>
                    <a:pt x="331" y="13418"/>
                    <a:pt x="1" y="13418"/>
                  </a:cubicBezTo>
                  <a:lnTo>
                    <a:pt x="1259" y="13418"/>
                  </a:lnTo>
                  <a:cubicBezTo>
                    <a:pt x="1598" y="13418"/>
                    <a:pt x="1865" y="13150"/>
                    <a:pt x="1865" y="12820"/>
                  </a:cubicBez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6262725" y="1090550"/>
              <a:ext cx="293075" cy="53550"/>
            </a:xfrm>
            <a:custGeom>
              <a:avLst/>
              <a:gdLst/>
              <a:ahLst/>
              <a:cxnLst/>
              <a:rect l="l" t="t" r="r" b="b"/>
              <a:pathLst>
                <a:path w="11723" h="2142" extrusionOk="0">
                  <a:moveTo>
                    <a:pt x="607" y="1"/>
                  </a:moveTo>
                  <a:cubicBezTo>
                    <a:pt x="268" y="1"/>
                    <a:pt x="0" y="269"/>
                    <a:pt x="0" y="599"/>
                  </a:cubicBezTo>
                  <a:lnTo>
                    <a:pt x="0" y="2142"/>
                  </a:lnTo>
                  <a:lnTo>
                    <a:pt x="11722" y="2142"/>
                  </a:lnTo>
                  <a:lnTo>
                    <a:pt x="11722" y="599"/>
                  </a:lnTo>
                  <a:cubicBezTo>
                    <a:pt x="11722" y="269"/>
                    <a:pt x="11455" y="1"/>
                    <a:pt x="11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6509150" y="1090550"/>
              <a:ext cx="46650" cy="53550"/>
            </a:xfrm>
            <a:custGeom>
              <a:avLst/>
              <a:gdLst/>
              <a:ahLst/>
              <a:cxnLst/>
              <a:rect l="l" t="t" r="r" b="b"/>
              <a:pathLst>
                <a:path w="1866" h="2142" extrusionOk="0">
                  <a:moveTo>
                    <a:pt x="1" y="1"/>
                  </a:moveTo>
                  <a:cubicBezTo>
                    <a:pt x="331" y="1"/>
                    <a:pt x="608" y="269"/>
                    <a:pt x="608" y="599"/>
                  </a:cubicBezTo>
                  <a:lnTo>
                    <a:pt x="608" y="2142"/>
                  </a:lnTo>
                  <a:lnTo>
                    <a:pt x="1865" y="2142"/>
                  </a:lnTo>
                  <a:lnTo>
                    <a:pt x="1865" y="599"/>
                  </a:lnTo>
                  <a:cubicBezTo>
                    <a:pt x="1865" y="269"/>
                    <a:pt x="1598" y="1"/>
                    <a:pt x="12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6212525" y="1394550"/>
              <a:ext cx="393000" cy="87450"/>
            </a:xfrm>
            <a:custGeom>
              <a:avLst/>
              <a:gdLst/>
              <a:ahLst/>
              <a:cxnLst/>
              <a:rect l="l" t="t" r="r" b="b"/>
              <a:pathLst>
                <a:path w="15720" h="3498" extrusionOk="0">
                  <a:moveTo>
                    <a:pt x="1803" y="0"/>
                  </a:moveTo>
                  <a:cubicBezTo>
                    <a:pt x="866" y="0"/>
                    <a:pt x="108" y="732"/>
                    <a:pt x="54" y="1651"/>
                  </a:cubicBezTo>
                  <a:cubicBezTo>
                    <a:pt x="1" y="2659"/>
                    <a:pt x="822" y="3497"/>
                    <a:pt x="1830" y="3497"/>
                  </a:cubicBezTo>
                  <a:lnTo>
                    <a:pt x="13918" y="3497"/>
                  </a:lnTo>
                  <a:cubicBezTo>
                    <a:pt x="14846" y="3497"/>
                    <a:pt x="15613" y="2766"/>
                    <a:pt x="15666" y="1847"/>
                  </a:cubicBezTo>
                  <a:cubicBezTo>
                    <a:pt x="15720" y="839"/>
                    <a:pt x="14890" y="0"/>
                    <a:pt x="13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6529450" y="1394550"/>
              <a:ext cx="76525" cy="87450"/>
            </a:xfrm>
            <a:custGeom>
              <a:avLst/>
              <a:gdLst/>
              <a:ahLst/>
              <a:cxnLst/>
              <a:rect l="l" t="t" r="r" b="b"/>
              <a:pathLst>
                <a:path w="3061" h="3498" extrusionOk="0">
                  <a:moveTo>
                    <a:pt x="1" y="0"/>
                  </a:moveTo>
                  <a:cubicBezTo>
                    <a:pt x="964" y="0"/>
                    <a:pt x="1749" y="785"/>
                    <a:pt x="1749" y="1749"/>
                  </a:cubicBezTo>
                  <a:cubicBezTo>
                    <a:pt x="1749" y="2712"/>
                    <a:pt x="964" y="3497"/>
                    <a:pt x="1" y="3497"/>
                  </a:cubicBezTo>
                  <a:lnTo>
                    <a:pt x="1259" y="3497"/>
                  </a:lnTo>
                  <a:cubicBezTo>
                    <a:pt x="2195" y="3497"/>
                    <a:pt x="2954" y="2766"/>
                    <a:pt x="3007" y="1847"/>
                  </a:cubicBezTo>
                  <a:cubicBezTo>
                    <a:pt x="3061" y="839"/>
                    <a:pt x="2231" y="0"/>
                    <a:pt x="12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6286125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" y="1"/>
                    <a:pt x="1" y="473"/>
                    <a:pt x="313" y="473"/>
                  </a:cubicBezTo>
                  <a:cubicBezTo>
                    <a:pt x="616" y="473"/>
                    <a:pt x="616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6311550" y="1111300"/>
              <a:ext cx="15200" cy="11850"/>
            </a:xfrm>
            <a:custGeom>
              <a:avLst/>
              <a:gdLst/>
              <a:ahLst/>
              <a:cxnLst/>
              <a:rect l="l" t="t" r="r" b="b"/>
              <a:pathLst>
                <a:path w="608" h="474" extrusionOk="0">
                  <a:moveTo>
                    <a:pt x="304" y="1"/>
                  </a:moveTo>
                  <a:cubicBezTo>
                    <a:pt x="1" y="1"/>
                    <a:pt x="1" y="473"/>
                    <a:pt x="304" y="473"/>
                  </a:cubicBezTo>
                  <a:cubicBezTo>
                    <a:pt x="608" y="473"/>
                    <a:pt x="608" y="1"/>
                    <a:pt x="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6336750" y="1111300"/>
              <a:ext cx="15425" cy="11850"/>
            </a:xfrm>
            <a:custGeom>
              <a:avLst/>
              <a:gdLst/>
              <a:ahLst/>
              <a:cxnLst/>
              <a:rect l="l" t="t" r="r" b="b"/>
              <a:pathLst>
                <a:path w="617" h="474" extrusionOk="0">
                  <a:moveTo>
                    <a:pt x="313" y="1"/>
                  </a:moveTo>
                  <a:cubicBezTo>
                    <a:pt x="10" y="1"/>
                    <a:pt x="1" y="473"/>
                    <a:pt x="313" y="473"/>
                  </a:cubicBezTo>
                  <a:cubicBezTo>
                    <a:pt x="617" y="473"/>
                    <a:pt x="617" y="1"/>
                    <a:pt x="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6207400" y="1084975"/>
              <a:ext cx="403275" cy="403275"/>
            </a:xfrm>
            <a:custGeom>
              <a:avLst/>
              <a:gdLst/>
              <a:ahLst/>
              <a:cxnLst/>
              <a:rect l="l" t="t" r="r" b="b"/>
              <a:pathLst>
                <a:path w="16131" h="16131" extrusionOk="0">
                  <a:moveTo>
                    <a:pt x="13320" y="474"/>
                  </a:moveTo>
                  <a:cubicBezTo>
                    <a:pt x="13516" y="474"/>
                    <a:pt x="13686" y="634"/>
                    <a:pt x="13686" y="839"/>
                  </a:cubicBezTo>
                  <a:lnTo>
                    <a:pt x="13686" y="2142"/>
                  </a:lnTo>
                  <a:lnTo>
                    <a:pt x="2436" y="2142"/>
                  </a:lnTo>
                  <a:lnTo>
                    <a:pt x="2436" y="839"/>
                  </a:lnTo>
                  <a:cubicBezTo>
                    <a:pt x="2436" y="634"/>
                    <a:pt x="2597" y="474"/>
                    <a:pt x="2802" y="474"/>
                  </a:cubicBezTo>
                  <a:close/>
                  <a:moveTo>
                    <a:pt x="2213" y="1"/>
                  </a:moveTo>
                  <a:cubicBezTo>
                    <a:pt x="2070" y="1"/>
                    <a:pt x="1963" y="108"/>
                    <a:pt x="1963" y="251"/>
                  </a:cubicBezTo>
                  <a:lnTo>
                    <a:pt x="1963" y="3676"/>
                  </a:lnTo>
                  <a:cubicBezTo>
                    <a:pt x="1963" y="3694"/>
                    <a:pt x="1963" y="3712"/>
                    <a:pt x="1981" y="3730"/>
                  </a:cubicBezTo>
                  <a:cubicBezTo>
                    <a:pt x="2052" y="3800"/>
                    <a:pt x="2127" y="3830"/>
                    <a:pt x="2196" y="3830"/>
                  </a:cubicBezTo>
                  <a:cubicBezTo>
                    <a:pt x="2328" y="3830"/>
                    <a:pt x="2436" y="3722"/>
                    <a:pt x="2436" y="3587"/>
                  </a:cubicBezTo>
                  <a:lnTo>
                    <a:pt x="2436" y="2615"/>
                  </a:lnTo>
                  <a:lnTo>
                    <a:pt x="13686" y="2615"/>
                  </a:lnTo>
                  <a:lnTo>
                    <a:pt x="13686" y="12133"/>
                  </a:lnTo>
                  <a:lnTo>
                    <a:pt x="2436" y="12133"/>
                  </a:lnTo>
                  <a:lnTo>
                    <a:pt x="2436" y="4925"/>
                  </a:lnTo>
                  <a:cubicBezTo>
                    <a:pt x="2436" y="4925"/>
                    <a:pt x="2338" y="4693"/>
                    <a:pt x="2204" y="4693"/>
                  </a:cubicBezTo>
                  <a:cubicBezTo>
                    <a:pt x="2070" y="4693"/>
                    <a:pt x="1972" y="4800"/>
                    <a:pt x="1963" y="4925"/>
                  </a:cubicBezTo>
                  <a:lnTo>
                    <a:pt x="1963" y="12133"/>
                  </a:lnTo>
                  <a:cubicBezTo>
                    <a:pt x="884" y="12151"/>
                    <a:pt x="1" y="13034"/>
                    <a:pt x="1" y="14132"/>
                  </a:cubicBezTo>
                  <a:cubicBezTo>
                    <a:pt x="1" y="15229"/>
                    <a:pt x="893" y="16121"/>
                    <a:pt x="1990" y="16130"/>
                  </a:cubicBezTo>
                  <a:lnTo>
                    <a:pt x="10617" y="16130"/>
                  </a:lnTo>
                  <a:cubicBezTo>
                    <a:pt x="10920" y="16121"/>
                    <a:pt x="10617" y="15630"/>
                    <a:pt x="10617" y="15630"/>
                  </a:cubicBezTo>
                  <a:lnTo>
                    <a:pt x="2035" y="15630"/>
                  </a:lnTo>
                  <a:cubicBezTo>
                    <a:pt x="1205" y="15630"/>
                    <a:pt x="509" y="14970"/>
                    <a:pt x="500" y="14141"/>
                  </a:cubicBezTo>
                  <a:cubicBezTo>
                    <a:pt x="483" y="13293"/>
                    <a:pt x="1169" y="12606"/>
                    <a:pt x="2008" y="12606"/>
                  </a:cubicBezTo>
                  <a:lnTo>
                    <a:pt x="14096" y="12606"/>
                  </a:lnTo>
                  <a:cubicBezTo>
                    <a:pt x="14917" y="12606"/>
                    <a:pt x="15613" y="13257"/>
                    <a:pt x="15630" y="14087"/>
                  </a:cubicBezTo>
                  <a:cubicBezTo>
                    <a:pt x="15648" y="14935"/>
                    <a:pt x="14961" y="15630"/>
                    <a:pt x="14123" y="15630"/>
                  </a:cubicBezTo>
                  <a:lnTo>
                    <a:pt x="11875" y="15630"/>
                  </a:lnTo>
                  <a:cubicBezTo>
                    <a:pt x="11875" y="15630"/>
                    <a:pt x="11571" y="16121"/>
                    <a:pt x="11875" y="16130"/>
                  </a:cubicBezTo>
                  <a:lnTo>
                    <a:pt x="14141" y="16130"/>
                  </a:lnTo>
                  <a:cubicBezTo>
                    <a:pt x="15238" y="16121"/>
                    <a:pt x="16130" y="15229"/>
                    <a:pt x="16130" y="14132"/>
                  </a:cubicBezTo>
                  <a:cubicBezTo>
                    <a:pt x="16130" y="13034"/>
                    <a:pt x="15247" y="12151"/>
                    <a:pt x="14158" y="12133"/>
                  </a:cubicBezTo>
                  <a:lnTo>
                    <a:pt x="14158" y="839"/>
                  </a:lnTo>
                  <a:cubicBezTo>
                    <a:pt x="14158" y="376"/>
                    <a:pt x="13784" y="1"/>
                    <a:pt x="13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6525000" y="1411725"/>
              <a:ext cx="54725" cy="51250"/>
            </a:xfrm>
            <a:custGeom>
              <a:avLst/>
              <a:gdLst/>
              <a:ahLst/>
              <a:cxnLst/>
              <a:rect l="l" t="t" r="r" b="b"/>
              <a:pathLst>
                <a:path w="2189" h="2050" extrusionOk="0">
                  <a:moveTo>
                    <a:pt x="875" y="473"/>
                  </a:moveTo>
                  <a:cubicBezTo>
                    <a:pt x="1098" y="473"/>
                    <a:pt x="1276" y="660"/>
                    <a:pt x="1276" y="874"/>
                  </a:cubicBezTo>
                  <a:cubicBezTo>
                    <a:pt x="1276" y="1097"/>
                    <a:pt x="1098" y="1285"/>
                    <a:pt x="875" y="1285"/>
                  </a:cubicBezTo>
                  <a:cubicBezTo>
                    <a:pt x="652" y="1285"/>
                    <a:pt x="473" y="1097"/>
                    <a:pt x="473" y="874"/>
                  </a:cubicBezTo>
                  <a:cubicBezTo>
                    <a:pt x="473" y="660"/>
                    <a:pt x="652" y="473"/>
                    <a:pt x="875" y="473"/>
                  </a:cubicBezTo>
                  <a:close/>
                  <a:moveTo>
                    <a:pt x="875" y="0"/>
                  </a:moveTo>
                  <a:cubicBezTo>
                    <a:pt x="393" y="0"/>
                    <a:pt x="0" y="393"/>
                    <a:pt x="0" y="874"/>
                  </a:cubicBezTo>
                  <a:cubicBezTo>
                    <a:pt x="0" y="1365"/>
                    <a:pt x="393" y="1758"/>
                    <a:pt x="875" y="1758"/>
                  </a:cubicBezTo>
                  <a:cubicBezTo>
                    <a:pt x="1044" y="1758"/>
                    <a:pt x="1196" y="1704"/>
                    <a:pt x="1330" y="1624"/>
                  </a:cubicBezTo>
                  <a:lnTo>
                    <a:pt x="1686" y="1981"/>
                  </a:lnTo>
                  <a:cubicBezTo>
                    <a:pt x="1735" y="2029"/>
                    <a:pt x="1790" y="2050"/>
                    <a:pt x="1844" y="2050"/>
                  </a:cubicBezTo>
                  <a:cubicBezTo>
                    <a:pt x="2026" y="2050"/>
                    <a:pt x="2189" y="1814"/>
                    <a:pt x="2017" y="1642"/>
                  </a:cubicBezTo>
                  <a:lnTo>
                    <a:pt x="1651" y="1276"/>
                  </a:lnTo>
                  <a:cubicBezTo>
                    <a:pt x="1713" y="1160"/>
                    <a:pt x="1749" y="1026"/>
                    <a:pt x="1749" y="874"/>
                  </a:cubicBezTo>
                  <a:cubicBezTo>
                    <a:pt x="1749" y="393"/>
                    <a:pt x="1356" y="0"/>
                    <a:pt x="8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6334075" y="1243675"/>
              <a:ext cx="39625" cy="61200"/>
            </a:xfrm>
            <a:custGeom>
              <a:avLst/>
              <a:gdLst/>
              <a:ahLst/>
              <a:cxnLst/>
              <a:rect l="l" t="t" r="r" b="b"/>
              <a:pathLst>
                <a:path w="1585" h="2448" extrusionOk="0">
                  <a:moveTo>
                    <a:pt x="1250" y="0"/>
                  </a:moveTo>
                  <a:cubicBezTo>
                    <a:pt x="1190" y="0"/>
                    <a:pt x="1129" y="22"/>
                    <a:pt x="1080" y="67"/>
                  </a:cubicBezTo>
                  <a:lnTo>
                    <a:pt x="99" y="1057"/>
                  </a:lnTo>
                  <a:cubicBezTo>
                    <a:pt x="1" y="1164"/>
                    <a:pt x="1" y="1280"/>
                    <a:pt x="99" y="1387"/>
                  </a:cubicBezTo>
                  <a:lnTo>
                    <a:pt x="1080" y="2378"/>
                  </a:lnTo>
                  <a:cubicBezTo>
                    <a:pt x="1131" y="2427"/>
                    <a:pt x="1188" y="2447"/>
                    <a:pt x="1242" y="2447"/>
                  </a:cubicBezTo>
                  <a:cubicBezTo>
                    <a:pt x="1426" y="2447"/>
                    <a:pt x="1585" y="2213"/>
                    <a:pt x="1419" y="2048"/>
                  </a:cubicBezTo>
                  <a:lnTo>
                    <a:pt x="599" y="1227"/>
                  </a:lnTo>
                  <a:lnTo>
                    <a:pt x="1419" y="397"/>
                  </a:lnTo>
                  <a:cubicBezTo>
                    <a:pt x="1509" y="308"/>
                    <a:pt x="1509" y="156"/>
                    <a:pt x="1419" y="67"/>
                  </a:cubicBezTo>
                  <a:cubicBezTo>
                    <a:pt x="1370" y="22"/>
                    <a:pt x="1310" y="0"/>
                    <a:pt x="1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444375" y="1243600"/>
              <a:ext cx="39375" cy="61200"/>
            </a:xfrm>
            <a:custGeom>
              <a:avLst/>
              <a:gdLst/>
              <a:ahLst/>
              <a:cxnLst/>
              <a:rect l="l" t="t" r="r" b="b"/>
              <a:pathLst>
                <a:path w="1575" h="2448" extrusionOk="0">
                  <a:moveTo>
                    <a:pt x="339" y="1"/>
                  </a:moveTo>
                  <a:cubicBezTo>
                    <a:pt x="159" y="1"/>
                    <a:pt x="0" y="235"/>
                    <a:pt x="165" y="400"/>
                  </a:cubicBezTo>
                  <a:lnTo>
                    <a:pt x="986" y="1230"/>
                  </a:lnTo>
                  <a:lnTo>
                    <a:pt x="165" y="2051"/>
                  </a:lnTo>
                  <a:cubicBezTo>
                    <a:pt x="67" y="2140"/>
                    <a:pt x="67" y="2291"/>
                    <a:pt x="165" y="2381"/>
                  </a:cubicBezTo>
                  <a:cubicBezTo>
                    <a:pt x="219" y="2425"/>
                    <a:pt x="275" y="2448"/>
                    <a:pt x="330" y="2448"/>
                  </a:cubicBezTo>
                  <a:cubicBezTo>
                    <a:pt x="386" y="2448"/>
                    <a:pt x="442" y="2425"/>
                    <a:pt x="496" y="2381"/>
                  </a:cubicBezTo>
                  <a:lnTo>
                    <a:pt x="1486" y="1390"/>
                  </a:lnTo>
                  <a:cubicBezTo>
                    <a:pt x="1575" y="1283"/>
                    <a:pt x="1575" y="1167"/>
                    <a:pt x="1486" y="1060"/>
                  </a:cubicBezTo>
                  <a:lnTo>
                    <a:pt x="496" y="70"/>
                  </a:lnTo>
                  <a:cubicBezTo>
                    <a:pt x="447" y="21"/>
                    <a:pt x="392" y="1"/>
                    <a:pt x="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386500" y="1215125"/>
              <a:ext cx="45325" cy="118325"/>
            </a:xfrm>
            <a:custGeom>
              <a:avLst/>
              <a:gdLst/>
              <a:ahLst/>
              <a:cxnLst/>
              <a:rect l="l" t="t" r="r" b="b"/>
              <a:pathLst>
                <a:path w="1813" h="4733" extrusionOk="0">
                  <a:moveTo>
                    <a:pt x="1521" y="0"/>
                  </a:moveTo>
                  <a:cubicBezTo>
                    <a:pt x="1429" y="0"/>
                    <a:pt x="1338" y="50"/>
                    <a:pt x="1303" y="165"/>
                  </a:cubicBezTo>
                  <a:lnTo>
                    <a:pt x="36" y="4430"/>
                  </a:lnTo>
                  <a:cubicBezTo>
                    <a:pt x="0" y="4572"/>
                    <a:pt x="125" y="4733"/>
                    <a:pt x="268" y="4733"/>
                  </a:cubicBezTo>
                  <a:cubicBezTo>
                    <a:pt x="366" y="4733"/>
                    <a:pt x="464" y="4670"/>
                    <a:pt x="491" y="4563"/>
                  </a:cubicBezTo>
                  <a:lnTo>
                    <a:pt x="1758" y="299"/>
                  </a:lnTo>
                  <a:cubicBezTo>
                    <a:pt x="1812" y="120"/>
                    <a:pt x="1665" y="0"/>
                    <a:pt x="1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40"/>
          <p:cNvGrpSpPr/>
          <p:nvPr/>
        </p:nvGrpSpPr>
        <p:grpSpPr>
          <a:xfrm>
            <a:off x="763096" y="2710477"/>
            <a:ext cx="401699" cy="355554"/>
            <a:chOff x="3279750" y="4755375"/>
            <a:chExt cx="144725" cy="128100"/>
          </a:xfrm>
        </p:grpSpPr>
        <p:sp>
          <p:nvSpPr>
            <p:cNvPr id="2856" name="Google Shape;2856;p40"/>
            <p:cNvSpPr/>
            <p:nvPr/>
          </p:nvSpPr>
          <p:spPr>
            <a:xfrm>
              <a:off x="3279750" y="4755375"/>
              <a:ext cx="144725" cy="128100"/>
            </a:xfrm>
            <a:custGeom>
              <a:avLst/>
              <a:gdLst/>
              <a:ahLst/>
              <a:cxnLst/>
              <a:rect l="l" t="t" r="r" b="b"/>
              <a:pathLst>
                <a:path w="5789" h="5124" extrusionOk="0">
                  <a:moveTo>
                    <a:pt x="3097" y="1"/>
                  </a:moveTo>
                  <a:cubicBezTo>
                    <a:pt x="3055" y="1"/>
                    <a:pt x="3011" y="3"/>
                    <a:pt x="2965" y="8"/>
                  </a:cubicBezTo>
                  <a:cubicBezTo>
                    <a:pt x="2030" y="148"/>
                    <a:pt x="2348" y="1302"/>
                    <a:pt x="2567" y="1938"/>
                  </a:cubicBezTo>
                  <a:cubicBezTo>
                    <a:pt x="2378" y="1445"/>
                    <a:pt x="1787" y="877"/>
                    <a:pt x="1272" y="877"/>
                  </a:cubicBezTo>
                  <a:cubicBezTo>
                    <a:pt x="1082" y="877"/>
                    <a:pt x="902" y="954"/>
                    <a:pt x="757" y="1143"/>
                  </a:cubicBezTo>
                  <a:cubicBezTo>
                    <a:pt x="1" y="2137"/>
                    <a:pt x="1533" y="2515"/>
                    <a:pt x="2169" y="2515"/>
                  </a:cubicBezTo>
                  <a:cubicBezTo>
                    <a:pt x="1473" y="2515"/>
                    <a:pt x="200" y="2515"/>
                    <a:pt x="438" y="3530"/>
                  </a:cubicBezTo>
                  <a:cubicBezTo>
                    <a:pt x="510" y="3845"/>
                    <a:pt x="761" y="3969"/>
                    <a:pt x="1065" y="3969"/>
                  </a:cubicBezTo>
                  <a:cubicBezTo>
                    <a:pt x="1519" y="3969"/>
                    <a:pt x="2091" y="3690"/>
                    <a:pt x="2354" y="3352"/>
                  </a:cubicBezTo>
                  <a:lnTo>
                    <a:pt x="2354" y="3352"/>
                  </a:lnTo>
                  <a:cubicBezTo>
                    <a:pt x="1937" y="4109"/>
                    <a:pt x="1599" y="5067"/>
                    <a:pt x="2766" y="5122"/>
                  </a:cubicBezTo>
                  <a:cubicBezTo>
                    <a:pt x="2785" y="5123"/>
                    <a:pt x="2804" y="5123"/>
                    <a:pt x="2823" y="5123"/>
                  </a:cubicBezTo>
                  <a:cubicBezTo>
                    <a:pt x="3696" y="5123"/>
                    <a:pt x="3575" y="4206"/>
                    <a:pt x="3244" y="3212"/>
                  </a:cubicBezTo>
                  <a:lnTo>
                    <a:pt x="3244" y="3212"/>
                  </a:lnTo>
                  <a:cubicBezTo>
                    <a:pt x="3554" y="3899"/>
                    <a:pt x="4083" y="4413"/>
                    <a:pt x="4559" y="4413"/>
                  </a:cubicBezTo>
                  <a:cubicBezTo>
                    <a:pt x="4786" y="4413"/>
                    <a:pt x="5000" y="4297"/>
                    <a:pt x="5174" y="4028"/>
                  </a:cubicBezTo>
                  <a:cubicBezTo>
                    <a:pt x="5609" y="3334"/>
                    <a:pt x="5040" y="2898"/>
                    <a:pt x="3759" y="2697"/>
                  </a:cubicBezTo>
                  <a:lnTo>
                    <a:pt x="3759" y="2697"/>
                  </a:lnTo>
                  <a:cubicBezTo>
                    <a:pt x="3920" y="2722"/>
                    <a:pt x="4078" y="2734"/>
                    <a:pt x="4229" y="2734"/>
                  </a:cubicBezTo>
                  <a:cubicBezTo>
                    <a:pt x="5133" y="2734"/>
                    <a:pt x="5788" y="2301"/>
                    <a:pt x="5432" y="1521"/>
                  </a:cubicBezTo>
                  <a:cubicBezTo>
                    <a:pt x="5295" y="1219"/>
                    <a:pt x="5074" y="1099"/>
                    <a:pt x="4825" y="1099"/>
                  </a:cubicBezTo>
                  <a:cubicBezTo>
                    <a:pt x="4352" y="1099"/>
                    <a:pt x="3783" y="1535"/>
                    <a:pt x="3522" y="1978"/>
                  </a:cubicBezTo>
                  <a:cubicBezTo>
                    <a:pt x="3846" y="1236"/>
                    <a:pt x="4024" y="1"/>
                    <a:pt x="3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3324800" y="4798525"/>
              <a:ext cx="57975" cy="41975"/>
            </a:xfrm>
            <a:custGeom>
              <a:avLst/>
              <a:gdLst/>
              <a:ahLst/>
              <a:cxnLst/>
              <a:rect l="l" t="t" r="r" b="b"/>
              <a:pathLst>
                <a:path w="2319" h="1679" extrusionOk="0">
                  <a:moveTo>
                    <a:pt x="1142" y="0"/>
                  </a:moveTo>
                  <a:cubicBezTo>
                    <a:pt x="60" y="0"/>
                    <a:pt x="0" y="1533"/>
                    <a:pt x="964" y="1665"/>
                  </a:cubicBezTo>
                  <a:cubicBezTo>
                    <a:pt x="1034" y="1674"/>
                    <a:pt x="1100" y="1678"/>
                    <a:pt x="1162" y="1678"/>
                  </a:cubicBezTo>
                  <a:cubicBezTo>
                    <a:pt x="2318" y="1678"/>
                    <a:pt x="2304" y="183"/>
                    <a:pt x="1322" y="13"/>
                  </a:cubicBezTo>
                  <a:cubicBezTo>
                    <a:pt x="1259" y="4"/>
                    <a:pt x="1199" y="0"/>
                    <a:pt x="1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58" name="Google Shape;2858;p40"/>
          <p:cNvSpPr/>
          <p:nvPr/>
        </p:nvSpPr>
        <p:spPr>
          <a:xfrm>
            <a:off x="4095939" y="1077873"/>
            <a:ext cx="952106" cy="820805"/>
          </a:xfrm>
          <a:custGeom>
            <a:avLst/>
            <a:gdLst/>
            <a:ahLst/>
            <a:cxnLst/>
            <a:rect l="l" t="t" r="r" b="b"/>
            <a:pathLst>
              <a:path w="20514" h="17685" extrusionOk="0">
                <a:moveTo>
                  <a:pt x="14439" y="412"/>
                </a:moveTo>
                <a:lnTo>
                  <a:pt x="14439" y="412"/>
                </a:lnTo>
                <a:cubicBezTo>
                  <a:pt x="15237" y="1071"/>
                  <a:pt x="15684" y="2161"/>
                  <a:pt x="15580" y="3193"/>
                </a:cubicBezTo>
                <a:lnTo>
                  <a:pt x="15580" y="3193"/>
                </a:lnTo>
                <a:cubicBezTo>
                  <a:pt x="14606" y="2518"/>
                  <a:pt x="13847" y="1458"/>
                  <a:pt x="14439" y="412"/>
                </a:cubicBezTo>
                <a:close/>
                <a:moveTo>
                  <a:pt x="1680" y="4259"/>
                </a:moveTo>
                <a:cubicBezTo>
                  <a:pt x="1730" y="4259"/>
                  <a:pt x="1781" y="4263"/>
                  <a:pt x="1831" y="4273"/>
                </a:cubicBezTo>
                <a:cubicBezTo>
                  <a:pt x="2706" y="4472"/>
                  <a:pt x="3064" y="6601"/>
                  <a:pt x="3244" y="7357"/>
                </a:cubicBezTo>
                <a:cubicBezTo>
                  <a:pt x="3357" y="7849"/>
                  <a:pt x="3439" y="8345"/>
                  <a:pt x="3496" y="8846"/>
                </a:cubicBezTo>
                <a:lnTo>
                  <a:pt x="3496" y="8846"/>
                </a:lnTo>
                <a:cubicBezTo>
                  <a:pt x="2563" y="8329"/>
                  <a:pt x="1531" y="7633"/>
                  <a:pt x="936" y="6740"/>
                </a:cubicBezTo>
                <a:cubicBezTo>
                  <a:pt x="597" y="6263"/>
                  <a:pt x="359" y="5626"/>
                  <a:pt x="597" y="5049"/>
                </a:cubicBezTo>
                <a:cubicBezTo>
                  <a:pt x="777" y="4654"/>
                  <a:pt x="1216" y="4259"/>
                  <a:pt x="1680" y="4259"/>
                </a:cubicBezTo>
                <a:close/>
                <a:moveTo>
                  <a:pt x="14385" y="0"/>
                </a:moveTo>
                <a:cubicBezTo>
                  <a:pt x="14341" y="0"/>
                  <a:pt x="14296" y="15"/>
                  <a:pt x="14266" y="55"/>
                </a:cubicBezTo>
                <a:cubicBezTo>
                  <a:pt x="13356" y="1400"/>
                  <a:pt x="14282" y="2736"/>
                  <a:pt x="15525" y="3531"/>
                </a:cubicBezTo>
                <a:lnTo>
                  <a:pt x="15525" y="3531"/>
                </a:lnTo>
                <a:cubicBezTo>
                  <a:pt x="15447" y="3877"/>
                  <a:pt x="15302" y="4211"/>
                  <a:pt x="15082" y="4512"/>
                </a:cubicBezTo>
                <a:cubicBezTo>
                  <a:pt x="14604" y="5166"/>
                  <a:pt x="13828" y="5479"/>
                  <a:pt x="13044" y="5479"/>
                </a:cubicBezTo>
                <a:cubicBezTo>
                  <a:pt x="12323" y="5479"/>
                  <a:pt x="11596" y="5214"/>
                  <a:pt x="11090" y="4707"/>
                </a:cubicBezTo>
                <a:lnTo>
                  <a:pt x="11090" y="4707"/>
                </a:lnTo>
                <a:cubicBezTo>
                  <a:pt x="10969" y="4457"/>
                  <a:pt x="10808" y="4217"/>
                  <a:pt x="10605" y="3994"/>
                </a:cubicBezTo>
                <a:cubicBezTo>
                  <a:pt x="10576" y="3965"/>
                  <a:pt x="10539" y="3952"/>
                  <a:pt x="10501" y="3952"/>
                </a:cubicBezTo>
                <a:cubicBezTo>
                  <a:pt x="10387" y="3952"/>
                  <a:pt x="10267" y="4069"/>
                  <a:pt x="10327" y="4173"/>
                </a:cubicBezTo>
                <a:cubicBezTo>
                  <a:pt x="10442" y="4424"/>
                  <a:pt x="10594" y="4649"/>
                  <a:pt x="10773" y="4847"/>
                </a:cubicBezTo>
                <a:lnTo>
                  <a:pt x="10773" y="4847"/>
                </a:lnTo>
                <a:cubicBezTo>
                  <a:pt x="11505" y="6328"/>
                  <a:pt x="10640" y="8263"/>
                  <a:pt x="9332" y="9187"/>
                </a:cubicBezTo>
                <a:cubicBezTo>
                  <a:pt x="8633" y="9672"/>
                  <a:pt x="7836" y="9868"/>
                  <a:pt x="7022" y="9868"/>
                </a:cubicBezTo>
                <a:cubicBezTo>
                  <a:pt x="5962" y="9868"/>
                  <a:pt x="4873" y="9535"/>
                  <a:pt x="3933" y="9075"/>
                </a:cubicBezTo>
                <a:lnTo>
                  <a:pt x="3933" y="9075"/>
                </a:lnTo>
                <a:cubicBezTo>
                  <a:pt x="3805" y="7955"/>
                  <a:pt x="3569" y="6833"/>
                  <a:pt x="3224" y="5765"/>
                </a:cubicBezTo>
                <a:cubicBezTo>
                  <a:pt x="2968" y="5017"/>
                  <a:pt x="2612" y="3866"/>
                  <a:pt x="1679" y="3866"/>
                </a:cubicBezTo>
                <a:cubicBezTo>
                  <a:pt x="1595" y="3866"/>
                  <a:pt x="1507" y="3875"/>
                  <a:pt x="1413" y="3895"/>
                </a:cubicBezTo>
                <a:cubicBezTo>
                  <a:pt x="558" y="4094"/>
                  <a:pt x="0" y="4989"/>
                  <a:pt x="140" y="5845"/>
                </a:cubicBezTo>
                <a:cubicBezTo>
                  <a:pt x="339" y="7078"/>
                  <a:pt x="1493" y="7974"/>
                  <a:pt x="2448" y="8630"/>
                </a:cubicBezTo>
                <a:cubicBezTo>
                  <a:pt x="2788" y="8865"/>
                  <a:pt x="3154" y="9090"/>
                  <a:pt x="3540" y="9293"/>
                </a:cubicBezTo>
                <a:lnTo>
                  <a:pt x="3540" y="9293"/>
                </a:lnTo>
                <a:cubicBezTo>
                  <a:pt x="3575" y="9699"/>
                  <a:pt x="3594" y="10108"/>
                  <a:pt x="3602" y="10520"/>
                </a:cubicBezTo>
                <a:cubicBezTo>
                  <a:pt x="3602" y="12888"/>
                  <a:pt x="3084" y="15236"/>
                  <a:pt x="2030" y="17365"/>
                </a:cubicBezTo>
                <a:cubicBezTo>
                  <a:pt x="1950" y="17538"/>
                  <a:pt x="2102" y="17684"/>
                  <a:pt x="2247" y="17684"/>
                </a:cubicBezTo>
                <a:cubicBezTo>
                  <a:pt x="2319" y="17684"/>
                  <a:pt x="2388" y="17649"/>
                  <a:pt x="2428" y="17564"/>
                </a:cubicBezTo>
                <a:cubicBezTo>
                  <a:pt x="3602" y="15156"/>
                  <a:pt x="4159" y="12470"/>
                  <a:pt x="4000" y="9784"/>
                </a:cubicBezTo>
                <a:cubicBezTo>
                  <a:pt x="3993" y="9693"/>
                  <a:pt x="3985" y="9601"/>
                  <a:pt x="3977" y="9509"/>
                </a:cubicBezTo>
                <a:lnTo>
                  <a:pt x="3977" y="9509"/>
                </a:lnTo>
                <a:cubicBezTo>
                  <a:pt x="4926" y="9950"/>
                  <a:pt x="5965" y="10245"/>
                  <a:pt x="6986" y="10245"/>
                </a:cubicBezTo>
                <a:cubicBezTo>
                  <a:pt x="7739" y="10245"/>
                  <a:pt x="8482" y="10085"/>
                  <a:pt x="9173" y="9705"/>
                </a:cubicBezTo>
                <a:cubicBezTo>
                  <a:pt x="10693" y="8882"/>
                  <a:pt x="11706" y="6959"/>
                  <a:pt x="11304" y="5302"/>
                </a:cubicBezTo>
                <a:lnTo>
                  <a:pt x="11304" y="5302"/>
                </a:lnTo>
                <a:cubicBezTo>
                  <a:pt x="11821" y="5647"/>
                  <a:pt x="12447" y="5831"/>
                  <a:pt x="13070" y="5831"/>
                </a:cubicBezTo>
                <a:cubicBezTo>
                  <a:pt x="13822" y="5831"/>
                  <a:pt x="14571" y="5564"/>
                  <a:pt x="15122" y="4989"/>
                </a:cubicBezTo>
                <a:cubicBezTo>
                  <a:pt x="15476" y="4619"/>
                  <a:pt x="15706" y="4178"/>
                  <a:pt x="15826" y="3709"/>
                </a:cubicBezTo>
                <a:lnTo>
                  <a:pt x="15826" y="3709"/>
                </a:lnTo>
                <a:cubicBezTo>
                  <a:pt x="16377" y="4012"/>
                  <a:pt x="16965" y="4208"/>
                  <a:pt x="17469" y="4253"/>
                </a:cubicBezTo>
                <a:cubicBezTo>
                  <a:pt x="17556" y="4259"/>
                  <a:pt x="17642" y="4262"/>
                  <a:pt x="17728" y="4262"/>
                </a:cubicBezTo>
                <a:cubicBezTo>
                  <a:pt x="18775" y="4262"/>
                  <a:pt x="19789" y="3810"/>
                  <a:pt x="20175" y="2781"/>
                </a:cubicBezTo>
                <a:cubicBezTo>
                  <a:pt x="20513" y="1885"/>
                  <a:pt x="20315" y="791"/>
                  <a:pt x="19419" y="314"/>
                </a:cubicBezTo>
                <a:cubicBezTo>
                  <a:pt x="19408" y="308"/>
                  <a:pt x="19397" y="306"/>
                  <a:pt x="19387" y="306"/>
                </a:cubicBezTo>
                <a:cubicBezTo>
                  <a:pt x="19326" y="306"/>
                  <a:pt x="19291" y="399"/>
                  <a:pt x="19360" y="433"/>
                </a:cubicBezTo>
                <a:cubicBezTo>
                  <a:pt x="20215" y="990"/>
                  <a:pt x="20275" y="2144"/>
                  <a:pt x="19777" y="2980"/>
                </a:cubicBezTo>
                <a:cubicBezTo>
                  <a:pt x="19364" y="3669"/>
                  <a:pt x="18573" y="3946"/>
                  <a:pt x="17795" y="3946"/>
                </a:cubicBezTo>
                <a:cubicBezTo>
                  <a:pt x="17562" y="3946"/>
                  <a:pt x="17331" y="3921"/>
                  <a:pt x="17111" y="3875"/>
                </a:cubicBezTo>
                <a:cubicBezTo>
                  <a:pt x="16741" y="3806"/>
                  <a:pt x="16307" y="3635"/>
                  <a:pt x="15889" y="3390"/>
                </a:cubicBezTo>
                <a:lnTo>
                  <a:pt x="15889" y="3390"/>
                </a:lnTo>
                <a:cubicBezTo>
                  <a:pt x="16073" y="2147"/>
                  <a:pt x="15532" y="779"/>
                  <a:pt x="14505" y="35"/>
                </a:cubicBezTo>
                <a:cubicBezTo>
                  <a:pt x="14475" y="15"/>
                  <a:pt x="14430" y="0"/>
                  <a:pt x="1438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9" name="Google Shape;2859;p40"/>
          <p:cNvGrpSpPr/>
          <p:nvPr/>
        </p:nvGrpSpPr>
        <p:grpSpPr>
          <a:xfrm rot="-1544681">
            <a:off x="7784165" y="1330387"/>
            <a:ext cx="483213" cy="561331"/>
            <a:chOff x="5151000" y="2658925"/>
            <a:chExt cx="176600" cy="205150"/>
          </a:xfrm>
        </p:grpSpPr>
        <p:sp>
          <p:nvSpPr>
            <p:cNvPr id="2860" name="Google Shape;2860;p40"/>
            <p:cNvSpPr/>
            <p:nvPr/>
          </p:nvSpPr>
          <p:spPr>
            <a:xfrm>
              <a:off x="5151000" y="26589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4" y="0"/>
                  </a:moveTo>
                  <a:cubicBezTo>
                    <a:pt x="2841" y="0"/>
                    <a:pt x="2175" y="294"/>
                    <a:pt x="1632" y="800"/>
                  </a:cubicBezTo>
                  <a:cubicBezTo>
                    <a:pt x="1493" y="919"/>
                    <a:pt x="1373" y="1058"/>
                    <a:pt x="1254" y="1198"/>
                  </a:cubicBezTo>
                  <a:cubicBezTo>
                    <a:pt x="1075" y="1417"/>
                    <a:pt x="896" y="1655"/>
                    <a:pt x="756" y="1934"/>
                  </a:cubicBezTo>
                  <a:cubicBezTo>
                    <a:pt x="697" y="2033"/>
                    <a:pt x="637" y="2153"/>
                    <a:pt x="577" y="2272"/>
                  </a:cubicBezTo>
                  <a:cubicBezTo>
                    <a:pt x="438" y="2571"/>
                    <a:pt x="319" y="2889"/>
                    <a:pt x="239" y="3227"/>
                  </a:cubicBezTo>
                  <a:cubicBezTo>
                    <a:pt x="199" y="3307"/>
                    <a:pt x="179" y="3386"/>
                    <a:pt x="159" y="3466"/>
                  </a:cubicBezTo>
                  <a:cubicBezTo>
                    <a:pt x="120" y="3645"/>
                    <a:pt x="100" y="3804"/>
                    <a:pt x="80" y="3983"/>
                  </a:cubicBezTo>
                  <a:cubicBezTo>
                    <a:pt x="40" y="4142"/>
                    <a:pt x="20" y="4321"/>
                    <a:pt x="20" y="4481"/>
                  </a:cubicBezTo>
                  <a:cubicBezTo>
                    <a:pt x="20" y="4500"/>
                    <a:pt x="20" y="4520"/>
                    <a:pt x="20" y="4540"/>
                  </a:cubicBezTo>
                  <a:cubicBezTo>
                    <a:pt x="0" y="4779"/>
                    <a:pt x="0" y="5058"/>
                    <a:pt x="20" y="5316"/>
                  </a:cubicBezTo>
                  <a:cubicBezTo>
                    <a:pt x="20" y="5455"/>
                    <a:pt x="40" y="5595"/>
                    <a:pt x="60" y="5734"/>
                  </a:cubicBezTo>
                  <a:cubicBezTo>
                    <a:pt x="120" y="6032"/>
                    <a:pt x="199" y="6311"/>
                    <a:pt x="319" y="6570"/>
                  </a:cubicBezTo>
                  <a:cubicBezTo>
                    <a:pt x="358" y="6689"/>
                    <a:pt x="418" y="6789"/>
                    <a:pt x="478" y="6888"/>
                  </a:cubicBezTo>
                  <a:cubicBezTo>
                    <a:pt x="657" y="7167"/>
                    <a:pt x="876" y="7425"/>
                    <a:pt x="1174" y="7624"/>
                  </a:cubicBezTo>
                  <a:cubicBezTo>
                    <a:pt x="1751" y="8057"/>
                    <a:pt x="2753" y="8205"/>
                    <a:pt x="3569" y="8205"/>
                  </a:cubicBezTo>
                  <a:cubicBezTo>
                    <a:pt x="3766" y="8205"/>
                    <a:pt x="3952" y="8197"/>
                    <a:pt x="4119" y="8181"/>
                  </a:cubicBezTo>
                  <a:cubicBezTo>
                    <a:pt x="5631" y="8082"/>
                    <a:pt x="6467" y="7425"/>
                    <a:pt x="6845" y="6410"/>
                  </a:cubicBezTo>
                  <a:cubicBezTo>
                    <a:pt x="6884" y="6291"/>
                    <a:pt x="6924" y="6172"/>
                    <a:pt x="694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44" y="5396"/>
                    <a:pt x="7063" y="5257"/>
                  </a:cubicBezTo>
                  <a:cubicBezTo>
                    <a:pt x="7063" y="5177"/>
                    <a:pt x="7063" y="5097"/>
                    <a:pt x="7063" y="5018"/>
                  </a:cubicBezTo>
                  <a:cubicBezTo>
                    <a:pt x="7063" y="4859"/>
                    <a:pt x="7063" y="4680"/>
                    <a:pt x="7044" y="4520"/>
                  </a:cubicBezTo>
                  <a:cubicBezTo>
                    <a:pt x="7044" y="4500"/>
                    <a:pt x="7044" y="4500"/>
                    <a:pt x="7044" y="4481"/>
                  </a:cubicBezTo>
                  <a:cubicBezTo>
                    <a:pt x="7004" y="4142"/>
                    <a:pt x="6924" y="3685"/>
                    <a:pt x="6805" y="3207"/>
                  </a:cubicBezTo>
                  <a:cubicBezTo>
                    <a:pt x="6785" y="3128"/>
                    <a:pt x="6745" y="3028"/>
                    <a:pt x="6725" y="2949"/>
                  </a:cubicBezTo>
                  <a:cubicBezTo>
                    <a:pt x="6705" y="2829"/>
                    <a:pt x="6666" y="2710"/>
                    <a:pt x="6626" y="2610"/>
                  </a:cubicBezTo>
                  <a:cubicBezTo>
                    <a:pt x="6566" y="2471"/>
                    <a:pt x="6526" y="2352"/>
                    <a:pt x="6467" y="2232"/>
                  </a:cubicBezTo>
                  <a:cubicBezTo>
                    <a:pt x="6447" y="2173"/>
                    <a:pt x="6427" y="2133"/>
                    <a:pt x="6407" y="2073"/>
                  </a:cubicBezTo>
                  <a:cubicBezTo>
                    <a:pt x="6327" y="1894"/>
                    <a:pt x="6248" y="1735"/>
                    <a:pt x="6148" y="1576"/>
                  </a:cubicBezTo>
                  <a:cubicBezTo>
                    <a:pt x="5631" y="700"/>
                    <a:pt x="4855" y="4"/>
                    <a:pt x="3701" y="4"/>
                  </a:cubicBezTo>
                  <a:cubicBezTo>
                    <a:pt x="3655" y="2"/>
                    <a:pt x="3609" y="0"/>
                    <a:pt x="3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182325" y="2678900"/>
              <a:ext cx="128850" cy="33225"/>
            </a:xfrm>
            <a:custGeom>
              <a:avLst/>
              <a:gdLst/>
              <a:ahLst/>
              <a:cxnLst/>
              <a:rect l="l" t="t" r="r" b="b"/>
              <a:pathLst>
                <a:path w="5154" h="1329" extrusionOk="0">
                  <a:moveTo>
                    <a:pt x="379" y="1"/>
                  </a:moveTo>
                  <a:cubicBezTo>
                    <a:pt x="240" y="120"/>
                    <a:pt x="120" y="259"/>
                    <a:pt x="1" y="399"/>
                  </a:cubicBezTo>
                  <a:cubicBezTo>
                    <a:pt x="1227" y="1082"/>
                    <a:pt x="2587" y="1329"/>
                    <a:pt x="3975" y="1329"/>
                  </a:cubicBezTo>
                  <a:cubicBezTo>
                    <a:pt x="4367" y="1329"/>
                    <a:pt x="4760" y="1309"/>
                    <a:pt x="5154" y="1274"/>
                  </a:cubicBezTo>
                  <a:cubicBezTo>
                    <a:pt x="5074" y="1095"/>
                    <a:pt x="4995" y="936"/>
                    <a:pt x="4895" y="777"/>
                  </a:cubicBezTo>
                  <a:cubicBezTo>
                    <a:pt x="4590" y="800"/>
                    <a:pt x="4286" y="813"/>
                    <a:pt x="3983" y="813"/>
                  </a:cubicBezTo>
                  <a:cubicBezTo>
                    <a:pt x="2727" y="813"/>
                    <a:pt x="1501" y="594"/>
                    <a:pt x="3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5154975" y="2732625"/>
              <a:ext cx="166150" cy="24500"/>
            </a:xfrm>
            <a:custGeom>
              <a:avLst/>
              <a:gdLst/>
              <a:ahLst/>
              <a:cxnLst/>
              <a:rect l="l" t="t" r="r" b="b"/>
              <a:pathLst>
                <a:path w="6646" h="980" extrusionOk="0">
                  <a:moveTo>
                    <a:pt x="6566" y="1"/>
                  </a:moveTo>
                  <a:cubicBezTo>
                    <a:pt x="5493" y="516"/>
                    <a:pt x="4337" y="731"/>
                    <a:pt x="3170" y="731"/>
                  </a:cubicBezTo>
                  <a:cubicBezTo>
                    <a:pt x="2131" y="731"/>
                    <a:pt x="1083" y="560"/>
                    <a:pt x="80" y="279"/>
                  </a:cubicBezTo>
                  <a:cubicBezTo>
                    <a:pt x="40" y="359"/>
                    <a:pt x="20" y="438"/>
                    <a:pt x="0" y="518"/>
                  </a:cubicBezTo>
                  <a:cubicBezTo>
                    <a:pt x="1032" y="809"/>
                    <a:pt x="2103" y="980"/>
                    <a:pt x="3166" y="980"/>
                  </a:cubicBezTo>
                  <a:cubicBezTo>
                    <a:pt x="4359" y="980"/>
                    <a:pt x="5541" y="764"/>
                    <a:pt x="6646" y="259"/>
                  </a:cubicBezTo>
                  <a:cubicBezTo>
                    <a:pt x="6626" y="180"/>
                    <a:pt x="6586" y="80"/>
                    <a:pt x="6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151500" y="27585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20" y="159"/>
                    <a:pt x="0" y="338"/>
                    <a:pt x="0" y="498"/>
                  </a:cubicBezTo>
                  <a:cubicBezTo>
                    <a:pt x="0" y="517"/>
                    <a:pt x="0" y="537"/>
                    <a:pt x="0" y="557"/>
                  </a:cubicBezTo>
                  <a:cubicBezTo>
                    <a:pt x="995" y="1075"/>
                    <a:pt x="2169" y="1274"/>
                    <a:pt x="3283" y="1333"/>
                  </a:cubicBezTo>
                  <a:cubicBezTo>
                    <a:pt x="3583" y="1352"/>
                    <a:pt x="3885" y="1362"/>
                    <a:pt x="4188" y="1362"/>
                  </a:cubicBezTo>
                  <a:cubicBezTo>
                    <a:pt x="5151" y="1362"/>
                    <a:pt x="6120" y="1262"/>
                    <a:pt x="7043" y="1035"/>
                  </a:cubicBezTo>
                  <a:cubicBezTo>
                    <a:pt x="7043" y="876"/>
                    <a:pt x="7043" y="697"/>
                    <a:pt x="7024" y="537"/>
                  </a:cubicBezTo>
                  <a:cubicBezTo>
                    <a:pt x="7024" y="517"/>
                    <a:pt x="7024" y="517"/>
                    <a:pt x="7024" y="498"/>
                  </a:cubicBezTo>
                  <a:cubicBezTo>
                    <a:pt x="6069" y="743"/>
                    <a:pt x="4987" y="899"/>
                    <a:pt x="3907" y="899"/>
                  </a:cubicBezTo>
                  <a:cubicBezTo>
                    <a:pt x="2533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158950" y="2810225"/>
              <a:ext cx="165675" cy="29700"/>
            </a:xfrm>
            <a:custGeom>
              <a:avLst/>
              <a:gdLst/>
              <a:ahLst/>
              <a:cxnLst/>
              <a:rect l="l" t="t" r="r" b="b"/>
              <a:pathLst>
                <a:path w="6627" h="1188" extrusionOk="0">
                  <a:moveTo>
                    <a:pt x="6626" y="0"/>
                  </a:moveTo>
                  <a:lnTo>
                    <a:pt x="6626" y="0"/>
                  </a:lnTo>
                  <a:cubicBezTo>
                    <a:pt x="5550" y="653"/>
                    <a:pt x="4203" y="930"/>
                    <a:pt x="2859" y="930"/>
                  </a:cubicBezTo>
                  <a:cubicBezTo>
                    <a:pt x="1868" y="930"/>
                    <a:pt x="879" y="779"/>
                    <a:pt x="1" y="518"/>
                  </a:cubicBezTo>
                  <a:lnTo>
                    <a:pt x="1" y="518"/>
                  </a:lnTo>
                  <a:cubicBezTo>
                    <a:pt x="40" y="637"/>
                    <a:pt x="100" y="737"/>
                    <a:pt x="160" y="836"/>
                  </a:cubicBezTo>
                  <a:cubicBezTo>
                    <a:pt x="998" y="1060"/>
                    <a:pt x="1922" y="1187"/>
                    <a:pt x="2849" y="1187"/>
                  </a:cubicBezTo>
                  <a:cubicBezTo>
                    <a:pt x="4146" y="1187"/>
                    <a:pt x="5448" y="939"/>
                    <a:pt x="6527" y="358"/>
                  </a:cubicBezTo>
                  <a:cubicBezTo>
                    <a:pt x="6566" y="239"/>
                    <a:pt x="6606" y="120"/>
                    <a:pt x="66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165425" y="2707250"/>
              <a:ext cx="151225" cy="26175"/>
            </a:xfrm>
            <a:custGeom>
              <a:avLst/>
              <a:gdLst/>
              <a:ahLst/>
              <a:cxnLst/>
              <a:rect l="l" t="t" r="r" b="b"/>
              <a:pathLst>
                <a:path w="6049" h="1047" extrusionOk="0">
                  <a:moveTo>
                    <a:pt x="179" y="1"/>
                  </a:moveTo>
                  <a:cubicBezTo>
                    <a:pt x="120" y="100"/>
                    <a:pt x="60" y="220"/>
                    <a:pt x="0" y="339"/>
                  </a:cubicBezTo>
                  <a:cubicBezTo>
                    <a:pt x="856" y="797"/>
                    <a:pt x="1890" y="956"/>
                    <a:pt x="2845" y="1016"/>
                  </a:cubicBezTo>
                  <a:cubicBezTo>
                    <a:pt x="3109" y="1035"/>
                    <a:pt x="3378" y="1047"/>
                    <a:pt x="3648" y="1047"/>
                  </a:cubicBezTo>
                  <a:cubicBezTo>
                    <a:pt x="4460" y="1047"/>
                    <a:pt x="5288" y="946"/>
                    <a:pt x="6049" y="677"/>
                  </a:cubicBezTo>
                  <a:cubicBezTo>
                    <a:pt x="5989" y="538"/>
                    <a:pt x="5949" y="419"/>
                    <a:pt x="5890" y="299"/>
                  </a:cubicBezTo>
                  <a:cubicBezTo>
                    <a:pt x="5157" y="554"/>
                    <a:pt x="4374" y="656"/>
                    <a:pt x="3591" y="656"/>
                  </a:cubicBezTo>
                  <a:cubicBezTo>
                    <a:pt x="3395" y="656"/>
                    <a:pt x="3200" y="649"/>
                    <a:pt x="3005" y="638"/>
                  </a:cubicBezTo>
                  <a:cubicBezTo>
                    <a:pt x="2050" y="598"/>
                    <a:pt x="1035" y="439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151500" y="2790325"/>
              <a:ext cx="176100" cy="25650"/>
            </a:xfrm>
            <a:custGeom>
              <a:avLst/>
              <a:gdLst/>
              <a:ahLst/>
              <a:cxnLst/>
              <a:rect l="l" t="t" r="r" b="b"/>
              <a:pathLst>
                <a:path w="7044" h="1026" extrusionOk="0">
                  <a:moveTo>
                    <a:pt x="7043" y="1"/>
                  </a:moveTo>
                  <a:lnTo>
                    <a:pt x="7043" y="1"/>
                  </a:lnTo>
                  <a:cubicBezTo>
                    <a:pt x="5924" y="433"/>
                    <a:pt x="4750" y="627"/>
                    <a:pt x="3574" y="627"/>
                  </a:cubicBezTo>
                  <a:cubicBezTo>
                    <a:pt x="2368" y="627"/>
                    <a:pt x="1159" y="423"/>
                    <a:pt x="0" y="60"/>
                  </a:cubicBezTo>
                  <a:lnTo>
                    <a:pt x="0" y="60"/>
                  </a:lnTo>
                  <a:cubicBezTo>
                    <a:pt x="0" y="199"/>
                    <a:pt x="20" y="339"/>
                    <a:pt x="40" y="478"/>
                  </a:cubicBezTo>
                  <a:cubicBezTo>
                    <a:pt x="1189" y="831"/>
                    <a:pt x="2384" y="1025"/>
                    <a:pt x="3576" y="1025"/>
                  </a:cubicBezTo>
                  <a:cubicBezTo>
                    <a:pt x="4737" y="1025"/>
                    <a:pt x="5894" y="841"/>
                    <a:pt x="7004" y="438"/>
                  </a:cubicBezTo>
                  <a:cubicBezTo>
                    <a:pt x="7024" y="299"/>
                    <a:pt x="7024" y="140"/>
                    <a:pt x="70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9552;p83">
            <a:extLst>
              <a:ext uri="{FF2B5EF4-FFF2-40B4-BE49-F238E27FC236}">
                <a16:creationId xmlns:a16="http://schemas.microsoft.com/office/drawing/2014/main" id="{D9A5BD1E-EB9A-442B-A353-7400C2F88818}"/>
              </a:ext>
            </a:extLst>
          </p:cNvPr>
          <p:cNvGrpSpPr/>
          <p:nvPr/>
        </p:nvGrpSpPr>
        <p:grpSpPr>
          <a:xfrm>
            <a:off x="6137899" y="1739432"/>
            <a:ext cx="458483" cy="481891"/>
            <a:chOff x="1417348" y="2283640"/>
            <a:chExt cx="385276" cy="384123"/>
          </a:xfrm>
          <a:solidFill>
            <a:schemeClr val="accent2"/>
          </a:solidFill>
        </p:grpSpPr>
        <p:sp>
          <p:nvSpPr>
            <p:cNvPr id="53" name="Google Shape;9553;p83">
              <a:extLst>
                <a:ext uri="{FF2B5EF4-FFF2-40B4-BE49-F238E27FC236}">
                  <a16:creationId xmlns:a16="http://schemas.microsoft.com/office/drawing/2014/main" id="{C09A3BD7-D422-4AC2-BBB7-1C09989D49A7}"/>
                </a:ext>
              </a:extLst>
            </p:cNvPr>
            <p:cNvSpPr/>
            <p:nvPr/>
          </p:nvSpPr>
          <p:spPr>
            <a:xfrm>
              <a:off x="1515998" y="2478531"/>
              <a:ext cx="106483" cy="57288"/>
            </a:xfrm>
            <a:custGeom>
              <a:avLst/>
              <a:gdLst/>
              <a:ahLst/>
              <a:cxnLst/>
              <a:rect l="l" t="t" r="r" b="b"/>
              <a:pathLst>
                <a:path w="4065" h="2187" extrusionOk="0">
                  <a:moveTo>
                    <a:pt x="2135" y="0"/>
                  </a:moveTo>
                  <a:lnTo>
                    <a:pt x="624" y="686"/>
                  </a:lnTo>
                  <a:lnTo>
                    <a:pt x="0" y="1868"/>
                  </a:lnTo>
                  <a:lnTo>
                    <a:pt x="2032" y="2187"/>
                  </a:lnTo>
                  <a:lnTo>
                    <a:pt x="4064" y="1868"/>
                  </a:lnTo>
                  <a:lnTo>
                    <a:pt x="3441" y="686"/>
                  </a:lnTo>
                  <a:lnTo>
                    <a:pt x="2135" y="0"/>
                  </a:ln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54;p83">
              <a:extLst>
                <a:ext uri="{FF2B5EF4-FFF2-40B4-BE49-F238E27FC236}">
                  <a16:creationId xmlns:a16="http://schemas.microsoft.com/office/drawing/2014/main" id="{80F759F1-5EB3-4509-B5C8-642CC04CC41E}"/>
                </a:ext>
              </a:extLst>
            </p:cNvPr>
            <p:cNvSpPr/>
            <p:nvPr/>
          </p:nvSpPr>
          <p:spPr>
            <a:xfrm>
              <a:off x="1423084" y="2289377"/>
              <a:ext cx="292389" cy="207124"/>
            </a:xfrm>
            <a:custGeom>
              <a:avLst/>
              <a:gdLst/>
              <a:ahLst/>
              <a:cxnLst/>
              <a:rect l="l" t="t" r="r" b="b"/>
              <a:pathLst>
                <a:path w="11162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0264" y="7907"/>
                  </a:lnTo>
                  <a:cubicBezTo>
                    <a:pt x="10757" y="7907"/>
                    <a:pt x="11161" y="7506"/>
                    <a:pt x="11161" y="7012"/>
                  </a:cubicBezTo>
                  <a:lnTo>
                    <a:pt x="11161" y="895"/>
                  </a:lnTo>
                  <a:cubicBezTo>
                    <a:pt x="11161" y="402"/>
                    <a:pt x="10757" y="1"/>
                    <a:pt x="10264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9555;p83">
              <a:extLst>
                <a:ext uri="{FF2B5EF4-FFF2-40B4-BE49-F238E27FC236}">
                  <a16:creationId xmlns:a16="http://schemas.microsoft.com/office/drawing/2014/main" id="{A0EB0366-897C-46A4-B830-2BC6D5B22D9F}"/>
                </a:ext>
              </a:extLst>
            </p:cNvPr>
            <p:cNvSpPr/>
            <p:nvPr/>
          </p:nvSpPr>
          <p:spPr>
            <a:xfrm>
              <a:off x="1423084" y="2289377"/>
              <a:ext cx="34315" cy="207124"/>
            </a:xfrm>
            <a:custGeom>
              <a:avLst/>
              <a:gdLst/>
              <a:ahLst/>
              <a:cxnLst/>
              <a:rect l="l" t="t" r="r" b="b"/>
              <a:pathLst>
                <a:path w="1310" h="7907" extrusionOk="0">
                  <a:moveTo>
                    <a:pt x="895" y="1"/>
                  </a:moveTo>
                  <a:cubicBezTo>
                    <a:pt x="401" y="1"/>
                    <a:pt x="0" y="402"/>
                    <a:pt x="0" y="895"/>
                  </a:cubicBezTo>
                  <a:lnTo>
                    <a:pt x="0" y="7012"/>
                  </a:lnTo>
                  <a:cubicBezTo>
                    <a:pt x="0" y="7506"/>
                    <a:pt x="401" y="7907"/>
                    <a:pt x="895" y="7907"/>
                  </a:cubicBezTo>
                  <a:lnTo>
                    <a:pt x="1309" y="7907"/>
                  </a:lnTo>
                  <a:cubicBezTo>
                    <a:pt x="816" y="7907"/>
                    <a:pt x="415" y="7506"/>
                    <a:pt x="415" y="7012"/>
                  </a:cubicBezTo>
                  <a:lnTo>
                    <a:pt x="415" y="895"/>
                  </a:lnTo>
                  <a:cubicBezTo>
                    <a:pt x="415" y="405"/>
                    <a:pt x="809" y="8"/>
                    <a:pt x="1299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9556;p83">
              <a:extLst>
                <a:ext uri="{FF2B5EF4-FFF2-40B4-BE49-F238E27FC236}">
                  <a16:creationId xmlns:a16="http://schemas.microsoft.com/office/drawing/2014/main" id="{DF76EEDB-BF1C-48DA-8F8D-7BAA8AEA5210}"/>
                </a:ext>
              </a:extLst>
            </p:cNvPr>
            <p:cNvSpPr/>
            <p:nvPr/>
          </p:nvSpPr>
          <p:spPr>
            <a:xfrm>
              <a:off x="1498762" y="2527437"/>
              <a:ext cx="140405" cy="16739"/>
            </a:xfrm>
            <a:custGeom>
              <a:avLst/>
              <a:gdLst/>
              <a:ahLst/>
              <a:cxnLst/>
              <a:rect l="l" t="t" r="r" b="b"/>
              <a:pathLst>
                <a:path w="5360" h="639" extrusionOk="0">
                  <a:moveTo>
                    <a:pt x="317" y="1"/>
                  </a:moveTo>
                  <a:cubicBezTo>
                    <a:pt x="141" y="1"/>
                    <a:pt x="0" y="142"/>
                    <a:pt x="0" y="320"/>
                  </a:cubicBezTo>
                  <a:cubicBezTo>
                    <a:pt x="0" y="497"/>
                    <a:pt x="141" y="638"/>
                    <a:pt x="317" y="638"/>
                  </a:cubicBezTo>
                  <a:cubicBezTo>
                    <a:pt x="321" y="638"/>
                    <a:pt x="325" y="638"/>
                    <a:pt x="329" y="638"/>
                  </a:cubicBezTo>
                  <a:lnTo>
                    <a:pt x="5051" y="638"/>
                  </a:lnTo>
                  <a:cubicBezTo>
                    <a:pt x="5223" y="631"/>
                    <a:pt x="5360" y="491"/>
                    <a:pt x="5360" y="320"/>
                  </a:cubicBezTo>
                  <a:cubicBezTo>
                    <a:pt x="5360" y="148"/>
                    <a:pt x="5223" y="8"/>
                    <a:pt x="5051" y="1"/>
                  </a:cubicBezTo>
                  <a:lnTo>
                    <a:pt x="329" y="1"/>
                  </a:lnTo>
                  <a:cubicBezTo>
                    <a:pt x="325" y="1"/>
                    <a:pt x="321" y="1"/>
                    <a:pt x="317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57;p83">
              <a:extLst>
                <a:ext uri="{FF2B5EF4-FFF2-40B4-BE49-F238E27FC236}">
                  <a16:creationId xmlns:a16="http://schemas.microsoft.com/office/drawing/2014/main" id="{2B870F85-3D30-4F70-9E7E-C0CEFB5D9BDD}"/>
                </a:ext>
              </a:extLst>
            </p:cNvPr>
            <p:cNvSpPr/>
            <p:nvPr/>
          </p:nvSpPr>
          <p:spPr>
            <a:xfrm>
              <a:off x="1438068" y="2306273"/>
              <a:ext cx="262422" cy="153162"/>
            </a:xfrm>
            <a:custGeom>
              <a:avLst/>
              <a:gdLst/>
              <a:ahLst/>
              <a:cxnLst/>
              <a:rect l="l" t="t" r="r" b="b"/>
              <a:pathLst>
                <a:path w="10018" h="5847" extrusionOk="0">
                  <a:moveTo>
                    <a:pt x="727" y="0"/>
                  </a:moveTo>
                  <a:cubicBezTo>
                    <a:pt x="326" y="0"/>
                    <a:pt x="1" y="326"/>
                    <a:pt x="1" y="727"/>
                  </a:cubicBezTo>
                  <a:lnTo>
                    <a:pt x="1" y="5120"/>
                  </a:lnTo>
                  <a:cubicBezTo>
                    <a:pt x="1" y="5521"/>
                    <a:pt x="326" y="5846"/>
                    <a:pt x="727" y="5846"/>
                  </a:cubicBezTo>
                  <a:lnTo>
                    <a:pt x="9287" y="5846"/>
                  </a:lnTo>
                  <a:cubicBezTo>
                    <a:pt x="9688" y="5846"/>
                    <a:pt x="10017" y="5521"/>
                    <a:pt x="10014" y="5116"/>
                  </a:cubicBezTo>
                  <a:lnTo>
                    <a:pt x="10014" y="727"/>
                  </a:lnTo>
                  <a:cubicBezTo>
                    <a:pt x="10014" y="326"/>
                    <a:pt x="9688" y="0"/>
                    <a:pt x="9287" y="0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58;p83">
              <a:extLst>
                <a:ext uri="{FF2B5EF4-FFF2-40B4-BE49-F238E27FC236}">
                  <a16:creationId xmlns:a16="http://schemas.microsoft.com/office/drawing/2014/main" id="{B1992FF6-7FA2-471D-94A7-C5682B21B1FD}"/>
                </a:ext>
              </a:extLst>
            </p:cNvPr>
            <p:cNvSpPr/>
            <p:nvPr/>
          </p:nvSpPr>
          <p:spPr>
            <a:xfrm>
              <a:off x="1537714" y="2425748"/>
              <a:ext cx="240601" cy="192114"/>
            </a:xfrm>
            <a:custGeom>
              <a:avLst/>
              <a:gdLst/>
              <a:ahLst/>
              <a:cxnLst/>
              <a:rect l="l" t="t" r="r" b="b"/>
              <a:pathLst>
                <a:path w="9185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9184" y="7334"/>
                  </a:lnTo>
                  <a:lnTo>
                    <a:pt x="9184" y="953"/>
                  </a:lnTo>
                  <a:cubicBezTo>
                    <a:pt x="9184" y="429"/>
                    <a:pt x="8759" y="0"/>
                    <a:pt x="8235" y="0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59;p83">
              <a:extLst>
                <a:ext uri="{FF2B5EF4-FFF2-40B4-BE49-F238E27FC236}">
                  <a16:creationId xmlns:a16="http://schemas.microsoft.com/office/drawing/2014/main" id="{811D6A65-83D3-4981-B1C8-BEAAC3B54151}"/>
                </a:ext>
              </a:extLst>
            </p:cNvPr>
            <p:cNvSpPr/>
            <p:nvPr/>
          </p:nvSpPr>
          <p:spPr>
            <a:xfrm>
              <a:off x="1555212" y="2446914"/>
              <a:ext cx="205683" cy="141139"/>
            </a:xfrm>
            <a:custGeom>
              <a:avLst/>
              <a:gdLst/>
              <a:ahLst/>
              <a:cxnLst/>
              <a:rect l="l" t="t" r="r" b="b"/>
              <a:pathLst>
                <a:path w="7852" h="5388" extrusionOk="0">
                  <a:moveTo>
                    <a:pt x="439" y="1"/>
                  </a:moveTo>
                  <a:cubicBezTo>
                    <a:pt x="196" y="1"/>
                    <a:pt x="1" y="200"/>
                    <a:pt x="1" y="443"/>
                  </a:cubicBezTo>
                  <a:lnTo>
                    <a:pt x="1" y="4949"/>
                  </a:lnTo>
                  <a:cubicBezTo>
                    <a:pt x="1" y="5193"/>
                    <a:pt x="196" y="5388"/>
                    <a:pt x="439" y="5388"/>
                  </a:cubicBezTo>
                  <a:lnTo>
                    <a:pt x="7409" y="5388"/>
                  </a:lnTo>
                  <a:cubicBezTo>
                    <a:pt x="7653" y="5388"/>
                    <a:pt x="7851" y="5193"/>
                    <a:pt x="7851" y="4949"/>
                  </a:cubicBezTo>
                  <a:lnTo>
                    <a:pt x="7851" y="443"/>
                  </a:lnTo>
                  <a:cubicBezTo>
                    <a:pt x="7851" y="200"/>
                    <a:pt x="7653" y="1"/>
                    <a:pt x="7413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60;p83">
              <a:extLst>
                <a:ext uri="{FF2B5EF4-FFF2-40B4-BE49-F238E27FC236}">
                  <a16:creationId xmlns:a16="http://schemas.microsoft.com/office/drawing/2014/main" id="{512E38B3-2AB3-4C10-BBFF-A26272BE5CA6}"/>
                </a:ext>
              </a:extLst>
            </p:cNvPr>
            <p:cNvSpPr/>
            <p:nvPr/>
          </p:nvSpPr>
          <p:spPr>
            <a:xfrm>
              <a:off x="1537714" y="2425748"/>
              <a:ext cx="33870" cy="192114"/>
            </a:xfrm>
            <a:custGeom>
              <a:avLst/>
              <a:gdLst/>
              <a:ahLst/>
              <a:cxnLst/>
              <a:rect l="l" t="t" r="r" b="b"/>
              <a:pathLst>
                <a:path w="1293" h="7334" extrusionOk="0">
                  <a:moveTo>
                    <a:pt x="953" y="0"/>
                  </a:moveTo>
                  <a:cubicBezTo>
                    <a:pt x="425" y="0"/>
                    <a:pt x="0" y="429"/>
                    <a:pt x="0" y="953"/>
                  </a:cubicBezTo>
                  <a:lnTo>
                    <a:pt x="0" y="7334"/>
                  </a:lnTo>
                  <a:lnTo>
                    <a:pt x="340" y="7334"/>
                  </a:lnTo>
                  <a:lnTo>
                    <a:pt x="340" y="953"/>
                  </a:lnTo>
                  <a:cubicBezTo>
                    <a:pt x="340" y="429"/>
                    <a:pt x="765" y="4"/>
                    <a:pt x="1292" y="4"/>
                  </a:cubicBezTo>
                  <a:lnTo>
                    <a:pt x="953" y="0"/>
                  </a:ln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561;p83">
              <a:extLst>
                <a:ext uri="{FF2B5EF4-FFF2-40B4-BE49-F238E27FC236}">
                  <a16:creationId xmlns:a16="http://schemas.microsoft.com/office/drawing/2014/main" id="{2B5AF3BB-9D2A-4D04-9E2D-48058B14E9DF}"/>
                </a:ext>
              </a:extLst>
            </p:cNvPr>
            <p:cNvSpPr/>
            <p:nvPr/>
          </p:nvSpPr>
          <p:spPr>
            <a:xfrm>
              <a:off x="1537714" y="2594758"/>
              <a:ext cx="240601" cy="23104"/>
            </a:xfrm>
            <a:custGeom>
              <a:avLst/>
              <a:gdLst/>
              <a:ahLst/>
              <a:cxnLst/>
              <a:rect l="l" t="t" r="r" b="b"/>
              <a:pathLst>
                <a:path w="9185" h="882" extrusionOk="0">
                  <a:moveTo>
                    <a:pt x="0" y="1"/>
                  </a:moveTo>
                  <a:lnTo>
                    <a:pt x="0" y="882"/>
                  </a:lnTo>
                  <a:lnTo>
                    <a:pt x="9184" y="882"/>
                  </a:lnTo>
                  <a:lnTo>
                    <a:pt x="9184" y="1"/>
                  </a:ln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9562;p83">
              <a:extLst>
                <a:ext uri="{FF2B5EF4-FFF2-40B4-BE49-F238E27FC236}">
                  <a16:creationId xmlns:a16="http://schemas.microsoft.com/office/drawing/2014/main" id="{19E2F2F2-AE91-4ADF-9E9B-265A3B31375B}"/>
                </a:ext>
              </a:extLst>
            </p:cNvPr>
            <p:cNvSpPr/>
            <p:nvPr/>
          </p:nvSpPr>
          <p:spPr>
            <a:xfrm>
              <a:off x="1519141" y="2605079"/>
              <a:ext cx="277850" cy="25435"/>
            </a:xfrm>
            <a:custGeom>
              <a:avLst/>
              <a:gdLst/>
              <a:ahLst/>
              <a:cxnLst/>
              <a:rect l="l" t="t" r="r" b="b"/>
              <a:pathLst>
                <a:path w="10607" h="971" extrusionOk="0">
                  <a:moveTo>
                    <a:pt x="240" y="1"/>
                  </a:moveTo>
                  <a:cubicBezTo>
                    <a:pt x="106" y="1"/>
                    <a:pt x="0" y="111"/>
                    <a:pt x="0" y="241"/>
                  </a:cubicBezTo>
                  <a:cubicBezTo>
                    <a:pt x="0" y="645"/>
                    <a:pt x="326" y="971"/>
                    <a:pt x="727" y="971"/>
                  </a:cubicBezTo>
                  <a:lnTo>
                    <a:pt x="9876" y="971"/>
                  </a:lnTo>
                  <a:cubicBezTo>
                    <a:pt x="10280" y="971"/>
                    <a:pt x="10606" y="645"/>
                    <a:pt x="10606" y="241"/>
                  </a:cubicBezTo>
                  <a:cubicBezTo>
                    <a:pt x="10606" y="111"/>
                    <a:pt x="10496" y="1"/>
                    <a:pt x="10366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563;p83">
              <a:extLst>
                <a:ext uri="{FF2B5EF4-FFF2-40B4-BE49-F238E27FC236}">
                  <a16:creationId xmlns:a16="http://schemas.microsoft.com/office/drawing/2014/main" id="{4073FA67-C69E-481B-B975-F2C153304B9E}"/>
                </a:ext>
              </a:extLst>
            </p:cNvPr>
            <p:cNvSpPr/>
            <p:nvPr/>
          </p:nvSpPr>
          <p:spPr>
            <a:xfrm>
              <a:off x="1519037" y="2605079"/>
              <a:ext cx="50844" cy="25435"/>
            </a:xfrm>
            <a:custGeom>
              <a:avLst/>
              <a:gdLst/>
              <a:ahLst/>
              <a:cxnLst/>
              <a:rect l="l" t="t" r="r" b="b"/>
              <a:pathLst>
                <a:path w="1941" h="971" extrusionOk="0">
                  <a:moveTo>
                    <a:pt x="241" y="1"/>
                  </a:moveTo>
                  <a:cubicBezTo>
                    <a:pt x="110" y="1"/>
                    <a:pt x="1" y="107"/>
                    <a:pt x="1" y="241"/>
                  </a:cubicBezTo>
                  <a:cubicBezTo>
                    <a:pt x="1" y="642"/>
                    <a:pt x="330" y="971"/>
                    <a:pt x="731" y="971"/>
                  </a:cubicBezTo>
                  <a:lnTo>
                    <a:pt x="1940" y="971"/>
                  </a:lnTo>
                  <a:cubicBezTo>
                    <a:pt x="1536" y="971"/>
                    <a:pt x="1210" y="642"/>
                    <a:pt x="1210" y="241"/>
                  </a:cubicBezTo>
                  <a:cubicBezTo>
                    <a:pt x="1210" y="107"/>
                    <a:pt x="1320" y="1"/>
                    <a:pt x="1450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564;p83">
              <a:extLst>
                <a:ext uri="{FF2B5EF4-FFF2-40B4-BE49-F238E27FC236}">
                  <a16:creationId xmlns:a16="http://schemas.microsoft.com/office/drawing/2014/main" id="{B655392A-933B-44FD-B497-B4FF24C318D5}"/>
                </a:ext>
              </a:extLst>
            </p:cNvPr>
            <p:cNvSpPr/>
            <p:nvPr/>
          </p:nvSpPr>
          <p:spPr>
            <a:xfrm>
              <a:off x="1662297" y="2559841"/>
              <a:ext cx="71565" cy="102187"/>
            </a:xfrm>
            <a:custGeom>
              <a:avLst/>
              <a:gdLst/>
              <a:ahLst/>
              <a:cxnLst/>
              <a:rect l="l" t="t" r="r" b="b"/>
              <a:pathLst>
                <a:path w="2732" h="3901" extrusionOk="0">
                  <a:moveTo>
                    <a:pt x="429" y="1"/>
                  </a:moveTo>
                  <a:cubicBezTo>
                    <a:pt x="193" y="1"/>
                    <a:pt x="1" y="193"/>
                    <a:pt x="1" y="429"/>
                  </a:cubicBezTo>
                  <a:lnTo>
                    <a:pt x="1" y="3472"/>
                  </a:lnTo>
                  <a:cubicBezTo>
                    <a:pt x="1" y="3709"/>
                    <a:pt x="193" y="3901"/>
                    <a:pt x="429" y="3901"/>
                  </a:cubicBezTo>
                  <a:lnTo>
                    <a:pt x="2304" y="3901"/>
                  </a:lnTo>
                  <a:cubicBezTo>
                    <a:pt x="2540" y="3901"/>
                    <a:pt x="2732" y="3709"/>
                    <a:pt x="2732" y="3472"/>
                  </a:cubicBezTo>
                  <a:lnTo>
                    <a:pt x="2732" y="429"/>
                  </a:lnTo>
                  <a:cubicBezTo>
                    <a:pt x="2732" y="193"/>
                    <a:pt x="2540" y="1"/>
                    <a:pt x="2304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565;p83">
              <a:extLst>
                <a:ext uri="{FF2B5EF4-FFF2-40B4-BE49-F238E27FC236}">
                  <a16:creationId xmlns:a16="http://schemas.microsoft.com/office/drawing/2014/main" id="{E3D5594B-3E40-4A0B-9AF5-88D301739103}"/>
                </a:ext>
              </a:extLst>
            </p:cNvPr>
            <p:cNvSpPr/>
            <p:nvPr/>
          </p:nvSpPr>
          <p:spPr>
            <a:xfrm>
              <a:off x="1662219" y="2580849"/>
              <a:ext cx="71748" cy="60275"/>
            </a:xfrm>
            <a:custGeom>
              <a:avLst/>
              <a:gdLst/>
              <a:ahLst/>
              <a:cxnLst/>
              <a:rect l="l" t="t" r="r" b="b"/>
              <a:pathLst>
                <a:path w="2739" h="2301" extrusionOk="0">
                  <a:moveTo>
                    <a:pt x="333" y="1"/>
                  </a:moveTo>
                  <a:cubicBezTo>
                    <a:pt x="151" y="1"/>
                    <a:pt x="0" y="148"/>
                    <a:pt x="0" y="330"/>
                  </a:cubicBezTo>
                  <a:lnTo>
                    <a:pt x="0" y="1971"/>
                  </a:lnTo>
                  <a:cubicBezTo>
                    <a:pt x="0" y="2153"/>
                    <a:pt x="151" y="2300"/>
                    <a:pt x="333" y="2300"/>
                  </a:cubicBezTo>
                  <a:lnTo>
                    <a:pt x="2406" y="2300"/>
                  </a:lnTo>
                  <a:cubicBezTo>
                    <a:pt x="2588" y="2300"/>
                    <a:pt x="2738" y="2153"/>
                    <a:pt x="2738" y="1971"/>
                  </a:cubicBezTo>
                  <a:lnTo>
                    <a:pt x="2738" y="333"/>
                  </a:lnTo>
                  <a:cubicBezTo>
                    <a:pt x="2738" y="148"/>
                    <a:pt x="2591" y="1"/>
                    <a:pt x="2406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566;p83">
              <a:extLst>
                <a:ext uri="{FF2B5EF4-FFF2-40B4-BE49-F238E27FC236}">
                  <a16:creationId xmlns:a16="http://schemas.microsoft.com/office/drawing/2014/main" id="{B441CACA-3820-43D2-9FA8-54576808F1AD}"/>
                </a:ext>
              </a:extLst>
            </p:cNvPr>
            <p:cNvSpPr/>
            <p:nvPr/>
          </p:nvSpPr>
          <p:spPr>
            <a:xfrm>
              <a:off x="1417348" y="2283640"/>
              <a:ext cx="385276" cy="384123"/>
            </a:xfrm>
            <a:custGeom>
              <a:avLst/>
              <a:gdLst/>
              <a:ahLst/>
              <a:cxnLst/>
              <a:rect l="l" t="t" r="r" b="b"/>
              <a:pathLst>
                <a:path w="14708" h="14664" extrusionOk="0">
                  <a:moveTo>
                    <a:pt x="10078" y="1080"/>
                  </a:moveTo>
                  <a:cubicBezTo>
                    <a:pt x="10359" y="1080"/>
                    <a:pt x="10589" y="1310"/>
                    <a:pt x="10589" y="1591"/>
                  </a:cubicBezTo>
                  <a:lnTo>
                    <a:pt x="10589" y="5209"/>
                  </a:lnTo>
                  <a:lnTo>
                    <a:pt x="5548" y="5209"/>
                  </a:lnTo>
                  <a:cubicBezTo>
                    <a:pt x="4900" y="5209"/>
                    <a:pt x="4380" y="5734"/>
                    <a:pt x="4376" y="6378"/>
                  </a:cubicBezTo>
                  <a:lnTo>
                    <a:pt x="4376" y="6491"/>
                  </a:lnTo>
                  <a:lnTo>
                    <a:pt x="1518" y="6491"/>
                  </a:lnTo>
                  <a:cubicBezTo>
                    <a:pt x="1237" y="6491"/>
                    <a:pt x="1008" y="6261"/>
                    <a:pt x="1008" y="5980"/>
                  </a:cubicBezTo>
                  <a:lnTo>
                    <a:pt x="1008" y="1591"/>
                  </a:lnTo>
                  <a:cubicBezTo>
                    <a:pt x="1008" y="1310"/>
                    <a:pt x="1237" y="1080"/>
                    <a:pt x="1518" y="1080"/>
                  </a:cubicBezTo>
                  <a:close/>
                  <a:moveTo>
                    <a:pt x="4376" y="8619"/>
                  </a:moveTo>
                  <a:lnTo>
                    <a:pt x="4376" y="9088"/>
                  </a:lnTo>
                  <a:lnTo>
                    <a:pt x="4129" y="9088"/>
                  </a:lnTo>
                  <a:lnTo>
                    <a:pt x="4376" y="8619"/>
                  </a:lnTo>
                  <a:close/>
                  <a:moveTo>
                    <a:pt x="4376" y="9527"/>
                  </a:moveTo>
                  <a:lnTo>
                    <a:pt x="4376" y="9726"/>
                  </a:lnTo>
                  <a:lnTo>
                    <a:pt x="3434" y="9726"/>
                  </a:lnTo>
                  <a:cubicBezTo>
                    <a:pt x="3379" y="9726"/>
                    <a:pt x="3334" y="9681"/>
                    <a:pt x="3334" y="9627"/>
                  </a:cubicBezTo>
                  <a:cubicBezTo>
                    <a:pt x="3334" y="9572"/>
                    <a:pt x="3379" y="9527"/>
                    <a:pt x="3434" y="9527"/>
                  </a:cubicBezTo>
                  <a:close/>
                  <a:moveTo>
                    <a:pt x="11655" y="10764"/>
                  </a:moveTo>
                  <a:cubicBezTo>
                    <a:pt x="11771" y="10768"/>
                    <a:pt x="11864" y="10860"/>
                    <a:pt x="11867" y="10977"/>
                  </a:cubicBezTo>
                  <a:lnTo>
                    <a:pt x="11867" y="11141"/>
                  </a:lnTo>
                  <a:cubicBezTo>
                    <a:pt x="11829" y="11134"/>
                    <a:pt x="11792" y="11131"/>
                    <a:pt x="11754" y="11131"/>
                  </a:cubicBezTo>
                  <a:lnTo>
                    <a:pt x="9681" y="11131"/>
                  </a:lnTo>
                  <a:cubicBezTo>
                    <a:pt x="9643" y="11131"/>
                    <a:pt x="9605" y="11134"/>
                    <a:pt x="9568" y="11141"/>
                  </a:cubicBezTo>
                  <a:lnTo>
                    <a:pt x="9568" y="10977"/>
                  </a:lnTo>
                  <a:cubicBezTo>
                    <a:pt x="9571" y="10860"/>
                    <a:pt x="9664" y="10768"/>
                    <a:pt x="9780" y="10764"/>
                  </a:cubicBezTo>
                  <a:close/>
                  <a:moveTo>
                    <a:pt x="12830" y="5645"/>
                  </a:moveTo>
                  <a:cubicBezTo>
                    <a:pt x="13234" y="5645"/>
                    <a:pt x="13560" y="5974"/>
                    <a:pt x="13560" y="6378"/>
                  </a:cubicBezTo>
                  <a:lnTo>
                    <a:pt x="13560" y="12056"/>
                  </a:lnTo>
                  <a:lnTo>
                    <a:pt x="12302" y="12056"/>
                  </a:lnTo>
                  <a:lnTo>
                    <a:pt x="12302" y="11840"/>
                  </a:lnTo>
                  <a:lnTo>
                    <a:pt x="12676" y="11840"/>
                  </a:lnTo>
                  <a:cubicBezTo>
                    <a:pt x="13039" y="11840"/>
                    <a:pt x="13334" y="11546"/>
                    <a:pt x="13334" y="11182"/>
                  </a:cubicBezTo>
                  <a:lnTo>
                    <a:pt x="13334" y="7728"/>
                  </a:lnTo>
                  <a:cubicBezTo>
                    <a:pt x="13334" y="7582"/>
                    <a:pt x="13225" y="7510"/>
                    <a:pt x="13116" y="7510"/>
                  </a:cubicBezTo>
                  <a:cubicBezTo>
                    <a:pt x="13007" y="7510"/>
                    <a:pt x="12899" y="7582"/>
                    <a:pt x="12899" y="7728"/>
                  </a:cubicBezTo>
                  <a:lnTo>
                    <a:pt x="12899" y="11182"/>
                  </a:lnTo>
                  <a:cubicBezTo>
                    <a:pt x="12895" y="11302"/>
                    <a:pt x="12796" y="11405"/>
                    <a:pt x="12672" y="11405"/>
                  </a:cubicBezTo>
                  <a:lnTo>
                    <a:pt x="12306" y="11405"/>
                  </a:lnTo>
                  <a:lnTo>
                    <a:pt x="12306" y="10977"/>
                  </a:lnTo>
                  <a:cubicBezTo>
                    <a:pt x="12306" y="10617"/>
                    <a:pt x="12014" y="10326"/>
                    <a:pt x="11658" y="10326"/>
                  </a:cubicBezTo>
                  <a:lnTo>
                    <a:pt x="9780" y="10326"/>
                  </a:lnTo>
                  <a:cubicBezTo>
                    <a:pt x="9420" y="10326"/>
                    <a:pt x="9133" y="10617"/>
                    <a:pt x="9133" y="10977"/>
                  </a:cubicBezTo>
                  <a:lnTo>
                    <a:pt x="9133" y="11405"/>
                  </a:lnTo>
                  <a:lnTo>
                    <a:pt x="5706" y="11405"/>
                  </a:lnTo>
                  <a:cubicBezTo>
                    <a:pt x="5582" y="11405"/>
                    <a:pt x="5483" y="11302"/>
                    <a:pt x="5483" y="11182"/>
                  </a:cubicBezTo>
                  <a:lnTo>
                    <a:pt x="5483" y="6676"/>
                  </a:lnTo>
                  <a:cubicBezTo>
                    <a:pt x="5483" y="6553"/>
                    <a:pt x="5582" y="6453"/>
                    <a:pt x="5706" y="6453"/>
                  </a:cubicBezTo>
                  <a:lnTo>
                    <a:pt x="12676" y="6453"/>
                  </a:lnTo>
                  <a:cubicBezTo>
                    <a:pt x="12796" y="6453"/>
                    <a:pt x="12895" y="6553"/>
                    <a:pt x="12899" y="6676"/>
                  </a:cubicBezTo>
                  <a:lnTo>
                    <a:pt x="12899" y="6854"/>
                  </a:lnTo>
                  <a:cubicBezTo>
                    <a:pt x="12899" y="6974"/>
                    <a:pt x="12995" y="7074"/>
                    <a:pt x="13114" y="7074"/>
                  </a:cubicBezTo>
                  <a:cubicBezTo>
                    <a:pt x="13234" y="7074"/>
                    <a:pt x="13334" y="6974"/>
                    <a:pt x="13334" y="6854"/>
                  </a:cubicBezTo>
                  <a:lnTo>
                    <a:pt x="13334" y="6676"/>
                  </a:lnTo>
                  <a:cubicBezTo>
                    <a:pt x="13334" y="6309"/>
                    <a:pt x="13039" y="6015"/>
                    <a:pt x="12676" y="6015"/>
                  </a:cubicBezTo>
                  <a:lnTo>
                    <a:pt x="5702" y="6015"/>
                  </a:lnTo>
                  <a:cubicBezTo>
                    <a:pt x="5339" y="6015"/>
                    <a:pt x="5044" y="6309"/>
                    <a:pt x="5044" y="6676"/>
                  </a:cubicBezTo>
                  <a:lnTo>
                    <a:pt x="5044" y="11182"/>
                  </a:lnTo>
                  <a:cubicBezTo>
                    <a:pt x="5044" y="11546"/>
                    <a:pt x="5339" y="11840"/>
                    <a:pt x="5702" y="11840"/>
                  </a:cubicBezTo>
                  <a:lnTo>
                    <a:pt x="9129" y="11840"/>
                  </a:lnTo>
                  <a:lnTo>
                    <a:pt x="9129" y="12056"/>
                  </a:lnTo>
                  <a:lnTo>
                    <a:pt x="4815" y="12056"/>
                  </a:lnTo>
                  <a:lnTo>
                    <a:pt x="4815" y="6378"/>
                  </a:lnTo>
                  <a:cubicBezTo>
                    <a:pt x="4815" y="5974"/>
                    <a:pt x="5144" y="5645"/>
                    <a:pt x="5548" y="5645"/>
                  </a:cubicBezTo>
                  <a:close/>
                  <a:moveTo>
                    <a:pt x="9133" y="12491"/>
                  </a:moveTo>
                  <a:lnTo>
                    <a:pt x="9133" y="13022"/>
                  </a:lnTo>
                  <a:lnTo>
                    <a:pt x="4613" y="13022"/>
                  </a:lnTo>
                  <a:cubicBezTo>
                    <a:pt x="4476" y="13022"/>
                    <a:pt x="4349" y="12968"/>
                    <a:pt x="4253" y="12872"/>
                  </a:cubicBezTo>
                  <a:cubicBezTo>
                    <a:pt x="4157" y="12776"/>
                    <a:pt x="4102" y="12646"/>
                    <a:pt x="4102" y="12512"/>
                  </a:cubicBezTo>
                  <a:cubicBezTo>
                    <a:pt x="4102" y="12502"/>
                    <a:pt x="4112" y="12491"/>
                    <a:pt x="4126" y="12491"/>
                  </a:cubicBezTo>
                  <a:close/>
                  <a:moveTo>
                    <a:pt x="14252" y="12491"/>
                  </a:moveTo>
                  <a:cubicBezTo>
                    <a:pt x="14256" y="12491"/>
                    <a:pt x="14262" y="12495"/>
                    <a:pt x="14266" y="12498"/>
                  </a:cubicBezTo>
                  <a:cubicBezTo>
                    <a:pt x="14269" y="12502"/>
                    <a:pt x="14273" y="12505"/>
                    <a:pt x="14273" y="12512"/>
                  </a:cubicBezTo>
                  <a:cubicBezTo>
                    <a:pt x="14273" y="12793"/>
                    <a:pt x="14043" y="13022"/>
                    <a:pt x="13762" y="13022"/>
                  </a:cubicBezTo>
                  <a:lnTo>
                    <a:pt x="13762" y="13019"/>
                  </a:lnTo>
                  <a:lnTo>
                    <a:pt x="12302" y="13019"/>
                  </a:lnTo>
                  <a:lnTo>
                    <a:pt x="12302" y="12491"/>
                  </a:lnTo>
                  <a:close/>
                  <a:moveTo>
                    <a:pt x="11754" y="11566"/>
                  </a:moveTo>
                  <a:cubicBezTo>
                    <a:pt x="11816" y="11566"/>
                    <a:pt x="11867" y="11617"/>
                    <a:pt x="11867" y="11679"/>
                  </a:cubicBezTo>
                  <a:lnTo>
                    <a:pt x="11867" y="13317"/>
                  </a:lnTo>
                  <a:cubicBezTo>
                    <a:pt x="11867" y="13379"/>
                    <a:pt x="11816" y="13430"/>
                    <a:pt x="11754" y="13430"/>
                  </a:cubicBezTo>
                  <a:lnTo>
                    <a:pt x="9681" y="13430"/>
                  </a:lnTo>
                  <a:cubicBezTo>
                    <a:pt x="9619" y="13430"/>
                    <a:pt x="9568" y="13379"/>
                    <a:pt x="9568" y="13317"/>
                  </a:cubicBezTo>
                  <a:lnTo>
                    <a:pt x="9568" y="13242"/>
                  </a:lnTo>
                  <a:lnTo>
                    <a:pt x="9568" y="11679"/>
                  </a:lnTo>
                  <a:cubicBezTo>
                    <a:pt x="9568" y="11617"/>
                    <a:pt x="9619" y="11566"/>
                    <a:pt x="9681" y="11566"/>
                  </a:cubicBezTo>
                  <a:close/>
                  <a:moveTo>
                    <a:pt x="11867" y="13852"/>
                  </a:moveTo>
                  <a:lnTo>
                    <a:pt x="11867" y="14016"/>
                  </a:lnTo>
                  <a:cubicBezTo>
                    <a:pt x="11867" y="14133"/>
                    <a:pt x="11771" y="14229"/>
                    <a:pt x="11655" y="14229"/>
                  </a:cubicBezTo>
                  <a:lnTo>
                    <a:pt x="9780" y="14229"/>
                  </a:lnTo>
                  <a:cubicBezTo>
                    <a:pt x="9664" y="14225"/>
                    <a:pt x="9571" y="14133"/>
                    <a:pt x="9568" y="14016"/>
                  </a:cubicBezTo>
                  <a:lnTo>
                    <a:pt x="9568" y="13852"/>
                  </a:lnTo>
                  <a:cubicBezTo>
                    <a:pt x="9605" y="13859"/>
                    <a:pt x="9643" y="13865"/>
                    <a:pt x="9681" y="13865"/>
                  </a:cubicBezTo>
                  <a:lnTo>
                    <a:pt x="11754" y="13865"/>
                  </a:lnTo>
                  <a:cubicBezTo>
                    <a:pt x="11792" y="13865"/>
                    <a:pt x="11829" y="13859"/>
                    <a:pt x="11867" y="13852"/>
                  </a:cubicBezTo>
                  <a:close/>
                  <a:moveTo>
                    <a:pt x="1114" y="1"/>
                  </a:moveTo>
                  <a:cubicBezTo>
                    <a:pt x="500" y="1"/>
                    <a:pt x="0" y="501"/>
                    <a:pt x="0" y="1114"/>
                  </a:cubicBezTo>
                  <a:lnTo>
                    <a:pt x="0" y="7231"/>
                  </a:lnTo>
                  <a:cubicBezTo>
                    <a:pt x="0" y="7845"/>
                    <a:pt x="500" y="8345"/>
                    <a:pt x="1114" y="8345"/>
                  </a:cubicBezTo>
                  <a:lnTo>
                    <a:pt x="1731" y="8345"/>
                  </a:lnTo>
                  <a:cubicBezTo>
                    <a:pt x="1851" y="8345"/>
                    <a:pt x="1947" y="8246"/>
                    <a:pt x="1947" y="8126"/>
                  </a:cubicBezTo>
                  <a:cubicBezTo>
                    <a:pt x="1947" y="8006"/>
                    <a:pt x="1851" y="7906"/>
                    <a:pt x="1731" y="7906"/>
                  </a:cubicBezTo>
                  <a:lnTo>
                    <a:pt x="1114" y="7906"/>
                  </a:lnTo>
                  <a:cubicBezTo>
                    <a:pt x="740" y="7906"/>
                    <a:pt x="439" y="7605"/>
                    <a:pt x="435" y="7231"/>
                  </a:cubicBezTo>
                  <a:lnTo>
                    <a:pt x="435" y="1114"/>
                  </a:lnTo>
                  <a:cubicBezTo>
                    <a:pt x="435" y="741"/>
                    <a:pt x="740" y="439"/>
                    <a:pt x="1114" y="439"/>
                  </a:cubicBezTo>
                  <a:lnTo>
                    <a:pt x="10483" y="439"/>
                  </a:lnTo>
                  <a:cubicBezTo>
                    <a:pt x="10856" y="439"/>
                    <a:pt x="11161" y="741"/>
                    <a:pt x="11161" y="1114"/>
                  </a:cubicBezTo>
                  <a:lnTo>
                    <a:pt x="11161" y="5209"/>
                  </a:lnTo>
                  <a:lnTo>
                    <a:pt x="11028" y="5209"/>
                  </a:lnTo>
                  <a:lnTo>
                    <a:pt x="11028" y="1591"/>
                  </a:lnTo>
                  <a:cubicBezTo>
                    <a:pt x="11028" y="1066"/>
                    <a:pt x="10603" y="645"/>
                    <a:pt x="10078" y="641"/>
                  </a:cubicBezTo>
                  <a:lnTo>
                    <a:pt x="1518" y="641"/>
                  </a:lnTo>
                  <a:cubicBezTo>
                    <a:pt x="994" y="645"/>
                    <a:pt x="572" y="1066"/>
                    <a:pt x="569" y="1591"/>
                  </a:cubicBezTo>
                  <a:lnTo>
                    <a:pt x="569" y="5980"/>
                  </a:lnTo>
                  <a:cubicBezTo>
                    <a:pt x="572" y="6505"/>
                    <a:pt x="994" y="6930"/>
                    <a:pt x="1518" y="6930"/>
                  </a:cubicBezTo>
                  <a:lnTo>
                    <a:pt x="4376" y="6930"/>
                  </a:lnTo>
                  <a:lnTo>
                    <a:pt x="4376" y="7910"/>
                  </a:lnTo>
                  <a:lnTo>
                    <a:pt x="2604" y="7910"/>
                  </a:lnTo>
                  <a:cubicBezTo>
                    <a:pt x="2313" y="7910"/>
                    <a:pt x="2313" y="8345"/>
                    <a:pt x="2604" y="8345"/>
                  </a:cubicBezTo>
                  <a:lnTo>
                    <a:pt x="4027" y="8345"/>
                  </a:lnTo>
                  <a:lnTo>
                    <a:pt x="3636" y="9088"/>
                  </a:lnTo>
                  <a:lnTo>
                    <a:pt x="3437" y="9088"/>
                  </a:lnTo>
                  <a:cubicBezTo>
                    <a:pt x="3142" y="9088"/>
                    <a:pt x="2899" y="9328"/>
                    <a:pt x="2899" y="9627"/>
                  </a:cubicBezTo>
                  <a:cubicBezTo>
                    <a:pt x="2899" y="9921"/>
                    <a:pt x="3142" y="10161"/>
                    <a:pt x="3437" y="10165"/>
                  </a:cubicBezTo>
                  <a:lnTo>
                    <a:pt x="4380" y="10165"/>
                  </a:lnTo>
                  <a:lnTo>
                    <a:pt x="4380" y="12056"/>
                  </a:lnTo>
                  <a:lnTo>
                    <a:pt x="4126" y="12056"/>
                  </a:lnTo>
                  <a:cubicBezTo>
                    <a:pt x="3872" y="12056"/>
                    <a:pt x="3670" y="12258"/>
                    <a:pt x="3670" y="12512"/>
                  </a:cubicBezTo>
                  <a:cubicBezTo>
                    <a:pt x="3667" y="13036"/>
                    <a:pt x="4092" y="13458"/>
                    <a:pt x="4616" y="13458"/>
                  </a:cubicBezTo>
                  <a:lnTo>
                    <a:pt x="9133" y="13458"/>
                  </a:lnTo>
                  <a:lnTo>
                    <a:pt x="9133" y="14016"/>
                  </a:lnTo>
                  <a:cubicBezTo>
                    <a:pt x="9133" y="14373"/>
                    <a:pt x="9424" y="14664"/>
                    <a:pt x="9780" y="14664"/>
                  </a:cubicBezTo>
                  <a:lnTo>
                    <a:pt x="11655" y="14664"/>
                  </a:lnTo>
                  <a:cubicBezTo>
                    <a:pt x="12014" y="14664"/>
                    <a:pt x="12302" y="14373"/>
                    <a:pt x="12302" y="14016"/>
                  </a:cubicBezTo>
                  <a:lnTo>
                    <a:pt x="12302" y="13458"/>
                  </a:lnTo>
                  <a:lnTo>
                    <a:pt x="13762" y="13458"/>
                  </a:lnTo>
                  <a:cubicBezTo>
                    <a:pt x="14286" y="13458"/>
                    <a:pt x="14708" y="13036"/>
                    <a:pt x="14708" y="12512"/>
                  </a:cubicBezTo>
                  <a:cubicBezTo>
                    <a:pt x="14708" y="12392"/>
                    <a:pt x="14660" y="12275"/>
                    <a:pt x="14574" y="12190"/>
                  </a:cubicBezTo>
                  <a:cubicBezTo>
                    <a:pt x="14489" y="12104"/>
                    <a:pt x="14372" y="12056"/>
                    <a:pt x="14252" y="12056"/>
                  </a:cubicBezTo>
                  <a:lnTo>
                    <a:pt x="13999" y="12056"/>
                  </a:lnTo>
                  <a:lnTo>
                    <a:pt x="13999" y="6378"/>
                  </a:lnTo>
                  <a:cubicBezTo>
                    <a:pt x="13999" y="5734"/>
                    <a:pt x="13474" y="5209"/>
                    <a:pt x="12827" y="5209"/>
                  </a:cubicBezTo>
                  <a:lnTo>
                    <a:pt x="11596" y="5209"/>
                  </a:lnTo>
                  <a:lnTo>
                    <a:pt x="11596" y="1114"/>
                  </a:lnTo>
                  <a:cubicBezTo>
                    <a:pt x="11596" y="501"/>
                    <a:pt x="11099" y="1"/>
                    <a:pt x="10483" y="1"/>
                  </a:cubicBezTo>
                  <a:close/>
                </a:path>
              </a:pathLst>
            </a:custGeom>
            <a:grpFill/>
            <a:ln w="6350">
              <a:solidFill>
                <a:schemeClr val="accent2">
                  <a:lumMod val="1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1" grpId="0" animBg="1"/>
      <p:bldP spid="2822" grpId="0" animBg="1"/>
      <p:bldP spid="2825" grpId="0" build="p"/>
      <p:bldP spid="2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2" name="Google Shape;2872;p41"/>
          <p:cNvGrpSpPr/>
          <p:nvPr/>
        </p:nvGrpSpPr>
        <p:grpSpPr>
          <a:xfrm rot="1725718">
            <a:off x="894873" y="3989889"/>
            <a:ext cx="425854" cy="494700"/>
            <a:chOff x="5153475" y="3541325"/>
            <a:chExt cx="176600" cy="205150"/>
          </a:xfrm>
        </p:grpSpPr>
        <p:sp>
          <p:nvSpPr>
            <p:cNvPr id="2873" name="Google Shape;2873;p41"/>
            <p:cNvSpPr/>
            <p:nvPr/>
          </p:nvSpPr>
          <p:spPr>
            <a:xfrm>
              <a:off x="5153475" y="3541325"/>
              <a:ext cx="176600" cy="205150"/>
            </a:xfrm>
            <a:custGeom>
              <a:avLst/>
              <a:gdLst/>
              <a:ahLst/>
              <a:cxnLst/>
              <a:rect l="l" t="t" r="r" b="b"/>
              <a:pathLst>
                <a:path w="7064" h="8206" extrusionOk="0">
                  <a:moveTo>
                    <a:pt x="3567" y="0"/>
                  </a:moveTo>
                  <a:cubicBezTo>
                    <a:pt x="2861" y="0"/>
                    <a:pt x="2194" y="294"/>
                    <a:pt x="1632" y="800"/>
                  </a:cubicBezTo>
                  <a:cubicBezTo>
                    <a:pt x="1513" y="919"/>
                    <a:pt x="1394" y="1058"/>
                    <a:pt x="1274" y="1198"/>
                  </a:cubicBezTo>
                  <a:cubicBezTo>
                    <a:pt x="1075" y="1416"/>
                    <a:pt x="916" y="1655"/>
                    <a:pt x="757" y="1934"/>
                  </a:cubicBezTo>
                  <a:cubicBezTo>
                    <a:pt x="697" y="2033"/>
                    <a:pt x="637" y="2153"/>
                    <a:pt x="598" y="2272"/>
                  </a:cubicBezTo>
                  <a:cubicBezTo>
                    <a:pt x="458" y="2570"/>
                    <a:pt x="339" y="2889"/>
                    <a:pt x="240" y="3227"/>
                  </a:cubicBezTo>
                  <a:cubicBezTo>
                    <a:pt x="220" y="3307"/>
                    <a:pt x="200" y="3386"/>
                    <a:pt x="180" y="3466"/>
                  </a:cubicBezTo>
                  <a:cubicBezTo>
                    <a:pt x="140" y="3645"/>
                    <a:pt x="100" y="3804"/>
                    <a:pt x="80" y="3983"/>
                  </a:cubicBezTo>
                  <a:cubicBezTo>
                    <a:pt x="60" y="4142"/>
                    <a:pt x="41" y="4321"/>
                    <a:pt x="21" y="4480"/>
                  </a:cubicBezTo>
                  <a:cubicBezTo>
                    <a:pt x="21" y="4500"/>
                    <a:pt x="21" y="4520"/>
                    <a:pt x="21" y="4540"/>
                  </a:cubicBezTo>
                  <a:cubicBezTo>
                    <a:pt x="1" y="4779"/>
                    <a:pt x="1" y="5057"/>
                    <a:pt x="21" y="5316"/>
                  </a:cubicBezTo>
                  <a:cubicBezTo>
                    <a:pt x="41" y="5455"/>
                    <a:pt x="41" y="5615"/>
                    <a:pt x="80" y="5754"/>
                  </a:cubicBezTo>
                  <a:cubicBezTo>
                    <a:pt x="120" y="6032"/>
                    <a:pt x="200" y="6311"/>
                    <a:pt x="319" y="6570"/>
                  </a:cubicBezTo>
                  <a:cubicBezTo>
                    <a:pt x="379" y="6689"/>
                    <a:pt x="419" y="6788"/>
                    <a:pt x="498" y="6888"/>
                  </a:cubicBezTo>
                  <a:cubicBezTo>
                    <a:pt x="657" y="7166"/>
                    <a:pt x="876" y="7425"/>
                    <a:pt x="1175" y="7624"/>
                  </a:cubicBezTo>
                  <a:cubicBezTo>
                    <a:pt x="1751" y="8057"/>
                    <a:pt x="2754" y="8205"/>
                    <a:pt x="3579" y="8205"/>
                  </a:cubicBezTo>
                  <a:cubicBezTo>
                    <a:pt x="3779" y="8205"/>
                    <a:pt x="3969" y="8197"/>
                    <a:pt x="4139" y="8181"/>
                  </a:cubicBezTo>
                  <a:cubicBezTo>
                    <a:pt x="5631" y="8102"/>
                    <a:pt x="6487" y="7425"/>
                    <a:pt x="6845" y="6410"/>
                  </a:cubicBezTo>
                  <a:cubicBezTo>
                    <a:pt x="6885" y="6291"/>
                    <a:pt x="6925" y="6172"/>
                    <a:pt x="6964" y="6052"/>
                  </a:cubicBezTo>
                  <a:cubicBezTo>
                    <a:pt x="6984" y="5933"/>
                    <a:pt x="7004" y="5814"/>
                    <a:pt x="7024" y="5694"/>
                  </a:cubicBezTo>
                  <a:cubicBezTo>
                    <a:pt x="7044" y="5555"/>
                    <a:pt x="7064" y="5396"/>
                    <a:pt x="7064" y="5256"/>
                  </a:cubicBezTo>
                  <a:cubicBezTo>
                    <a:pt x="7064" y="5177"/>
                    <a:pt x="7064" y="5097"/>
                    <a:pt x="7064" y="5018"/>
                  </a:cubicBezTo>
                  <a:cubicBezTo>
                    <a:pt x="7064" y="4858"/>
                    <a:pt x="7064" y="4679"/>
                    <a:pt x="7064" y="4520"/>
                  </a:cubicBezTo>
                  <a:cubicBezTo>
                    <a:pt x="7064" y="4500"/>
                    <a:pt x="7064" y="4500"/>
                    <a:pt x="7044" y="4480"/>
                  </a:cubicBezTo>
                  <a:cubicBezTo>
                    <a:pt x="7024" y="4142"/>
                    <a:pt x="6945" y="3685"/>
                    <a:pt x="6805" y="3207"/>
                  </a:cubicBezTo>
                  <a:cubicBezTo>
                    <a:pt x="6785" y="3128"/>
                    <a:pt x="6766" y="3028"/>
                    <a:pt x="6746" y="2948"/>
                  </a:cubicBezTo>
                  <a:cubicBezTo>
                    <a:pt x="6706" y="2829"/>
                    <a:pt x="6666" y="2730"/>
                    <a:pt x="6626" y="2610"/>
                  </a:cubicBezTo>
                  <a:cubicBezTo>
                    <a:pt x="6586" y="2491"/>
                    <a:pt x="6527" y="2352"/>
                    <a:pt x="6487" y="2232"/>
                  </a:cubicBezTo>
                  <a:cubicBezTo>
                    <a:pt x="6467" y="2192"/>
                    <a:pt x="6447" y="2133"/>
                    <a:pt x="6407" y="2073"/>
                  </a:cubicBezTo>
                  <a:cubicBezTo>
                    <a:pt x="6348" y="1914"/>
                    <a:pt x="6248" y="1735"/>
                    <a:pt x="6149" y="1576"/>
                  </a:cubicBezTo>
                  <a:cubicBezTo>
                    <a:pt x="5651" y="700"/>
                    <a:pt x="4875" y="4"/>
                    <a:pt x="3701" y="4"/>
                  </a:cubicBezTo>
                  <a:cubicBezTo>
                    <a:pt x="3657" y="1"/>
                    <a:pt x="3612" y="0"/>
                    <a:pt x="3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1"/>
            <p:cNvSpPr/>
            <p:nvPr/>
          </p:nvSpPr>
          <p:spPr>
            <a:xfrm>
              <a:off x="5185325" y="3561300"/>
              <a:ext cx="128350" cy="33225"/>
            </a:xfrm>
            <a:custGeom>
              <a:avLst/>
              <a:gdLst/>
              <a:ahLst/>
              <a:cxnLst/>
              <a:rect l="l" t="t" r="r" b="b"/>
              <a:pathLst>
                <a:path w="5134" h="1329" extrusionOk="0">
                  <a:moveTo>
                    <a:pt x="358" y="1"/>
                  </a:moveTo>
                  <a:cubicBezTo>
                    <a:pt x="239" y="120"/>
                    <a:pt x="120" y="259"/>
                    <a:pt x="0" y="399"/>
                  </a:cubicBezTo>
                  <a:cubicBezTo>
                    <a:pt x="1226" y="1082"/>
                    <a:pt x="2574" y="1329"/>
                    <a:pt x="3957" y="1329"/>
                  </a:cubicBezTo>
                  <a:cubicBezTo>
                    <a:pt x="4347" y="1329"/>
                    <a:pt x="4740" y="1309"/>
                    <a:pt x="5133" y="1274"/>
                  </a:cubicBezTo>
                  <a:cubicBezTo>
                    <a:pt x="5074" y="1115"/>
                    <a:pt x="4974" y="936"/>
                    <a:pt x="4875" y="777"/>
                  </a:cubicBezTo>
                  <a:cubicBezTo>
                    <a:pt x="4570" y="800"/>
                    <a:pt x="4266" y="812"/>
                    <a:pt x="3965" y="812"/>
                  </a:cubicBezTo>
                  <a:cubicBezTo>
                    <a:pt x="2713" y="812"/>
                    <a:pt x="1497" y="594"/>
                    <a:pt x="3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1"/>
            <p:cNvSpPr/>
            <p:nvPr/>
          </p:nvSpPr>
          <p:spPr>
            <a:xfrm>
              <a:off x="5157950" y="3615025"/>
              <a:ext cx="165675" cy="24700"/>
            </a:xfrm>
            <a:custGeom>
              <a:avLst/>
              <a:gdLst/>
              <a:ahLst/>
              <a:cxnLst/>
              <a:rect l="l" t="t" r="r" b="b"/>
              <a:pathLst>
                <a:path w="6627" h="988" extrusionOk="0">
                  <a:moveTo>
                    <a:pt x="6567" y="0"/>
                  </a:moveTo>
                  <a:cubicBezTo>
                    <a:pt x="5483" y="516"/>
                    <a:pt x="4321" y="731"/>
                    <a:pt x="3153" y="731"/>
                  </a:cubicBezTo>
                  <a:cubicBezTo>
                    <a:pt x="2111" y="731"/>
                    <a:pt x="1064" y="560"/>
                    <a:pt x="61" y="279"/>
                  </a:cubicBezTo>
                  <a:cubicBezTo>
                    <a:pt x="41" y="359"/>
                    <a:pt x="21" y="438"/>
                    <a:pt x="1" y="518"/>
                  </a:cubicBezTo>
                  <a:cubicBezTo>
                    <a:pt x="1026" y="816"/>
                    <a:pt x="2086" y="988"/>
                    <a:pt x="3139" y="988"/>
                  </a:cubicBezTo>
                  <a:cubicBezTo>
                    <a:pt x="4332" y="988"/>
                    <a:pt x="5516" y="767"/>
                    <a:pt x="6626" y="259"/>
                  </a:cubicBezTo>
                  <a:cubicBezTo>
                    <a:pt x="6606" y="180"/>
                    <a:pt x="6587" y="80"/>
                    <a:pt x="6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1"/>
            <p:cNvSpPr/>
            <p:nvPr/>
          </p:nvSpPr>
          <p:spPr>
            <a:xfrm>
              <a:off x="5153975" y="3640900"/>
              <a:ext cx="176100" cy="34075"/>
            </a:xfrm>
            <a:custGeom>
              <a:avLst/>
              <a:gdLst/>
              <a:ahLst/>
              <a:cxnLst/>
              <a:rect l="l" t="t" r="r" b="b"/>
              <a:pathLst>
                <a:path w="7044" h="1363" extrusionOk="0">
                  <a:moveTo>
                    <a:pt x="60" y="0"/>
                  </a:moveTo>
                  <a:cubicBezTo>
                    <a:pt x="40" y="159"/>
                    <a:pt x="21" y="338"/>
                    <a:pt x="1" y="497"/>
                  </a:cubicBezTo>
                  <a:cubicBezTo>
                    <a:pt x="1" y="517"/>
                    <a:pt x="1" y="537"/>
                    <a:pt x="1" y="557"/>
                  </a:cubicBezTo>
                  <a:cubicBezTo>
                    <a:pt x="995" y="1074"/>
                    <a:pt x="2169" y="1273"/>
                    <a:pt x="3303" y="1333"/>
                  </a:cubicBezTo>
                  <a:cubicBezTo>
                    <a:pt x="3603" y="1352"/>
                    <a:pt x="3904" y="1362"/>
                    <a:pt x="4206" y="1362"/>
                  </a:cubicBezTo>
                  <a:cubicBezTo>
                    <a:pt x="5163" y="1362"/>
                    <a:pt x="6121" y="1262"/>
                    <a:pt x="7044" y="1035"/>
                  </a:cubicBezTo>
                  <a:cubicBezTo>
                    <a:pt x="7044" y="875"/>
                    <a:pt x="7044" y="696"/>
                    <a:pt x="7044" y="537"/>
                  </a:cubicBezTo>
                  <a:cubicBezTo>
                    <a:pt x="7044" y="517"/>
                    <a:pt x="7044" y="517"/>
                    <a:pt x="7024" y="497"/>
                  </a:cubicBezTo>
                  <a:cubicBezTo>
                    <a:pt x="6078" y="743"/>
                    <a:pt x="4997" y="899"/>
                    <a:pt x="3916" y="899"/>
                  </a:cubicBezTo>
                  <a:cubicBezTo>
                    <a:pt x="2540" y="899"/>
                    <a:pt x="1163" y="646"/>
                    <a:pt x="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7" name="Google Shape;2877;p41"/>
          <p:cNvSpPr txBox="1">
            <a:spLocks noGrp="1"/>
          </p:cNvSpPr>
          <p:nvPr>
            <p:ph type="subTitle" idx="1"/>
          </p:nvPr>
        </p:nvSpPr>
        <p:spPr>
          <a:xfrm>
            <a:off x="1107800" y="1420875"/>
            <a:ext cx="3464100" cy="29347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Проектът е реализиран чрез: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Visual Studio – Console App (.NET Framework) </a:t>
            </a:r>
            <a:r>
              <a:rPr lang="bg-BG" dirty="0"/>
              <a:t>и </a:t>
            </a:r>
            <a:r>
              <a:rPr lang="en-US" dirty="0"/>
              <a:t>Windows Forms App (.NET Framework)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MySQL Workbench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Entity Framework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Unit Test Project (.NET Framework)</a:t>
            </a:r>
            <a:endParaRPr dirty="0"/>
          </a:p>
        </p:txBody>
      </p:sp>
      <p:sp>
        <p:nvSpPr>
          <p:cNvPr id="10" name="Google Shape;2823;p40">
            <a:extLst>
              <a:ext uri="{FF2B5EF4-FFF2-40B4-BE49-F238E27FC236}">
                <a16:creationId xmlns:a16="http://schemas.microsoft.com/office/drawing/2014/main" id="{70D75D69-A8BD-4283-96DE-AFD62F94D359}"/>
              </a:ext>
            </a:extLst>
          </p:cNvPr>
          <p:cNvSpPr txBox="1">
            <a:spLocks/>
          </p:cNvSpPr>
          <p:nvPr/>
        </p:nvSpPr>
        <p:spPr>
          <a:xfrm>
            <a:off x="719900" y="456302"/>
            <a:ext cx="7704000" cy="572700"/>
          </a:xfrm>
          <a:prstGeom prst="rect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aegu"/>
              <a:buNone/>
              <a:defRPr sz="3000" b="1" i="0" u="none" strike="noStrike" cap="none">
                <a:solidFill>
                  <a:schemeClr val="accent3"/>
                </a:solidFill>
                <a:latin typeface="Gaegu"/>
                <a:ea typeface="Gaegu"/>
                <a:cs typeface="Gaegu"/>
                <a:sym typeface="Gaegu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dirty="0">
                <a:solidFill>
                  <a:schemeClr val="accent1">
                    <a:lumMod val="75000"/>
                  </a:schemeClr>
                </a:solidFill>
              </a:rPr>
              <a:t>Реализация на проекта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50" name="Picture 2" descr="visual-studio-2013-logo - Георги Тодоров">
            <a:extLst>
              <a:ext uri="{FF2B5EF4-FFF2-40B4-BE49-F238E27FC236}">
                <a16:creationId xmlns:a16="http://schemas.microsoft.com/office/drawing/2014/main" id="{DF11E904-6429-4489-893B-FA2FA327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99" y="1269545"/>
            <a:ext cx="2639785" cy="131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cer\Downloads\logo-mysql-mysql-logo-png-images-are-download-crazypng-6.png">
            <a:extLst>
              <a:ext uri="{FF2B5EF4-FFF2-40B4-BE49-F238E27FC236}">
                <a16:creationId xmlns:a16="http://schemas.microsoft.com/office/drawing/2014/main" id="{6A2FD077-F82C-47F7-B011-F5E3CF67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792" y="2300730"/>
            <a:ext cx="2008156" cy="72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berkayalcin/awesome-automated-testing: Automated-Testing Exampled  With NUnit Test Runner">
            <a:extLst>
              <a:ext uri="{FF2B5EF4-FFF2-40B4-BE49-F238E27FC236}">
                <a16:creationId xmlns:a16="http://schemas.microsoft.com/office/drawing/2014/main" id="{F6BDD7C2-3C85-4CFF-9F0F-2992DE7C6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6" y="2829982"/>
            <a:ext cx="2453119" cy="138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ntity Framework: Building an ASP Web Application (MVC) | by Bruno Silva |  The Startup | Medium">
            <a:extLst>
              <a:ext uri="{FF2B5EF4-FFF2-40B4-BE49-F238E27FC236}">
                <a16:creationId xmlns:a16="http://schemas.microsoft.com/office/drawing/2014/main" id="{FB707170-09C8-4AC1-A960-21FE3EE5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79" y="3060350"/>
            <a:ext cx="1954825" cy="13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Нашите цели</a:t>
            </a:r>
            <a:endParaRPr dirty="0"/>
          </a:p>
        </p:txBody>
      </p:sp>
      <p:sp>
        <p:nvSpPr>
          <p:cNvPr id="2885" name="Google Shape;2885;p42"/>
          <p:cNvSpPr/>
          <p:nvPr/>
        </p:nvSpPr>
        <p:spPr>
          <a:xfrm>
            <a:off x="94509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7" name="Google Shape;2887;p42"/>
          <p:cNvSpPr txBox="1">
            <a:spLocks noGrp="1"/>
          </p:cNvSpPr>
          <p:nvPr>
            <p:ph type="subTitle" idx="2"/>
          </p:nvPr>
        </p:nvSpPr>
        <p:spPr>
          <a:xfrm>
            <a:off x="1095607" y="3096857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Добра разработка на проекта</a:t>
            </a:r>
            <a:endParaRPr dirty="0"/>
          </a:p>
        </p:txBody>
      </p:sp>
      <p:sp>
        <p:nvSpPr>
          <p:cNvPr id="2888" name="Google Shape;2888;p42"/>
          <p:cNvSpPr/>
          <p:nvPr/>
        </p:nvSpPr>
        <p:spPr>
          <a:xfrm>
            <a:off x="345404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9" name="Google Shape;2889;p42"/>
          <p:cNvSpPr/>
          <p:nvPr/>
        </p:nvSpPr>
        <p:spPr>
          <a:xfrm>
            <a:off x="5962997" y="2758700"/>
            <a:ext cx="2235900" cy="1523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1" name="Google Shape;2891;p42"/>
          <p:cNvSpPr txBox="1">
            <a:spLocks noGrp="1"/>
          </p:cNvSpPr>
          <p:nvPr>
            <p:ph type="subTitle" idx="4"/>
          </p:nvPr>
        </p:nvSpPr>
        <p:spPr>
          <a:xfrm>
            <a:off x="3633978" y="3103789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Придобиване на нови умения</a:t>
            </a:r>
            <a:endParaRPr dirty="0"/>
          </a:p>
        </p:txBody>
      </p:sp>
      <p:sp>
        <p:nvSpPr>
          <p:cNvPr id="2893" name="Google Shape;2893;p42"/>
          <p:cNvSpPr txBox="1">
            <a:spLocks noGrp="1"/>
          </p:cNvSpPr>
          <p:nvPr>
            <p:ph type="subTitle" idx="6"/>
          </p:nvPr>
        </p:nvSpPr>
        <p:spPr>
          <a:xfrm>
            <a:off x="6140189" y="3103789"/>
            <a:ext cx="1874700" cy="85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Работа в екип</a:t>
            </a:r>
            <a:endParaRPr dirty="0"/>
          </a:p>
        </p:txBody>
      </p:sp>
      <p:pic>
        <p:nvPicPr>
          <p:cNvPr id="9" name="Picture 8" descr="A person working on the computer&#10;&#10;Description automatically generated with medium confidence">
            <a:extLst>
              <a:ext uri="{FF2B5EF4-FFF2-40B4-BE49-F238E27FC236}">
                <a16:creationId xmlns:a16="http://schemas.microsoft.com/office/drawing/2014/main" id="{E2845CB6-E962-44AE-91BC-3122833E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954" y="1137317"/>
            <a:ext cx="1544006" cy="1544006"/>
          </a:xfrm>
          <a:prstGeom prst="rect">
            <a:avLst/>
          </a:prstGeom>
        </p:spPr>
      </p:pic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E5BBA2A-41BA-4D39-BD48-A9D0698A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60" y="1157923"/>
            <a:ext cx="1535135" cy="1523400"/>
          </a:xfrm>
          <a:prstGeom prst="rect">
            <a:avLst/>
          </a:prstGeom>
        </p:spPr>
      </p:pic>
      <p:pic>
        <p:nvPicPr>
          <p:cNvPr id="13" name="Picture 12" descr="A group of people holding flags&#10;&#10;Description automatically generated with low confidence">
            <a:extLst>
              <a:ext uri="{FF2B5EF4-FFF2-40B4-BE49-F238E27FC236}">
                <a16:creationId xmlns:a16="http://schemas.microsoft.com/office/drawing/2014/main" id="{FB0FE830-6775-4668-9D9F-772E611C3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36" y="1140921"/>
            <a:ext cx="1544006" cy="1540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5" grpId="0" animBg="1"/>
      <p:bldP spid="2887" grpId="0" build="p"/>
      <p:bldP spid="2888" grpId="0" animBg="1"/>
      <p:bldP spid="2889" grpId="0" animBg="1"/>
      <p:bldP spid="2891" grpId="0" build="p"/>
      <p:bldP spid="289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43"/>
          <p:cNvSpPr txBox="1">
            <a:spLocks noGrp="1"/>
          </p:cNvSpPr>
          <p:nvPr>
            <p:ph type="title"/>
          </p:nvPr>
        </p:nvSpPr>
        <p:spPr>
          <a:xfrm>
            <a:off x="2893225" y="1699038"/>
            <a:ext cx="4794900" cy="98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Конзолен интерфейс</a:t>
            </a:r>
            <a:endParaRPr dirty="0"/>
          </a:p>
        </p:txBody>
      </p:sp>
      <p:sp>
        <p:nvSpPr>
          <p:cNvPr id="2940" name="Google Shape;2940;p43"/>
          <p:cNvSpPr txBox="1">
            <a:spLocks noGrp="1"/>
          </p:cNvSpPr>
          <p:nvPr>
            <p:ph type="subTitle" idx="1"/>
          </p:nvPr>
        </p:nvSpPr>
        <p:spPr>
          <a:xfrm>
            <a:off x="1456649" y="3686275"/>
            <a:ext cx="6058763" cy="54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Структура и работа</a:t>
            </a:r>
            <a:endParaRPr dirty="0"/>
          </a:p>
        </p:txBody>
      </p:sp>
      <p:sp>
        <p:nvSpPr>
          <p:cNvPr id="2941" name="Google Shape;2941;p43"/>
          <p:cNvSpPr/>
          <p:nvPr/>
        </p:nvSpPr>
        <p:spPr>
          <a:xfrm rot="5400000">
            <a:off x="1490249" y="1638776"/>
            <a:ext cx="1042719" cy="1109918"/>
          </a:xfrm>
          <a:custGeom>
            <a:avLst/>
            <a:gdLst/>
            <a:ahLst/>
            <a:cxnLst/>
            <a:rect l="l" t="t" r="r" b="b"/>
            <a:pathLst>
              <a:path w="32027" h="34091" extrusionOk="0">
                <a:moveTo>
                  <a:pt x="22230" y="1396"/>
                </a:moveTo>
                <a:cubicBezTo>
                  <a:pt x="20029" y="585"/>
                  <a:pt x="17654" y="63"/>
                  <a:pt x="15279" y="5"/>
                </a:cubicBezTo>
                <a:cubicBezTo>
                  <a:pt x="12904" y="-53"/>
                  <a:pt x="9950" y="411"/>
                  <a:pt x="7981" y="1048"/>
                </a:cubicBezTo>
                <a:cubicBezTo>
                  <a:pt x="6012" y="1685"/>
                  <a:pt x="4679" y="2206"/>
                  <a:pt x="3463" y="3828"/>
                </a:cubicBezTo>
                <a:cubicBezTo>
                  <a:pt x="2247" y="5450"/>
                  <a:pt x="1204" y="8115"/>
                  <a:pt x="683" y="10779"/>
                </a:cubicBezTo>
                <a:cubicBezTo>
                  <a:pt x="162" y="13444"/>
                  <a:pt x="-360" y="16629"/>
                  <a:pt x="335" y="19815"/>
                </a:cubicBezTo>
                <a:cubicBezTo>
                  <a:pt x="1030" y="23001"/>
                  <a:pt x="2189" y="27518"/>
                  <a:pt x="4853" y="29893"/>
                </a:cubicBezTo>
                <a:cubicBezTo>
                  <a:pt x="7518" y="32268"/>
                  <a:pt x="12499" y="34354"/>
                  <a:pt x="16322" y="34064"/>
                </a:cubicBezTo>
                <a:cubicBezTo>
                  <a:pt x="20145" y="33775"/>
                  <a:pt x="25185" y="30994"/>
                  <a:pt x="27791" y="28156"/>
                </a:cubicBezTo>
                <a:cubicBezTo>
                  <a:pt x="30398" y="25318"/>
                  <a:pt x="31556" y="20221"/>
                  <a:pt x="31961" y="17035"/>
                </a:cubicBezTo>
                <a:cubicBezTo>
                  <a:pt x="32366" y="13849"/>
                  <a:pt x="30802" y="11068"/>
                  <a:pt x="30223" y="9041"/>
                </a:cubicBezTo>
                <a:cubicBezTo>
                  <a:pt x="29644" y="7014"/>
                  <a:pt x="29818" y="6145"/>
                  <a:pt x="28486" y="4871"/>
                </a:cubicBezTo>
                <a:cubicBezTo>
                  <a:pt x="27154" y="3597"/>
                  <a:pt x="24431" y="2207"/>
                  <a:pt x="22230" y="139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42" name="Google Shape;2942;p43"/>
          <p:cNvSpPr txBox="1">
            <a:spLocks noGrp="1"/>
          </p:cNvSpPr>
          <p:nvPr>
            <p:ph type="title" idx="2"/>
          </p:nvPr>
        </p:nvSpPr>
        <p:spPr>
          <a:xfrm>
            <a:off x="1455875" y="1764375"/>
            <a:ext cx="1111500" cy="70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943" name="Google Shape;2943;p43"/>
          <p:cNvSpPr/>
          <p:nvPr/>
        </p:nvSpPr>
        <p:spPr>
          <a:xfrm>
            <a:off x="6869813" y="3686275"/>
            <a:ext cx="645600" cy="5415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4" name="Google Shape;2944;p43"/>
          <p:cNvGrpSpPr/>
          <p:nvPr/>
        </p:nvGrpSpPr>
        <p:grpSpPr>
          <a:xfrm>
            <a:off x="7044209" y="3771030"/>
            <a:ext cx="296817" cy="371986"/>
            <a:chOff x="1677825" y="3820225"/>
            <a:chExt cx="345900" cy="433500"/>
          </a:xfrm>
        </p:grpSpPr>
        <p:sp>
          <p:nvSpPr>
            <p:cNvPr id="2945" name="Google Shape;2945;p43"/>
            <p:cNvSpPr/>
            <p:nvPr/>
          </p:nvSpPr>
          <p:spPr>
            <a:xfrm>
              <a:off x="1677825" y="3820225"/>
              <a:ext cx="345900" cy="433500"/>
            </a:xfrm>
            <a:custGeom>
              <a:avLst/>
              <a:gdLst/>
              <a:ahLst/>
              <a:cxnLst/>
              <a:rect l="l" t="t" r="r" b="b"/>
              <a:pathLst>
                <a:path w="13836" h="17340" extrusionOk="0">
                  <a:moveTo>
                    <a:pt x="7664" y="663"/>
                  </a:moveTo>
                  <a:cubicBezTo>
                    <a:pt x="9900" y="663"/>
                    <a:pt x="12122" y="2143"/>
                    <a:pt x="12629" y="4431"/>
                  </a:cubicBezTo>
                  <a:cubicBezTo>
                    <a:pt x="13115" y="6657"/>
                    <a:pt x="11579" y="8961"/>
                    <a:pt x="9557" y="9776"/>
                  </a:cubicBezTo>
                  <a:cubicBezTo>
                    <a:pt x="8881" y="10051"/>
                    <a:pt x="8203" y="10182"/>
                    <a:pt x="7547" y="10182"/>
                  </a:cubicBezTo>
                  <a:cubicBezTo>
                    <a:pt x="5556" y="10182"/>
                    <a:pt x="3775" y="8979"/>
                    <a:pt x="2926" y="6986"/>
                  </a:cubicBezTo>
                  <a:cubicBezTo>
                    <a:pt x="2926" y="6939"/>
                    <a:pt x="2926" y="6892"/>
                    <a:pt x="2911" y="6829"/>
                  </a:cubicBezTo>
                  <a:cubicBezTo>
                    <a:pt x="1923" y="4446"/>
                    <a:pt x="3961" y="1531"/>
                    <a:pt x="6296" y="857"/>
                  </a:cubicBezTo>
                  <a:cubicBezTo>
                    <a:pt x="6743" y="726"/>
                    <a:pt x="7204" y="663"/>
                    <a:pt x="7664" y="663"/>
                  </a:cubicBezTo>
                  <a:close/>
                  <a:moveTo>
                    <a:pt x="7643" y="0"/>
                  </a:moveTo>
                  <a:cubicBezTo>
                    <a:pt x="7132" y="0"/>
                    <a:pt x="6620" y="69"/>
                    <a:pt x="6124" y="214"/>
                  </a:cubicBezTo>
                  <a:cubicBezTo>
                    <a:pt x="3522" y="982"/>
                    <a:pt x="1218" y="4196"/>
                    <a:pt x="2237" y="6907"/>
                  </a:cubicBezTo>
                  <a:cubicBezTo>
                    <a:pt x="2221" y="6954"/>
                    <a:pt x="2237" y="7001"/>
                    <a:pt x="2252" y="7064"/>
                  </a:cubicBezTo>
                  <a:cubicBezTo>
                    <a:pt x="2707" y="8161"/>
                    <a:pt x="3397" y="9070"/>
                    <a:pt x="4243" y="9713"/>
                  </a:cubicBezTo>
                  <a:cubicBezTo>
                    <a:pt x="4227" y="9729"/>
                    <a:pt x="4227" y="9744"/>
                    <a:pt x="4212" y="9760"/>
                  </a:cubicBezTo>
                  <a:cubicBezTo>
                    <a:pt x="2942" y="11986"/>
                    <a:pt x="1563" y="14133"/>
                    <a:pt x="293" y="16359"/>
                  </a:cubicBezTo>
                  <a:cubicBezTo>
                    <a:pt x="1" y="16868"/>
                    <a:pt x="449" y="17339"/>
                    <a:pt x="894" y="17339"/>
                  </a:cubicBezTo>
                  <a:cubicBezTo>
                    <a:pt x="1092" y="17339"/>
                    <a:pt x="1291" y="17245"/>
                    <a:pt x="1422" y="17017"/>
                  </a:cubicBezTo>
                  <a:cubicBezTo>
                    <a:pt x="2675" y="14792"/>
                    <a:pt x="4071" y="12644"/>
                    <a:pt x="5340" y="10418"/>
                  </a:cubicBezTo>
                  <a:cubicBezTo>
                    <a:pt x="5340" y="10403"/>
                    <a:pt x="5356" y="10403"/>
                    <a:pt x="5356" y="10387"/>
                  </a:cubicBezTo>
                  <a:cubicBezTo>
                    <a:pt x="6037" y="10684"/>
                    <a:pt x="6777" y="10845"/>
                    <a:pt x="7548" y="10845"/>
                  </a:cubicBezTo>
                  <a:cubicBezTo>
                    <a:pt x="8160" y="10845"/>
                    <a:pt x="8793" y="10743"/>
                    <a:pt x="9431" y="10528"/>
                  </a:cubicBezTo>
                  <a:cubicBezTo>
                    <a:pt x="11955" y="9697"/>
                    <a:pt x="13836" y="6954"/>
                    <a:pt x="13256" y="4258"/>
                  </a:cubicBezTo>
                  <a:cubicBezTo>
                    <a:pt x="12695" y="1690"/>
                    <a:pt x="10172" y="0"/>
                    <a:pt x="7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3"/>
            <p:cNvSpPr/>
            <p:nvPr/>
          </p:nvSpPr>
          <p:spPr>
            <a:xfrm>
              <a:off x="1763950" y="3857550"/>
              <a:ext cx="206875" cy="190725"/>
            </a:xfrm>
            <a:custGeom>
              <a:avLst/>
              <a:gdLst/>
              <a:ahLst/>
              <a:cxnLst/>
              <a:rect l="l" t="t" r="r" b="b"/>
              <a:pathLst>
                <a:path w="8275" h="7629" extrusionOk="0">
                  <a:moveTo>
                    <a:pt x="4059" y="656"/>
                  </a:moveTo>
                  <a:cubicBezTo>
                    <a:pt x="5402" y="656"/>
                    <a:pt x="6850" y="1450"/>
                    <a:pt x="7224" y="2734"/>
                  </a:cubicBezTo>
                  <a:cubicBezTo>
                    <a:pt x="7789" y="4646"/>
                    <a:pt x="6644" y="6856"/>
                    <a:pt x="4544" y="6966"/>
                  </a:cubicBezTo>
                  <a:cubicBezTo>
                    <a:pt x="4474" y="6970"/>
                    <a:pt x="4404" y="6972"/>
                    <a:pt x="4333" y="6972"/>
                  </a:cubicBezTo>
                  <a:cubicBezTo>
                    <a:pt x="2635" y="6972"/>
                    <a:pt x="659" y="5899"/>
                    <a:pt x="704" y="3988"/>
                  </a:cubicBezTo>
                  <a:cubicBezTo>
                    <a:pt x="704" y="3957"/>
                    <a:pt x="688" y="3925"/>
                    <a:pt x="688" y="3894"/>
                  </a:cubicBezTo>
                  <a:cubicBezTo>
                    <a:pt x="704" y="3863"/>
                    <a:pt x="720" y="3831"/>
                    <a:pt x="720" y="3800"/>
                  </a:cubicBezTo>
                  <a:cubicBezTo>
                    <a:pt x="892" y="2279"/>
                    <a:pt x="1864" y="1073"/>
                    <a:pt x="3384" y="728"/>
                  </a:cubicBezTo>
                  <a:cubicBezTo>
                    <a:pt x="3602" y="680"/>
                    <a:pt x="3829" y="656"/>
                    <a:pt x="4059" y="656"/>
                  </a:cubicBezTo>
                  <a:close/>
                  <a:moveTo>
                    <a:pt x="4101" y="0"/>
                  </a:moveTo>
                  <a:cubicBezTo>
                    <a:pt x="3961" y="0"/>
                    <a:pt x="3821" y="8"/>
                    <a:pt x="3682" y="22"/>
                  </a:cubicBezTo>
                  <a:cubicBezTo>
                    <a:pt x="1644" y="226"/>
                    <a:pt x="281" y="1825"/>
                    <a:pt x="61" y="3800"/>
                  </a:cubicBezTo>
                  <a:cubicBezTo>
                    <a:pt x="61" y="3831"/>
                    <a:pt x="61" y="3863"/>
                    <a:pt x="61" y="3878"/>
                  </a:cubicBezTo>
                  <a:cubicBezTo>
                    <a:pt x="61" y="3910"/>
                    <a:pt x="46" y="3941"/>
                    <a:pt x="46" y="3988"/>
                  </a:cubicBezTo>
                  <a:cubicBezTo>
                    <a:pt x="0" y="6264"/>
                    <a:pt x="2275" y="7629"/>
                    <a:pt x="4340" y="7629"/>
                  </a:cubicBezTo>
                  <a:cubicBezTo>
                    <a:pt x="4408" y="7629"/>
                    <a:pt x="4476" y="7627"/>
                    <a:pt x="4544" y="7624"/>
                  </a:cubicBezTo>
                  <a:cubicBezTo>
                    <a:pt x="6974" y="7499"/>
                    <a:pt x="8275" y="5242"/>
                    <a:pt x="7930" y="2985"/>
                  </a:cubicBezTo>
                  <a:cubicBezTo>
                    <a:pt x="7654" y="1183"/>
                    <a:pt x="5881" y="0"/>
                    <a:pt x="4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43"/>
          <p:cNvGrpSpPr/>
          <p:nvPr/>
        </p:nvGrpSpPr>
        <p:grpSpPr>
          <a:xfrm>
            <a:off x="7826418" y="3428985"/>
            <a:ext cx="364446" cy="419819"/>
            <a:chOff x="3150425" y="3024575"/>
            <a:chExt cx="130350" cy="150150"/>
          </a:xfrm>
        </p:grpSpPr>
        <p:sp>
          <p:nvSpPr>
            <p:cNvPr id="2948" name="Google Shape;2948;p43"/>
            <p:cNvSpPr/>
            <p:nvPr/>
          </p:nvSpPr>
          <p:spPr>
            <a:xfrm>
              <a:off x="3259350" y="3087675"/>
              <a:ext cx="21425" cy="20150"/>
            </a:xfrm>
            <a:custGeom>
              <a:avLst/>
              <a:gdLst/>
              <a:ahLst/>
              <a:cxnLst/>
              <a:rect l="l" t="t" r="r" b="b"/>
              <a:pathLst>
                <a:path w="857" h="806" extrusionOk="0">
                  <a:moveTo>
                    <a:pt x="314" y="1"/>
                  </a:moveTo>
                  <a:cubicBezTo>
                    <a:pt x="301" y="1"/>
                    <a:pt x="290" y="2"/>
                    <a:pt x="279" y="4"/>
                  </a:cubicBezTo>
                  <a:cubicBezTo>
                    <a:pt x="100" y="4"/>
                    <a:pt x="1" y="223"/>
                    <a:pt x="61" y="422"/>
                  </a:cubicBezTo>
                  <a:cubicBezTo>
                    <a:pt x="100" y="522"/>
                    <a:pt x="180" y="641"/>
                    <a:pt x="279" y="701"/>
                  </a:cubicBezTo>
                  <a:cubicBezTo>
                    <a:pt x="362" y="767"/>
                    <a:pt x="499" y="805"/>
                    <a:pt x="600" y="805"/>
                  </a:cubicBezTo>
                  <a:cubicBezTo>
                    <a:pt x="621" y="805"/>
                    <a:pt x="640" y="804"/>
                    <a:pt x="657" y="800"/>
                  </a:cubicBezTo>
                  <a:cubicBezTo>
                    <a:pt x="797" y="761"/>
                    <a:pt x="856" y="581"/>
                    <a:pt x="797" y="402"/>
                  </a:cubicBezTo>
                  <a:cubicBezTo>
                    <a:pt x="757" y="283"/>
                    <a:pt x="677" y="164"/>
                    <a:pt x="598" y="124"/>
                  </a:cubicBezTo>
                  <a:cubicBezTo>
                    <a:pt x="511" y="55"/>
                    <a:pt x="395" y="1"/>
                    <a:pt x="3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3"/>
            <p:cNvSpPr/>
            <p:nvPr/>
          </p:nvSpPr>
          <p:spPr>
            <a:xfrm>
              <a:off x="3226525" y="3128500"/>
              <a:ext cx="22425" cy="29025"/>
            </a:xfrm>
            <a:custGeom>
              <a:avLst/>
              <a:gdLst/>
              <a:ahLst/>
              <a:cxnLst/>
              <a:rect l="l" t="t" r="r" b="b"/>
              <a:pathLst>
                <a:path w="897" h="1161" extrusionOk="0">
                  <a:moveTo>
                    <a:pt x="379" y="0"/>
                  </a:moveTo>
                  <a:cubicBezTo>
                    <a:pt x="366" y="0"/>
                    <a:pt x="352" y="1"/>
                    <a:pt x="339" y="3"/>
                  </a:cubicBezTo>
                  <a:cubicBezTo>
                    <a:pt x="180" y="23"/>
                    <a:pt x="40" y="182"/>
                    <a:pt x="21" y="381"/>
                  </a:cubicBezTo>
                  <a:cubicBezTo>
                    <a:pt x="1" y="540"/>
                    <a:pt x="60" y="779"/>
                    <a:pt x="160" y="898"/>
                  </a:cubicBezTo>
                  <a:cubicBezTo>
                    <a:pt x="269" y="1063"/>
                    <a:pt x="435" y="1161"/>
                    <a:pt x="580" y="1161"/>
                  </a:cubicBezTo>
                  <a:cubicBezTo>
                    <a:pt x="646" y="1161"/>
                    <a:pt x="707" y="1141"/>
                    <a:pt x="757" y="1097"/>
                  </a:cubicBezTo>
                  <a:cubicBezTo>
                    <a:pt x="797" y="1057"/>
                    <a:pt x="896" y="819"/>
                    <a:pt x="896" y="779"/>
                  </a:cubicBezTo>
                  <a:cubicBezTo>
                    <a:pt x="896" y="779"/>
                    <a:pt x="896" y="739"/>
                    <a:pt x="876" y="719"/>
                  </a:cubicBezTo>
                  <a:cubicBezTo>
                    <a:pt x="876" y="600"/>
                    <a:pt x="797" y="321"/>
                    <a:pt x="757" y="262"/>
                  </a:cubicBezTo>
                  <a:cubicBezTo>
                    <a:pt x="666" y="98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3"/>
            <p:cNvSpPr/>
            <p:nvPr/>
          </p:nvSpPr>
          <p:spPr>
            <a:xfrm>
              <a:off x="3237625" y="3024575"/>
              <a:ext cx="14800" cy="14075"/>
            </a:xfrm>
            <a:custGeom>
              <a:avLst/>
              <a:gdLst/>
              <a:ahLst/>
              <a:cxnLst/>
              <a:rect l="l" t="t" r="r" b="b"/>
              <a:pathLst>
                <a:path w="592" h="563" extrusionOk="0">
                  <a:moveTo>
                    <a:pt x="238" y="1"/>
                  </a:moveTo>
                  <a:cubicBezTo>
                    <a:pt x="66" y="1"/>
                    <a:pt x="0" y="235"/>
                    <a:pt x="154" y="439"/>
                  </a:cubicBezTo>
                  <a:cubicBezTo>
                    <a:pt x="205" y="508"/>
                    <a:pt x="332" y="563"/>
                    <a:pt x="404" y="563"/>
                  </a:cubicBezTo>
                  <a:cubicBezTo>
                    <a:pt x="415" y="563"/>
                    <a:pt x="424" y="561"/>
                    <a:pt x="432" y="559"/>
                  </a:cubicBezTo>
                  <a:cubicBezTo>
                    <a:pt x="552" y="519"/>
                    <a:pt x="591" y="400"/>
                    <a:pt x="552" y="260"/>
                  </a:cubicBezTo>
                  <a:cubicBezTo>
                    <a:pt x="512" y="141"/>
                    <a:pt x="432" y="61"/>
                    <a:pt x="333" y="22"/>
                  </a:cubicBezTo>
                  <a:cubicBezTo>
                    <a:pt x="299" y="7"/>
                    <a:pt x="267" y="1"/>
                    <a:pt x="2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3"/>
            <p:cNvSpPr/>
            <p:nvPr/>
          </p:nvSpPr>
          <p:spPr>
            <a:xfrm>
              <a:off x="3209125" y="3062300"/>
              <a:ext cx="22900" cy="22025"/>
            </a:xfrm>
            <a:custGeom>
              <a:avLst/>
              <a:gdLst/>
              <a:ahLst/>
              <a:cxnLst/>
              <a:rect l="l" t="t" r="r" b="b"/>
              <a:pathLst>
                <a:path w="916" h="881" extrusionOk="0">
                  <a:moveTo>
                    <a:pt x="363" y="1"/>
                  </a:moveTo>
                  <a:cubicBezTo>
                    <a:pt x="122" y="1"/>
                    <a:pt x="0" y="200"/>
                    <a:pt x="100" y="482"/>
                  </a:cubicBezTo>
                  <a:cubicBezTo>
                    <a:pt x="159" y="641"/>
                    <a:pt x="279" y="781"/>
                    <a:pt x="438" y="840"/>
                  </a:cubicBezTo>
                  <a:cubicBezTo>
                    <a:pt x="499" y="868"/>
                    <a:pt x="559" y="881"/>
                    <a:pt x="613" y="881"/>
                  </a:cubicBezTo>
                  <a:cubicBezTo>
                    <a:pt x="717" y="881"/>
                    <a:pt x="804" y="832"/>
                    <a:pt x="856" y="741"/>
                  </a:cubicBezTo>
                  <a:cubicBezTo>
                    <a:pt x="896" y="681"/>
                    <a:pt x="916" y="562"/>
                    <a:pt x="896" y="462"/>
                  </a:cubicBezTo>
                  <a:cubicBezTo>
                    <a:pt x="856" y="283"/>
                    <a:pt x="677" y="64"/>
                    <a:pt x="518" y="25"/>
                  </a:cubicBezTo>
                  <a:cubicBezTo>
                    <a:pt x="462" y="8"/>
                    <a:pt x="410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3"/>
            <p:cNvSpPr/>
            <p:nvPr/>
          </p:nvSpPr>
          <p:spPr>
            <a:xfrm>
              <a:off x="3205650" y="3094325"/>
              <a:ext cx="22350" cy="22600"/>
            </a:xfrm>
            <a:custGeom>
              <a:avLst/>
              <a:gdLst/>
              <a:ahLst/>
              <a:cxnLst/>
              <a:rect l="l" t="t" r="r" b="b"/>
              <a:pathLst>
                <a:path w="894" h="904" extrusionOk="0">
                  <a:moveTo>
                    <a:pt x="287" y="1"/>
                  </a:moveTo>
                  <a:cubicBezTo>
                    <a:pt x="225" y="1"/>
                    <a:pt x="166" y="22"/>
                    <a:pt x="119" y="57"/>
                  </a:cubicBezTo>
                  <a:cubicBezTo>
                    <a:pt x="80" y="97"/>
                    <a:pt x="60" y="116"/>
                    <a:pt x="40" y="216"/>
                  </a:cubicBezTo>
                  <a:cubicBezTo>
                    <a:pt x="0" y="495"/>
                    <a:pt x="159" y="753"/>
                    <a:pt x="398" y="873"/>
                  </a:cubicBezTo>
                  <a:cubicBezTo>
                    <a:pt x="451" y="894"/>
                    <a:pt x="502" y="904"/>
                    <a:pt x="549" y="904"/>
                  </a:cubicBezTo>
                  <a:cubicBezTo>
                    <a:pt x="764" y="904"/>
                    <a:pt x="894" y="696"/>
                    <a:pt x="796" y="435"/>
                  </a:cubicBezTo>
                  <a:cubicBezTo>
                    <a:pt x="736" y="256"/>
                    <a:pt x="597" y="116"/>
                    <a:pt x="418" y="37"/>
                  </a:cubicBezTo>
                  <a:cubicBezTo>
                    <a:pt x="376" y="12"/>
                    <a:pt x="331" y="1"/>
                    <a:pt x="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3"/>
            <p:cNvSpPr/>
            <p:nvPr/>
          </p:nvSpPr>
          <p:spPr>
            <a:xfrm>
              <a:off x="3182750" y="3155225"/>
              <a:ext cx="18425" cy="19500"/>
            </a:xfrm>
            <a:custGeom>
              <a:avLst/>
              <a:gdLst/>
              <a:ahLst/>
              <a:cxnLst/>
              <a:rect l="l" t="t" r="r" b="b"/>
              <a:pathLst>
                <a:path w="737" h="780" extrusionOk="0">
                  <a:moveTo>
                    <a:pt x="289" y="0"/>
                  </a:moveTo>
                  <a:cubicBezTo>
                    <a:pt x="190" y="0"/>
                    <a:pt x="107" y="40"/>
                    <a:pt x="80" y="108"/>
                  </a:cubicBezTo>
                  <a:cubicBezTo>
                    <a:pt x="80" y="128"/>
                    <a:pt x="61" y="187"/>
                    <a:pt x="41" y="227"/>
                  </a:cubicBezTo>
                  <a:cubicBezTo>
                    <a:pt x="1" y="347"/>
                    <a:pt x="61" y="546"/>
                    <a:pt x="180" y="665"/>
                  </a:cubicBezTo>
                  <a:cubicBezTo>
                    <a:pt x="264" y="740"/>
                    <a:pt x="345" y="780"/>
                    <a:pt x="420" y="780"/>
                  </a:cubicBezTo>
                  <a:cubicBezTo>
                    <a:pt x="505" y="780"/>
                    <a:pt x="584" y="730"/>
                    <a:pt x="657" y="625"/>
                  </a:cubicBezTo>
                  <a:cubicBezTo>
                    <a:pt x="717" y="526"/>
                    <a:pt x="737" y="466"/>
                    <a:pt x="717" y="366"/>
                  </a:cubicBezTo>
                  <a:cubicBezTo>
                    <a:pt x="697" y="227"/>
                    <a:pt x="578" y="88"/>
                    <a:pt x="439" y="28"/>
                  </a:cubicBezTo>
                  <a:cubicBezTo>
                    <a:pt x="388" y="9"/>
                    <a:pt x="337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3"/>
            <p:cNvSpPr/>
            <p:nvPr/>
          </p:nvSpPr>
          <p:spPr>
            <a:xfrm>
              <a:off x="3165350" y="3033050"/>
              <a:ext cx="26875" cy="29250"/>
            </a:xfrm>
            <a:custGeom>
              <a:avLst/>
              <a:gdLst/>
              <a:ahLst/>
              <a:cxnLst/>
              <a:rect l="l" t="t" r="r" b="b"/>
              <a:pathLst>
                <a:path w="1075" h="1170" extrusionOk="0">
                  <a:moveTo>
                    <a:pt x="359" y="1"/>
                  </a:moveTo>
                  <a:cubicBezTo>
                    <a:pt x="160" y="1"/>
                    <a:pt x="20" y="140"/>
                    <a:pt x="20" y="359"/>
                  </a:cubicBezTo>
                  <a:cubicBezTo>
                    <a:pt x="0" y="538"/>
                    <a:pt x="40" y="657"/>
                    <a:pt x="140" y="817"/>
                  </a:cubicBezTo>
                  <a:cubicBezTo>
                    <a:pt x="239" y="976"/>
                    <a:pt x="339" y="1055"/>
                    <a:pt x="478" y="1115"/>
                  </a:cubicBezTo>
                  <a:cubicBezTo>
                    <a:pt x="558" y="1152"/>
                    <a:pt x="633" y="1169"/>
                    <a:pt x="702" y="1169"/>
                  </a:cubicBezTo>
                  <a:cubicBezTo>
                    <a:pt x="820" y="1169"/>
                    <a:pt x="920" y="1116"/>
                    <a:pt x="995" y="1016"/>
                  </a:cubicBezTo>
                  <a:cubicBezTo>
                    <a:pt x="1035" y="956"/>
                    <a:pt x="1055" y="916"/>
                    <a:pt x="1055" y="817"/>
                  </a:cubicBezTo>
                  <a:cubicBezTo>
                    <a:pt x="1075" y="697"/>
                    <a:pt x="1075" y="657"/>
                    <a:pt x="1035" y="558"/>
                  </a:cubicBezTo>
                  <a:cubicBezTo>
                    <a:pt x="995" y="419"/>
                    <a:pt x="896" y="260"/>
                    <a:pt x="796" y="160"/>
                  </a:cubicBezTo>
                  <a:cubicBezTo>
                    <a:pt x="677" y="61"/>
                    <a:pt x="498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3"/>
            <p:cNvSpPr/>
            <p:nvPr/>
          </p:nvSpPr>
          <p:spPr>
            <a:xfrm>
              <a:off x="3150425" y="3082275"/>
              <a:ext cx="25900" cy="26450"/>
            </a:xfrm>
            <a:custGeom>
              <a:avLst/>
              <a:gdLst/>
              <a:ahLst/>
              <a:cxnLst/>
              <a:rect l="l" t="t" r="r" b="b"/>
              <a:pathLst>
                <a:path w="1036" h="1058" extrusionOk="0">
                  <a:moveTo>
                    <a:pt x="431" y="0"/>
                  </a:moveTo>
                  <a:cubicBezTo>
                    <a:pt x="420" y="0"/>
                    <a:pt x="409" y="1"/>
                    <a:pt x="398" y="2"/>
                  </a:cubicBezTo>
                  <a:cubicBezTo>
                    <a:pt x="319" y="2"/>
                    <a:pt x="160" y="81"/>
                    <a:pt x="100" y="181"/>
                  </a:cubicBezTo>
                  <a:cubicBezTo>
                    <a:pt x="1" y="300"/>
                    <a:pt x="20" y="519"/>
                    <a:pt x="120" y="718"/>
                  </a:cubicBezTo>
                  <a:cubicBezTo>
                    <a:pt x="233" y="906"/>
                    <a:pt x="451" y="1058"/>
                    <a:pt x="626" y="1058"/>
                  </a:cubicBezTo>
                  <a:cubicBezTo>
                    <a:pt x="637" y="1058"/>
                    <a:pt x="647" y="1057"/>
                    <a:pt x="657" y="1056"/>
                  </a:cubicBezTo>
                  <a:cubicBezTo>
                    <a:pt x="757" y="1036"/>
                    <a:pt x="796" y="1016"/>
                    <a:pt x="896" y="917"/>
                  </a:cubicBezTo>
                  <a:cubicBezTo>
                    <a:pt x="995" y="837"/>
                    <a:pt x="1015" y="778"/>
                    <a:pt x="1035" y="658"/>
                  </a:cubicBezTo>
                  <a:cubicBezTo>
                    <a:pt x="1035" y="579"/>
                    <a:pt x="1035" y="519"/>
                    <a:pt x="1015" y="459"/>
                  </a:cubicBezTo>
                  <a:cubicBezTo>
                    <a:pt x="920" y="212"/>
                    <a:pt x="679" y="0"/>
                    <a:pt x="4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" grpId="0"/>
      <p:bldP spid="2940" grpId="0" build="p" animBg="1"/>
      <p:bldP spid="2942" grpId="0"/>
      <p:bldP spid="2943" grpId="0" animBg="1"/>
    </p:bldLst>
  </p:timing>
</p:sld>
</file>

<file path=ppt/theme/theme1.xml><?xml version="1.0" encoding="utf-8"?>
<a:theme xmlns:a="http://schemas.openxmlformats.org/drawingml/2006/main" name="Kawaii Interface for Marketing by Slidesgo">
  <a:themeElements>
    <a:clrScheme name="Simple Light">
      <a:dk1>
        <a:srgbClr val="C37254"/>
      </a:dk1>
      <a:lt1>
        <a:srgbClr val="FFD5B6"/>
      </a:lt1>
      <a:dk2>
        <a:srgbClr val="4B553A"/>
      </a:dk2>
      <a:lt2>
        <a:srgbClr val="FFFFFF"/>
      </a:lt2>
      <a:accent1>
        <a:srgbClr val="D3A081"/>
      </a:accent1>
      <a:accent2>
        <a:srgbClr val="FFEDE1"/>
      </a:accent2>
      <a:accent3>
        <a:srgbClr val="DB6551"/>
      </a:accent3>
      <a:accent4>
        <a:srgbClr val="EEC9B7"/>
      </a:accent4>
      <a:accent5>
        <a:srgbClr val="D5C5B5"/>
      </a:accent5>
      <a:accent6>
        <a:srgbClr val="E9AA9A"/>
      </a:accent6>
      <a:hlink>
        <a:srgbClr val="4B55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503</Words>
  <Application>Microsoft Office PowerPoint</Application>
  <PresentationFormat>On-screen Show (16:9)</PresentationFormat>
  <Paragraphs>107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Gaegu</vt:lpstr>
      <vt:lpstr>Gaegu;300</vt:lpstr>
      <vt:lpstr>Roboto Condensed Light</vt:lpstr>
      <vt:lpstr>Varela Round</vt:lpstr>
      <vt:lpstr>Kawaii Interface for Marketing by Slidesgo</vt:lpstr>
      <vt:lpstr>Inushiba Auto</vt:lpstr>
      <vt:lpstr>Нашият екип</vt:lpstr>
      <vt:lpstr>Един за всички, всички за един!</vt:lpstr>
      <vt:lpstr>02</vt:lpstr>
      <vt:lpstr>01</vt:lpstr>
      <vt:lpstr>Какво е Inushiba Auto?</vt:lpstr>
      <vt:lpstr>PowerPoint Presentation</vt:lpstr>
      <vt:lpstr>Нашите цели</vt:lpstr>
      <vt:lpstr>02</vt:lpstr>
      <vt:lpstr>Структура на базата данни</vt:lpstr>
      <vt:lpstr>Слой за данни</vt:lpstr>
      <vt:lpstr>Car.cs</vt:lpstr>
      <vt:lpstr>Brand.cs</vt:lpstr>
      <vt:lpstr>Modell.cs</vt:lpstr>
      <vt:lpstr>Client.cs</vt:lpstr>
      <vt:lpstr>Order.cs</vt:lpstr>
      <vt:lpstr>Бизнес логика</vt:lpstr>
      <vt:lpstr>Презентационен слой</vt:lpstr>
      <vt:lpstr>Презентационен слой</vt:lpstr>
      <vt:lpstr>03</vt:lpstr>
      <vt:lpstr>Слой за данни</vt:lpstr>
      <vt:lpstr>Бизнес логика</vt:lpstr>
      <vt:lpstr>Презентационен слой</vt:lpstr>
      <vt:lpstr>Презентационен слой</vt:lpstr>
      <vt:lpstr>04</vt:lpstr>
      <vt:lpstr>PowerPoint Presentation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Inushiba Auto</dc:title>
  <dc:creator>Dilyara</dc:creator>
  <cp:lastModifiedBy>Диляра Мустафа</cp:lastModifiedBy>
  <cp:revision>95</cp:revision>
  <dcterms:modified xsi:type="dcterms:W3CDTF">2022-03-19T11:29:42Z</dcterms:modified>
</cp:coreProperties>
</file>