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EBFFF-827E-48B3-8909-86E142B5B397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6B5D0-FD10-4163-B1F0-FECEFB98B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9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50948" indent="-28882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55304" indent="-23106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17426" indent="-23106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79547" indent="-23106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41669" indent="-2310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3003791" indent="-2310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65912" indent="-2310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28033" indent="-23106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3A6D9DD-A2CF-455B-92E6-26C5B6890B0A}" type="slidenum">
              <a:rPr lang="ko-KR" altLang="en-US" smtClean="0">
                <a:latin typeface="굴림" charset="-127"/>
                <a:ea typeface="굴림" charset="-127"/>
              </a:rPr>
              <a:pPr eaLnBrk="1" hangingPunct="1">
                <a:spcBef>
                  <a:spcPct val="0"/>
                </a:spcBef>
              </a:pPr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26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32B2-3225-4FB4-978C-1D350C4D47F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551D-4E75-4EB0-815B-4F3DAFBA7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7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32B2-3225-4FB4-978C-1D350C4D47F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551D-4E75-4EB0-815B-4F3DAFBA7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0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32B2-3225-4FB4-978C-1D350C4D47F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551D-4E75-4EB0-815B-4F3DAFBA7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3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32B2-3225-4FB4-978C-1D350C4D47F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551D-4E75-4EB0-815B-4F3DAFBA7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8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32B2-3225-4FB4-978C-1D350C4D47F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551D-4E75-4EB0-815B-4F3DAFBA7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23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32B2-3225-4FB4-978C-1D350C4D47F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551D-4E75-4EB0-815B-4F3DAFBA7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6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32B2-3225-4FB4-978C-1D350C4D47F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551D-4E75-4EB0-815B-4F3DAFBA7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32B2-3225-4FB4-978C-1D350C4D47F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551D-4E75-4EB0-815B-4F3DAFBA7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1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32B2-3225-4FB4-978C-1D350C4D47F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551D-4E75-4EB0-815B-4F3DAFBA7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1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32B2-3225-4FB4-978C-1D350C4D47F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551D-4E75-4EB0-815B-4F3DAFBA7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2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32B2-3225-4FB4-978C-1D350C4D47F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7551D-4E75-4EB0-815B-4F3DAFBA7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3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32B2-3225-4FB4-978C-1D350C4D47F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551D-4E75-4EB0-815B-4F3DAFBA7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2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00" y="2269778"/>
            <a:ext cx="2970000" cy="2970000"/>
          </a:xfrm>
          <a:prstGeom prst="rect">
            <a:avLst/>
          </a:prstGeom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000250" y="1197518"/>
            <a:ext cx="51435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Y견명조" pitchFamily="18" charset="-127"/>
                <a:ea typeface="HY견명조" pitchFamily="18" charset="-127"/>
              </a:rPr>
              <a:t>수</a:t>
            </a:r>
            <a:r>
              <a:rPr lang="ko-KR" altLang="en-US" sz="3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33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Y견명조" pitchFamily="18" charset="-127"/>
                <a:ea typeface="HY견명조" pitchFamily="18" charset="-127"/>
              </a:rPr>
              <a:t>료</a:t>
            </a:r>
            <a:r>
              <a:rPr lang="ko-KR" altLang="en-US" sz="33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Y견명조" pitchFamily="18" charset="-127"/>
                <a:ea typeface="HY견명조" pitchFamily="18" charset="-127"/>
              </a:rPr>
              <a:t> 증</a:t>
            </a:r>
            <a:endParaRPr lang="ko-KR" altLang="en-US" sz="3300" b="1" dirty="0">
              <a:effectLst>
                <a:outerShdw blurRad="38100" dist="38100" dir="2700000" algn="tl">
                  <a:srgbClr val="C0C0C0"/>
                </a:outerShdw>
              </a:effectLst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056" name="직사각형 12"/>
          <p:cNvSpPr>
            <a:spLocks noChangeArrowheads="1"/>
          </p:cNvSpPr>
          <p:nvPr/>
        </p:nvSpPr>
        <p:spPr bwMode="auto">
          <a:xfrm>
            <a:off x="5058054" y="2269777"/>
            <a:ext cx="257175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500" b="1" dirty="0">
                <a:latin typeface="HY견명조" pitchFamily="18" charset="-127"/>
                <a:ea typeface="HY견명조" pitchFamily="18" charset="-127"/>
              </a:rPr>
              <a:t>성명  </a:t>
            </a:r>
            <a:r>
              <a:rPr lang="ko-KR" altLang="en-US" sz="1500" b="1" dirty="0">
                <a:latin typeface="HY견명조" pitchFamily="18" charset="-127"/>
                <a:ea typeface="HY견명조" pitchFamily="18" charset="-127"/>
              </a:rPr>
              <a:t>문 세 진</a:t>
            </a:r>
            <a:endParaRPr lang="ko-KR" altLang="en-US" sz="1500" b="1" dirty="0">
              <a:latin typeface="HY견명조" pitchFamily="18" charset="-127"/>
              <a:ea typeface="HY견명조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53441" y="5743869"/>
            <a:ext cx="4037120" cy="300082"/>
            <a:chOff x="611259" y="7658497"/>
            <a:chExt cx="5382826" cy="400110"/>
          </a:xfrm>
        </p:grpSpPr>
        <p:sp>
          <p:nvSpPr>
            <p:cNvPr id="2054" name="Text Box 8"/>
            <p:cNvSpPr txBox="1">
              <a:spLocks noChangeArrowheads="1"/>
            </p:cNvSpPr>
            <p:nvPr/>
          </p:nvSpPr>
          <p:spPr bwMode="auto">
            <a:xfrm>
              <a:off x="1098234" y="7658497"/>
              <a:ext cx="48958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dist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350" b="1" dirty="0">
                  <a:latin typeface="HY견명조" pitchFamily="18" charset="-127"/>
                  <a:ea typeface="HY견명조" pitchFamily="18" charset="-127"/>
                </a:rPr>
                <a:t>  </a:t>
              </a:r>
              <a:r>
                <a:rPr lang="en-US" altLang="ko-KR" sz="1350" b="1" dirty="0">
                  <a:latin typeface="HY견명조" pitchFamily="18" charset="-127"/>
                  <a:ea typeface="HY견명조" pitchFamily="18" charset="-127"/>
                </a:rPr>
                <a:t>(</a:t>
              </a:r>
              <a:r>
                <a:rPr lang="ko-KR" altLang="en-US" sz="1350" b="1" dirty="0">
                  <a:latin typeface="HY견명조" pitchFamily="18" charset="-127"/>
                  <a:ea typeface="HY견명조" pitchFamily="18" charset="-127"/>
                </a:rPr>
                <a:t>사</a:t>
              </a:r>
              <a:r>
                <a:rPr lang="en-US" altLang="ko-KR" sz="1350" b="1" dirty="0">
                  <a:latin typeface="HY견명조" pitchFamily="18" charset="-127"/>
                  <a:ea typeface="HY견명조" pitchFamily="18" charset="-127"/>
                </a:rPr>
                <a:t>)</a:t>
              </a:r>
              <a:r>
                <a:rPr lang="ko-KR" altLang="en-US" sz="1350" b="1" dirty="0" err="1">
                  <a:latin typeface="HY견명조" pitchFamily="18" charset="-127"/>
                  <a:ea typeface="HY견명조" pitchFamily="18" charset="-127"/>
                </a:rPr>
                <a:t>블루문드림</a:t>
              </a:r>
              <a:r>
                <a:rPr lang="ko-KR" altLang="en-US" sz="1350" b="1" dirty="0">
                  <a:latin typeface="HY견명조" pitchFamily="18" charset="-127"/>
                  <a:ea typeface="HY견명조" pitchFamily="18" charset="-127"/>
                </a:rPr>
                <a:t> 이사장 문 은 수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259" y="7703808"/>
              <a:ext cx="657501" cy="324576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2DF2423-361C-4325-BEFE-2D6352B06A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52" y="5488244"/>
            <a:ext cx="782957" cy="788672"/>
          </a:xfrm>
          <a:prstGeom prst="rect">
            <a:avLst/>
          </a:prstGeom>
        </p:spPr>
      </p:pic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021850" y="5103186"/>
            <a:ext cx="12170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050" dirty="0">
                <a:latin typeface="HY견명조" pitchFamily="18" charset="-127"/>
                <a:ea typeface="HY견명조" pitchFamily="18" charset="-127"/>
              </a:rPr>
              <a:t>2024</a:t>
            </a:r>
            <a:r>
              <a:rPr lang="ko-KR" altLang="en-US" sz="1050" dirty="0">
                <a:latin typeface="HY견명조" pitchFamily="18" charset="-127"/>
                <a:ea typeface="HY견명조" pitchFamily="18" charset="-127"/>
              </a:rPr>
              <a:t>년</a:t>
            </a:r>
            <a:r>
              <a:rPr lang="en-US" altLang="ko-KR" sz="1050" dirty="0">
                <a:latin typeface="HY견명조" pitchFamily="18" charset="-127"/>
                <a:ea typeface="HY견명조" pitchFamily="18" charset="-127"/>
              </a:rPr>
              <a:t> 7</a:t>
            </a:r>
            <a:r>
              <a:rPr lang="ko-KR" altLang="en-US" sz="1050" dirty="0">
                <a:latin typeface="HY견명조" pitchFamily="18" charset="-127"/>
                <a:ea typeface="HY견명조" pitchFamily="18" charset="-127"/>
              </a:rPr>
              <a:t>월</a:t>
            </a:r>
            <a:r>
              <a:rPr lang="en-US" altLang="ko-KR" sz="1050" dirty="0"/>
              <a:t> </a:t>
            </a:r>
            <a:r>
              <a:rPr lang="en-US" altLang="ko-KR" sz="1050" dirty="0">
                <a:latin typeface="HY견명조" pitchFamily="18" charset="-127"/>
                <a:ea typeface="HY견명조" pitchFamily="18" charset="-127"/>
              </a:rPr>
              <a:t>1</a:t>
            </a:r>
            <a:r>
              <a:rPr lang="ko-KR" altLang="en-US" sz="1050" dirty="0">
                <a:latin typeface="HY견명조" pitchFamily="18" charset="-127"/>
                <a:ea typeface="HY견명조" pitchFamily="18" charset="-127"/>
              </a:rPr>
              <a:t>일</a:t>
            </a:r>
            <a:endParaRPr lang="en-US" altLang="ko-KR" sz="1050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519958" y="3119037"/>
            <a:ext cx="4104084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ko-KR" altLang="en-US" sz="15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1425" spc="-75" dirty="0">
                <a:latin typeface="HY견명조" pitchFamily="18" charset="-127"/>
                <a:ea typeface="HY견명조" pitchFamily="18" charset="-127"/>
              </a:rPr>
              <a:t>위 교육생은 </a:t>
            </a:r>
            <a:r>
              <a:rPr lang="en-US" altLang="ko-KR" sz="1425" spc="-75" dirty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sz="1425" spc="-75" dirty="0">
                <a:latin typeface="HY견명조" pitchFamily="18" charset="-127"/>
                <a:ea typeface="HY견명조" pitchFamily="18" charset="-127"/>
              </a:rPr>
              <a:t>사</a:t>
            </a:r>
            <a:r>
              <a:rPr lang="en-US" altLang="ko-KR" sz="1425" spc="-75" dirty="0">
                <a:latin typeface="HY견명조" pitchFamily="18" charset="-127"/>
                <a:ea typeface="HY견명조" pitchFamily="18" charset="-127"/>
              </a:rPr>
              <a:t>)</a:t>
            </a:r>
            <a:r>
              <a:rPr lang="ko-KR" altLang="en-US" sz="1425" spc="-75" dirty="0" err="1">
                <a:latin typeface="HY견명조" pitchFamily="18" charset="-127"/>
                <a:ea typeface="HY견명조" pitchFamily="18" charset="-127"/>
              </a:rPr>
              <a:t>블루문드림이</a:t>
            </a:r>
            <a:r>
              <a:rPr lang="ko-KR" altLang="en-US" sz="1425" spc="-75" dirty="0">
                <a:latin typeface="HY견명조" pitchFamily="18" charset="-127"/>
                <a:ea typeface="HY견명조" pitchFamily="18" charset="-127"/>
              </a:rPr>
              <a:t> 주최하는 </a:t>
            </a:r>
            <a:endParaRPr lang="en-US" altLang="ko-KR" sz="1425" spc="-75" dirty="0">
              <a:latin typeface="HY견명조" pitchFamily="18" charset="-127"/>
              <a:ea typeface="HY견명조" pitchFamily="18" charset="-127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ko-KR" sz="1425" spc="-75" dirty="0">
                <a:latin typeface="HY견명조" pitchFamily="18" charset="-127"/>
                <a:ea typeface="HY견명조" pitchFamily="18" charset="-127"/>
              </a:rPr>
              <a:t>“</a:t>
            </a:r>
            <a:r>
              <a:rPr lang="ko-KR" altLang="en-US" sz="1425" spc="-75" dirty="0">
                <a:latin typeface="HY견명조" pitchFamily="18" charset="-127"/>
                <a:ea typeface="HY견명조" pitchFamily="18" charset="-127"/>
              </a:rPr>
              <a:t>제</a:t>
            </a:r>
            <a:r>
              <a:rPr lang="en-US" altLang="ko-KR" sz="1425" spc="-75" dirty="0">
                <a:latin typeface="HY견명조" pitchFamily="18" charset="-127"/>
                <a:ea typeface="HY견명조" pitchFamily="18" charset="-127"/>
              </a:rPr>
              <a:t>2</a:t>
            </a:r>
            <a:r>
              <a:rPr lang="ko-KR" altLang="en-US" sz="1425" spc="-75" dirty="0">
                <a:latin typeface="HY견명조" pitchFamily="18" charset="-127"/>
                <a:ea typeface="HY견명조" pitchFamily="18" charset="-127"/>
              </a:rPr>
              <a:t>기 </a:t>
            </a:r>
            <a:r>
              <a:rPr lang="ko-KR" altLang="en-US" sz="1425" spc="-75" dirty="0" err="1">
                <a:latin typeface="HY견명조" pitchFamily="18" charset="-127"/>
                <a:ea typeface="HY견명조" pitchFamily="18" charset="-127"/>
              </a:rPr>
              <a:t>천안형</a:t>
            </a:r>
            <a:r>
              <a:rPr lang="ko-KR" altLang="en-US" sz="1425" spc="-75" dirty="0">
                <a:latin typeface="HY견명조" pitchFamily="18" charset="-127"/>
                <a:ea typeface="HY견명조" pitchFamily="18" charset="-127"/>
              </a:rPr>
              <a:t> 스타 디지털 인재육성 프로그램</a:t>
            </a:r>
            <a:r>
              <a:rPr lang="en-US" altLang="ko-KR" sz="1425" spc="-75" dirty="0">
                <a:latin typeface="HY견명조" pitchFamily="18" charset="-127"/>
                <a:ea typeface="HY견명조" pitchFamily="18" charset="-127"/>
              </a:rPr>
              <a:t>”</a:t>
            </a: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ko-KR" altLang="en-US" sz="1425" spc="-75" dirty="0">
                <a:latin typeface="HY견명조" pitchFamily="18" charset="-127"/>
                <a:ea typeface="HY견명조" pitchFamily="18" charset="-127"/>
              </a:rPr>
              <a:t>초급과정을 이수하였으므로 이 증서를 수여합니다</a:t>
            </a:r>
            <a:r>
              <a:rPr lang="en-US" altLang="ko-KR" sz="1425" spc="-75" dirty="0">
                <a:latin typeface="HY견명조" pitchFamily="18" charset="-127"/>
                <a:ea typeface="HY견명조" pitchFamily="18" charset="-127"/>
              </a:rPr>
              <a:t>.</a:t>
            </a:r>
            <a:endParaRPr lang="ko-KR" altLang="en-US" sz="1425" spc="-75" dirty="0"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574001" y="761368"/>
            <a:ext cx="1079897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750" b="1" u="sng" dirty="0">
                <a:latin typeface="HY견명조" pitchFamily="18" charset="-127"/>
                <a:ea typeface="HY견명조" pitchFamily="18" charset="-127"/>
              </a:rPr>
              <a:t>NO. </a:t>
            </a:r>
            <a:r>
              <a:rPr lang="en-US" altLang="ko-KR" sz="750" b="1" u="sng" dirty="0">
                <a:latin typeface="HY견명조" pitchFamily="18" charset="-127"/>
                <a:ea typeface="HY견명조" pitchFamily="18" charset="-127"/>
              </a:rPr>
              <a:t>24-07-31</a:t>
            </a:r>
            <a:endParaRPr lang="en-US" altLang="ko-KR" sz="750" b="1" u="sng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33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50</Words>
  <Application>Microsoft Office PowerPoint</Application>
  <PresentationFormat>화면 슬라이드 쇼(4:3)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HY견명조</vt:lpstr>
      <vt:lpstr>굴림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6</cp:revision>
  <dcterms:created xsi:type="dcterms:W3CDTF">2024-04-29T06:39:51Z</dcterms:created>
  <dcterms:modified xsi:type="dcterms:W3CDTF">2024-07-01T08:37:26Z</dcterms:modified>
</cp:coreProperties>
</file>