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94660"/>
  </p:normalViewPr>
  <p:slideViewPr>
    <p:cSldViewPr snapToGrid="0">
      <p:cViewPr>
        <p:scale>
          <a:sx n="90" d="100"/>
          <a:sy n="90" d="100"/>
        </p:scale>
        <p:origin x="7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6C4B6-BCA3-4D15-B895-4F393EAD969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C57C2C6F-995C-4B06-9277-6552C60C528A}">
      <dgm:prSet phldrT="[텍스트]"/>
      <dgm:spPr/>
      <dgm:t>
        <a:bodyPr/>
        <a:lstStyle/>
        <a:p>
          <a:pPr latinLnBrk="1"/>
          <a:r>
            <a:rPr lang="en-US" altLang="ko-KR" dirty="0"/>
            <a:t>Main, home (index.html)</a:t>
          </a:r>
          <a:endParaRPr lang="ko-KR" altLang="en-US" dirty="0"/>
        </a:p>
      </dgm:t>
    </dgm:pt>
    <dgm:pt modelId="{9CA8264D-9A70-4A0D-A256-591E1E8AEC36}" type="parTrans" cxnId="{603F4A09-ACD0-498D-B3E8-9F70E51D386D}">
      <dgm:prSet/>
      <dgm:spPr/>
      <dgm:t>
        <a:bodyPr/>
        <a:lstStyle/>
        <a:p>
          <a:pPr latinLnBrk="1"/>
          <a:endParaRPr lang="ko-KR" altLang="en-US"/>
        </a:p>
      </dgm:t>
    </dgm:pt>
    <dgm:pt modelId="{B4CAF9CA-24CC-4628-A357-2000302AF6F0}" type="sibTrans" cxnId="{603F4A09-ACD0-498D-B3E8-9F70E51D386D}">
      <dgm:prSet/>
      <dgm:spPr/>
      <dgm:t>
        <a:bodyPr/>
        <a:lstStyle/>
        <a:p>
          <a:pPr latinLnBrk="1"/>
          <a:endParaRPr lang="ko-KR" altLang="en-US"/>
        </a:p>
      </dgm:t>
    </dgm:pt>
    <dgm:pt modelId="{5761CF6A-3656-44E4-8DE6-FB4ECB274D52}">
      <dgm:prSet phldrT="[텍스트]"/>
      <dgm:spPr/>
      <dgm:t>
        <a:bodyPr/>
        <a:lstStyle/>
        <a:p>
          <a:pPr latinLnBrk="1"/>
          <a:r>
            <a:rPr lang="ko-KR" altLang="en-US" dirty="0"/>
            <a:t>메뉴</a:t>
          </a:r>
        </a:p>
      </dgm:t>
    </dgm:pt>
    <dgm:pt modelId="{EECD6795-7C76-4B45-95F1-0F1B934568A9}" type="parTrans" cxnId="{D0AD6300-6022-4882-8E59-42499040AD25}">
      <dgm:prSet/>
      <dgm:spPr/>
      <dgm:t>
        <a:bodyPr/>
        <a:lstStyle/>
        <a:p>
          <a:pPr latinLnBrk="1"/>
          <a:endParaRPr lang="ko-KR" altLang="en-US"/>
        </a:p>
      </dgm:t>
    </dgm:pt>
    <dgm:pt modelId="{D8E9DE83-9F01-4FBE-AD3F-2FDAEAA8E56B}" type="sibTrans" cxnId="{D0AD6300-6022-4882-8E59-42499040AD25}">
      <dgm:prSet/>
      <dgm:spPr/>
      <dgm:t>
        <a:bodyPr/>
        <a:lstStyle/>
        <a:p>
          <a:pPr latinLnBrk="1"/>
          <a:endParaRPr lang="ko-KR" altLang="en-US"/>
        </a:p>
      </dgm:t>
    </dgm:pt>
    <dgm:pt modelId="{7F8D341F-45E1-47C2-B610-F57047D21072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CF0001F0-079B-4789-99E4-DB8DF05BF39C}" type="parTrans" cxnId="{1AE98780-090B-4841-91F2-4DA12EC1959B}">
      <dgm:prSet/>
      <dgm:spPr/>
      <dgm:t>
        <a:bodyPr/>
        <a:lstStyle/>
        <a:p>
          <a:pPr latinLnBrk="1"/>
          <a:endParaRPr lang="ko-KR" altLang="en-US"/>
        </a:p>
      </dgm:t>
    </dgm:pt>
    <dgm:pt modelId="{84BFC95B-F266-4375-9F11-B38129327C6C}" type="sibTrans" cxnId="{1AE98780-090B-4841-91F2-4DA12EC1959B}">
      <dgm:prSet/>
      <dgm:spPr/>
      <dgm:t>
        <a:bodyPr/>
        <a:lstStyle/>
        <a:p>
          <a:pPr latinLnBrk="1"/>
          <a:endParaRPr lang="ko-KR" altLang="en-US"/>
        </a:p>
      </dgm:t>
    </dgm:pt>
    <dgm:pt modelId="{82112759-75C8-4748-AB18-1EA40DA39845}">
      <dgm:prSet phldrT="[텍스트]"/>
      <dgm:spPr/>
      <dgm:t>
        <a:bodyPr/>
        <a:lstStyle/>
        <a:p>
          <a:pPr latinLnBrk="1"/>
          <a:r>
            <a:rPr lang="ko-KR" altLang="en-US" dirty="0"/>
            <a:t>홈서비스</a:t>
          </a:r>
        </a:p>
      </dgm:t>
    </dgm:pt>
    <dgm:pt modelId="{B615BF4F-0EE1-448B-AA7B-54011A7E93AC}" type="parTrans" cxnId="{D11AD5B0-E67E-4B78-816D-FDF13944FB5E}">
      <dgm:prSet/>
      <dgm:spPr/>
      <dgm:t>
        <a:bodyPr/>
        <a:lstStyle/>
        <a:p>
          <a:pPr latinLnBrk="1"/>
          <a:endParaRPr lang="ko-KR" altLang="en-US"/>
        </a:p>
      </dgm:t>
    </dgm:pt>
    <dgm:pt modelId="{9AFF0A92-0E9C-4EBE-A1F9-7821CFCBDFB7}" type="sibTrans" cxnId="{D11AD5B0-E67E-4B78-816D-FDF13944FB5E}">
      <dgm:prSet/>
      <dgm:spPr/>
      <dgm:t>
        <a:bodyPr/>
        <a:lstStyle/>
        <a:p>
          <a:pPr latinLnBrk="1"/>
          <a:endParaRPr lang="ko-KR" altLang="en-US"/>
        </a:p>
      </dgm:t>
    </dgm:pt>
    <dgm:pt modelId="{8C3E8F42-1EB6-41AE-9C8F-E167C5D2536D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2730C57A-4236-4DEC-BB85-7C3DF262F2E8}" type="parTrans" cxnId="{A2C94A8D-63B4-4BCF-BFB0-5511C7FC9B9D}">
      <dgm:prSet/>
      <dgm:spPr/>
      <dgm:t>
        <a:bodyPr/>
        <a:lstStyle/>
        <a:p>
          <a:pPr latinLnBrk="1"/>
          <a:endParaRPr lang="ko-KR" altLang="en-US"/>
        </a:p>
      </dgm:t>
    </dgm:pt>
    <dgm:pt modelId="{0AA17C0A-B53C-46DB-8AD6-1E4E1184A261}" type="sibTrans" cxnId="{A2C94A8D-63B4-4BCF-BFB0-5511C7FC9B9D}">
      <dgm:prSet/>
      <dgm:spPr/>
      <dgm:t>
        <a:bodyPr/>
        <a:lstStyle/>
        <a:p>
          <a:pPr latinLnBrk="1"/>
          <a:endParaRPr lang="ko-KR" altLang="en-US"/>
        </a:p>
      </dgm:t>
    </dgm:pt>
    <dgm:pt modelId="{AE879139-F68E-4036-B9E6-D8DEFB2155F7}">
      <dgm:prSet phldrT="[텍스트]"/>
      <dgm:spPr/>
      <dgm:t>
        <a:bodyPr/>
        <a:lstStyle/>
        <a:p>
          <a:pPr latinLnBrk="1"/>
          <a:r>
            <a:rPr lang="ko-KR" altLang="en-US" dirty="0" err="1"/>
            <a:t>쉐어</a:t>
          </a:r>
          <a:endParaRPr lang="ko-KR" altLang="en-US" dirty="0"/>
        </a:p>
      </dgm:t>
    </dgm:pt>
    <dgm:pt modelId="{CEA034AE-8777-42CE-98F0-DAF460A55A5E}" type="parTrans" cxnId="{30F7F58D-A5A0-4322-B1DD-15C8711DBD26}">
      <dgm:prSet/>
      <dgm:spPr/>
      <dgm:t>
        <a:bodyPr/>
        <a:lstStyle/>
        <a:p>
          <a:pPr latinLnBrk="1"/>
          <a:endParaRPr lang="ko-KR" altLang="en-US"/>
        </a:p>
      </dgm:t>
    </dgm:pt>
    <dgm:pt modelId="{31ACCEBE-6ACF-4F97-856C-7939F6D1737D}" type="sibTrans" cxnId="{30F7F58D-A5A0-4322-B1DD-15C8711DBD26}">
      <dgm:prSet/>
      <dgm:spPr/>
      <dgm:t>
        <a:bodyPr/>
        <a:lstStyle/>
        <a:p>
          <a:pPr latinLnBrk="1"/>
          <a:endParaRPr lang="ko-KR" altLang="en-US"/>
        </a:p>
      </dgm:t>
    </dgm:pt>
    <dgm:pt modelId="{206F9E64-3093-4114-8D2F-0859D38A4FF2}">
      <dgm:prSet phldrT="[텍스트]"/>
      <dgm:spPr/>
      <dgm:t>
        <a:bodyPr/>
        <a:lstStyle/>
        <a:p>
          <a:pPr latinLnBrk="1"/>
          <a:r>
            <a:rPr lang="ko-KR" altLang="en-US" dirty="0"/>
            <a:t>브랜드</a:t>
          </a:r>
        </a:p>
      </dgm:t>
    </dgm:pt>
    <dgm:pt modelId="{FF11FF65-DCED-4010-9F9F-009694BC7665}" type="parTrans" cxnId="{C2015AF0-9BF5-458B-BAAC-976F3822B0C7}">
      <dgm:prSet/>
      <dgm:spPr/>
      <dgm:t>
        <a:bodyPr/>
        <a:lstStyle/>
        <a:p>
          <a:pPr latinLnBrk="1"/>
          <a:endParaRPr lang="ko-KR" altLang="en-US"/>
        </a:p>
      </dgm:t>
    </dgm:pt>
    <dgm:pt modelId="{39CACA30-CAA1-4654-87B2-BA344FA722A1}" type="sibTrans" cxnId="{C2015AF0-9BF5-458B-BAAC-976F3822B0C7}">
      <dgm:prSet/>
      <dgm:spPr/>
      <dgm:t>
        <a:bodyPr/>
        <a:lstStyle/>
        <a:p>
          <a:pPr latinLnBrk="1"/>
          <a:endParaRPr lang="ko-KR" altLang="en-US"/>
        </a:p>
      </dgm:t>
    </dgm:pt>
    <dgm:pt modelId="{9E4A71A7-31A2-4557-A974-9D1495662D21}">
      <dgm:prSet phldrT="[텍스트]"/>
      <dgm:spPr/>
      <dgm:t>
        <a:bodyPr/>
        <a:lstStyle/>
        <a:p>
          <a:pPr latinLnBrk="1"/>
          <a:r>
            <a:rPr lang="ko-KR" altLang="en-US" dirty="0" err="1"/>
            <a:t>서베이</a:t>
          </a:r>
          <a:endParaRPr lang="ko-KR" altLang="en-US" dirty="0"/>
        </a:p>
      </dgm:t>
    </dgm:pt>
    <dgm:pt modelId="{05586566-C6C5-4228-B90A-AA5C7AD55967}" type="parTrans" cxnId="{4C4BF9F4-9CBF-4158-869A-BA801CAB1E5C}">
      <dgm:prSet/>
      <dgm:spPr/>
      <dgm:t>
        <a:bodyPr/>
        <a:lstStyle/>
        <a:p>
          <a:pPr latinLnBrk="1"/>
          <a:endParaRPr lang="ko-KR" altLang="en-US"/>
        </a:p>
      </dgm:t>
    </dgm:pt>
    <dgm:pt modelId="{92A2B113-4F6C-4277-8D78-7D4D4E85E5D3}" type="sibTrans" cxnId="{4C4BF9F4-9CBF-4158-869A-BA801CAB1E5C}">
      <dgm:prSet/>
      <dgm:spPr/>
      <dgm:t>
        <a:bodyPr/>
        <a:lstStyle/>
        <a:p>
          <a:pPr latinLnBrk="1"/>
          <a:endParaRPr lang="ko-KR" altLang="en-US"/>
        </a:p>
      </dgm:t>
    </dgm:pt>
    <dgm:pt modelId="{32E3395B-59A9-4D19-9D50-F6C8A51BE747}">
      <dgm:prSet phldrT="[텍스트]"/>
      <dgm:spPr/>
      <dgm:t>
        <a:bodyPr/>
        <a:lstStyle/>
        <a:p>
          <a:pPr latinLnBrk="1"/>
          <a:r>
            <a:rPr lang="ko-KR" altLang="en-US" dirty="0"/>
            <a:t>회원</a:t>
          </a:r>
        </a:p>
      </dgm:t>
    </dgm:pt>
    <dgm:pt modelId="{D7780940-0CE9-4714-9E35-8CCADB834B5D}" type="parTrans" cxnId="{406C8453-30FC-496D-AEE2-C5CC13E34368}">
      <dgm:prSet/>
      <dgm:spPr/>
      <dgm:t>
        <a:bodyPr/>
        <a:lstStyle/>
        <a:p>
          <a:pPr latinLnBrk="1"/>
          <a:endParaRPr lang="ko-KR" altLang="en-US"/>
        </a:p>
      </dgm:t>
    </dgm:pt>
    <dgm:pt modelId="{7F924FA9-33B0-4D6C-844E-339EEA83B6AD}" type="sibTrans" cxnId="{406C8453-30FC-496D-AEE2-C5CC13E34368}">
      <dgm:prSet/>
      <dgm:spPr/>
      <dgm:t>
        <a:bodyPr/>
        <a:lstStyle/>
        <a:p>
          <a:pPr latinLnBrk="1"/>
          <a:endParaRPr lang="ko-KR" altLang="en-US"/>
        </a:p>
      </dgm:t>
    </dgm:pt>
    <dgm:pt modelId="{F7C55BBA-B6DE-4472-B0C8-8B496E69E30C}">
      <dgm:prSet phldrT="[텍스트]"/>
      <dgm:spPr/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37F700D1-5835-435E-B3D4-520B18F58F05}" type="parTrans" cxnId="{144003CA-BEF6-4580-B48B-9DF00600A298}">
      <dgm:prSet/>
      <dgm:spPr/>
      <dgm:t>
        <a:bodyPr/>
        <a:lstStyle/>
        <a:p>
          <a:pPr latinLnBrk="1"/>
          <a:endParaRPr lang="ko-KR" altLang="en-US"/>
        </a:p>
      </dgm:t>
    </dgm:pt>
    <dgm:pt modelId="{92081B13-7402-4BE0-BB8D-C455044AE042}" type="sibTrans" cxnId="{144003CA-BEF6-4580-B48B-9DF00600A298}">
      <dgm:prSet/>
      <dgm:spPr/>
      <dgm:t>
        <a:bodyPr/>
        <a:lstStyle/>
        <a:p>
          <a:pPr latinLnBrk="1"/>
          <a:endParaRPr lang="ko-KR" altLang="en-US"/>
        </a:p>
      </dgm:t>
    </dgm:pt>
    <dgm:pt modelId="{D997E205-AD22-4A4C-BD8A-289FDC43405C}">
      <dgm:prSet phldrT="[텍스트]"/>
      <dgm:spPr/>
      <dgm:t>
        <a:bodyPr/>
        <a:lstStyle/>
        <a:p>
          <a:pPr latinLnBrk="1"/>
          <a:r>
            <a:rPr lang="ko-KR" altLang="en-US" dirty="0"/>
            <a:t>채용</a:t>
          </a:r>
        </a:p>
      </dgm:t>
    </dgm:pt>
    <dgm:pt modelId="{E20FB09A-696F-47E6-B0A6-D5C19253DD78}" type="parTrans" cxnId="{C5A0ED20-A416-4DE1-8C30-34BE79562FF1}">
      <dgm:prSet/>
      <dgm:spPr/>
      <dgm:t>
        <a:bodyPr/>
        <a:lstStyle/>
        <a:p>
          <a:pPr latinLnBrk="1"/>
          <a:endParaRPr lang="ko-KR" altLang="en-US"/>
        </a:p>
      </dgm:t>
    </dgm:pt>
    <dgm:pt modelId="{BC92000C-6815-49C7-A565-66E92B28509E}" type="sibTrans" cxnId="{C5A0ED20-A416-4DE1-8C30-34BE79562FF1}">
      <dgm:prSet/>
      <dgm:spPr/>
      <dgm:t>
        <a:bodyPr/>
        <a:lstStyle/>
        <a:p>
          <a:pPr latinLnBrk="1"/>
          <a:endParaRPr lang="ko-KR" altLang="en-US"/>
        </a:p>
      </dgm:t>
    </dgm:pt>
    <dgm:pt modelId="{EE9389BE-CE56-4A4F-A99A-5F6A61E9D298}">
      <dgm:prSet phldrT="[텍스트]"/>
      <dgm:spPr/>
      <dgm:t>
        <a:bodyPr/>
        <a:lstStyle/>
        <a:p>
          <a:pPr latinLnBrk="1"/>
          <a:r>
            <a:rPr lang="ko-KR" altLang="en-US" dirty="0"/>
            <a:t>기타</a:t>
          </a:r>
        </a:p>
      </dgm:t>
    </dgm:pt>
    <dgm:pt modelId="{40D2A226-7506-4DA9-AE94-1D6F6FCE8350}" type="parTrans" cxnId="{5D57A2FE-0D08-483F-9A37-FB65D019788F}">
      <dgm:prSet/>
      <dgm:spPr/>
      <dgm:t>
        <a:bodyPr/>
        <a:lstStyle/>
        <a:p>
          <a:pPr latinLnBrk="1"/>
          <a:endParaRPr lang="ko-KR" altLang="en-US"/>
        </a:p>
      </dgm:t>
    </dgm:pt>
    <dgm:pt modelId="{CA272CEC-3466-4E5D-AD83-C0C8E510EB51}" type="sibTrans" cxnId="{5D57A2FE-0D08-483F-9A37-FB65D019788F}">
      <dgm:prSet/>
      <dgm:spPr/>
      <dgm:t>
        <a:bodyPr/>
        <a:lstStyle/>
        <a:p>
          <a:pPr latinLnBrk="1"/>
          <a:endParaRPr lang="ko-KR" altLang="en-US"/>
        </a:p>
      </dgm:t>
    </dgm:pt>
    <dgm:pt modelId="{206112E2-7116-402A-BD02-1B0DB59BD741}">
      <dgm:prSet phldrT="[텍스트]"/>
      <dgm:spPr/>
      <dgm:t>
        <a:bodyPr/>
        <a:lstStyle/>
        <a:p>
          <a:pPr latinLnBrk="1"/>
          <a:r>
            <a:rPr lang="ko-KR" altLang="en-US" dirty="0"/>
            <a:t>신제품</a:t>
          </a:r>
          <a:r>
            <a:rPr lang="en-US" altLang="ko-KR" dirty="0"/>
            <a:t>/</a:t>
          </a:r>
          <a:r>
            <a:rPr lang="ko-KR" altLang="en-US" dirty="0"/>
            <a:t>인기제품</a:t>
          </a:r>
        </a:p>
      </dgm:t>
    </dgm:pt>
    <dgm:pt modelId="{8BFDD865-4730-4E12-890F-ECDA30F81B37}" type="parTrans" cxnId="{7ED3543A-C97C-4CEB-8D64-E2CA07D38C3D}">
      <dgm:prSet/>
      <dgm:spPr/>
      <dgm:t>
        <a:bodyPr/>
        <a:lstStyle/>
        <a:p>
          <a:pPr latinLnBrk="1"/>
          <a:endParaRPr lang="ko-KR" altLang="en-US"/>
        </a:p>
      </dgm:t>
    </dgm:pt>
    <dgm:pt modelId="{B0A4D232-2C5C-458E-9AAA-CE3F6544C292}" type="sibTrans" cxnId="{7ED3543A-C97C-4CEB-8D64-E2CA07D38C3D}">
      <dgm:prSet/>
      <dgm:spPr/>
      <dgm:t>
        <a:bodyPr/>
        <a:lstStyle/>
        <a:p>
          <a:pPr latinLnBrk="1"/>
          <a:endParaRPr lang="ko-KR" altLang="en-US"/>
        </a:p>
      </dgm:t>
    </dgm:pt>
    <dgm:pt modelId="{CF31F96A-A8F8-4363-853C-B7F3FB0EEA04}">
      <dgm:prSet phldrT="[텍스트]"/>
      <dgm:spPr/>
      <dgm:t>
        <a:bodyPr/>
        <a:lstStyle/>
        <a:p>
          <a:pPr latinLnBrk="1"/>
          <a:r>
            <a:rPr lang="ko-KR" altLang="en-US" dirty="0"/>
            <a:t>도넛</a:t>
          </a:r>
        </a:p>
      </dgm:t>
    </dgm:pt>
    <dgm:pt modelId="{5924CAA3-4465-4DD6-89C7-81DCC42E2D75}" type="parTrans" cxnId="{E0584EB6-C74D-4D35-A8A4-C050B7F72FF8}">
      <dgm:prSet/>
      <dgm:spPr/>
      <dgm:t>
        <a:bodyPr/>
        <a:lstStyle/>
        <a:p>
          <a:pPr latinLnBrk="1"/>
          <a:endParaRPr lang="ko-KR" altLang="en-US"/>
        </a:p>
      </dgm:t>
    </dgm:pt>
    <dgm:pt modelId="{27388A40-BE8B-49D1-A65E-CE61B6067B0D}" type="sibTrans" cxnId="{E0584EB6-C74D-4D35-A8A4-C050B7F72FF8}">
      <dgm:prSet/>
      <dgm:spPr/>
      <dgm:t>
        <a:bodyPr/>
        <a:lstStyle/>
        <a:p>
          <a:pPr latinLnBrk="1"/>
          <a:endParaRPr lang="ko-KR" altLang="en-US"/>
        </a:p>
      </dgm:t>
    </dgm:pt>
    <dgm:pt modelId="{547D920C-EA81-475C-97E3-2CCBC8032DB9}">
      <dgm:prSet phldrT="[텍스트]"/>
      <dgm:spPr/>
      <dgm:t>
        <a:bodyPr/>
        <a:lstStyle/>
        <a:p>
          <a:pPr latinLnBrk="1"/>
          <a:r>
            <a:rPr lang="ko-KR" altLang="en-US" dirty="0"/>
            <a:t>커피</a:t>
          </a:r>
        </a:p>
      </dgm:t>
    </dgm:pt>
    <dgm:pt modelId="{B4322DB6-0754-4CF3-91B2-B7CB8ECF1D31}" type="parTrans" cxnId="{65FB8D3B-3962-4FF3-8371-CA0290D1D758}">
      <dgm:prSet/>
      <dgm:spPr/>
      <dgm:t>
        <a:bodyPr/>
        <a:lstStyle/>
        <a:p>
          <a:pPr latinLnBrk="1"/>
          <a:endParaRPr lang="ko-KR" altLang="en-US"/>
        </a:p>
      </dgm:t>
    </dgm:pt>
    <dgm:pt modelId="{9794BFE8-7B7F-4E8A-95FB-E091CE33690B}" type="sibTrans" cxnId="{65FB8D3B-3962-4FF3-8371-CA0290D1D758}">
      <dgm:prSet/>
      <dgm:spPr/>
      <dgm:t>
        <a:bodyPr/>
        <a:lstStyle/>
        <a:p>
          <a:pPr latinLnBrk="1"/>
          <a:endParaRPr lang="ko-KR" altLang="en-US"/>
        </a:p>
      </dgm:t>
    </dgm:pt>
    <dgm:pt modelId="{C69CFD42-73BF-484D-98D7-B71F6A4ECFAD}">
      <dgm:prSet phldrT="[텍스트]"/>
      <dgm:spPr/>
      <dgm:t>
        <a:bodyPr/>
        <a:lstStyle/>
        <a:p>
          <a:pPr latinLnBrk="1"/>
          <a:r>
            <a:rPr lang="ko-KR" altLang="en-US" dirty="0"/>
            <a:t>아이스크림 </a:t>
          </a:r>
        </a:p>
      </dgm:t>
    </dgm:pt>
    <dgm:pt modelId="{69DB074A-C1B4-4D0C-9A60-1962A591D139}" type="parTrans" cxnId="{B933AC13-83C5-4C7E-A4D3-54DD951B173C}">
      <dgm:prSet/>
      <dgm:spPr/>
      <dgm:t>
        <a:bodyPr/>
        <a:lstStyle/>
        <a:p>
          <a:pPr latinLnBrk="1"/>
          <a:endParaRPr lang="ko-KR" altLang="en-US"/>
        </a:p>
      </dgm:t>
    </dgm:pt>
    <dgm:pt modelId="{BC57571A-0A89-48A1-987E-1409EEAB99F4}" type="sibTrans" cxnId="{B933AC13-83C5-4C7E-A4D3-54DD951B173C}">
      <dgm:prSet/>
      <dgm:spPr/>
      <dgm:t>
        <a:bodyPr/>
        <a:lstStyle/>
        <a:p>
          <a:pPr latinLnBrk="1"/>
          <a:endParaRPr lang="ko-KR" altLang="en-US"/>
        </a:p>
      </dgm:t>
    </dgm:pt>
    <dgm:pt modelId="{64122B95-A678-4476-BAF6-567A6C61314C}">
      <dgm:prSet phldrT="[텍스트]"/>
      <dgm:spPr/>
      <dgm:t>
        <a:bodyPr/>
        <a:lstStyle/>
        <a:p>
          <a:pPr latinLnBrk="1"/>
          <a:r>
            <a:rPr lang="ko-KR" altLang="en-US" dirty="0" err="1"/>
            <a:t>매장찾기</a:t>
          </a:r>
          <a:endParaRPr lang="ko-KR" altLang="en-US" dirty="0"/>
        </a:p>
      </dgm:t>
    </dgm:pt>
    <dgm:pt modelId="{F2384C19-D037-4247-BFA6-1F749E99E4F3}" type="parTrans" cxnId="{3D4E4852-CD86-4EA2-B184-A12AD00D2F8B}">
      <dgm:prSet/>
      <dgm:spPr/>
      <dgm:t>
        <a:bodyPr/>
        <a:lstStyle/>
        <a:p>
          <a:pPr latinLnBrk="1"/>
          <a:endParaRPr lang="ko-KR" altLang="en-US"/>
        </a:p>
      </dgm:t>
    </dgm:pt>
    <dgm:pt modelId="{B3942D2C-FCDB-4621-BCF0-690A1B6F2516}" type="sibTrans" cxnId="{3D4E4852-CD86-4EA2-B184-A12AD00D2F8B}">
      <dgm:prSet/>
      <dgm:spPr/>
      <dgm:t>
        <a:bodyPr/>
        <a:lstStyle/>
        <a:p>
          <a:pPr latinLnBrk="1"/>
          <a:endParaRPr lang="ko-KR" altLang="en-US"/>
        </a:p>
      </dgm:t>
    </dgm:pt>
    <dgm:pt modelId="{8B2D06F7-43B0-4206-BFC5-62F613AE74EF}">
      <dgm:prSet phldrT="[텍스트]"/>
      <dgm:spPr/>
      <dgm:t>
        <a:bodyPr/>
        <a:lstStyle/>
        <a:p>
          <a:pPr latinLnBrk="1"/>
          <a:r>
            <a:rPr lang="ko-KR" altLang="en-US" dirty="0"/>
            <a:t>가맹점모집</a:t>
          </a:r>
        </a:p>
      </dgm:t>
    </dgm:pt>
    <dgm:pt modelId="{89F18193-C4D7-4A63-971B-DDE27EBA9D0B}" type="parTrans" cxnId="{410ABEB6-059F-4DCA-AD30-68C3D016462E}">
      <dgm:prSet/>
      <dgm:spPr/>
      <dgm:t>
        <a:bodyPr/>
        <a:lstStyle/>
        <a:p>
          <a:pPr latinLnBrk="1"/>
          <a:endParaRPr lang="ko-KR" altLang="en-US"/>
        </a:p>
      </dgm:t>
    </dgm:pt>
    <dgm:pt modelId="{77247E9C-1881-4AB7-9DB9-904D0DBB9872}" type="sibTrans" cxnId="{410ABEB6-059F-4DCA-AD30-68C3D016462E}">
      <dgm:prSet/>
      <dgm:spPr/>
      <dgm:t>
        <a:bodyPr/>
        <a:lstStyle/>
        <a:p>
          <a:pPr latinLnBrk="1"/>
          <a:endParaRPr lang="ko-KR" altLang="en-US"/>
        </a:p>
      </dgm:t>
    </dgm:pt>
    <dgm:pt modelId="{5191B8AB-3591-40A0-9C42-50E6FE7E0D15}">
      <dgm:prSet phldrT="[텍스트]"/>
      <dgm:spPr/>
      <dgm:t>
        <a:bodyPr/>
        <a:lstStyle/>
        <a:p>
          <a:pPr latinLnBrk="1"/>
          <a:r>
            <a:rPr lang="ko-KR" altLang="en-US" dirty="0"/>
            <a:t>도넛극장</a:t>
          </a:r>
        </a:p>
      </dgm:t>
    </dgm:pt>
    <dgm:pt modelId="{72170085-B1AF-489C-A6E1-D28E52D5BACC}" type="parTrans" cxnId="{F5B779BE-73EC-4640-A05C-FF8402657D8D}">
      <dgm:prSet/>
      <dgm:spPr/>
      <dgm:t>
        <a:bodyPr/>
        <a:lstStyle/>
        <a:p>
          <a:pPr latinLnBrk="1"/>
          <a:endParaRPr lang="ko-KR" altLang="en-US"/>
        </a:p>
      </dgm:t>
    </dgm:pt>
    <dgm:pt modelId="{99A92310-3B70-4881-86C4-7259905D19F2}" type="sibTrans" cxnId="{F5B779BE-73EC-4640-A05C-FF8402657D8D}">
      <dgm:prSet/>
      <dgm:spPr/>
      <dgm:t>
        <a:bodyPr/>
        <a:lstStyle/>
        <a:p>
          <a:pPr latinLnBrk="1"/>
          <a:endParaRPr lang="ko-KR" altLang="en-US"/>
        </a:p>
      </dgm:t>
    </dgm:pt>
    <dgm:pt modelId="{3E74B27B-D814-41F9-A0A7-A18AB74FC11E}">
      <dgm:prSet phldrT="[텍스트]"/>
      <dgm:spPr/>
      <dgm:t>
        <a:bodyPr/>
        <a:lstStyle/>
        <a:p>
          <a:pPr latinLnBrk="1"/>
          <a:r>
            <a:rPr lang="ko-KR" altLang="en-US" dirty="0"/>
            <a:t>브랜드스토리</a:t>
          </a:r>
        </a:p>
      </dgm:t>
    </dgm:pt>
    <dgm:pt modelId="{CF6DE63B-D2C6-427F-856B-A3F5857DE418}" type="parTrans" cxnId="{AFBF37DC-DD12-49A8-936D-4A21F34B657E}">
      <dgm:prSet/>
      <dgm:spPr/>
      <dgm:t>
        <a:bodyPr/>
        <a:lstStyle/>
        <a:p>
          <a:pPr latinLnBrk="1"/>
          <a:endParaRPr lang="ko-KR" altLang="en-US"/>
        </a:p>
      </dgm:t>
    </dgm:pt>
    <dgm:pt modelId="{652E33BD-DE40-406A-A104-2B95B25A9BAC}" type="sibTrans" cxnId="{AFBF37DC-DD12-49A8-936D-4A21F34B657E}">
      <dgm:prSet/>
      <dgm:spPr/>
      <dgm:t>
        <a:bodyPr/>
        <a:lstStyle/>
        <a:p>
          <a:pPr latinLnBrk="1"/>
          <a:endParaRPr lang="ko-KR" altLang="en-US"/>
        </a:p>
      </dgm:t>
    </dgm:pt>
    <dgm:pt modelId="{6D8F71CB-3EEE-4257-94CA-999EC2119201}">
      <dgm:prSet phldrT="[텍스트]"/>
      <dgm:spPr/>
      <dgm:t>
        <a:bodyPr/>
        <a:lstStyle/>
        <a:p>
          <a:pPr latinLnBrk="1"/>
          <a:r>
            <a:rPr lang="ko-KR" altLang="en-US" dirty="0"/>
            <a:t>브랜드 영상</a:t>
          </a:r>
        </a:p>
      </dgm:t>
    </dgm:pt>
    <dgm:pt modelId="{2D231C62-6D06-49EE-B903-4D66E1E2E177}" type="parTrans" cxnId="{018110B9-7816-41A7-BD8B-A8FAA2ED53CF}">
      <dgm:prSet/>
      <dgm:spPr/>
      <dgm:t>
        <a:bodyPr/>
        <a:lstStyle/>
        <a:p>
          <a:pPr latinLnBrk="1"/>
          <a:endParaRPr lang="ko-KR" altLang="en-US"/>
        </a:p>
      </dgm:t>
    </dgm:pt>
    <dgm:pt modelId="{7FADBCD5-6B34-4CB3-A8CA-8B0CB2487F04}" type="sibTrans" cxnId="{018110B9-7816-41A7-BD8B-A8FAA2ED53CF}">
      <dgm:prSet/>
      <dgm:spPr/>
      <dgm:t>
        <a:bodyPr/>
        <a:lstStyle/>
        <a:p>
          <a:pPr latinLnBrk="1"/>
          <a:endParaRPr lang="ko-KR" altLang="en-US"/>
        </a:p>
      </dgm:t>
    </dgm:pt>
    <dgm:pt modelId="{6439D626-37CB-49C6-95E6-DD39DEBFFD95}">
      <dgm:prSet phldrT="[텍스트]"/>
      <dgm:spPr/>
      <dgm:t>
        <a:bodyPr/>
        <a:lstStyle/>
        <a:p>
          <a:pPr latinLnBrk="1"/>
          <a:r>
            <a:rPr lang="ko-KR" altLang="en-US" dirty="0"/>
            <a:t>브랜드스토리</a:t>
          </a:r>
        </a:p>
      </dgm:t>
    </dgm:pt>
    <dgm:pt modelId="{0D1DCE09-2178-469D-B22C-5C1955F92260}" type="parTrans" cxnId="{7C580129-ECEF-42FE-A71B-F938A4BC5B04}">
      <dgm:prSet/>
      <dgm:spPr/>
      <dgm:t>
        <a:bodyPr/>
        <a:lstStyle/>
        <a:p>
          <a:pPr latinLnBrk="1"/>
          <a:endParaRPr lang="ko-KR" altLang="en-US"/>
        </a:p>
      </dgm:t>
    </dgm:pt>
    <dgm:pt modelId="{2FFFD9BF-C59A-47D1-AD53-07F1B8510B11}" type="sibTrans" cxnId="{7C580129-ECEF-42FE-A71B-F938A4BC5B04}">
      <dgm:prSet/>
      <dgm:spPr/>
      <dgm:t>
        <a:bodyPr/>
        <a:lstStyle/>
        <a:p>
          <a:pPr latinLnBrk="1"/>
          <a:endParaRPr lang="ko-KR" altLang="en-US"/>
        </a:p>
      </dgm:t>
    </dgm:pt>
    <dgm:pt modelId="{46F81A3C-C37C-4E93-ADEE-C3E10B6C70E7}">
      <dgm:prSet phldrT="[텍스트]"/>
      <dgm:spPr/>
      <dgm:t>
        <a:bodyPr/>
        <a:lstStyle/>
        <a:p>
          <a:pPr latinLnBrk="1"/>
          <a:r>
            <a:rPr lang="ko-KR" altLang="en-US" dirty="0" err="1"/>
            <a:t>쉐어더러브</a:t>
          </a:r>
          <a:endParaRPr lang="ko-KR" altLang="en-US" dirty="0"/>
        </a:p>
      </dgm:t>
    </dgm:pt>
    <dgm:pt modelId="{E81BB501-609C-45EF-9FCC-342337D50F15}" type="parTrans" cxnId="{5BDAC9B3-73EE-4492-B23D-955B943716AA}">
      <dgm:prSet/>
      <dgm:spPr/>
      <dgm:t>
        <a:bodyPr/>
        <a:lstStyle/>
        <a:p>
          <a:pPr latinLnBrk="1"/>
          <a:endParaRPr lang="ko-KR" altLang="en-US"/>
        </a:p>
      </dgm:t>
    </dgm:pt>
    <dgm:pt modelId="{27A7B3CF-D5E8-4263-9115-E2EBED3EAA1C}" type="sibTrans" cxnId="{5BDAC9B3-73EE-4492-B23D-955B943716AA}">
      <dgm:prSet/>
      <dgm:spPr/>
      <dgm:t>
        <a:bodyPr/>
        <a:lstStyle/>
        <a:p>
          <a:pPr latinLnBrk="1"/>
          <a:endParaRPr lang="ko-KR" altLang="en-US"/>
        </a:p>
      </dgm:t>
    </dgm:pt>
    <dgm:pt modelId="{1543E4B3-3455-404C-A80C-0BB32C0D5871}" type="pres">
      <dgm:prSet presAssocID="{C0C6C4B6-BCA3-4D15-B895-4F393EAD96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1889F9-2474-4AA3-AA28-C7C9E64A5448}" type="pres">
      <dgm:prSet presAssocID="{C57C2C6F-995C-4B06-9277-6552C60C528A}" presName="hierRoot1" presStyleCnt="0">
        <dgm:presLayoutVars>
          <dgm:hierBranch val="init"/>
        </dgm:presLayoutVars>
      </dgm:prSet>
      <dgm:spPr/>
    </dgm:pt>
    <dgm:pt modelId="{A31BD62C-E1DC-41D3-BFBF-A05BF44B1B09}" type="pres">
      <dgm:prSet presAssocID="{C57C2C6F-995C-4B06-9277-6552C60C528A}" presName="rootComposite1" presStyleCnt="0"/>
      <dgm:spPr/>
    </dgm:pt>
    <dgm:pt modelId="{62BB73B7-0BB6-4C5C-80C1-44A5AFF89578}" type="pres">
      <dgm:prSet presAssocID="{C57C2C6F-995C-4B06-9277-6552C60C528A}" presName="rootText1" presStyleLbl="node0" presStyleIdx="0" presStyleCnt="1">
        <dgm:presLayoutVars>
          <dgm:chPref val="3"/>
        </dgm:presLayoutVars>
      </dgm:prSet>
      <dgm:spPr/>
    </dgm:pt>
    <dgm:pt modelId="{741973D4-F035-40B7-9398-8F134E442593}" type="pres">
      <dgm:prSet presAssocID="{C57C2C6F-995C-4B06-9277-6552C60C528A}" presName="rootConnector1" presStyleLbl="node1" presStyleIdx="0" presStyleCnt="0"/>
      <dgm:spPr/>
    </dgm:pt>
    <dgm:pt modelId="{33EB2399-EC8C-4EE0-87E2-6564BBB2D934}" type="pres">
      <dgm:prSet presAssocID="{C57C2C6F-995C-4B06-9277-6552C60C528A}" presName="hierChild2" presStyleCnt="0"/>
      <dgm:spPr/>
    </dgm:pt>
    <dgm:pt modelId="{4A893B7F-4CF9-4AF5-A041-D9F283F28ACB}" type="pres">
      <dgm:prSet presAssocID="{EECD6795-7C76-4B45-95F1-0F1B934568A9}" presName="Name37" presStyleLbl="parChTrans1D2" presStyleIdx="0" presStyleCnt="11"/>
      <dgm:spPr/>
    </dgm:pt>
    <dgm:pt modelId="{72FDB84E-F8D6-4CA3-BD76-C558F60FEFD0}" type="pres">
      <dgm:prSet presAssocID="{5761CF6A-3656-44E4-8DE6-FB4ECB274D52}" presName="hierRoot2" presStyleCnt="0">
        <dgm:presLayoutVars>
          <dgm:hierBranch val="init"/>
        </dgm:presLayoutVars>
      </dgm:prSet>
      <dgm:spPr/>
    </dgm:pt>
    <dgm:pt modelId="{44ACBBF9-9AA4-4A5F-80E1-6DA08B676B63}" type="pres">
      <dgm:prSet presAssocID="{5761CF6A-3656-44E4-8DE6-FB4ECB274D52}" presName="rootComposite" presStyleCnt="0"/>
      <dgm:spPr/>
    </dgm:pt>
    <dgm:pt modelId="{337B384E-4B1E-46B7-A3C6-18FFEC01EF50}" type="pres">
      <dgm:prSet presAssocID="{5761CF6A-3656-44E4-8DE6-FB4ECB274D52}" presName="rootText" presStyleLbl="node2" presStyleIdx="0" presStyleCnt="11">
        <dgm:presLayoutVars>
          <dgm:chPref val="3"/>
        </dgm:presLayoutVars>
      </dgm:prSet>
      <dgm:spPr/>
    </dgm:pt>
    <dgm:pt modelId="{A9EE2468-F7EB-4BBB-9412-8AC71A77D2BD}" type="pres">
      <dgm:prSet presAssocID="{5761CF6A-3656-44E4-8DE6-FB4ECB274D52}" presName="rootConnector" presStyleLbl="node2" presStyleIdx="0" presStyleCnt="11"/>
      <dgm:spPr/>
    </dgm:pt>
    <dgm:pt modelId="{9D8A8C52-CB7F-4CE0-ABA0-F8C07FC8DAB9}" type="pres">
      <dgm:prSet presAssocID="{5761CF6A-3656-44E4-8DE6-FB4ECB274D52}" presName="hierChild4" presStyleCnt="0"/>
      <dgm:spPr/>
    </dgm:pt>
    <dgm:pt modelId="{4E22BAEB-E4D2-4A24-B0B2-F3C7DE38F0F4}" type="pres">
      <dgm:prSet presAssocID="{8BFDD865-4730-4E12-890F-ECDA30F81B37}" presName="Name37" presStyleLbl="parChTrans1D3" presStyleIdx="0" presStyleCnt="9"/>
      <dgm:spPr/>
    </dgm:pt>
    <dgm:pt modelId="{0C9453C0-1984-41D5-9EB8-5C9DFF057A93}" type="pres">
      <dgm:prSet presAssocID="{206112E2-7116-402A-BD02-1B0DB59BD741}" presName="hierRoot2" presStyleCnt="0">
        <dgm:presLayoutVars>
          <dgm:hierBranch val="init"/>
        </dgm:presLayoutVars>
      </dgm:prSet>
      <dgm:spPr/>
    </dgm:pt>
    <dgm:pt modelId="{DB95F086-11A9-4F52-B054-676A3503F14A}" type="pres">
      <dgm:prSet presAssocID="{206112E2-7116-402A-BD02-1B0DB59BD741}" presName="rootComposite" presStyleCnt="0"/>
      <dgm:spPr/>
    </dgm:pt>
    <dgm:pt modelId="{4782AB6D-81C8-439A-A9CE-3FEDC52867FE}" type="pres">
      <dgm:prSet presAssocID="{206112E2-7116-402A-BD02-1B0DB59BD741}" presName="rootText" presStyleLbl="node3" presStyleIdx="0" presStyleCnt="9">
        <dgm:presLayoutVars>
          <dgm:chPref val="3"/>
        </dgm:presLayoutVars>
      </dgm:prSet>
      <dgm:spPr/>
    </dgm:pt>
    <dgm:pt modelId="{4051E4B6-6ADD-4557-AC7D-D55871DCD9D4}" type="pres">
      <dgm:prSet presAssocID="{206112E2-7116-402A-BD02-1B0DB59BD741}" presName="rootConnector" presStyleLbl="node3" presStyleIdx="0" presStyleCnt="9"/>
      <dgm:spPr/>
    </dgm:pt>
    <dgm:pt modelId="{C3EC0488-7A9A-4E65-8B4C-F16547D779D7}" type="pres">
      <dgm:prSet presAssocID="{206112E2-7116-402A-BD02-1B0DB59BD741}" presName="hierChild4" presStyleCnt="0"/>
      <dgm:spPr/>
    </dgm:pt>
    <dgm:pt modelId="{9230F240-F5BE-43A4-81D5-6733953AAB19}" type="pres">
      <dgm:prSet presAssocID="{206112E2-7116-402A-BD02-1B0DB59BD741}" presName="hierChild5" presStyleCnt="0"/>
      <dgm:spPr/>
    </dgm:pt>
    <dgm:pt modelId="{FC45264A-0D28-4714-A9DE-0F947B8AAA78}" type="pres">
      <dgm:prSet presAssocID="{5924CAA3-4465-4DD6-89C7-81DCC42E2D75}" presName="Name37" presStyleLbl="parChTrans1D3" presStyleIdx="1" presStyleCnt="9"/>
      <dgm:spPr/>
    </dgm:pt>
    <dgm:pt modelId="{FEE31E20-088C-481F-9A8B-069E97A99CF3}" type="pres">
      <dgm:prSet presAssocID="{CF31F96A-A8F8-4363-853C-B7F3FB0EEA04}" presName="hierRoot2" presStyleCnt="0">
        <dgm:presLayoutVars>
          <dgm:hierBranch val="init"/>
        </dgm:presLayoutVars>
      </dgm:prSet>
      <dgm:spPr/>
    </dgm:pt>
    <dgm:pt modelId="{72E95F5F-ADCD-4C38-BEA0-C165152A01E2}" type="pres">
      <dgm:prSet presAssocID="{CF31F96A-A8F8-4363-853C-B7F3FB0EEA04}" presName="rootComposite" presStyleCnt="0"/>
      <dgm:spPr/>
    </dgm:pt>
    <dgm:pt modelId="{89EF7557-9A3A-4CD0-83A9-5F8DBB6B434D}" type="pres">
      <dgm:prSet presAssocID="{CF31F96A-A8F8-4363-853C-B7F3FB0EEA04}" presName="rootText" presStyleLbl="node3" presStyleIdx="1" presStyleCnt="9">
        <dgm:presLayoutVars>
          <dgm:chPref val="3"/>
        </dgm:presLayoutVars>
      </dgm:prSet>
      <dgm:spPr/>
    </dgm:pt>
    <dgm:pt modelId="{74749187-A648-4720-8AF6-7BA6F92BCDDC}" type="pres">
      <dgm:prSet presAssocID="{CF31F96A-A8F8-4363-853C-B7F3FB0EEA04}" presName="rootConnector" presStyleLbl="node3" presStyleIdx="1" presStyleCnt="9"/>
      <dgm:spPr/>
    </dgm:pt>
    <dgm:pt modelId="{F2A3C021-F7F1-49AC-99E5-DE4CD51E9288}" type="pres">
      <dgm:prSet presAssocID="{CF31F96A-A8F8-4363-853C-B7F3FB0EEA04}" presName="hierChild4" presStyleCnt="0"/>
      <dgm:spPr/>
    </dgm:pt>
    <dgm:pt modelId="{D09627FC-092A-4913-820E-8875C33AEA48}" type="pres">
      <dgm:prSet presAssocID="{CF31F96A-A8F8-4363-853C-B7F3FB0EEA04}" presName="hierChild5" presStyleCnt="0"/>
      <dgm:spPr/>
    </dgm:pt>
    <dgm:pt modelId="{1F7FCBC8-91AB-4549-A98D-77E3CDB6D115}" type="pres">
      <dgm:prSet presAssocID="{B4322DB6-0754-4CF3-91B2-B7CB8ECF1D31}" presName="Name37" presStyleLbl="parChTrans1D3" presStyleIdx="2" presStyleCnt="9"/>
      <dgm:spPr/>
    </dgm:pt>
    <dgm:pt modelId="{19A45AB3-912F-443D-B726-1D97CB87F7E4}" type="pres">
      <dgm:prSet presAssocID="{547D920C-EA81-475C-97E3-2CCBC8032DB9}" presName="hierRoot2" presStyleCnt="0">
        <dgm:presLayoutVars>
          <dgm:hierBranch val="init"/>
        </dgm:presLayoutVars>
      </dgm:prSet>
      <dgm:spPr/>
    </dgm:pt>
    <dgm:pt modelId="{FC2F9850-CE1B-4138-9A1E-C8F679944994}" type="pres">
      <dgm:prSet presAssocID="{547D920C-EA81-475C-97E3-2CCBC8032DB9}" presName="rootComposite" presStyleCnt="0"/>
      <dgm:spPr/>
    </dgm:pt>
    <dgm:pt modelId="{A34B2CBA-B06F-490A-84E6-D85CA0241726}" type="pres">
      <dgm:prSet presAssocID="{547D920C-EA81-475C-97E3-2CCBC8032DB9}" presName="rootText" presStyleLbl="node3" presStyleIdx="2" presStyleCnt="9">
        <dgm:presLayoutVars>
          <dgm:chPref val="3"/>
        </dgm:presLayoutVars>
      </dgm:prSet>
      <dgm:spPr/>
    </dgm:pt>
    <dgm:pt modelId="{6967ECAB-9A75-40F9-A9B4-5938D7EDC7D7}" type="pres">
      <dgm:prSet presAssocID="{547D920C-EA81-475C-97E3-2CCBC8032DB9}" presName="rootConnector" presStyleLbl="node3" presStyleIdx="2" presStyleCnt="9"/>
      <dgm:spPr/>
    </dgm:pt>
    <dgm:pt modelId="{549E2DD1-0C3D-4451-BA35-0305C5107799}" type="pres">
      <dgm:prSet presAssocID="{547D920C-EA81-475C-97E3-2CCBC8032DB9}" presName="hierChild4" presStyleCnt="0"/>
      <dgm:spPr/>
    </dgm:pt>
    <dgm:pt modelId="{DB6DAC9C-BC40-4B9F-AC15-52317D3B4C97}" type="pres">
      <dgm:prSet presAssocID="{547D920C-EA81-475C-97E3-2CCBC8032DB9}" presName="hierChild5" presStyleCnt="0"/>
      <dgm:spPr/>
    </dgm:pt>
    <dgm:pt modelId="{3B991133-A8A9-47AF-ABBE-19D2E03EE13D}" type="pres">
      <dgm:prSet presAssocID="{69DB074A-C1B4-4D0C-9A60-1962A591D139}" presName="Name37" presStyleLbl="parChTrans1D3" presStyleIdx="3" presStyleCnt="9"/>
      <dgm:spPr/>
    </dgm:pt>
    <dgm:pt modelId="{206E86EE-87C9-4584-A597-479C785DE6A1}" type="pres">
      <dgm:prSet presAssocID="{C69CFD42-73BF-484D-98D7-B71F6A4ECFAD}" presName="hierRoot2" presStyleCnt="0">
        <dgm:presLayoutVars>
          <dgm:hierBranch val="init"/>
        </dgm:presLayoutVars>
      </dgm:prSet>
      <dgm:spPr/>
    </dgm:pt>
    <dgm:pt modelId="{D0597FBF-6127-496C-8B0E-ADB743F710FF}" type="pres">
      <dgm:prSet presAssocID="{C69CFD42-73BF-484D-98D7-B71F6A4ECFAD}" presName="rootComposite" presStyleCnt="0"/>
      <dgm:spPr/>
    </dgm:pt>
    <dgm:pt modelId="{B3D0C70E-0E7B-463B-ADAA-30DF90CB0F36}" type="pres">
      <dgm:prSet presAssocID="{C69CFD42-73BF-484D-98D7-B71F6A4ECFAD}" presName="rootText" presStyleLbl="node3" presStyleIdx="3" presStyleCnt="9">
        <dgm:presLayoutVars>
          <dgm:chPref val="3"/>
        </dgm:presLayoutVars>
      </dgm:prSet>
      <dgm:spPr/>
    </dgm:pt>
    <dgm:pt modelId="{F270FDC1-50DD-4897-B54E-B28A469E8ECD}" type="pres">
      <dgm:prSet presAssocID="{C69CFD42-73BF-484D-98D7-B71F6A4ECFAD}" presName="rootConnector" presStyleLbl="node3" presStyleIdx="3" presStyleCnt="9"/>
      <dgm:spPr/>
    </dgm:pt>
    <dgm:pt modelId="{A913A954-79A7-4332-9FCD-BD4571EB3C26}" type="pres">
      <dgm:prSet presAssocID="{C69CFD42-73BF-484D-98D7-B71F6A4ECFAD}" presName="hierChild4" presStyleCnt="0"/>
      <dgm:spPr/>
    </dgm:pt>
    <dgm:pt modelId="{6EA3D253-6132-4A59-9D5C-8D3CE422042C}" type="pres">
      <dgm:prSet presAssocID="{C69CFD42-73BF-484D-98D7-B71F6A4ECFAD}" presName="hierChild5" presStyleCnt="0"/>
      <dgm:spPr/>
    </dgm:pt>
    <dgm:pt modelId="{4DF6D14B-F627-4ECC-8084-3E588DF0CCB9}" type="pres">
      <dgm:prSet presAssocID="{5761CF6A-3656-44E4-8DE6-FB4ECB274D52}" presName="hierChild5" presStyleCnt="0"/>
      <dgm:spPr/>
    </dgm:pt>
    <dgm:pt modelId="{34E06F1D-5E38-416A-9233-7AD2FE2B110B}" type="pres">
      <dgm:prSet presAssocID="{CF0001F0-079B-4789-99E4-DB8DF05BF39C}" presName="Name37" presStyleLbl="parChTrans1D2" presStyleIdx="1" presStyleCnt="11"/>
      <dgm:spPr/>
    </dgm:pt>
    <dgm:pt modelId="{C8B6BDF1-9324-478E-8338-861C2E004100}" type="pres">
      <dgm:prSet presAssocID="{7F8D341F-45E1-47C2-B610-F57047D21072}" presName="hierRoot2" presStyleCnt="0">
        <dgm:presLayoutVars>
          <dgm:hierBranch val="init"/>
        </dgm:presLayoutVars>
      </dgm:prSet>
      <dgm:spPr/>
    </dgm:pt>
    <dgm:pt modelId="{317B404F-CB47-429D-893A-9074734A42AB}" type="pres">
      <dgm:prSet presAssocID="{7F8D341F-45E1-47C2-B610-F57047D21072}" presName="rootComposite" presStyleCnt="0"/>
      <dgm:spPr/>
    </dgm:pt>
    <dgm:pt modelId="{A7EA0E50-107A-4EDA-9284-DB7A55B1B289}" type="pres">
      <dgm:prSet presAssocID="{7F8D341F-45E1-47C2-B610-F57047D21072}" presName="rootText" presStyleLbl="node2" presStyleIdx="1" presStyleCnt="11">
        <dgm:presLayoutVars>
          <dgm:chPref val="3"/>
        </dgm:presLayoutVars>
      </dgm:prSet>
      <dgm:spPr/>
    </dgm:pt>
    <dgm:pt modelId="{F836A427-39A4-4093-9330-ABECF3E6683C}" type="pres">
      <dgm:prSet presAssocID="{7F8D341F-45E1-47C2-B610-F57047D21072}" presName="rootConnector" presStyleLbl="node2" presStyleIdx="1" presStyleCnt="11"/>
      <dgm:spPr/>
    </dgm:pt>
    <dgm:pt modelId="{6E24C8DE-A5A6-419E-935F-7A3E742DE727}" type="pres">
      <dgm:prSet presAssocID="{7F8D341F-45E1-47C2-B610-F57047D21072}" presName="hierChild4" presStyleCnt="0"/>
      <dgm:spPr/>
    </dgm:pt>
    <dgm:pt modelId="{B060C912-FA1D-449B-AA5E-0D2D33BC7EE3}" type="pres">
      <dgm:prSet presAssocID="{F2384C19-D037-4247-BFA6-1F749E99E4F3}" presName="Name37" presStyleLbl="parChTrans1D3" presStyleIdx="4" presStyleCnt="9"/>
      <dgm:spPr/>
    </dgm:pt>
    <dgm:pt modelId="{76ED4BC9-BD77-4D74-96D6-12F850354EEC}" type="pres">
      <dgm:prSet presAssocID="{64122B95-A678-4476-BAF6-567A6C61314C}" presName="hierRoot2" presStyleCnt="0">
        <dgm:presLayoutVars>
          <dgm:hierBranch val="init"/>
        </dgm:presLayoutVars>
      </dgm:prSet>
      <dgm:spPr/>
    </dgm:pt>
    <dgm:pt modelId="{79BA79BE-A4ED-46F5-B9B7-8999281B0486}" type="pres">
      <dgm:prSet presAssocID="{64122B95-A678-4476-BAF6-567A6C61314C}" presName="rootComposite" presStyleCnt="0"/>
      <dgm:spPr/>
    </dgm:pt>
    <dgm:pt modelId="{B635342A-F763-4931-B6F5-278B42012B84}" type="pres">
      <dgm:prSet presAssocID="{64122B95-A678-4476-BAF6-567A6C61314C}" presName="rootText" presStyleLbl="node3" presStyleIdx="4" presStyleCnt="9">
        <dgm:presLayoutVars>
          <dgm:chPref val="3"/>
        </dgm:presLayoutVars>
      </dgm:prSet>
      <dgm:spPr/>
    </dgm:pt>
    <dgm:pt modelId="{A54457D3-9B4B-4512-82D6-7C2AFD480EEA}" type="pres">
      <dgm:prSet presAssocID="{64122B95-A678-4476-BAF6-567A6C61314C}" presName="rootConnector" presStyleLbl="node3" presStyleIdx="4" presStyleCnt="9"/>
      <dgm:spPr/>
    </dgm:pt>
    <dgm:pt modelId="{24DE37D6-48A8-4AD3-828A-7555B5BE9BA8}" type="pres">
      <dgm:prSet presAssocID="{64122B95-A678-4476-BAF6-567A6C61314C}" presName="hierChild4" presStyleCnt="0"/>
      <dgm:spPr/>
    </dgm:pt>
    <dgm:pt modelId="{4A01638A-F47D-4801-9FD0-E74D04B9EFAC}" type="pres">
      <dgm:prSet presAssocID="{64122B95-A678-4476-BAF6-567A6C61314C}" presName="hierChild5" presStyleCnt="0"/>
      <dgm:spPr/>
    </dgm:pt>
    <dgm:pt modelId="{D878B5F3-147B-4CCF-B271-C0400129F46C}" type="pres">
      <dgm:prSet presAssocID="{89F18193-C4D7-4A63-971B-DDE27EBA9D0B}" presName="Name37" presStyleLbl="parChTrans1D3" presStyleIdx="5" presStyleCnt="9"/>
      <dgm:spPr/>
    </dgm:pt>
    <dgm:pt modelId="{434E4375-1502-48AE-A6A9-76288005662F}" type="pres">
      <dgm:prSet presAssocID="{8B2D06F7-43B0-4206-BFC5-62F613AE74EF}" presName="hierRoot2" presStyleCnt="0">
        <dgm:presLayoutVars>
          <dgm:hierBranch val="init"/>
        </dgm:presLayoutVars>
      </dgm:prSet>
      <dgm:spPr/>
    </dgm:pt>
    <dgm:pt modelId="{BF35E2E5-1D1A-4307-B5CC-5342772BB5A5}" type="pres">
      <dgm:prSet presAssocID="{8B2D06F7-43B0-4206-BFC5-62F613AE74EF}" presName="rootComposite" presStyleCnt="0"/>
      <dgm:spPr/>
    </dgm:pt>
    <dgm:pt modelId="{1F734320-D724-4081-B758-6A1F7CF78B21}" type="pres">
      <dgm:prSet presAssocID="{8B2D06F7-43B0-4206-BFC5-62F613AE74EF}" presName="rootText" presStyleLbl="node3" presStyleIdx="5" presStyleCnt="9">
        <dgm:presLayoutVars>
          <dgm:chPref val="3"/>
        </dgm:presLayoutVars>
      </dgm:prSet>
      <dgm:spPr/>
    </dgm:pt>
    <dgm:pt modelId="{9D0FBBBC-A3E5-4346-B813-413EFD5122DA}" type="pres">
      <dgm:prSet presAssocID="{8B2D06F7-43B0-4206-BFC5-62F613AE74EF}" presName="rootConnector" presStyleLbl="node3" presStyleIdx="5" presStyleCnt="9"/>
      <dgm:spPr/>
    </dgm:pt>
    <dgm:pt modelId="{CA58A1F6-3DE0-4BFF-A9FB-01BD1013C9BE}" type="pres">
      <dgm:prSet presAssocID="{8B2D06F7-43B0-4206-BFC5-62F613AE74EF}" presName="hierChild4" presStyleCnt="0"/>
      <dgm:spPr/>
    </dgm:pt>
    <dgm:pt modelId="{15C22CB8-DC62-4AB9-955D-94A7C79EF78D}" type="pres">
      <dgm:prSet presAssocID="{8B2D06F7-43B0-4206-BFC5-62F613AE74EF}" presName="hierChild5" presStyleCnt="0"/>
      <dgm:spPr/>
    </dgm:pt>
    <dgm:pt modelId="{1E089C1E-E448-4BEA-B828-44F8C37E5DC1}" type="pres">
      <dgm:prSet presAssocID="{7F8D341F-45E1-47C2-B610-F57047D21072}" presName="hierChild5" presStyleCnt="0"/>
      <dgm:spPr/>
    </dgm:pt>
    <dgm:pt modelId="{5EC8F537-819B-40D0-90EE-D4A6344A3B56}" type="pres">
      <dgm:prSet presAssocID="{B615BF4F-0EE1-448B-AA7B-54011A7E93AC}" presName="Name37" presStyleLbl="parChTrans1D2" presStyleIdx="2" presStyleCnt="11"/>
      <dgm:spPr/>
    </dgm:pt>
    <dgm:pt modelId="{E1A8BC62-5930-45FA-A207-53C9F53813F4}" type="pres">
      <dgm:prSet presAssocID="{82112759-75C8-4748-AB18-1EA40DA39845}" presName="hierRoot2" presStyleCnt="0">
        <dgm:presLayoutVars>
          <dgm:hierBranch val="init"/>
        </dgm:presLayoutVars>
      </dgm:prSet>
      <dgm:spPr/>
    </dgm:pt>
    <dgm:pt modelId="{DFFBD2AB-145C-4255-82B9-D2E063E3A5D5}" type="pres">
      <dgm:prSet presAssocID="{82112759-75C8-4748-AB18-1EA40DA39845}" presName="rootComposite" presStyleCnt="0"/>
      <dgm:spPr/>
    </dgm:pt>
    <dgm:pt modelId="{F825D1A8-3F3C-4F32-B78F-441D4E9DD8DD}" type="pres">
      <dgm:prSet presAssocID="{82112759-75C8-4748-AB18-1EA40DA39845}" presName="rootText" presStyleLbl="node2" presStyleIdx="2" presStyleCnt="11">
        <dgm:presLayoutVars>
          <dgm:chPref val="3"/>
        </dgm:presLayoutVars>
      </dgm:prSet>
      <dgm:spPr/>
    </dgm:pt>
    <dgm:pt modelId="{06D76AC8-4320-42E9-9817-146904C0D30B}" type="pres">
      <dgm:prSet presAssocID="{82112759-75C8-4748-AB18-1EA40DA39845}" presName="rootConnector" presStyleLbl="node2" presStyleIdx="2" presStyleCnt="11"/>
      <dgm:spPr/>
    </dgm:pt>
    <dgm:pt modelId="{0C058A10-4FD7-47D7-8287-385155FE2B29}" type="pres">
      <dgm:prSet presAssocID="{82112759-75C8-4748-AB18-1EA40DA39845}" presName="hierChild4" presStyleCnt="0"/>
      <dgm:spPr/>
    </dgm:pt>
    <dgm:pt modelId="{6D029A08-A9D9-43EC-8370-197296505FE5}" type="pres">
      <dgm:prSet presAssocID="{82112759-75C8-4748-AB18-1EA40DA39845}" presName="hierChild5" presStyleCnt="0"/>
      <dgm:spPr/>
    </dgm:pt>
    <dgm:pt modelId="{D16E2CB5-5B29-4709-B5A2-4DE205935B64}" type="pres">
      <dgm:prSet presAssocID="{2730C57A-4236-4DEC-BB85-7C3DF262F2E8}" presName="Name37" presStyleLbl="parChTrans1D2" presStyleIdx="3" presStyleCnt="11"/>
      <dgm:spPr/>
    </dgm:pt>
    <dgm:pt modelId="{B34CFE94-D4F1-443E-B37E-C5A0946D4F0A}" type="pres">
      <dgm:prSet presAssocID="{8C3E8F42-1EB6-41AE-9C8F-E167C5D2536D}" presName="hierRoot2" presStyleCnt="0">
        <dgm:presLayoutVars>
          <dgm:hierBranch val="init"/>
        </dgm:presLayoutVars>
      </dgm:prSet>
      <dgm:spPr/>
    </dgm:pt>
    <dgm:pt modelId="{510DAA58-B826-4753-8AF1-35AE849D260E}" type="pres">
      <dgm:prSet presAssocID="{8C3E8F42-1EB6-41AE-9C8F-E167C5D2536D}" presName="rootComposite" presStyleCnt="0"/>
      <dgm:spPr/>
    </dgm:pt>
    <dgm:pt modelId="{B8C8D5C8-98B1-4056-9385-1580CC11D89A}" type="pres">
      <dgm:prSet presAssocID="{8C3E8F42-1EB6-41AE-9C8F-E167C5D2536D}" presName="rootText" presStyleLbl="node2" presStyleIdx="3" presStyleCnt="11">
        <dgm:presLayoutVars>
          <dgm:chPref val="3"/>
        </dgm:presLayoutVars>
      </dgm:prSet>
      <dgm:spPr/>
    </dgm:pt>
    <dgm:pt modelId="{03CB83D2-6049-4A49-A509-2D752E15D907}" type="pres">
      <dgm:prSet presAssocID="{8C3E8F42-1EB6-41AE-9C8F-E167C5D2536D}" presName="rootConnector" presStyleLbl="node2" presStyleIdx="3" presStyleCnt="11"/>
      <dgm:spPr/>
    </dgm:pt>
    <dgm:pt modelId="{533391ED-ECEA-4E69-AB4F-C449795A7118}" type="pres">
      <dgm:prSet presAssocID="{8C3E8F42-1EB6-41AE-9C8F-E167C5D2536D}" presName="hierChild4" presStyleCnt="0"/>
      <dgm:spPr/>
    </dgm:pt>
    <dgm:pt modelId="{9BF3ECEA-1149-41E5-8E66-06B169350BE1}" type="pres">
      <dgm:prSet presAssocID="{8C3E8F42-1EB6-41AE-9C8F-E167C5D2536D}" presName="hierChild5" presStyleCnt="0"/>
      <dgm:spPr/>
    </dgm:pt>
    <dgm:pt modelId="{423CA1EF-EC5B-484D-AA43-EAAEC7CB74FA}" type="pres">
      <dgm:prSet presAssocID="{CEA034AE-8777-42CE-98F0-DAF460A55A5E}" presName="Name37" presStyleLbl="parChTrans1D2" presStyleIdx="4" presStyleCnt="11"/>
      <dgm:spPr/>
    </dgm:pt>
    <dgm:pt modelId="{A092EBC9-83EB-4DB0-83D7-26D2FE21E230}" type="pres">
      <dgm:prSet presAssocID="{AE879139-F68E-4036-B9E6-D8DEFB2155F7}" presName="hierRoot2" presStyleCnt="0">
        <dgm:presLayoutVars>
          <dgm:hierBranch val="init"/>
        </dgm:presLayoutVars>
      </dgm:prSet>
      <dgm:spPr/>
    </dgm:pt>
    <dgm:pt modelId="{255F7A0A-2533-4A01-A623-AB642A660B45}" type="pres">
      <dgm:prSet presAssocID="{AE879139-F68E-4036-B9E6-D8DEFB2155F7}" presName="rootComposite" presStyleCnt="0"/>
      <dgm:spPr/>
    </dgm:pt>
    <dgm:pt modelId="{144F55F1-8960-4FD1-A4F9-497A8993AFC9}" type="pres">
      <dgm:prSet presAssocID="{AE879139-F68E-4036-B9E6-D8DEFB2155F7}" presName="rootText" presStyleLbl="node2" presStyleIdx="4" presStyleCnt="11">
        <dgm:presLayoutVars>
          <dgm:chPref val="3"/>
        </dgm:presLayoutVars>
      </dgm:prSet>
      <dgm:spPr/>
    </dgm:pt>
    <dgm:pt modelId="{0922CC8C-B2BD-418D-87D2-DFD48323A581}" type="pres">
      <dgm:prSet presAssocID="{AE879139-F68E-4036-B9E6-D8DEFB2155F7}" presName="rootConnector" presStyleLbl="node2" presStyleIdx="4" presStyleCnt="11"/>
      <dgm:spPr/>
    </dgm:pt>
    <dgm:pt modelId="{5E81BB28-6599-4CF3-8F94-0AA955B5CE0E}" type="pres">
      <dgm:prSet presAssocID="{AE879139-F68E-4036-B9E6-D8DEFB2155F7}" presName="hierChild4" presStyleCnt="0"/>
      <dgm:spPr/>
    </dgm:pt>
    <dgm:pt modelId="{9CC2DAC7-CB00-42CC-8A45-5DBA5476FE19}" type="pres">
      <dgm:prSet presAssocID="{AE879139-F68E-4036-B9E6-D8DEFB2155F7}" presName="hierChild5" presStyleCnt="0"/>
      <dgm:spPr/>
    </dgm:pt>
    <dgm:pt modelId="{85CF3793-88EF-4EA2-AB7E-917BB5A0A683}" type="pres">
      <dgm:prSet presAssocID="{FF11FF65-DCED-4010-9F9F-009694BC7665}" presName="Name37" presStyleLbl="parChTrans1D2" presStyleIdx="5" presStyleCnt="11"/>
      <dgm:spPr/>
    </dgm:pt>
    <dgm:pt modelId="{ACDB84D0-3C29-4AC4-9C7D-AAD2E0B1DBAC}" type="pres">
      <dgm:prSet presAssocID="{206F9E64-3093-4114-8D2F-0859D38A4FF2}" presName="hierRoot2" presStyleCnt="0">
        <dgm:presLayoutVars>
          <dgm:hierBranch val="init"/>
        </dgm:presLayoutVars>
      </dgm:prSet>
      <dgm:spPr/>
    </dgm:pt>
    <dgm:pt modelId="{3538913C-8709-4535-9202-1D7D52EDB79C}" type="pres">
      <dgm:prSet presAssocID="{206F9E64-3093-4114-8D2F-0859D38A4FF2}" presName="rootComposite" presStyleCnt="0"/>
      <dgm:spPr/>
    </dgm:pt>
    <dgm:pt modelId="{97D382DF-13EF-4809-B1EF-785FB0D1A5D7}" type="pres">
      <dgm:prSet presAssocID="{206F9E64-3093-4114-8D2F-0859D38A4FF2}" presName="rootText" presStyleLbl="node2" presStyleIdx="5" presStyleCnt="11">
        <dgm:presLayoutVars>
          <dgm:chPref val="3"/>
        </dgm:presLayoutVars>
      </dgm:prSet>
      <dgm:spPr/>
    </dgm:pt>
    <dgm:pt modelId="{2A7C7B74-C4C2-4CBF-B9FB-D9A068EFBC5C}" type="pres">
      <dgm:prSet presAssocID="{206F9E64-3093-4114-8D2F-0859D38A4FF2}" presName="rootConnector" presStyleLbl="node2" presStyleIdx="5" presStyleCnt="11"/>
      <dgm:spPr/>
    </dgm:pt>
    <dgm:pt modelId="{BA7F5A4D-6B0E-4BB7-B029-E8D8BA31C8BB}" type="pres">
      <dgm:prSet presAssocID="{206F9E64-3093-4114-8D2F-0859D38A4FF2}" presName="hierChild4" presStyleCnt="0"/>
      <dgm:spPr/>
    </dgm:pt>
    <dgm:pt modelId="{6D6A1355-3EF7-4F63-92F0-B7FFD690969F}" type="pres">
      <dgm:prSet presAssocID="{72170085-B1AF-489C-A6E1-D28E52D5BACC}" presName="Name37" presStyleLbl="parChTrans1D3" presStyleIdx="6" presStyleCnt="9"/>
      <dgm:spPr/>
    </dgm:pt>
    <dgm:pt modelId="{0B1F9B95-2351-4389-897C-EB8CC4DE043B}" type="pres">
      <dgm:prSet presAssocID="{5191B8AB-3591-40A0-9C42-50E6FE7E0D15}" presName="hierRoot2" presStyleCnt="0">
        <dgm:presLayoutVars>
          <dgm:hierBranch val="init"/>
        </dgm:presLayoutVars>
      </dgm:prSet>
      <dgm:spPr/>
    </dgm:pt>
    <dgm:pt modelId="{3AC2EABA-5311-43D5-8A61-7624B65B080D}" type="pres">
      <dgm:prSet presAssocID="{5191B8AB-3591-40A0-9C42-50E6FE7E0D15}" presName="rootComposite" presStyleCnt="0"/>
      <dgm:spPr/>
    </dgm:pt>
    <dgm:pt modelId="{0033B265-5068-40CF-ABFD-B69F7C759479}" type="pres">
      <dgm:prSet presAssocID="{5191B8AB-3591-40A0-9C42-50E6FE7E0D15}" presName="rootText" presStyleLbl="node3" presStyleIdx="6" presStyleCnt="9">
        <dgm:presLayoutVars>
          <dgm:chPref val="3"/>
        </dgm:presLayoutVars>
      </dgm:prSet>
      <dgm:spPr/>
    </dgm:pt>
    <dgm:pt modelId="{4E6B4D27-1407-4BC9-8C05-1D8BB3E27324}" type="pres">
      <dgm:prSet presAssocID="{5191B8AB-3591-40A0-9C42-50E6FE7E0D15}" presName="rootConnector" presStyleLbl="node3" presStyleIdx="6" presStyleCnt="9"/>
      <dgm:spPr/>
    </dgm:pt>
    <dgm:pt modelId="{1DA0F02A-ECB7-426F-9EC0-FA112289EA91}" type="pres">
      <dgm:prSet presAssocID="{5191B8AB-3591-40A0-9C42-50E6FE7E0D15}" presName="hierChild4" presStyleCnt="0"/>
      <dgm:spPr/>
    </dgm:pt>
    <dgm:pt modelId="{CCFF5545-D774-4E90-BD54-779C37CE6E71}" type="pres">
      <dgm:prSet presAssocID="{5191B8AB-3591-40A0-9C42-50E6FE7E0D15}" presName="hierChild5" presStyleCnt="0"/>
      <dgm:spPr/>
    </dgm:pt>
    <dgm:pt modelId="{98121339-B1AE-4F2F-A022-25679F526DBC}" type="pres">
      <dgm:prSet presAssocID="{CF6DE63B-D2C6-427F-856B-A3F5857DE418}" presName="Name37" presStyleLbl="parChTrans1D3" presStyleIdx="7" presStyleCnt="9"/>
      <dgm:spPr/>
    </dgm:pt>
    <dgm:pt modelId="{B56BCBF5-11EA-47E0-95D7-2D1EB5D4F2EE}" type="pres">
      <dgm:prSet presAssocID="{3E74B27B-D814-41F9-A0A7-A18AB74FC11E}" presName="hierRoot2" presStyleCnt="0">
        <dgm:presLayoutVars>
          <dgm:hierBranch val="init"/>
        </dgm:presLayoutVars>
      </dgm:prSet>
      <dgm:spPr/>
    </dgm:pt>
    <dgm:pt modelId="{273C541C-BFE1-4653-A9A3-9D8FEDFE8E33}" type="pres">
      <dgm:prSet presAssocID="{3E74B27B-D814-41F9-A0A7-A18AB74FC11E}" presName="rootComposite" presStyleCnt="0"/>
      <dgm:spPr/>
    </dgm:pt>
    <dgm:pt modelId="{4ABAB533-6F75-4EF0-A141-97566976AA5B}" type="pres">
      <dgm:prSet presAssocID="{3E74B27B-D814-41F9-A0A7-A18AB74FC11E}" presName="rootText" presStyleLbl="node3" presStyleIdx="7" presStyleCnt="9">
        <dgm:presLayoutVars>
          <dgm:chPref val="3"/>
        </dgm:presLayoutVars>
      </dgm:prSet>
      <dgm:spPr/>
    </dgm:pt>
    <dgm:pt modelId="{ED4F56DE-70AF-42A3-9DB4-29898371FED6}" type="pres">
      <dgm:prSet presAssocID="{3E74B27B-D814-41F9-A0A7-A18AB74FC11E}" presName="rootConnector" presStyleLbl="node3" presStyleIdx="7" presStyleCnt="9"/>
      <dgm:spPr/>
    </dgm:pt>
    <dgm:pt modelId="{0D5A32A1-9737-4905-9669-027194FB3CE5}" type="pres">
      <dgm:prSet presAssocID="{3E74B27B-D814-41F9-A0A7-A18AB74FC11E}" presName="hierChild4" presStyleCnt="0"/>
      <dgm:spPr/>
    </dgm:pt>
    <dgm:pt modelId="{F2A7F0B8-86B8-4226-A1CE-EFD5E730E5DF}" type="pres">
      <dgm:prSet presAssocID="{0D1DCE09-2178-469D-B22C-5C1955F92260}" presName="Name37" presStyleLbl="parChTrans1D4" presStyleIdx="0" presStyleCnt="2"/>
      <dgm:spPr/>
    </dgm:pt>
    <dgm:pt modelId="{F79F7802-3FEE-44D3-9E42-8EA2A4E0E028}" type="pres">
      <dgm:prSet presAssocID="{6439D626-37CB-49C6-95E6-DD39DEBFFD95}" presName="hierRoot2" presStyleCnt="0">
        <dgm:presLayoutVars>
          <dgm:hierBranch val="init"/>
        </dgm:presLayoutVars>
      </dgm:prSet>
      <dgm:spPr/>
    </dgm:pt>
    <dgm:pt modelId="{85F6E5D8-9D7E-421C-BB3E-DC1310396C61}" type="pres">
      <dgm:prSet presAssocID="{6439D626-37CB-49C6-95E6-DD39DEBFFD95}" presName="rootComposite" presStyleCnt="0"/>
      <dgm:spPr/>
    </dgm:pt>
    <dgm:pt modelId="{C7BF1495-E92F-46A8-83F2-D1CDBB8BCB5F}" type="pres">
      <dgm:prSet presAssocID="{6439D626-37CB-49C6-95E6-DD39DEBFFD95}" presName="rootText" presStyleLbl="node4" presStyleIdx="0" presStyleCnt="2">
        <dgm:presLayoutVars>
          <dgm:chPref val="3"/>
        </dgm:presLayoutVars>
      </dgm:prSet>
      <dgm:spPr/>
    </dgm:pt>
    <dgm:pt modelId="{8B5DE159-0744-47BB-ACC9-1084CEDAB90B}" type="pres">
      <dgm:prSet presAssocID="{6439D626-37CB-49C6-95E6-DD39DEBFFD95}" presName="rootConnector" presStyleLbl="node4" presStyleIdx="0" presStyleCnt="2"/>
      <dgm:spPr/>
    </dgm:pt>
    <dgm:pt modelId="{2AADA92D-E420-42F3-A6E5-A9C2CFD9FC7C}" type="pres">
      <dgm:prSet presAssocID="{6439D626-37CB-49C6-95E6-DD39DEBFFD95}" presName="hierChild4" presStyleCnt="0"/>
      <dgm:spPr/>
    </dgm:pt>
    <dgm:pt modelId="{F0BBD9A9-1622-4FC6-AF54-202624961F0E}" type="pres">
      <dgm:prSet presAssocID="{6439D626-37CB-49C6-95E6-DD39DEBFFD95}" presName="hierChild5" presStyleCnt="0"/>
      <dgm:spPr/>
    </dgm:pt>
    <dgm:pt modelId="{AA30D224-5FF2-4583-A766-D03FA42336BF}" type="pres">
      <dgm:prSet presAssocID="{E81BB501-609C-45EF-9FCC-342337D50F15}" presName="Name37" presStyleLbl="parChTrans1D4" presStyleIdx="1" presStyleCnt="2"/>
      <dgm:spPr/>
    </dgm:pt>
    <dgm:pt modelId="{4D246999-4120-42D0-9157-24709ECE8E3D}" type="pres">
      <dgm:prSet presAssocID="{46F81A3C-C37C-4E93-ADEE-C3E10B6C70E7}" presName="hierRoot2" presStyleCnt="0">
        <dgm:presLayoutVars>
          <dgm:hierBranch val="init"/>
        </dgm:presLayoutVars>
      </dgm:prSet>
      <dgm:spPr/>
    </dgm:pt>
    <dgm:pt modelId="{FF2E974F-AE55-4C46-8C61-482B149AD8FD}" type="pres">
      <dgm:prSet presAssocID="{46F81A3C-C37C-4E93-ADEE-C3E10B6C70E7}" presName="rootComposite" presStyleCnt="0"/>
      <dgm:spPr/>
    </dgm:pt>
    <dgm:pt modelId="{D4B05D49-D8CC-4E98-9EE3-1055ADB57CBF}" type="pres">
      <dgm:prSet presAssocID="{46F81A3C-C37C-4E93-ADEE-C3E10B6C70E7}" presName="rootText" presStyleLbl="node4" presStyleIdx="1" presStyleCnt="2">
        <dgm:presLayoutVars>
          <dgm:chPref val="3"/>
        </dgm:presLayoutVars>
      </dgm:prSet>
      <dgm:spPr/>
    </dgm:pt>
    <dgm:pt modelId="{99BE6918-962D-4C22-B9EC-A8CEDD7334F1}" type="pres">
      <dgm:prSet presAssocID="{46F81A3C-C37C-4E93-ADEE-C3E10B6C70E7}" presName="rootConnector" presStyleLbl="node4" presStyleIdx="1" presStyleCnt="2"/>
      <dgm:spPr/>
    </dgm:pt>
    <dgm:pt modelId="{CD170981-CD53-44DE-904B-F49B3B6DCA57}" type="pres">
      <dgm:prSet presAssocID="{46F81A3C-C37C-4E93-ADEE-C3E10B6C70E7}" presName="hierChild4" presStyleCnt="0"/>
      <dgm:spPr/>
    </dgm:pt>
    <dgm:pt modelId="{86FD8BFA-950B-4161-932B-35735C1BAEE1}" type="pres">
      <dgm:prSet presAssocID="{46F81A3C-C37C-4E93-ADEE-C3E10B6C70E7}" presName="hierChild5" presStyleCnt="0"/>
      <dgm:spPr/>
    </dgm:pt>
    <dgm:pt modelId="{65DB356F-6C69-4A7C-B8D4-A23067C10F2E}" type="pres">
      <dgm:prSet presAssocID="{3E74B27B-D814-41F9-A0A7-A18AB74FC11E}" presName="hierChild5" presStyleCnt="0"/>
      <dgm:spPr/>
    </dgm:pt>
    <dgm:pt modelId="{78243882-6CFA-4524-B65E-10AD0F47503F}" type="pres">
      <dgm:prSet presAssocID="{2D231C62-6D06-49EE-B903-4D66E1E2E177}" presName="Name37" presStyleLbl="parChTrans1D3" presStyleIdx="8" presStyleCnt="9"/>
      <dgm:spPr/>
    </dgm:pt>
    <dgm:pt modelId="{21754337-D1FC-4875-8945-2BEFA7E6A5E0}" type="pres">
      <dgm:prSet presAssocID="{6D8F71CB-3EEE-4257-94CA-999EC2119201}" presName="hierRoot2" presStyleCnt="0">
        <dgm:presLayoutVars>
          <dgm:hierBranch val="init"/>
        </dgm:presLayoutVars>
      </dgm:prSet>
      <dgm:spPr/>
    </dgm:pt>
    <dgm:pt modelId="{4F98D3C4-53CB-48BB-AA37-E410057FE06B}" type="pres">
      <dgm:prSet presAssocID="{6D8F71CB-3EEE-4257-94CA-999EC2119201}" presName="rootComposite" presStyleCnt="0"/>
      <dgm:spPr/>
    </dgm:pt>
    <dgm:pt modelId="{CBEF1621-68A1-4F38-8C32-1DE82A943910}" type="pres">
      <dgm:prSet presAssocID="{6D8F71CB-3EEE-4257-94CA-999EC2119201}" presName="rootText" presStyleLbl="node3" presStyleIdx="8" presStyleCnt="9">
        <dgm:presLayoutVars>
          <dgm:chPref val="3"/>
        </dgm:presLayoutVars>
      </dgm:prSet>
      <dgm:spPr/>
    </dgm:pt>
    <dgm:pt modelId="{BEBCC3DF-E1E0-4DF6-A8B8-10D65617E53C}" type="pres">
      <dgm:prSet presAssocID="{6D8F71CB-3EEE-4257-94CA-999EC2119201}" presName="rootConnector" presStyleLbl="node3" presStyleIdx="8" presStyleCnt="9"/>
      <dgm:spPr/>
    </dgm:pt>
    <dgm:pt modelId="{13D29E9C-FF7A-4D24-B6FF-4C1654FB36C3}" type="pres">
      <dgm:prSet presAssocID="{6D8F71CB-3EEE-4257-94CA-999EC2119201}" presName="hierChild4" presStyleCnt="0"/>
      <dgm:spPr/>
    </dgm:pt>
    <dgm:pt modelId="{DBCD0241-9ECD-4F08-9E16-F6100CB5E884}" type="pres">
      <dgm:prSet presAssocID="{6D8F71CB-3EEE-4257-94CA-999EC2119201}" presName="hierChild5" presStyleCnt="0"/>
      <dgm:spPr/>
    </dgm:pt>
    <dgm:pt modelId="{E8BDA70E-83DA-4E62-887A-8F9C9DF32F10}" type="pres">
      <dgm:prSet presAssocID="{206F9E64-3093-4114-8D2F-0859D38A4FF2}" presName="hierChild5" presStyleCnt="0"/>
      <dgm:spPr/>
    </dgm:pt>
    <dgm:pt modelId="{9979C5FC-70FF-4F9C-999D-8BF64C4907DD}" type="pres">
      <dgm:prSet presAssocID="{05586566-C6C5-4228-B90A-AA5C7AD55967}" presName="Name37" presStyleLbl="parChTrans1D2" presStyleIdx="6" presStyleCnt="11"/>
      <dgm:spPr/>
    </dgm:pt>
    <dgm:pt modelId="{6BBA6EDF-C9EA-4279-8DFC-341F4A140EC6}" type="pres">
      <dgm:prSet presAssocID="{9E4A71A7-31A2-4557-A974-9D1495662D21}" presName="hierRoot2" presStyleCnt="0">
        <dgm:presLayoutVars>
          <dgm:hierBranch val="init"/>
        </dgm:presLayoutVars>
      </dgm:prSet>
      <dgm:spPr/>
    </dgm:pt>
    <dgm:pt modelId="{04195C56-3AED-446B-B012-E54DAF413920}" type="pres">
      <dgm:prSet presAssocID="{9E4A71A7-31A2-4557-A974-9D1495662D21}" presName="rootComposite" presStyleCnt="0"/>
      <dgm:spPr/>
    </dgm:pt>
    <dgm:pt modelId="{0585BA61-9429-434A-A203-E0EBB62F8CCE}" type="pres">
      <dgm:prSet presAssocID="{9E4A71A7-31A2-4557-A974-9D1495662D21}" presName="rootText" presStyleLbl="node2" presStyleIdx="6" presStyleCnt="11">
        <dgm:presLayoutVars>
          <dgm:chPref val="3"/>
        </dgm:presLayoutVars>
      </dgm:prSet>
      <dgm:spPr/>
    </dgm:pt>
    <dgm:pt modelId="{C64DADBE-DC8D-4EB6-BA49-9EF5C59C591E}" type="pres">
      <dgm:prSet presAssocID="{9E4A71A7-31A2-4557-A974-9D1495662D21}" presName="rootConnector" presStyleLbl="node2" presStyleIdx="6" presStyleCnt="11"/>
      <dgm:spPr/>
    </dgm:pt>
    <dgm:pt modelId="{43B3162A-5A88-4A50-AD6B-99BFD043ABDB}" type="pres">
      <dgm:prSet presAssocID="{9E4A71A7-31A2-4557-A974-9D1495662D21}" presName="hierChild4" presStyleCnt="0"/>
      <dgm:spPr/>
    </dgm:pt>
    <dgm:pt modelId="{55396E37-6957-4A4C-91A2-3F42A92D3EE7}" type="pres">
      <dgm:prSet presAssocID="{9E4A71A7-31A2-4557-A974-9D1495662D21}" presName="hierChild5" presStyleCnt="0"/>
      <dgm:spPr/>
    </dgm:pt>
    <dgm:pt modelId="{0C3D78F9-A91E-452E-A711-21F003A9567E}" type="pres">
      <dgm:prSet presAssocID="{D7780940-0CE9-4714-9E35-8CCADB834B5D}" presName="Name37" presStyleLbl="parChTrans1D2" presStyleIdx="7" presStyleCnt="11"/>
      <dgm:spPr/>
    </dgm:pt>
    <dgm:pt modelId="{C06757E5-BA6E-4B90-9978-95DA65042510}" type="pres">
      <dgm:prSet presAssocID="{32E3395B-59A9-4D19-9D50-F6C8A51BE747}" presName="hierRoot2" presStyleCnt="0">
        <dgm:presLayoutVars>
          <dgm:hierBranch val="init"/>
        </dgm:presLayoutVars>
      </dgm:prSet>
      <dgm:spPr/>
    </dgm:pt>
    <dgm:pt modelId="{DE1FE0F2-F1BA-4078-980C-FD9315250FFE}" type="pres">
      <dgm:prSet presAssocID="{32E3395B-59A9-4D19-9D50-F6C8A51BE747}" presName="rootComposite" presStyleCnt="0"/>
      <dgm:spPr/>
    </dgm:pt>
    <dgm:pt modelId="{18341C76-6741-47C3-8DE3-A23929807C1F}" type="pres">
      <dgm:prSet presAssocID="{32E3395B-59A9-4D19-9D50-F6C8A51BE747}" presName="rootText" presStyleLbl="node2" presStyleIdx="7" presStyleCnt="11">
        <dgm:presLayoutVars>
          <dgm:chPref val="3"/>
        </dgm:presLayoutVars>
      </dgm:prSet>
      <dgm:spPr/>
    </dgm:pt>
    <dgm:pt modelId="{7E9C887F-030F-46C6-B5AE-03A7631C19CB}" type="pres">
      <dgm:prSet presAssocID="{32E3395B-59A9-4D19-9D50-F6C8A51BE747}" presName="rootConnector" presStyleLbl="node2" presStyleIdx="7" presStyleCnt="11"/>
      <dgm:spPr/>
    </dgm:pt>
    <dgm:pt modelId="{5A87B5E6-BE69-44B7-9D62-0E12119FC878}" type="pres">
      <dgm:prSet presAssocID="{32E3395B-59A9-4D19-9D50-F6C8A51BE747}" presName="hierChild4" presStyleCnt="0"/>
      <dgm:spPr/>
    </dgm:pt>
    <dgm:pt modelId="{1990DD3E-FE14-4A29-982C-79AD335341DC}" type="pres">
      <dgm:prSet presAssocID="{32E3395B-59A9-4D19-9D50-F6C8A51BE747}" presName="hierChild5" presStyleCnt="0"/>
      <dgm:spPr/>
    </dgm:pt>
    <dgm:pt modelId="{518D8B67-38AF-4B44-95D8-B86186205D50}" type="pres">
      <dgm:prSet presAssocID="{37F700D1-5835-435E-B3D4-520B18F58F05}" presName="Name37" presStyleLbl="parChTrans1D2" presStyleIdx="8" presStyleCnt="11"/>
      <dgm:spPr/>
    </dgm:pt>
    <dgm:pt modelId="{756FAB5D-1E15-4C82-B79E-9F25E5A3AED7}" type="pres">
      <dgm:prSet presAssocID="{F7C55BBA-B6DE-4472-B0C8-8B496E69E30C}" presName="hierRoot2" presStyleCnt="0">
        <dgm:presLayoutVars>
          <dgm:hierBranch val="init"/>
        </dgm:presLayoutVars>
      </dgm:prSet>
      <dgm:spPr/>
    </dgm:pt>
    <dgm:pt modelId="{D0DDCF47-8535-45A0-9D3D-CEF8CB43FD72}" type="pres">
      <dgm:prSet presAssocID="{F7C55BBA-B6DE-4472-B0C8-8B496E69E30C}" presName="rootComposite" presStyleCnt="0"/>
      <dgm:spPr/>
    </dgm:pt>
    <dgm:pt modelId="{AF35666D-73DC-48E2-AF5A-EDC0B970B288}" type="pres">
      <dgm:prSet presAssocID="{F7C55BBA-B6DE-4472-B0C8-8B496E69E30C}" presName="rootText" presStyleLbl="node2" presStyleIdx="8" presStyleCnt="11">
        <dgm:presLayoutVars>
          <dgm:chPref val="3"/>
        </dgm:presLayoutVars>
      </dgm:prSet>
      <dgm:spPr/>
    </dgm:pt>
    <dgm:pt modelId="{D806E50A-CC3B-4F43-8338-E19D71F1CCB3}" type="pres">
      <dgm:prSet presAssocID="{F7C55BBA-B6DE-4472-B0C8-8B496E69E30C}" presName="rootConnector" presStyleLbl="node2" presStyleIdx="8" presStyleCnt="11"/>
      <dgm:spPr/>
    </dgm:pt>
    <dgm:pt modelId="{1E7E2CE2-BAA0-4FB3-A1C0-EEE07EE7FB3D}" type="pres">
      <dgm:prSet presAssocID="{F7C55BBA-B6DE-4472-B0C8-8B496E69E30C}" presName="hierChild4" presStyleCnt="0"/>
      <dgm:spPr/>
    </dgm:pt>
    <dgm:pt modelId="{5B24E1B7-1474-4159-9439-B85A9E3E8A6E}" type="pres">
      <dgm:prSet presAssocID="{F7C55BBA-B6DE-4472-B0C8-8B496E69E30C}" presName="hierChild5" presStyleCnt="0"/>
      <dgm:spPr/>
    </dgm:pt>
    <dgm:pt modelId="{DA9B216D-84CA-47FD-A325-F00EEF1D2BA6}" type="pres">
      <dgm:prSet presAssocID="{E20FB09A-696F-47E6-B0A6-D5C19253DD78}" presName="Name37" presStyleLbl="parChTrans1D2" presStyleIdx="9" presStyleCnt="11"/>
      <dgm:spPr/>
    </dgm:pt>
    <dgm:pt modelId="{FE0A5AF3-53FF-4BB9-9378-3185E7FDE346}" type="pres">
      <dgm:prSet presAssocID="{D997E205-AD22-4A4C-BD8A-289FDC43405C}" presName="hierRoot2" presStyleCnt="0">
        <dgm:presLayoutVars>
          <dgm:hierBranch val="init"/>
        </dgm:presLayoutVars>
      </dgm:prSet>
      <dgm:spPr/>
    </dgm:pt>
    <dgm:pt modelId="{5AA21573-29E3-4FF8-B8D4-8E93A65C52D1}" type="pres">
      <dgm:prSet presAssocID="{D997E205-AD22-4A4C-BD8A-289FDC43405C}" presName="rootComposite" presStyleCnt="0"/>
      <dgm:spPr/>
    </dgm:pt>
    <dgm:pt modelId="{062356B5-9C19-48A7-AF87-6B7DEDF73A51}" type="pres">
      <dgm:prSet presAssocID="{D997E205-AD22-4A4C-BD8A-289FDC43405C}" presName="rootText" presStyleLbl="node2" presStyleIdx="9" presStyleCnt="11">
        <dgm:presLayoutVars>
          <dgm:chPref val="3"/>
        </dgm:presLayoutVars>
      </dgm:prSet>
      <dgm:spPr/>
    </dgm:pt>
    <dgm:pt modelId="{3A310744-E1E5-4955-AE9C-62AD95732C03}" type="pres">
      <dgm:prSet presAssocID="{D997E205-AD22-4A4C-BD8A-289FDC43405C}" presName="rootConnector" presStyleLbl="node2" presStyleIdx="9" presStyleCnt="11"/>
      <dgm:spPr/>
    </dgm:pt>
    <dgm:pt modelId="{8FE27C42-3295-494A-84A6-AEA26DEDEAE5}" type="pres">
      <dgm:prSet presAssocID="{D997E205-AD22-4A4C-BD8A-289FDC43405C}" presName="hierChild4" presStyleCnt="0"/>
      <dgm:spPr/>
    </dgm:pt>
    <dgm:pt modelId="{80627CB9-D352-4CD4-9FC4-84DB963E9AD5}" type="pres">
      <dgm:prSet presAssocID="{D997E205-AD22-4A4C-BD8A-289FDC43405C}" presName="hierChild5" presStyleCnt="0"/>
      <dgm:spPr/>
    </dgm:pt>
    <dgm:pt modelId="{C3441CE8-E612-457D-A560-D0CE1CA1C49A}" type="pres">
      <dgm:prSet presAssocID="{40D2A226-7506-4DA9-AE94-1D6F6FCE8350}" presName="Name37" presStyleLbl="parChTrans1D2" presStyleIdx="10" presStyleCnt="11"/>
      <dgm:spPr/>
    </dgm:pt>
    <dgm:pt modelId="{DDDADC4C-1E37-428F-9162-41437CF2F374}" type="pres">
      <dgm:prSet presAssocID="{EE9389BE-CE56-4A4F-A99A-5F6A61E9D298}" presName="hierRoot2" presStyleCnt="0">
        <dgm:presLayoutVars>
          <dgm:hierBranch val="init"/>
        </dgm:presLayoutVars>
      </dgm:prSet>
      <dgm:spPr/>
    </dgm:pt>
    <dgm:pt modelId="{3E4B5467-6DD7-40B1-BD2F-2AD7C5CC8C78}" type="pres">
      <dgm:prSet presAssocID="{EE9389BE-CE56-4A4F-A99A-5F6A61E9D298}" presName="rootComposite" presStyleCnt="0"/>
      <dgm:spPr/>
    </dgm:pt>
    <dgm:pt modelId="{EEC4F8A2-B70F-4A89-9116-40A65C8A45A9}" type="pres">
      <dgm:prSet presAssocID="{EE9389BE-CE56-4A4F-A99A-5F6A61E9D298}" presName="rootText" presStyleLbl="node2" presStyleIdx="10" presStyleCnt="11">
        <dgm:presLayoutVars>
          <dgm:chPref val="3"/>
        </dgm:presLayoutVars>
      </dgm:prSet>
      <dgm:spPr/>
    </dgm:pt>
    <dgm:pt modelId="{7FF51D32-CFE2-40A4-B16F-BD5744326126}" type="pres">
      <dgm:prSet presAssocID="{EE9389BE-CE56-4A4F-A99A-5F6A61E9D298}" presName="rootConnector" presStyleLbl="node2" presStyleIdx="10" presStyleCnt="11"/>
      <dgm:spPr/>
    </dgm:pt>
    <dgm:pt modelId="{E311525F-F840-4544-BB02-DCED8537C786}" type="pres">
      <dgm:prSet presAssocID="{EE9389BE-CE56-4A4F-A99A-5F6A61E9D298}" presName="hierChild4" presStyleCnt="0"/>
      <dgm:spPr/>
    </dgm:pt>
    <dgm:pt modelId="{5C6AE797-078A-47D4-AD09-906BEDD21C35}" type="pres">
      <dgm:prSet presAssocID="{EE9389BE-CE56-4A4F-A99A-5F6A61E9D298}" presName="hierChild5" presStyleCnt="0"/>
      <dgm:spPr/>
    </dgm:pt>
    <dgm:pt modelId="{F43FF663-A713-45C3-BDDE-6A090C682312}" type="pres">
      <dgm:prSet presAssocID="{C57C2C6F-995C-4B06-9277-6552C60C528A}" presName="hierChild3" presStyleCnt="0"/>
      <dgm:spPr/>
    </dgm:pt>
  </dgm:ptLst>
  <dgm:cxnLst>
    <dgm:cxn modelId="{D0AD6300-6022-4882-8E59-42499040AD25}" srcId="{C57C2C6F-995C-4B06-9277-6552C60C528A}" destId="{5761CF6A-3656-44E4-8DE6-FB4ECB274D52}" srcOrd="0" destOrd="0" parTransId="{EECD6795-7C76-4B45-95F1-0F1B934568A9}" sibTransId="{D8E9DE83-9F01-4FBE-AD3F-2FDAEAA8E56B}"/>
    <dgm:cxn modelId="{76F19101-940E-44CD-83FE-CBDFB06B8305}" type="presOf" srcId="{6D8F71CB-3EEE-4257-94CA-999EC2119201}" destId="{BEBCC3DF-E1E0-4DF6-A8B8-10D65617E53C}" srcOrd="1" destOrd="0" presId="urn:microsoft.com/office/officeart/2005/8/layout/orgChart1"/>
    <dgm:cxn modelId="{80377A02-1415-4608-8B46-21B0CB0BF1B2}" type="presOf" srcId="{5761CF6A-3656-44E4-8DE6-FB4ECB274D52}" destId="{A9EE2468-F7EB-4BBB-9412-8AC71A77D2BD}" srcOrd="1" destOrd="0" presId="urn:microsoft.com/office/officeart/2005/8/layout/orgChart1"/>
    <dgm:cxn modelId="{042F7903-1755-4B45-BC85-68878A32BDB3}" type="presOf" srcId="{7F8D341F-45E1-47C2-B610-F57047D21072}" destId="{A7EA0E50-107A-4EDA-9284-DB7A55B1B289}" srcOrd="0" destOrd="0" presId="urn:microsoft.com/office/officeart/2005/8/layout/orgChart1"/>
    <dgm:cxn modelId="{FEFA6705-316F-4005-B8E4-4ECD1434C43A}" type="presOf" srcId="{82112759-75C8-4748-AB18-1EA40DA39845}" destId="{06D76AC8-4320-42E9-9817-146904C0D30B}" srcOrd="1" destOrd="0" presId="urn:microsoft.com/office/officeart/2005/8/layout/orgChart1"/>
    <dgm:cxn modelId="{C45F4C06-38F6-47A5-9A34-0302F613EB26}" type="presOf" srcId="{32E3395B-59A9-4D19-9D50-F6C8A51BE747}" destId="{7E9C887F-030F-46C6-B5AE-03A7631C19CB}" srcOrd="1" destOrd="0" presId="urn:microsoft.com/office/officeart/2005/8/layout/orgChart1"/>
    <dgm:cxn modelId="{FE453A08-D53B-4803-B752-697AE8B214B0}" type="presOf" srcId="{CF31F96A-A8F8-4363-853C-B7F3FB0EEA04}" destId="{74749187-A648-4720-8AF6-7BA6F92BCDDC}" srcOrd="1" destOrd="0" presId="urn:microsoft.com/office/officeart/2005/8/layout/orgChart1"/>
    <dgm:cxn modelId="{603F4A09-ACD0-498D-B3E8-9F70E51D386D}" srcId="{C0C6C4B6-BCA3-4D15-B895-4F393EAD9692}" destId="{C57C2C6F-995C-4B06-9277-6552C60C528A}" srcOrd="0" destOrd="0" parTransId="{9CA8264D-9A70-4A0D-A256-591E1E8AEC36}" sibTransId="{B4CAF9CA-24CC-4628-A357-2000302AF6F0}"/>
    <dgm:cxn modelId="{AE9CDE0A-06B2-41DA-BBAB-CBB6DF38C93D}" type="presOf" srcId="{F7C55BBA-B6DE-4472-B0C8-8B496E69E30C}" destId="{AF35666D-73DC-48E2-AF5A-EDC0B970B288}" srcOrd="0" destOrd="0" presId="urn:microsoft.com/office/officeart/2005/8/layout/orgChart1"/>
    <dgm:cxn modelId="{E15BD412-C7DD-434F-8E45-0DEE0B9C1570}" type="presOf" srcId="{547D920C-EA81-475C-97E3-2CCBC8032DB9}" destId="{A34B2CBA-B06F-490A-84E6-D85CA0241726}" srcOrd="0" destOrd="0" presId="urn:microsoft.com/office/officeart/2005/8/layout/orgChart1"/>
    <dgm:cxn modelId="{B933AC13-83C5-4C7E-A4D3-54DD951B173C}" srcId="{5761CF6A-3656-44E4-8DE6-FB4ECB274D52}" destId="{C69CFD42-73BF-484D-98D7-B71F6A4ECFAD}" srcOrd="3" destOrd="0" parTransId="{69DB074A-C1B4-4D0C-9A60-1962A591D139}" sibTransId="{BC57571A-0A89-48A1-987E-1409EEAB99F4}"/>
    <dgm:cxn modelId="{EC6B9A15-BA67-4923-9429-43B6CDC71E85}" type="presOf" srcId="{64122B95-A678-4476-BAF6-567A6C61314C}" destId="{B635342A-F763-4931-B6F5-278B42012B84}" srcOrd="0" destOrd="0" presId="urn:microsoft.com/office/officeart/2005/8/layout/orgChart1"/>
    <dgm:cxn modelId="{3875FF18-6893-4DC0-AFD2-69524B6224C7}" type="presOf" srcId="{EE9389BE-CE56-4A4F-A99A-5F6A61E9D298}" destId="{7FF51D32-CFE2-40A4-B16F-BD5744326126}" srcOrd="1" destOrd="0" presId="urn:microsoft.com/office/officeart/2005/8/layout/orgChart1"/>
    <dgm:cxn modelId="{A0E8751B-5053-46C7-A563-B39BE4C8560B}" type="presOf" srcId="{B4322DB6-0754-4CF3-91B2-B7CB8ECF1D31}" destId="{1F7FCBC8-91AB-4549-A98D-77E3CDB6D115}" srcOrd="0" destOrd="0" presId="urn:microsoft.com/office/officeart/2005/8/layout/orgChart1"/>
    <dgm:cxn modelId="{7A0B661D-A41A-4AC0-886D-4D274ACE77E1}" type="presOf" srcId="{37F700D1-5835-435E-B3D4-520B18F58F05}" destId="{518D8B67-38AF-4B44-95D8-B86186205D50}" srcOrd="0" destOrd="0" presId="urn:microsoft.com/office/officeart/2005/8/layout/orgChart1"/>
    <dgm:cxn modelId="{6163581D-10BF-4A6A-95B6-E38D5DACD054}" type="presOf" srcId="{CF6DE63B-D2C6-427F-856B-A3F5857DE418}" destId="{98121339-B1AE-4F2F-A022-25679F526DBC}" srcOrd="0" destOrd="0" presId="urn:microsoft.com/office/officeart/2005/8/layout/orgChart1"/>
    <dgm:cxn modelId="{9EC3521F-EE18-4A6B-A7B1-062EC4F67219}" type="presOf" srcId="{2D231C62-6D06-49EE-B903-4D66E1E2E177}" destId="{78243882-6CFA-4524-B65E-10AD0F47503F}" srcOrd="0" destOrd="0" presId="urn:microsoft.com/office/officeart/2005/8/layout/orgChart1"/>
    <dgm:cxn modelId="{C5A0ED20-A416-4DE1-8C30-34BE79562FF1}" srcId="{C57C2C6F-995C-4B06-9277-6552C60C528A}" destId="{D997E205-AD22-4A4C-BD8A-289FDC43405C}" srcOrd="9" destOrd="0" parTransId="{E20FB09A-696F-47E6-B0A6-D5C19253DD78}" sibTransId="{BC92000C-6815-49C7-A565-66E92B28509E}"/>
    <dgm:cxn modelId="{3A608B24-8C50-45D2-A4F7-E2F5C7A4B54D}" type="presOf" srcId="{C69CFD42-73BF-484D-98D7-B71F6A4ECFAD}" destId="{F270FDC1-50DD-4897-B54E-B28A469E8ECD}" srcOrd="1" destOrd="0" presId="urn:microsoft.com/office/officeart/2005/8/layout/orgChart1"/>
    <dgm:cxn modelId="{6E681A25-3A50-4DB4-BF56-039D833BC6BF}" type="presOf" srcId="{40D2A226-7506-4DA9-AE94-1D6F6FCE8350}" destId="{C3441CE8-E612-457D-A560-D0CE1CA1C49A}" srcOrd="0" destOrd="0" presId="urn:microsoft.com/office/officeart/2005/8/layout/orgChart1"/>
    <dgm:cxn modelId="{7C580129-ECEF-42FE-A71B-F938A4BC5B04}" srcId="{3E74B27B-D814-41F9-A0A7-A18AB74FC11E}" destId="{6439D626-37CB-49C6-95E6-DD39DEBFFD95}" srcOrd="0" destOrd="0" parTransId="{0D1DCE09-2178-469D-B22C-5C1955F92260}" sibTransId="{2FFFD9BF-C59A-47D1-AD53-07F1B8510B11}"/>
    <dgm:cxn modelId="{6F085930-1A4E-4137-840B-B44A2BE38651}" type="presOf" srcId="{7F8D341F-45E1-47C2-B610-F57047D21072}" destId="{F836A427-39A4-4093-9330-ABECF3E6683C}" srcOrd="1" destOrd="0" presId="urn:microsoft.com/office/officeart/2005/8/layout/orgChart1"/>
    <dgm:cxn modelId="{7ED3543A-C97C-4CEB-8D64-E2CA07D38C3D}" srcId="{5761CF6A-3656-44E4-8DE6-FB4ECB274D52}" destId="{206112E2-7116-402A-BD02-1B0DB59BD741}" srcOrd="0" destOrd="0" parTransId="{8BFDD865-4730-4E12-890F-ECDA30F81B37}" sibTransId="{B0A4D232-2C5C-458E-9AAA-CE3F6544C292}"/>
    <dgm:cxn modelId="{65FB8D3B-3962-4FF3-8371-CA0290D1D758}" srcId="{5761CF6A-3656-44E4-8DE6-FB4ECB274D52}" destId="{547D920C-EA81-475C-97E3-2CCBC8032DB9}" srcOrd="2" destOrd="0" parTransId="{B4322DB6-0754-4CF3-91B2-B7CB8ECF1D31}" sibTransId="{9794BFE8-7B7F-4E8A-95FB-E091CE33690B}"/>
    <dgm:cxn modelId="{4D55B13C-DD53-417F-9291-504DD8A7B79F}" type="presOf" srcId="{8C3E8F42-1EB6-41AE-9C8F-E167C5D2536D}" destId="{03CB83D2-6049-4A49-A509-2D752E15D907}" srcOrd="1" destOrd="0" presId="urn:microsoft.com/office/officeart/2005/8/layout/orgChart1"/>
    <dgm:cxn modelId="{8F57CC3C-4CE4-4CDC-853D-CD8E83D035BF}" type="presOf" srcId="{32E3395B-59A9-4D19-9D50-F6C8A51BE747}" destId="{18341C76-6741-47C3-8DE3-A23929807C1F}" srcOrd="0" destOrd="0" presId="urn:microsoft.com/office/officeart/2005/8/layout/orgChart1"/>
    <dgm:cxn modelId="{1AFFEA5B-7DB5-4192-ACF8-D0AD9FEEC1CB}" type="presOf" srcId="{C57C2C6F-995C-4B06-9277-6552C60C528A}" destId="{62BB73B7-0BB6-4C5C-80C1-44A5AFF89578}" srcOrd="0" destOrd="0" presId="urn:microsoft.com/office/officeart/2005/8/layout/orgChart1"/>
    <dgm:cxn modelId="{6E015043-9D74-46A5-8BF8-758D696697DC}" type="presOf" srcId="{547D920C-EA81-475C-97E3-2CCBC8032DB9}" destId="{6967ECAB-9A75-40F9-A9B4-5938D7EDC7D7}" srcOrd="1" destOrd="0" presId="urn:microsoft.com/office/officeart/2005/8/layout/orgChart1"/>
    <dgm:cxn modelId="{7D5A5C65-2CC1-4F3B-9B15-1E98BCDDC14A}" type="presOf" srcId="{CEA034AE-8777-42CE-98F0-DAF460A55A5E}" destId="{423CA1EF-EC5B-484D-AA43-EAAEC7CB74FA}" srcOrd="0" destOrd="0" presId="urn:microsoft.com/office/officeart/2005/8/layout/orgChart1"/>
    <dgm:cxn modelId="{01329C45-62AF-415D-ADDE-217F93191470}" type="presOf" srcId="{206F9E64-3093-4114-8D2F-0859D38A4FF2}" destId="{97D382DF-13EF-4809-B1EF-785FB0D1A5D7}" srcOrd="0" destOrd="0" presId="urn:microsoft.com/office/officeart/2005/8/layout/orgChart1"/>
    <dgm:cxn modelId="{B1673847-2331-4932-9110-A920C5ACD59B}" type="presOf" srcId="{46F81A3C-C37C-4E93-ADEE-C3E10B6C70E7}" destId="{99BE6918-962D-4C22-B9EC-A8CEDD7334F1}" srcOrd="1" destOrd="0" presId="urn:microsoft.com/office/officeart/2005/8/layout/orgChart1"/>
    <dgm:cxn modelId="{1AFABA67-FC72-4766-AB6B-56AD0D12FF7E}" type="presOf" srcId="{8B2D06F7-43B0-4206-BFC5-62F613AE74EF}" destId="{9D0FBBBC-A3E5-4346-B813-413EFD5122DA}" srcOrd="1" destOrd="0" presId="urn:microsoft.com/office/officeart/2005/8/layout/orgChart1"/>
    <dgm:cxn modelId="{76BE014B-BEE8-417E-AC97-3E0D53F57B0A}" type="presOf" srcId="{206F9E64-3093-4114-8D2F-0859D38A4FF2}" destId="{2A7C7B74-C4C2-4CBF-B9FB-D9A068EFBC5C}" srcOrd="1" destOrd="0" presId="urn:microsoft.com/office/officeart/2005/8/layout/orgChart1"/>
    <dgm:cxn modelId="{3931686B-AD3E-452C-82AA-1ABE0B8AE3F3}" type="presOf" srcId="{D7780940-0CE9-4714-9E35-8CCADB834B5D}" destId="{0C3D78F9-A91E-452E-A711-21F003A9567E}" srcOrd="0" destOrd="0" presId="urn:microsoft.com/office/officeart/2005/8/layout/orgChart1"/>
    <dgm:cxn modelId="{654A8B6F-B91B-44BD-964B-0769AB2F864A}" type="presOf" srcId="{82112759-75C8-4748-AB18-1EA40DA39845}" destId="{F825D1A8-3F3C-4F32-B78F-441D4E9DD8DD}" srcOrd="0" destOrd="0" presId="urn:microsoft.com/office/officeart/2005/8/layout/orgChart1"/>
    <dgm:cxn modelId="{38A43370-1278-4A04-9302-72B55409C228}" type="presOf" srcId="{EE9389BE-CE56-4A4F-A99A-5F6A61E9D298}" destId="{EEC4F8A2-B70F-4A89-9116-40A65C8A45A9}" srcOrd="0" destOrd="0" presId="urn:microsoft.com/office/officeart/2005/8/layout/orgChart1"/>
    <dgm:cxn modelId="{3D4E4852-CD86-4EA2-B184-A12AD00D2F8B}" srcId="{7F8D341F-45E1-47C2-B610-F57047D21072}" destId="{64122B95-A678-4476-BAF6-567A6C61314C}" srcOrd="0" destOrd="0" parTransId="{F2384C19-D037-4247-BFA6-1F749E99E4F3}" sibTransId="{B3942D2C-FCDB-4621-BCF0-690A1B6F2516}"/>
    <dgm:cxn modelId="{0E8D8253-DBDE-4476-939A-58DAAAE2A5CC}" type="presOf" srcId="{9E4A71A7-31A2-4557-A974-9D1495662D21}" destId="{0585BA61-9429-434A-A203-E0EBB62F8CCE}" srcOrd="0" destOrd="0" presId="urn:microsoft.com/office/officeart/2005/8/layout/orgChart1"/>
    <dgm:cxn modelId="{406C8453-30FC-496D-AEE2-C5CC13E34368}" srcId="{C57C2C6F-995C-4B06-9277-6552C60C528A}" destId="{32E3395B-59A9-4D19-9D50-F6C8A51BE747}" srcOrd="7" destOrd="0" parTransId="{D7780940-0CE9-4714-9E35-8CCADB834B5D}" sibTransId="{7F924FA9-33B0-4D6C-844E-339EEA83B6AD}"/>
    <dgm:cxn modelId="{B1B3C453-23E2-4E2B-8509-0A0585BC3882}" type="presOf" srcId="{3E74B27B-D814-41F9-A0A7-A18AB74FC11E}" destId="{4ABAB533-6F75-4EF0-A141-97566976AA5B}" srcOrd="0" destOrd="0" presId="urn:microsoft.com/office/officeart/2005/8/layout/orgChart1"/>
    <dgm:cxn modelId="{AC8E7575-8674-47E5-9342-2E3A945C2F3C}" type="presOf" srcId="{0D1DCE09-2178-469D-B22C-5C1955F92260}" destId="{F2A7F0B8-86B8-4226-A1CE-EFD5E730E5DF}" srcOrd="0" destOrd="0" presId="urn:microsoft.com/office/officeart/2005/8/layout/orgChart1"/>
    <dgm:cxn modelId="{96F1BF58-00D7-4615-B25B-282A1BBB85FA}" type="presOf" srcId="{C57C2C6F-995C-4B06-9277-6552C60C528A}" destId="{741973D4-F035-40B7-9398-8F134E442593}" srcOrd="1" destOrd="0" presId="urn:microsoft.com/office/officeart/2005/8/layout/orgChart1"/>
    <dgm:cxn modelId="{CF30125A-0C19-44A3-9C96-F76B3F1759EC}" type="presOf" srcId="{AE879139-F68E-4036-B9E6-D8DEFB2155F7}" destId="{0922CC8C-B2BD-418D-87D2-DFD48323A581}" srcOrd="1" destOrd="0" presId="urn:microsoft.com/office/officeart/2005/8/layout/orgChart1"/>
    <dgm:cxn modelId="{2F4BB85A-4DFA-45CC-9405-B305226E9D9D}" type="presOf" srcId="{69DB074A-C1B4-4D0C-9A60-1962A591D139}" destId="{3B991133-A8A9-47AF-ABBE-19D2E03EE13D}" srcOrd="0" destOrd="0" presId="urn:microsoft.com/office/officeart/2005/8/layout/orgChart1"/>
    <dgm:cxn modelId="{8C605A7C-F59A-4F94-9A1A-FCDB5FC963D1}" type="presOf" srcId="{8C3E8F42-1EB6-41AE-9C8F-E167C5D2536D}" destId="{B8C8D5C8-98B1-4056-9385-1580CC11D89A}" srcOrd="0" destOrd="0" presId="urn:microsoft.com/office/officeart/2005/8/layout/orgChart1"/>
    <dgm:cxn modelId="{A9C2EC7E-9A2B-4F3C-8138-46464973DBC7}" type="presOf" srcId="{6439D626-37CB-49C6-95E6-DD39DEBFFD95}" destId="{C7BF1495-E92F-46A8-83F2-D1CDBB8BCB5F}" srcOrd="0" destOrd="0" presId="urn:microsoft.com/office/officeart/2005/8/layout/orgChart1"/>
    <dgm:cxn modelId="{1AE98780-090B-4841-91F2-4DA12EC1959B}" srcId="{C57C2C6F-995C-4B06-9277-6552C60C528A}" destId="{7F8D341F-45E1-47C2-B610-F57047D21072}" srcOrd="1" destOrd="0" parTransId="{CF0001F0-079B-4789-99E4-DB8DF05BF39C}" sibTransId="{84BFC95B-F266-4375-9F11-B38129327C6C}"/>
    <dgm:cxn modelId="{C47E1B81-B04C-4F3B-BF20-15BC6F62F0B5}" type="presOf" srcId="{2730C57A-4236-4DEC-BB85-7C3DF262F2E8}" destId="{D16E2CB5-5B29-4709-B5A2-4DE205935B64}" srcOrd="0" destOrd="0" presId="urn:microsoft.com/office/officeart/2005/8/layout/orgChart1"/>
    <dgm:cxn modelId="{D3285582-29A0-4694-89DB-2141F9651CC7}" type="presOf" srcId="{E20FB09A-696F-47E6-B0A6-D5C19253DD78}" destId="{DA9B216D-84CA-47FD-A325-F00EEF1D2BA6}" srcOrd="0" destOrd="0" presId="urn:microsoft.com/office/officeart/2005/8/layout/orgChart1"/>
    <dgm:cxn modelId="{0A310289-2CAF-4CDC-8165-052494896CEF}" type="presOf" srcId="{89F18193-C4D7-4A63-971B-DDE27EBA9D0B}" destId="{D878B5F3-147B-4CCF-B271-C0400129F46C}" srcOrd="0" destOrd="0" presId="urn:microsoft.com/office/officeart/2005/8/layout/orgChart1"/>
    <dgm:cxn modelId="{E050488B-886F-4BB2-A4C4-9B8B23662C59}" type="presOf" srcId="{E81BB501-609C-45EF-9FCC-342337D50F15}" destId="{AA30D224-5FF2-4583-A766-D03FA42336BF}" srcOrd="0" destOrd="0" presId="urn:microsoft.com/office/officeart/2005/8/layout/orgChart1"/>
    <dgm:cxn modelId="{71E5E08C-4004-431F-A5C3-678375D56BA1}" type="presOf" srcId="{206112E2-7116-402A-BD02-1B0DB59BD741}" destId="{4051E4B6-6ADD-4557-AC7D-D55871DCD9D4}" srcOrd="1" destOrd="0" presId="urn:microsoft.com/office/officeart/2005/8/layout/orgChart1"/>
    <dgm:cxn modelId="{A2C94A8D-63B4-4BCF-BFB0-5511C7FC9B9D}" srcId="{C57C2C6F-995C-4B06-9277-6552C60C528A}" destId="{8C3E8F42-1EB6-41AE-9C8F-E167C5D2536D}" srcOrd="3" destOrd="0" parTransId="{2730C57A-4236-4DEC-BB85-7C3DF262F2E8}" sibTransId="{0AA17C0A-B53C-46DB-8AD6-1E4E1184A261}"/>
    <dgm:cxn modelId="{30F7F58D-A5A0-4322-B1DD-15C8711DBD26}" srcId="{C57C2C6F-995C-4B06-9277-6552C60C528A}" destId="{AE879139-F68E-4036-B9E6-D8DEFB2155F7}" srcOrd="4" destOrd="0" parTransId="{CEA034AE-8777-42CE-98F0-DAF460A55A5E}" sibTransId="{31ACCEBE-6ACF-4F97-856C-7939F6D1737D}"/>
    <dgm:cxn modelId="{932AF09A-1014-4A5D-B15A-0CE5A5314C49}" type="presOf" srcId="{5924CAA3-4465-4DD6-89C7-81DCC42E2D75}" destId="{FC45264A-0D28-4714-A9DE-0F947B8AAA78}" srcOrd="0" destOrd="0" presId="urn:microsoft.com/office/officeart/2005/8/layout/orgChart1"/>
    <dgm:cxn modelId="{0DCE429C-93DB-4FEA-97E0-AF610BEFFA7F}" type="presOf" srcId="{3E74B27B-D814-41F9-A0A7-A18AB74FC11E}" destId="{ED4F56DE-70AF-42A3-9DB4-29898371FED6}" srcOrd="1" destOrd="0" presId="urn:microsoft.com/office/officeart/2005/8/layout/orgChart1"/>
    <dgm:cxn modelId="{701C519D-E413-4402-A95A-2ABE8419FC93}" type="presOf" srcId="{F7C55BBA-B6DE-4472-B0C8-8B496E69E30C}" destId="{D806E50A-CC3B-4F43-8338-E19D71F1CCB3}" srcOrd="1" destOrd="0" presId="urn:microsoft.com/office/officeart/2005/8/layout/orgChart1"/>
    <dgm:cxn modelId="{28544BA1-C7FF-4DB0-B0E2-B5247FA4EC5F}" type="presOf" srcId="{206112E2-7116-402A-BD02-1B0DB59BD741}" destId="{4782AB6D-81C8-439A-A9CE-3FEDC52867FE}" srcOrd="0" destOrd="0" presId="urn:microsoft.com/office/officeart/2005/8/layout/orgChart1"/>
    <dgm:cxn modelId="{A90D64A2-79A6-4670-B2B3-F3245B7D9436}" type="presOf" srcId="{5761CF6A-3656-44E4-8DE6-FB4ECB274D52}" destId="{337B384E-4B1E-46B7-A3C6-18FFEC01EF50}" srcOrd="0" destOrd="0" presId="urn:microsoft.com/office/officeart/2005/8/layout/orgChart1"/>
    <dgm:cxn modelId="{F2B625AA-1089-4DBD-8612-C74D83C51778}" type="presOf" srcId="{9E4A71A7-31A2-4557-A974-9D1495662D21}" destId="{C64DADBE-DC8D-4EB6-BA49-9EF5C59C591E}" srcOrd="1" destOrd="0" presId="urn:microsoft.com/office/officeart/2005/8/layout/orgChart1"/>
    <dgm:cxn modelId="{A3FE6BAE-8D59-4748-9A35-02B2574F48CF}" type="presOf" srcId="{5191B8AB-3591-40A0-9C42-50E6FE7E0D15}" destId="{0033B265-5068-40CF-ABFD-B69F7C759479}" srcOrd="0" destOrd="0" presId="urn:microsoft.com/office/officeart/2005/8/layout/orgChart1"/>
    <dgm:cxn modelId="{D11AD5B0-E67E-4B78-816D-FDF13944FB5E}" srcId="{C57C2C6F-995C-4B06-9277-6552C60C528A}" destId="{82112759-75C8-4748-AB18-1EA40DA39845}" srcOrd="2" destOrd="0" parTransId="{B615BF4F-0EE1-448B-AA7B-54011A7E93AC}" sibTransId="{9AFF0A92-0E9C-4EBE-A1F9-7821CFCBDFB7}"/>
    <dgm:cxn modelId="{55CC4FB3-7F75-4040-96A0-4CCAD8A06AF3}" type="presOf" srcId="{6D8F71CB-3EEE-4257-94CA-999EC2119201}" destId="{CBEF1621-68A1-4F38-8C32-1DE82A943910}" srcOrd="0" destOrd="0" presId="urn:microsoft.com/office/officeart/2005/8/layout/orgChart1"/>
    <dgm:cxn modelId="{5BDAC9B3-73EE-4492-B23D-955B943716AA}" srcId="{3E74B27B-D814-41F9-A0A7-A18AB74FC11E}" destId="{46F81A3C-C37C-4E93-ADEE-C3E10B6C70E7}" srcOrd="1" destOrd="0" parTransId="{E81BB501-609C-45EF-9FCC-342337D50F15}" sibTransId="{27A7B3CF-D5E8-4263-9115-E2EBED3EAA1C}"/>
    <dgm:cxn modelId="{E0584EB6-C74D-4D35-A8A4-C050B7F72FF8}" srcId="{5761CF6A-3656-44E4-8DE6-FB4ECB274D52}" destId="{CF31F96A-A8F8-4363-853C-B7F3FB0EEA04}" srcOrd="1" destOrd="0" parTransId="{5924CAA3-4465-4DD6-89C7-81DCC42E2D75}" sibTransId="{27388A40-BE8B-49D1-A65E-CE61B6067B0D}"/>
    <dgm:cxn modelId="{410ABEB6-059F-4DCA-AD30-68C3D016462E}" srcId="{7F8D341F-45E1-47C2-B610-F57047D21072}" destId="{8B2D06F7-43B0-4206-BFC5-62F613AE74EF}" srcOrd="1" destOrd="0" parTransId="{89F18193-C4D7-4A63-971B-DDE27EBA9D0B}" sibTransId="{77247E9C-1881-4AB7-9DB9-904D0DBB9872}"/>
    <dgm:cxn modelId="{17CB68B8-441A-4EEB-B0A8-2179B9C8F86F}" type="presOf" srcId="{64122B95-A678-4476-BAF6-567A6C61314C}" destId="{A54457D3-9B4B-4512-82D6-7C2AFD480EEA}" srcOrd="1" destOrd="0" presId="urn:microsoft.com/office/officeart/2005/8/layout/orgChart1"/>
    <dgm:cxn modelId="{018110B9-7816-41A7-BD8B-A8FAA2ED53CF}" srcId="{206F9E64-3093-4114-8D2F-0859D38A4FF2}" destId="{6D8F71CB-3EEE-4257-94CA-999EC2119201}" srcOrd="2" destOrd="0" parTransId="{2D231C62-6D06-49EE-B903-4D66E1E2E177}" sibTransId="{7FADBCD5-6B34-4CB3-A8CA-8B0CB2487F04}"/>
    <dgm:cxn modelId="{DB7CEBBB-F1FE-4DBE-B8BB-F37CDA971850}" type="presOf" srcId="{EECD6795-7C76-4B45-95F1-0F1B934568A9}" destId="{4A893B7F-4CF9-4AF5-A041-D9F283F28ACB}" srcOrd="0" destOrd="0" presId="urn:microsoft.com/office/officeart/2005/8/layout/orgChart1"/>
    <dgm:cxn modelId="{37FB7BBC-A3D1-4AAF-877F-4FBF10FA99F0}" type="presOf" srcId="{F2384C19-D037-4247-BFA6-1F749E99E4F3}" destId="{B060C912-FA1D-449B-AA5E-0D2D33BC7EE3}" srcOrd="0" destOrd="0" presId="urn:microsoft.com/office/officeart/2005/8/layout/orgChart1"/>
    <dgm:cxn modelId="{F5B779BE-73EC-4640-A05C-FF8402657D8D}" srcId="{206F9E64-3093-4114-8D2F-0859D38A4FF2}" destId="{5191B8AB-3591-40A0-9C42-50E6FE7E0D15}" srcOrd="0" destOrd="0" parTransId="{72170085-B1AF-489C-A6E1-D28E52D5BACC}" sibTransId="{99A92310-3B70-4881-86C4-7259905D19F2}"/>
    <dgm:cxn modelId="{FBBBD2BF-1E41-4031-9D8B-AA670195D9E4}" type="presOf" srcId="{46F81A3C-C37C-4E93-ADEE-C3E10B6C70E7}" destId="{D4B05D49-D8CC-4E98-9EE3-1055ADB57CBF}" srcOrd="0" destOrd="0" presId="urn:microsoft.com/office/officeart/2005/8/layout/orgChart1"/>
    <dgm:cxn modelId="{958C91C8-2878-4365-954D-8EBBCD533C6B}" type="presOf" srcId="{D997E205-AD22-4A4C-BD8A-289FDC43405C}" destId="{062356B5-9C19-48A7-AF87-6B7DEDF73A51}" srcOrd="0" destOrd="0" presId="urn:microsoft.com/office/officeart/2005/8/layout/orgChart1"/>
    <dgm:cxn modelId="{A8B38FC9-2451-425E-8C15-E7870158D08B}" type="presOf" srcId="{CF31F96A-A8F8-4363-853C-B7F3FB0EEA04}" destId="{89EF7557-9A3A-4CD0-83A9-5F8DBB6B434D}" srcOrd="0" destOrd="0" presId="urn:microsoft.com/office/officeart/2005/8/layout/orgChart1"/>
    <dgm:cxn modelId="{144003CA-BEF6-4580-B48B-9DF00600A298}" srcId="{C57C2C6F-995C-4B06-9277-6552C60C528A}" destId="{F7C55BBA-B6DE-4472-B0C8-8B496E69E30C}" srcOrd="8" destOrd="0" parTransId="{37F700D1-5835-435E-B3D4-520B18F58F05}" sibTransId="{92081B13-7402-4BE0-BB8D-C455044AE042}"/>
    <dgm:cxn modelId="{8CDC58CC-06E4-4529-88B7-D2A5E445CF94}" type="presOf" srcId="{C0C6C4B6-BCA3-4D15-B895-4F393EAD9692}" destId="{1543E4B3-3455-404C-A80C-0BB32C0D5871}" srcOrd="0" destOrd="0" presId="urn:microsoft.com/office/officeart/2005/8/layout/orgChart1"/>
    <dgm:cxn modelId="{3B9F7FD2-36C0-4239-B5E0-83E6A00B97F1}" type="presOf" srcId="{FF11FF65-DCED-4010-9F9F-009694BC7665}" destId="{85CF3793-88EF-4EA2-AB7E-917BB5A0A683}" srcOrd="0" destOrd="0" presId="urn:microsoft.com/office/officeart/2005/8/layout/orgChart1"/>
    <dgm:cxn modelId="{2995C7D5-168C-4827-98D7-FAF7BFAAFC3A}" type="presOf" srcId="{5191B8AB-3591-40A0-9C42-50E6FE7E0D15}" destId="{4E6B4D27-1407-4BC9-8C05-1D8BB3E27324}" srcOrd="1" destOrd="0" presId="urn:microsoft.com/office/officeart/2005/8/layout/orgChart1"/>
    <dgm:cxn modelId="{3B0D10D8-ABDA-4E55-8829-0270EB7C79F8}" type="presOf" srcId="{6439D626-37CB-49C6-95E6-DD39DEBFFD95}" destId="{8B5DE159-0744-47BB-ACC9-1084CEDAB90B}" srcOrd="1" destOrd="0" presId="urn:microsoft.com/office/officeart/2005/8/layout/orgChart1"/>
    <dgm:cxn modelId="{AFBF37DC-DD12-49A8-936D-4A21F34B657E}" srcId="{206F9E64-3093-4114-8D2F-0859D38A4FF2}" destId="{3E74B27B-D814-41F9-A0A7-A18AB74FC11E}" srcOrd="1" destOrd="0" parTransId="{CF6DE63B-D2C6-427F-856B-A3F5857DE418}" sibTransId="{652E33BD-DE40-406A-A104-2B95B25A9BAC}"/>
    <dgm:cxn modelId="{22A0D3DE-847D-4BBC-8969-9728BED97575}" type="presOf" srcId="{C69CFD42-73BF-484D-98D7-B71F6A4ECFAD}" destId="{B3D0C70E-0E7B-463B-ADAA-30DF90CB0F36}" srcOrd="0" destOrd="0" presId="urn:microsoft.com/office/officeart/2005/8/layout/orgChart1"/>
    <dgm:cxn modelId="{56D4ABDF-7F42-48CA-8EFA-CE4CDD24AC7E}" type="presOf" srcId="{B615BF4F-0EE1-448B-AA7B-54011A7E93AC}" destId="{5EC8F537-819B-40D0-90EE-D4A6344A3B56}" srcOrd="0" destOrd="0" presId="urn:microsoft.com/office/officeart/2005/8/layout/orgChart1"/>
    <dgm:cxn modelId="{FCDB1AE7-5055-4953-9BB9-936388F8FE0C}" type="presOf" srcId="{05586566-C6C5-4228-B90A-AA5C7AD55967}" destId="{9979C5FC-70FF-4F9C-999D-8BF64C4907DD}" srcOrd="0" destOrd="0" presId="urn:microsoft.com/office/officeart/2005/8/layout/orgChart1"/>
    <dgm:cxn modelId="{46D804ED-3263-41EE-ABF6-0B6DCB25CE9F}" type="presOf" srcId="{72170085-B1AF-489C-A6E1-D28E52D5BACC}" destId="{6D6A1355-3EF7-4F63-92F0-B7FFD690969F}" srcOrd="0" destOrd="0" presId="urn:microsoft.com/office/officeart/2005/8/layout/orgChart1"/>
    <dgm:cxn modelId="{60F24CED-71A5-4165-9995-C64AEA604D9D}" type="presOf" srcId="{CF0001F0-079B-4789-99E4-DB8DF05BF39C}" destId="{34E06F1D-5E38-416A-9233-7AD2FE2B110B}" srcOrd="0" destOrd="0" presId="urn:microsoft.com/office/officeart/2005/8/layout/orgChart1"/>
    <dgm:cxn modelId="{C2015AF0-9BF5-458B-BAAC-976F3822B0C7}" srcId="{C57C2C6F-995C-4B06-9277-6552C60C528A}" destId="{206F9E64-3093-4114-8D2F-0859D38A4FF2}" srcOrd="5" destOrd="0" parTransId="{FF11FF65-DCED-4010-9F9F-009694BC7665}" sibTransId="{39CACA30-CAA1-4654-87B2-BA344FA722A1}"/>
    <dgm:cxn modelId="{A35DA4F3-491B-4F50-95BC-A5F518DF677B}" type="presOf" srcId="{8B2D06F7-43B0-4206-BFC5-62F613AE74EF}" destId="{1F734320-D724-4081-B758-6A1F7CF78B21}" srcOrd="0" destOrd="0" presId="urn:microsoft.com/office/officeart/2005/8/layout/orgChart1"/>
    <dgm:cxn modelId="{4C4BF9F4-9CBF-4158-869A-BA801CAB1E5C}" srcId="{C57C2C6F-995C-4B06-9277-6552C60C528A}" destId="{9E4A71A7-31A2-4557-A974-9D1495662D21}" srcOrd="6" destOrd="0" parTransId="{05586566-C6C5-4228-B90A-AA5C7AD55967}" sibTransId="{92A2B113-4F6C-4277-8D78-7D4D4E85E5D3}"/>
    <dgm:cxn modelId="{6A4F32F6-AD19-4E21-88A1-9B61FA91FF9C}" type="presOf" srcId="{8BFDD865-4730-4E12-890F-ECDA30F81B37}" destId="{4E22BAEB-E4D2-4A24-B0B2-F3C7DE38F0F4}" srcOrd="0" destOrd="0" presId="urn:microsoft.com/office/officeart/2005/8/layout/orgChart1"/>
    <dgm:cxn modelId="{188347F7-6F61-4813-B795-7505F50B20E2}" type="presOf" srcId="{AE879139-F68E-4036-B9E6-D8DEFB2155F7}" destId="{144F55F1-8960-4FD1-A4F9-497A8993AFC9}" srcOrd="0" destOrd="0" presId="urn:microsoft.com/office/officeart/2005/8/layout/orgChart1"/>
    <dgm:cxn modelId="{5D57A2FE-0D08-483F-9A37-FB65D019788F}" srcId="{C57C2C6F-995C-4B06-9277-6552C60C528A}" destId="{EE9389BE-CE56-4A4F-A99A-5F6A61E9D298}" srcOrd="10" destOrd="0" parTransId="{40D2A226-7506-4DA9-AE94-1D6F6FCE8350}" sibTransId="{CA272CEC-3466-4E5D-AD83-C0C8E510EB51}"/>
    <dgm:cxn modelId="{64C93CFF-82B8-4C6C-AD93-DC973F588D89}" type="presOf" srcId="{D997E205-AD22-4A4C-BD8A-289FDC43405C}" destId="{3A310744-E1E5-4955-AE9C-62AD95732C03}" srcOrd="1" destOrd="0" presId="urn:microsoft.com/office/officeart/2005/8/layout/orgChart1"/>
    <dgm:cxn modelId="{EC16A7E2-37AD-4115-97AE-81EE39A354B5}" type="presParOf" srcId="{1543E4B3-3455-404C-A80C-0BB32C0D5871}" destId="{ED1889F9-2474-4AA3-AA28-C7C9E64A5448}" srcOrd="0" destOrd="0" presId="urn:microsoft.com/office/officeart/2005/8/layout/orgChart1"/>
    <dgm:cxn modelId="{2D474436-696E-42A2-AB8F-0F3BD9E59F60}" type="presParOf" srcId="{ED1889F9-2474-4AA3-AA28-C7C9E64A5448}" destId="{A31BD62C-E1DC-41D3-BFBF-A05BF44B1B09}" srcOrd="0" destOrd="0" presId="urn:microsoft.com/office/officeart/2005/8/layout/orgChart1"/>
    <dgm:cxn modelId="{1C4D5D89-AD82-4DDF-A92D-1190B4B01A57}" type="presParOf" srcId="{A31BD62C-E1DC-41D3-BFBF-A05BF44B1B09}" destId="{62BB73B7-0BB6-4C5C-80C1-44A5AFF89578}" srcOrd="0" destOrd="0" presId="urn:microsoft.com/office/officeart/2005/8/layout/orgChart1"/>
    <dgm:cxn modelId="{7675C008-9B4C-409C-9DA8-6411A9DEECAA}" type="presParOf" srcId="{A31BD62C-E1DC-41D3-BFBF-A05BF44B1B09}" destId="{741973D4-F035-40B7-9398-8F134E442593}" srcOrd="1" destOrd="0" presId="urn:microsoft.com/office/officeart/2005/8/layout/orgChart1"/>
    <dgm:cxn modelId="{C6DCD242-D586-4329-AE18-338E90361BDD}" type="presParOf" srcId="{ED1889F9-2474-4AA3-AA28-C7C9E64A5448}" destId="{33EB2399-EC8C-4EE0-87E2-6564BBB2D934}" srcOrd="1" destOrd="0" presId="urn:microsoft.com/office/officeart/2005/8/layout/orgChart1"/>
    <dgm:cxn modelId="{C3068D46-4B55-4743-A72E-97C1A4A21A8C}" type="presParOf" srcId="{33EB2399-EC8C-4EE0-87E2-6564BBB2D934}" destId="{4A893B7F-4CF9-4AF5-A041-D9F283F28ACB}" srcOrd="0" destOrd="0" presId="urn:microsoft.com/office/officeart/2005/8/layout/orgChart1"/>
    <dgm:cxn modelId="{695EC402-2166-4625-B9C7-A1850759CACD}" type="presParOf" srcId="{33EB2399-EC8C-4EE0-87E2-6564BBB2D934}" destId="{72FDB84E-F8D6-4CA3-BD76-C558F60FEFD0}" srcOrd="1" destOrd="0" presId="urn:microsoft.com/office/officeart/2005/8/layout/orgChart1"/>
    <dgm:cxn modelId="{26C8EC44-C1B3-4EC2-85B2-32CAAED098D3}" type="presParOf" srcId="{72FDB84E-F8D6-4CA3-BD76-C558F60FEFD0}" destId="{44ACBBF9-9AA4-4A5F-80E1-6DA08B676B63}" srcOrd="0" destOrd="0" presId="urn:microsoft.com/office/officeart/2005/8/layout/orgChart1"/>
    <dgm:cxn modelId="{C1048CF2-0F5A-4D18-BD36-7A524AA00C3D}" type="presParOf" srcId="{44ACBBF9-9AA4-4A5F-80E1-6DA08B676B63}" destId="{337B384E-4B1E-46B7-A3C6-18FFEC01EF50}" srcOrd="0" destOrd="0" presId="urn:microsoft.com/office/officeart/2005/8/layout/orgChart1"/>
    <dgm:cxn modelId="{AACB1E18-3683-4FD5-A39F-FAB765A9AEFD}" type="presParOf" srcId="{44ACBBF9-9AA4-4A5F-80E1-6DA08B676B63}" destId="{A9EE2468-F7EB-4BBB-9412-8AC71A77D2BD}" srcOrd="1" destOrd="0" presId="urn:microsoft.com/office/officeart/2005/8/layout/orgChart1"/>
    <dgm:cxn modelId="{78D24ABD-9BD9-4668-BB6C-4FDAD0BEE002}" type="presParOf" srcId="{72FDB84E-F8D6-4CA3-BD76-C558F60FEFD0}" destId="{9D8A8C52-CB7F-4CE0-ABA0-F8C07FC8DAB9}" srcOrd="1" destOrd="0" presId="urn:microsoft.com/office/officeart/2005/8/layout/orgChart1"/>
    <dgm:cxn modelId="{36AEAE05-A8C7-4CE8-9F40-C8A50C121683}" type="presParOf" srcId="{9D8A8C52-CB7F-4CE0-ABA0-F8C07FC8DAB9}" destId="{4E22BAEB-E4D2-4A24-B0B2-F3C7DE38F0F4}" srcOrd="0" destOrd="0" presId="urn:microsoft.com/office/officeart/2005/8/layout/orgChart1"/>
    <dgm:cxn modelId="{3709A784-59FF-4CB2-A453-F4A776216DCF}" type="presParOf" srcId="{9D8A8C52-CB7F-4CE0-ABA0-F8C07FC8DAB9}" destId="{0C9453C0-1984-41D5-9EB8-5C9DFF057A93}" srcOrd="1" destOrd="0" presId="urn:microsoft.com/office/officeart/2005/8/layout/orgChart1"/>
    <dgm:cxn modelId="{568DFA02-2760-4429-BE4B-FC1000733322}" type="presParOf" srcId="{0C9453C0-1984-41D5-9EB8-5C9DFF057A93}" destId="{DB95F086-11A9-4F52-B054-676A3503F14A}" srcOrd="0" destOrd="0" presId="urn:microsoft.com/office/officeart/2005/8/layout/orgChart1"/>
    <dgm:cxn modelId="{AB123572-E5DF-4D24-ADDD-5F13938D55C7}" type="presParOf" srcId="{DB95F086-11A9-4F52-B054-676A3503F14A}" destId="{4782AB6D-81C8-439A-A9CE-3FEDC52867FE}" srcOrd="0" destOrd="0" presId="urn:microsoft.com/office/officeart/2005/8/layout/orgChart1"/>
    <dgm:cxn modelId="{DF050D7C-A0F9-4ADF-B9C8-3B54D541D7CA}" type="presParOf" srcId="{DB95F086-11A9-4F52-B054-676A3503F14A}" destId="{4051E4B6-6ADD-4557-AC7D-D55871DCD9D4}" srcOrd="1" destOrd="0" presId="urn:microsoft.com/office/officeart/2005/8/layout/orgChart1"/>
    <dgm:cxn modelId="{CF1AC381-856C-4488-9661-00BF93D26039}" type="presParOf" srcId="{0C9453C0-1984-41D5-9EB8-5C9DFF057A93}" destId="{C3EC0488-7A9A-4E65-8B4C-F16547D779D7}" srcOrd="1" destOrd="0" presId="urn:microsoft.com/office/officeart/2005/8/layout/orgChart1"/>
    <dgm:cxn modelId="{0FFC574D-FEBC-4FE9-8AC1-EFF3168F23BB}" type="presParOf" srcId="{0C9453C0-1984-41D5-9EB8-5C9DFF057A93}" destId="{9230F240-F5BE-43A4-81D5-6733953AAB19}" srcOrd="2" destOrd="0" presId="urn:microsoft.com/office/officeart/2005/8/layout/orgChart1"/>
    <dgm:cxn modelId="{C8AE0335-46FC-4F4B-B0D3-B5F10CDC3AEA}" type="presParOf" srcId="{9D8A8C52-CB7F-4CE0-ABA0-F8C07FC8DAB9}" destId="{FC45264A-0D28-4714-A9DE-0F947B8AAA78}" srcOrd="2" destOrd="0" presId="urn:microsoft.com/office/officeart/2005/8/layout/orgChart1"/>
    <dgm:cxn modelId="{736A34C3-58A3-4B1C-83CA-4DB3B8D6CCA9}" type="presParOf" srcId="{9D8A8C52-CB7F-4CE0-ABA0-F8C07FC8DAB9}" destId="{FEE31E20-088C-481F-9A8B-069E97A99CF3}" srcOrd="3" destOrd="0" presId="urn:microsoft.com/office/officeart/2005/8/layout/orgChart1"/>
    <dgm:cxn modelId="{376194DC-BA80-44AD-8AF6-5D7ADA2C7085}" type="presParOf" srcId="{FEE31E20-088C-481F-9A8B-069E97A99CF3}" destId="{72E95F5F-ADCD-4C38-BEA0-C165152A01E2}" srcOrd="0" destOrd="0" presId="urn:microsoft.com/office/officeart/2005/8/layout/orgChart1"/>
    <dgm:cxn modelId="{AF59AA2D-5915-4F9E-BF64-9B0E4457BC9C}" type="presParOf" srcId="{72E95F5F-ADCD-4C38-BEA0-C165152A01E2}" destId="{89EF7557-9A3A-4CD0-83A9-5F8DBB6B434D}" srcOrd="0" destOrd="0" presId="urn:microsoft.com/office/officeart/2005/8/layout/orgChart1"/>
    <dgm:cxn modelId="{73CCE53C-F705-464A-BE56-981958D911D2}" type="presParOf" srcId="{72E95F5F-ADCD-4C38-BEA0-C165152A01E2}" destId="{74749187-A648-4720-8AF6-7BA6F92BCDDC}" srcOrd="1" destOrd="0" presId="urn:microsoft.com/office/officeart/2005/8/layout/orgChart1"/>
    <dgm:cxn modelId="{30321B1E-FFC9-4E5A-92BC-9FEEC35F75F4}" type="presParOf" srcId="{FEE31E20-088C-481F-9A8B-069E97A99CF3}" destId="{F2A3C021-F7F1-49AC-99E5-DE4CD51E9288}" srcOrd="1" destOrd="0" presId="urn:microsoft.com/office/officeart/2005/8/layout/orgChart1"/>
    <dgm:cxn modelId="{AC0E5474-2C5A-4F5F-A3C7-70DF562F67FC}" type="presParOf" srcId="{FEE31E20-088C-481F-9A8B-069E97A99CF3}" destId="{D09627FC-092A-4913-820E-8875C33AEA48}" srcOrd="2" destOrd="0" presId="urn:microsoft.com/office/officeart/2005/8/layout/orgChart1"/>
    <dgm:cxn modelId="{6733BFDA-CBCB-4697-ABEA-911F5997A1A3}" type="presParOf" srcId="{9D8A8C52-CB7F-4CE0-ABA0-F8C07FC8DAB9}" destId="{1F7FCBC8-91AB-4549-A98D-77E3CDB6D115}" srcOrd="4" destOrd="0" presId="urn:microsoft.com/office/officeart/2005/8/layout/orgChart1"/>
    <dgm:cxn modelId="{07CC6056-0B03-4F29-A0CC-C1D5D8F30557}" type="presParOf" srcId="{9D8A8C52-CB7F-4CE0-ABA0-F8C07FC8DAB9}" destId="{19A45AB3-912F-443D-B726-1D97CB87F7E4}" srcOrd="5" destOrd="0" presId="urn:microsoft.com/office/officeart/2005/8/layout/orgChart1"/>
    <dgm:cxn modelId="{0114B27F-435F-4445-98F5-03D8B233445C}" type="presParOf" srcId="{19A45AB3-912F-443D-B726-1D97CB87F7E4}" destId="{FC2F9850-CE1B-4138-9A1E-C8F679944994}" srcOrd="0" destOrd="0" presId="urn:microsoft.com/office/officeart/2005/8/layout/orgChart1"/>
    <dgm:cxn modelId="{8DA21D8B-837F-4621-B096-7449CB0DCE0C}" type="presParOf" srcId="{FC2F9850-CE1B-4138-9A1E-C8F679944994}" destId="{A34B2CBA-B06F-490A-84E6-D85CA0241726}" srcOrd="0" destOrd="0" presId="urn:microsoft.com/office/officeart/2005/8/layout/orgChart1"/>
    <dgm:cxn modelId="{812CF4F5-2370-4F20-9A20-E4AADEA256CC}" type="presParOf" srcId="{FC2F9850-CE1B-4138-9A1E-C8F679944994}" destId="{6967ECAB-9A75-40F9-A9B4-5938D7EDC7D7}" srcOrd="1" destOrd="0" presId="urn:microsoft.com/office/officeart/2005/8/layout/orgChart1"/>
    <dgm:cxn modelId="{DA20A5BE-6A5E-49AD-A404-3F3789E80D1D}" type="presParOf" srcId="{19A45AB3-912F-443D-B726-1D97CB87F7E4}" destId="{549E2DD1-0C3D-4451-BA35-0305C5107799}" srcOrd="1" destOrd="0" presId="urn:microsoft.com/office/officeart/2005/8/layout/orgChart1"/>
    <dgm:cxn modelId="{9785F1BA-558A-45C6-9EAA-9B8C47AA0D18}" type="presParOf" srcId="{19A45AB3-912F-443D-B726-1D97CB87F7E4}" destId="{DB6DAC9C-BC40-4B9F-AC15-52317D3B4C97}" srcOrd="2" destOrd="0" presId="urn:microsoft.com/office/officeart/2005/8/layout/orgChart1"/>
    <dgm:cxn modelId="{6ED4D8CF-5C3F-429A-9259-65D919A3912F}" type="presParOf" srcId="{9D8A8C52-CB7F-4CE0-ABA0-F8C07FC8DAB9}" destId="{3B991133-A8A9-47AF-ABBE-19D2E03EE13D}" srcOrd="6" destOrd="0" presId="urn:microsoft.com/office/officeart/2005/8/layout/orgChart1"/>
    <dgm:cxn modelId="{AE74FBBD-2FE2-4F6F-9F5D-42D8C61F218D}" type="presParOf" srcId="{9D8A8C52-CB7F-4CE0-ABA0-F8C07FC8DAB9}" destId="{206E86EE-87C9-4584-A597-479C785DE6A1}" srcOrd="7" destOrd="0" presId="urn:microsoft.com/office/officeart/2005/8/layout/orgChart1"/>
    <dgm:cxn modelId="{8322DBC9-A9EC-4F0D-9FBB-C03F679CF0E2}" type="presParOf" srcId="{206E86EE-87C9-4584-A597-479C785DE6A1}" destId="{D0597FBF-6127-496C-8B0E-ADB743F710FF}" srcOrd="0" destOrd="0" presId="urn:microsoft.com/office/officeart/2005/8/layout/orgChart1"/>
    <dgm:cxn modelId="{FFAD7E57-19CA-417D-975F-492902571F0B}" type="presParOf" srcId="{D0597FBF-6127-496C-8B0E-ADB743F710FF}" destId="{B3D0C70E-0E7B-463B-ADAA-30DF90CB0F36}" srcOrd="0" destOrd="0" presId="urn:microsoft.com/office/officeart/2005/8/layout/orgChart1"/>
    <dgm:cxn modelId="{D227F262-97EE-492D-A66A-538BEF33AEA8}" type="presParOf" srcId="{D0597FBF-6127-496C-8B0E-ADB743F710FF}" destId="{F270FDC1-50DD-4897-B54E-B28A469E8ECD}" srcOrd="1" destOrd="0" presId="urn:microsoft.com/office/officeart/2005/8/layout/orgChart1"/>
    <dgm:cxn modelId="{661FD88F-D542-42F1-B9B9-61C8360F176D}" type="presParOf" srcId="{206E86EE-87C9-4584-A597-479C785DE6A1}" destId="{A913A954-79A7-4332-9FCD-BD4571EB3C26}" srcOrd="1" destOrd="0" presId="urn:microsoft.com/office/officeart/2005/8/layout/orgChart1"/>
    <dgm:cxn modelId="{87DDEEFD-3433-4080-A3E8-ADABC557E7A3}" type="presParOf" srcId="{206E86EE-87C9-4584-A597-479C785DE6A1}" destId="{6EA3D253-6132-4A59-9D5C-8D3CE422042C}" srcOrd="2" destOrd="0" presId="urn:microsoft.com/office/officeart/2005/8/layout/orgChart1"/>
    <dgm:cxn modelId="{CCC09B1C-5C24-4566-93CC-51059BE08F96}" type="presParOf" srcId="{72FDB84E-F8D6-4CA3-BD76-C558F60FEFD0}" destId="{4DF6D14B-F627-4ECC-8084-3E588DF0CCB9}" srcOrd="2" destOrd="0" presId="urn:microsoft.com/office/officeart/2005/8/layout/orgChart1"/>
    <dgm:cxn modelId="{E0DCA414-2809-4F64-AB0D-780443377502}" type="presParOf" srcId="{33EB2399-EC8C-4EE0-87E2-6564BBB2D934}" destId="{34E06F1D-5E38-416A-9233-7AD2FE2B110B}" srcOrd="2" destOrd="0" presId="urn:microsoft.com/office/officeart/2005/8/layout/orgChart1"/>
    <dgm:cxn modelId="{5DA807FA-478B-48F3-852A-6E0D22A62E43}" type="presParOf" srcId="{33EB2399-EC8C-4EE0-87E2-6564BBB2D934}" destId="{C8B6BDF1-9324-478E-8338-861C2E004100}" srcOrd="3" destOrd="0" presId="urn:microsoft.com/office/officeart/2005/8/layout/orgChart1"/>
    <dgm:cxn modelId="{AC400467-BEBF-4EDC-86BE-F28D2CCABF42}" type="presParOf" srcId="{C8B6BDF1-9324-478E-8338-861C2E004100}" destId="{317B404F-CB47-429D-893A-9074734A42AB}" srcOrd="0" destOrd="0" presId="urn:microsoft.com/office/officeart/2005/8/layout/orgChart1"/>
    <dgm:cxn modelId="{DB198121-0BDE-42F6-8EA4-C7E1DDB678C1}" type="presParOf" srcId="{317B404F-CB47-429D-893A-9074734A42AB}" destId="{A7EA0E50-107A-4EDA-9284-DB7A55B1B289}" srcOrd="0" destOrd="0" presId="urn:microsoft.com/office/officeart/2005/8/layout/orgChart1"/>
    <dgm:cxn modelId="{DFF7D7A4-E8C2-46A0-A5A4-8766455C2FDD}" type="presParOf" srcId="{317B404F-CB47-429D-893A-9074734A42AB}" destId="{F836A427-39A4-4093-9330-ABECF3E6683C}" srcOrd="1" destOrd="0" presId="urn:microsoft.com/office/officeart/2005/8/layout/orgChart1"/>
    <dgm:cxn modelId="{E6E96C13-266C-4429-A545-2122E68F3A80}" type="presParOf" srcId="{C8B6BDF1-9324-478E-8338-861C2E004100}" destId="{6E24C8DE-A5A6-419E-935F-7A3E742DE727}" srcOrd="1" destOrd="0" presId="urn:microsoft.com/office/officeart/2005/8/layout/orgChart1"/>
    <dgm:cxn modelId="{4A3D9E42-E436-4E25-9FA9-81F9381722FD}" type="presParOf" srcId="{6E24C8DE-A5A6-419E-935F-7A3E742DE727}" destId="{B060C912-FA1D-449B-AA5E-0D2D33BC7EE3}" srcOrd="0" destOrd="0" presId="urn:microsoft.com/office/officeart/2005/8/layout/orgChart1"/>
    <dgm:cxn modelId="{0CD4F404-7CA2-4B6C-BCCD-1D646B16525E}" type="presParOf" srcId="{6E24C8DE-A5A6-419E-935F-7A3E742DE727}" destId="{76ED4BC9-BD77-4D74-96D6-12F850354EEC}" srcOrd="1" destOrd="0" presId="urn:microsoft.com/office/officeart/2005/8/layout/orgChart1"/>
    <dgm:cxn modelId="{5475146D-3FA0-43EE-A0B9-0DF5D623CAEB}" type="presParOf" srcId="{76ED4BC9-BD77-4D74-96D6-12F850354EEC}" destId="{79BA79BE-A4ED-46F5-B9B7-8999281B0486}" srcOrd="0" destOrd="0" presId="urn:microsoft.com/office/officeart/2005/8/layout/orgChart1"/>
    <dgm:cxn modelId="{7254209F-C451-4A23-A40C-93FF1F9C1212}" type="presParOf" srcId="{79BA79BE-A4ED-46F5-B9B7-8999281B0486}" destId="{B635342A-F763-4931-B6F5-278B42012B84}" srcOrd="0" destOrd="0" presId="urn:microsoft.com/office/officeart/2005/8/layout/orgChart1"/>
    <dgm:cxn modelId="{60775956-2438-4E23-9A42-AAC05C5111DF}" type="presParOf" srcId="{79BA79BE-A4ED-46F5-B9B7-8999281B0486}" destId="{A54457D3-9B4B-4512-82D6-7C2AFD480EEA}" srcOrd="1" destOrd="0" presId="urn:microsoft.com/office/officeart/2005/8/layout/orgChart1"/>
    <dgm:cxn modelId="{F3204BCE-5E7F-4729-A491-422AF5987303}" type="presParOf" srcId="{76ED4BC9-BD77-4D74-96D6-12F850354EEC}" destId="{24DE37D6-48A8-4AD3-828A-7555B5BE9BA8}" srcOrd="1" destOrd="0" presId="urn:microsoft.com/office/officeart/2005/8/layout/orgChart1"/>
    <dgm:cxn modelId="{5F01B017-A5DE-4EE9-AAAC-459E1C594968}" type="presParOf" srcId="{76ED4BC9-BD77-4D74-96D6-12F850354EEC}" destId="{4A01638A-F47D-4801-9FD0-E74D04B9EFAC}" srcOrd="2" destOrd="0" presId="urn:microsoft.com/office/officeart/2005/8/layout/orgChart1"/>
    <dgm:cxn modelId="{512E057C-769D-440C-85EC-6FDAE5003ABC}" type="presParOf" srcId="{6E24C8DE-A5A6-419E-935F-7A3E742DE727}" destId="{D878B5F3-147B-4CCF-B271-C0400129F46C}" srcOrd="2" destOrd="0" presId="urn:microsoft.com/office/officeart/2005/8/layout/orgChart1"/>
    <dgm:cxn modelId="{9E73AE1D-785F-4C6A-ACDB-685A31E2DB08}" type="presParOf" srcId="{6E24C8DE-A5A6-419E-935F-7A3E742DE727}" destId="{434E4375-1502-48AE-A6A9-76288005662F}" srcOrd="3" destOrd="0" presId="urn:microsoft.com/office/officeart/2005/8/layout/orgChart1"/>
    <dgm:cxn modelId="{EE2584CC-0FE5-4B15-8CF4-24B1C1EFC9F3}" type="presParOf" srcId="{434E4375-1502-48AE-A6A9-76288005662F}" destId="{BF35E2E5-1D1A-4307-B5CC-5342772BB5A5}" srcOrd="0" destOrd="0" presId="urn:microsoft.com/office/officeart/2005/8/layout/orgChart1"/>
    <dgm:cxn modelId="{92A489DE-B6DB-426A-99B2-A4A407F44D97}" type="presParOf" srcId="{BF35E2E5-1D1A-4307-B5CC-5342772BB5A5}" destId="{1F734320-D724-4081-B758-6A1F7CF78B21}" srcOrd="0" destOrd="0" presId="urn:microsoft.com/office/officeart/2005/8/layout/orgChart1"/>
    <dgm:cxn modelId="{66D55BCD-BD5E-408D-ACEF-441B6B04E651}" type="presParOf" srcId="{BF35E2E5-1D1A-4307-B5CC-5342772BB5A5}" destId="{9D0FBBBC-A3E5-4346-B813-413EFD5122DA}" srcOrd="1" destOrd="0" presId="urn:microsoft.com/office/officeart/2005/8/layout/orgChart1"/>
    <dgm:cxn modelId="{0523BAED-B40A-4D91-8687-1570B4C38D3D}" type="presParOf" srcId="{434E4375-1502-48AE-A6A9-76288005662F}" destId="{CA58A1F6-3DE0-4BFF-A9FB-01BD1013C9BE}" srcOrd="1" destOrd="0" presId="urn:microsoft.com/office/officeart/2005/8/layout/orgChart1"/>
    <dgm:cxn modelId="{B3CD3C9A-9968-42BF-AEB2-5D74A872F32B}" type="presParOf" srcId="{434E4375-1502-48AE-A6A9-76288005662F}" destId="{15C22CB8-DC62-4AB9-955D-94A7C79EF78D}" srcOrd="2" destOrd="0" presId="urn:microsoft.com/office/officeart/2005/8/layout/orgChart1"/>
    <dgm:cxn modelId="{01A738DF-1235-4DC8-B43E-F114C6980DA4}" type="presParOf" srcId="{C8B6BDF1-9324-478E-8338-861C2E004100}" destId="{1E089C1E-E448-4BEA-B828-44F8C37E5DC1}" srcOrd="2" destOrd="0" presId="urn:microsoft.com/office/officeart/2005/8/layout/orgChart1"/>
    <dgm:cxn modelId="{3CC49077-9119-40BA-80F5-B23762AC5EE8}" type="presParOf" srcId="{33EB2399-EC8C-4EE0-87E2-6564BBB2D934}" destId="{5EC8F537-819B-40D0-90EE-D4A6344A3B56}" srcOrd="4" destOrd="0" presId="urn:microsoft.com/office/officeart/2005/8/layout/orgChart1"/>
    <dgm:cxn modelId="{E3722B09-42C8-4CDB-B1BC-BC2A0F22838E}" type="presParOf" srcId="{33EB2399-EC8C-4EE0-87E2-6564BBB2D934}" destId="{E1A8BC62-5930-45FA-A207-53C9F53813F4}" srcOrd="5" destOrd="0" presId="urn:microsoft.com/office/officeart/2005/8/layout/orgChart1"/>
    <dgm:cxn modelId="{9A7A2C1A-24E2-45C9-B812-474E8C287802}" type="presParOf" srcId="{E1A8BC62-5930-45FA-A207-53C9F53813F4}" destId="{DFFBD2AB-145C-4255-82B9-D2E063E3A5D5}" srcOrd="0" destOrd="0" presId="urn:microsoft.com/office/officeart/2005/8/layout/orgChart1"/>
    <dgm:cxn modelId="{2116EF9A-D50B-4D34-93AB-EADF3B57B680}" type="presParOf" srcId="{DFFBD2AB-145C-4255-82B9-D2E063E3A5D5}" destId="{F825D1A8-3F3C-4F32-B78F-441D4E9DD8DD}" srcOrd="0" destOrd="0" presId="urn:microsoft.com/office/officeart/2005/8/layout/orgChart1"/>
    <dgm:cxn modelId="{92FE82B6-37F5-465A-A24D-56C71F84363F}" type="presParOf" srcId="{DFFBD2AB-145C-4255-82B9-D2E063E3A5D5}" destId="{06D76AC8-4320-42E9-9817-146904C0D30B}" srcOrd="1" destOrd="0" presId="urn:microsoft.com/office/officeart/2005/8/layout/orgChart1"/>
    <dgm:cxn modelId="{CAB130AD-F768-431B-885B-9E005F9F7722}" type="presParOf" srcId="{E1A8BC62-5930-45FA-A207-53C9F53813F4}" destId="{0C058A10-4FD7-47D7-8287-385155FE2B29}" srcOrd="1" destOrd="0" presId="urn:microsoft.com/office/officeart/2005/8/layout/orgChart1"/>
    <dgm:cxn modelId="{E2BDEB2A-02DD-4D76-98C0-E3296DB0AAC1}" type="presParOf" srcId="{E1A8BC62-5930-45FA-A207-53C9F53813F4}" destId="{6D029A08-A9D9-43EC-8370-197296505FE5}" srcOrd="2" destOrd="0" presId="urn:microsoft.com/office/officeart/2005/8/layout/orgChart1"/>
    <dgm:cxn modelId="{7D4F62A6-02B1-422C-8353-986E2FB81060}" type="presParOf" srcId="{33EB2399-EC8C-4EE0-87E2-6564BBB2D934}" destId="{D16E2CB5-5B29-4709-B5A2-4DE205935B64}" srcOrd="6" destOrd="0" presId="urn:microsoft.com/office/officeart/2005/8/layout/orgChart1"/>
    <dgm:cxn modelId="{6CDFF371-C931-48E6-ACA7-A05125D1F706}" type="presParOf" srcId="{33EB2399-EC8C-4EE0-87E2-6564BBB2D934}" destId="{B34CFE94-D4F1-443E-B37E-C5A0946D4F0A}" srcOrd="7" destOrd="0" presId="urn:microsoft.com/office/officeart/2005/8/layout/orgChart1"/>
    <dgm:cxn modelId="{1D54FC2B-7086-4D04-A700-D98200D6C849}" type="presParOf" srcId="{B34CFE94-D4F1-443E-B37E-C5A0946D4F0A}" destId="{510DAA58-B826-4753-8AF1-35AE849D260E}" srcOrd="0" destOrd="0" presId="urn:microsoft.com/office/officeart/2005/8/layout/orgChart1"/>
    <dgm:cxn modelId="{DCE1C0F6-EC34-4D50-8F27-AE8714FDA52E}" type="presParOf" srcId="{510DAA58-B826-4753-8AF1-35AE849D260E}" destId="{B8C8D5C8-98B1-4056-9385-1580CC11D89A}" srcOrd="0" destOrd="0" presId="urn:microsoft.com/office/officeart/2005/8/layout/orgChart1"/>
    <dgm:cxn modelId="{F3E8A0A2-00B2-40FE-9482-1761639C1E94}" type="presParOf" srcId="{510DAA58-B826-4753-8AF1-35AE849D260E}" destId="{03CB83D2-6049-4A49-A509-2D752E15D907}" srcOrd="1" destOrd="0" presId="urn:microsoft.com/office/officeart/2005/8/layout/orgChart1"/>
    <dgm:cxn modelId="{6E16D134-1089-4E05-97D4-A3AEB0318D47}" type="presParOf" srcId="{B34CFE94-D4F1-443E-B37E-C5A0946D4F0A}" destId="{533391ED-ECEA-4E69-AB4F-C449795A7118}" srcOrd="1" destOrd="0" presId="urn:microsoft.com/office/officeart/2005/8/layout/orgChart1"/>
    <dgm:cxn modelId="{B96D4A76-0235-4131-8AD8-D2188586B120}" type="presParOf" srcId="{B34CFE94-D4F1-443E-B37E-C5A0946D4F0A}" destId="{9BF3ECEA-1149-41E5-8E66-06B169350BE1}" srcOrd="2" destOrd="0" presId="urn:microsoft.com/office/officeart/2005/8/layout/orgChart1"/>
    <dgm:cxn modelId="{31DE5F3A-41D1-4F75-9847-46C7241136CC}" type="presParOf" srcId="{33EB2399-EC8C-4EE0-87E2-6564BBB2D934}" destId="{423CA1EF-EC5B-484D-AA43-EAAEC7CB74FA}" srcOrd="8" destOrd="0" presId="urn:microsoft.com/office/officeart/2005/8/layout/orgChart1"/>
    <dgm:cxn modelId="{243826B6-222B-486E-B8BF-F6666CB966FD}" type="presParOf" srcId="{33EB2399-EC8C-4EE0-87E2-6564BBB2D934}" destId="{A092EBC9-83EB-4DB0-83D7-26D2FE21E230}" srcOrd="9" destOrd="0" presId="urn:microsoft.com/office/officeart/2005/8/layout/orgChart1"/>
    <dgm:cxn modelId="{F4F7CE53-A1C6-4C26-B69A-C3A3C93D07CD}" type="presParOf" srcId="{A092EBC9-83EB-4DB0-83D7-26D2FE21E230}" destId="{255F7A0A-2533-4A01-A623-AB642A660B45}" srcOrd="0" destOrd="0" presId="urn:microsoft.com/office/officeart/2005/8/layout/orgChart1"/>
    <dgm:cxn modelId="{0B140582-FED7-4B67-B811-1242AF1441A0}" type="presParOf" srcId="{255F7A0A-2533-4A01-A623-AB642A660B45}" destId="{144F55F1-8960-4FD1-A4F9-497A8993AFC9}" srcOrd="0" destOrd="0" presId="urn:microsoft.com/office/officeart/2005/8/layout/orgChart1"/>
    <dgm:cxn modelId="{82396E3A-3CB2-4DEF-A14C-C77D071BAAE2}" type="presParOf" srcId="{255F7A0A-2533-4A01-A623-AB642A660B45}" destId="{0922CC8C-B2BD-418D-87D2-DFD48323A581}" srcOrd="1" destOrd="0" presId="urn:microsoft.com/office/officeart/2005/8/layout/orgChart1"/>
    <dgm:cxn modelId="{B7C32E84-C4F7-4F65-BDF5-FB1889C81B36}" type="presParOf" srcId="{A092EBC9-83EB-4DB0-83D7-26D2FE21E230}" destId="{5E81BB28-6599-4CF3-8F94-0AA955B5CE0E}" srcOrd="1" destOrd="0" presId="urn:microsoft.com/office/officeart/2005/8/layout/orgChart1"/>
    <dgm:cxn modelId="{246904EC-F012-47D8-9A5B-90E4BA2098D8}" type="presParOf" srcId="{A092EBC9-83EB-4DB0-83D7-26D2FE21E230}" destId="{9CC2DAC7-CB00-42CC-8A45-5DBA5476FE19}" srcOrd="2" destOrd="0" presId="urn:microsoft.com/office/officeart/2005/8/layout/orgChart1"/>
    <dgm:cxn modelId="{DE375552-9FFF-4734-A21D-FBFB59E40139}" type="presParOf" srcId="{33EB2399-EC8C-4EE0-87E2-6564BBB2D934}" destId="{85CF3793-88EF-4EA2-AB7E-917BB5A0A683}" srcOrd="10" destOrd="0" presId="urn:microsoft.com/office/officeart/2005/8/layout/orgChart1"/>
    <dgm:cxn modelId="{91EB3D94-F932-43A0-984C-D7C3E2254BE4}" type="presParOf" srcId="{33EB2399-EC8C-4EE0-87E2-6564BBB2D934}" destId="{ACDB84D0-3C29-4AC4-9C7D-AAD2E0B1DBAC}" srcOrd="11" destOrd="0" presId="urn:microsoft.com/office/officeart/2005/8/layout/orgChart1"/>
    <dgm:cxn modelId="{4ABDBA81-E8E7-48C8-9AA0-50A962E54627}" type="presParOf" srcId="{ACDB84D0-3C29-4AC4-9C7D-AAD2E0B1DBAC}" destId="{3538913C-8709-4535-9202-1D7D52EDB79C}" srcOrd="0" destOrd="0" presId="urn:microsoft.com/office/officeart/2005/8/layout/orgChart1"/>
    <dgm:cxn modelId="{826A5CBB-D843-46F7-98E2-0E9BED71FC88}" type="presParOf" srcId="{3538913C-8709-4535-9202-1D7D52EDB79C}" destId="{97D382DF-13EF-4809-B1EF-785FB0D1A5D7}" srcOrd="0" destOrd="0" presId="urn:microsoft.com/office/officeart/2005/8/layout/orgChart1"/>
    <dgm:cxn modelId="{E6E32840-5CF9-4B93-9F9C-28F7C1D757AA}" type="presParOf" srcId="{3538913C-8709-4535-9202-1D7D52EDB79C}" destId="{2A7C7B74-C4C2-4CBF-B9FB-D9A068EFBC5C}" srcOrd="1" destOrd="0" presId="urn:microsoft.com/office/officeart/2005/8/layout/orgChart1"/>
    <dgm:cxn modelId="{FE3EC569-4832-4297-BC85-5E2273DD7DB5}" type="presParOf" srcId="{ACDB84D0-3C29-4AC4-9C7D-AAD2E0B1DBAC}" destId="{BA7F5A4D-6B0E-4BB7-B029-E8D8BA31C8BB}" srcOrd="1" destOrd="0" presId="urn:microsoft.com/office/officeart/2005/8/layout/orgChart1"/>
    <dgm:cxn modelId="{0C7439DB-732A-440F-A355-45734580594D}" type="presParOf" srcId="{BA7F5A4D-6B0E-4BB7-B029-E8D8BA31C8BB}" destId="{6D6A1355-3EF7-4F63-92F0-B7FFD690969F}" srcOrd="0" destOrd="0" presId="urn:microsoft.com/office/officeart/2005/8/layout/orgChart1"/>
    <dgm:cxn modelId="{BC519C29-80C9-44CA-BAB2-E6BBC3533178}" type="presParOf" srcId="{BA7F5A4D-6B0E-4BB7-B029-E8D8BA31C8BB}" destId="{0B1F9B95-2351-4389-897C-EB8CC4DE043B}" srcOrd="1" destOrd="0" presId="urn:microsoft.com/office/officeart/2005/8/layout/orgChart1"/>
    <dgm:cxn modelId="{117C1602-ED4E-469E-A61A-A77E4B73B4A0}" type="presParOf" srcId="{0B1F9B95-2351-4389-897C-EB8CC4DE043B}" destId="{3AC2EABA-5311-43D5-8A61-7624B65B080D}" srcOrd="0" destOrd="0" presId="urn:microsoft.com/office/officeart/2005/8/layout/orgChart1"/>
    <dgm:cxn modelId="{1D262392-3F59-480A-897E-E4B876DCD6E0}" type="presParOf" srcId="{3AC2EABA-5311-43D5-8A61-7624B65B080D}" destId="{0033B265-5068-40CF-ABFD-B69F7C759479}" srcOrd="0" destOrd="0" presId="urn:microsoft.com/office/officeart/2005/8/layout/orgChart1"/>
    <dgm:cxn modelId="{D4FB1BBA-C162-493D-BF85-C61243A3F3FA}" type="presParOf" srcId="{3AC2EABA-5311-43D5-8A61-7624B65B080D}" destId="{4E6B4D27-1407-4BC9-8C05-1D8BB3E27324}" srcOrd="1" destOrd="0" presId="urn:microsoft.com/office/officeart/2005/8/layout/orgChart1"/>
    <dgm:cxn modelId="{1E7821E6-327C-493C-A1A7-2A358DA76009}" type="presParOf" srcId="{0B1F9B95-2351-4389-897C-EB8CC4DE043B}" destId="{1DA0F02A-ECB7-426F-9EC0-FA112289EA91}" srcOrd="1" destOrd="0" presId="urn:microsoft.com/office/officeart/2005/8/layout/orgChart1"/>
    <dgm:cxn modelId="{B94454CD-43B4-4E78-A7C6-29E4CED387D1}" type="presParOf" srcId="{0B1F9B95-2351-4389-897C-EB8CC4DE043B}" destId="{CCFF5545-D774-4E90-BD54-779C37CE6E71}" srcOrd="2" destOrd="0" presId="urn:microsoft.com/office/officeart/2005/8/layout/orgChart1"/>
    <dgm:cxn modelId="{E46E94DE-4D5D-4191-BDAE-F97CD692869A}" type="presParOf" srcId="{BA7F5A4D-6B0E-4BB7-B029-E8D8BA31C8BB}" destId="{98121339-B1AE-4F2F-A022-25679F526DBC}" srcOrd="2" destOrd="0" presId="urn:microsoft.com/office/officeart/2005/8/layout/orgChart1"/>
    <dgm:cxn modelId="{10F0CAFB-ECE9-4052-B439-F2F098A38FDA}" type="presParOf" srcId="{BA7F5A4D-6B0E-4BB7-B029-E8D8BA31C8BB}" destId="{B56BCBF5-11EA-47E0-95D7-2D1EB5D4F2EE}" srcOrd="3" destOrd="0" presId="urn:microsoft.com/office/officeart/2005/8/layout/orgChart1"/>
    <dgm:cxn modelId="{6B768311-FA2D-425B-8966-F6F7AD2AC14B}" type="presParOf" srcId="{B56BCBF5-11EA-47E0-95D7-2D1EB5D4F2EE}" destId="{273C541C-BFE1-4653-A9A3-9D8FEDFE8E33}" srcOrd="0" destOrd="0" presId="urn:microsoft.com/office/officeart/2005/8/layout/orgChart1"/>
    <dgm:cxn modelId="{2A62F23C-58A7-4783-8E74-06AABC4ECE91}" type="presParOf" srcId="{273C541C-BFE1-4653-A9A3-9D8FEDFE8E33}" destId="{4ABAB533-6F75-4EF0-A141-97566976AA5B}" srcOrd="0" destOrd="0" presId="urn:microsoft.com/office/officeart/2005/8/layout/orgChart1"/>
    <dgm:cxn modelId="{6EFA2D07-A99B-4693-BBAA-80B31D979D1A}" type="presParOf" srcId="{273C541C-BFE1-4653-A9A3-9D8FEDFE8E33}" destId="{ED4F56DE-70AF-42A3-9DB4-29898371FED6}" srcOrd="1" destOrd="0" presId="urn:microsoft.com/office/officeart/2005/8/layout/orgChart1"/>
    <dgm:cxn modelId="{4589EBC6-2803-431E-9443-28533A84CD73}" type="presParOf" srcId="{B56BCBF5-11EA-47E0-95D7-2D1EB5D4F2EE}" destId="{0D5A32A1-9737-4905-9669-027194FB3CE5}" srcOrd="1" destOrd="0" presId="urn:microsoft.com/office/officeart/2005/8/layout/orgChart1"/>
    <dgm:cxn modelId="{CE2241D6-8F36-469D-BBF4-4ABB1763AAAD}" type="presParOf" srcId="{0D5A32A1-9737-4905-9669-027194FB3CE5}" destId="{F2A7F0B8-86B8-4226-A1CE-EFD5E730E5DF}" srcOrd="0" destOrd="0" presId="urn:microsoft.com/office/officeart/2005/8/layout/orgChart1"/>
    <dgm:cxn modelId="{FBDA12A2-FB07-43DD-8893-0100B3F15FF7}" type="presParOf" srcId="{0D5A32A1-9737-4905-9669-027194FB3CE5}" destId="{F79F7802-3FEE-44D3-9E42-8EA2A4E0E028}" srcOrd="1" destOrd="0" presId="urn:microsoft.com/office/officeart/2005/8/layout/orgChart1"/>
    <dgm:cxn modelId="{91A03850-4026-4C11-BF86-15EDE56CDF92}" type="presParOf" srcId="{F79F7802-3FEE-44D3-9E42-8EA2A4E0E028}" destId="{85F6E5D8-9D7E-421C-BB3E-DC1310396C61}" srcOrd="0" destOrd="0" presId="urn:microsoft.com/office/officeart/2005/8/layout/orgChart1"/>
    <dgm:cxn modelId="{739AF057-19D7-4FB7-8999-0FB6828EA01D}" type="presParOf" srcId="{85F6E5D8-9D7E-421C-BB3E-DC1310396C61}" destId="{C7BF1495-E92F-46A8-83F2-D1CDBB8BCB5F}" srcOrd="0" destOrd="0" presId="urn:microsoft.com/office/officeart/2005/8/layout/orgChart1"/>
    <dgm:cxn modelId="{2E7C8920-E8CE-46FF-9E4B-0ADF140822B3}" type="presParOf" srcId="{85F6E5D8-9D7E-421C-BB3E-DC1310396C61}" destId="{8B5DE159-0744-47BB-ACC9-1084CEDAB90B}" srcOrd="1" destOrd="0" presId="urn:microsoft.com/office/officeart/2005/8/layout/orgChart1"/>
    <dgm:cxn modelId="{0EAD853E-BA85-4EB6-9E27-0FDDE1AA383D}" type="presParOf" srcId="{F79F7802-3FEE-44D3-9E42-8EA2A4E0E028}" destId="{2AADA92D-E420-42F3-A6E5-A9C2CFD9FC7C}" srcOrd="1" destOrd="0" presId="urn:microsoft.com/office/officeart/2005/8/layout/orgChart1"/>
    <dgm:cxn modelId="{338E4A28-6678-4742-9BCF-B411224CA86A}" type="presParOf" srcId="{F79F7802-3FEE-44D3-9E42-8EA2A4E0E028}" destId="{F0BBD9A9-1622-4FC6-AF54-202624961F0E}" srcOrd="2" destOrd="0" presId="urn:microsoft.com/office/officeart/2005/8/layout/orgChart1"/>
    <dgm:cxn modelId="{2BF0BE8A-9933-480B-A2F4-CC70206FE338}" type="presParOf" srcId="{0D5A32A1-9737-4905-9669-027194FB3CE5}" destId="{AA30D224-5FF2-4583-A766-D03FA42336BF}" srcOrd="2" destOrd="0" presId="urn:microsoft.com/office/officeart/2005/8/layout/orgChart1"/>
    <dgm:cxn modelId="{6B45E376-D192-4DCD-9F75-DD8771876BFE}" type="presParOf" srcId="{0D5A32A1-9737-4905-9669-027194FB3CE5}" destId="{4D246999-4120-42D0-9157-24709ECE8E3D}" srcOrd="3" destOrd="0" presId="urn:microsoft.com/office/officeart/2005/8/layout/orgChart1"/>
    <dgm:cxn modelId="{7A56FC40-B634-4CCA-9EF6-35C8A551A9A6}" type="presParOf" srcId="{4D246999-4120-42D0-9157-24709ECE8E3D}" destId="{FF2E974F-AE55-4C46-8C61-482B149AD8FD}" srcOrd="0" destOrd="0" presId="urn:microsoft.com/office/officeart/2005/8/layout/orgChart1"/>
    <dgm:cxn modelId="{7F725533-3B3F-47E2-872D-D6E9A96DE851}" type="presParOf" srcId="{FF2E974F-AE55-4C46-8C61-482B149AD8FD}" destId="{D4B05D49-D8CC-4E98-9EE3-1055ADB57CBF}" srcOrd="0" destOrd="0" presId="urn:microsoft.com/office/officeart/2005/8/layout/orgChart1"/>
    <dgm:cxn modelId="{ADBB3081-1861-463F-A4A0-227F49E992DC}" type="presParOf" srcId="{FF2E974F-AE55-4C46-8C61-482B149AD8FD}" destId="{99BE6918-962D-4C22-B9EC-A8CEDD7334F1}" srcOrd="1" destOrd="0" presId="urn:microsoft.com/office/officeart/2005/8/layout/orgChart1"/>
    <dgm:cxn modelId="{0E68DB2D-3E85-4D12-B47A-3659CA94786A}" type="presParOf" srcId="{4D246999-4120-42D0-9157-24709ECE8E3D}" destId="{CD170981-CD53-44DE-904B-F49B3B6DCA57}" srcOrd="1" destOrd="0" presId="urn:microsoft.com/office/officeart/2005/8/layout/orgChart1"/>
    <dgm:cxn modelId="{D51A8635-7704-4CAB-A692-911E839AD6B0}" type="presParOf" srcId="{4D246999-4120-42D0-9157-24709ECE8E3D}" destId="{86FD8BFA-950B-4161-932B-35735C1BAEE1}" srcOrd="2" destOrd="0" presId="urn:microsoft.com/office/officeart/2005/8/layout/orgChart1"/>
    <dgm:cxn modelId="{FA080F61-B3F6-479A-AAA2-DFD6EDBB588C}" type="presParOf" srcId="{B56BCBF5-11EA-47E0-95D7-2D1EB5D4F2EE}" destId="{65DB356F-6C69-4A7C-B8D4-A23067C10F2E}" srcOrd="2" destOrd="0" presId="urn:microsoft.com/office/officeart/2005/8/layout/orgChart1"/>
    <dgm:cxn modelId="{324BB12B-8E6F-4456-B49D-669CFABB55DE}" type="presParOf" srcId="{BA7F5A4D-6B0E-4BB7-B029-E8D8BA31C8BB}" destId="{78243882-6CFA-4524-B65E-10AD0F47503F}" srcOrd="4" destOrd="0" presId="urn:microsoft.com/office/officeart/2005/8/layout/orgChart1"/>
    <dgm:cxn modelId="{5ED3F875-7365-4B8D-809E-0367DF901412}" type="presParOf" srcId="{BA7F5A4D-6B0E-4BB7-B029-E8D8BA31C8BB}" destId="{21754337-D1FC-4875-8945-2BEFA7E6A5E0}" srcOrd="5" destOrd="0" presId="urn:microsoft.com/office/officeart/2005/8/layout/orgChart1"/>
    <dgm:cxn modelId="{2DE3C4DF-685A-4D35-8DBF-4B7E067D875C}" type="presParOf" srcId="{21754337-D1FC-4875-8945-2BEFA7E6A5E0}" destId="{4F98D3C4-53CB-48BB-AA37-E410057FE06B}" srcOrd="0" destOrd="0" presId="urn:microsoft.com/office/officeart/2005/8/layout/orgChart1"/>
    <dgm:cxn modelId="{62732876-1D7A-4873-82DD-E68F46D962D7}" type="presParOf" srcId="{4F98D3C4-53CB-48BB-AA37-E410057FE06B}" destId="{CBEF1621-68A1-4F38-8C32-1DE82A943910}" srcOrd="0" destOrd="0" presId="urn:microsoft.com/office/officeart/2005/8/layout/orgChart1"/>
    <dgm:cxn modelId="{6CDA9325-A231-4636-90E3-422226768854}" type="presParOf" srcId="{4F98D3C4-53CB-48BB-AA37-E410057FE06B}" destId="{BEBCC3DF-E1E0-4DF6-A8B8-10D65617E53C}" srcOrd="1" destOrd="0" presId="urn:microsoft.com/office/officeart/2005/8/layout/orgChart1"/>
    <dgm:cxn modelId="{5FECC0B1-26B5-406C-81A0-599D5427F955}" type="presParOf" srcId="{21754337-D1FC-4875-8945-2BEFA7E6A5E0}" destId="{13D29E9C-FF7A-4D24-B6FF-4C1654FB36C3}" srcOrd="1" destOrd="0" presId="urn:microsoft.com/office/officeart/2005/8/layout/orgChart1"/>
    <dgm:cxn modelId="{526EEF2D-1B93-485B-9D1C-14C1148F87D4}" type="presParOf" srcId="{21754337-D1FC-4875-8945-2BEFA7E6A5E0}" destId="{DBCD0241-9ECD-4F08-9E16-F6100CB5E884}" srcOrd="2" destOrd="0" presId="urn:microsoft.com/office/officeart/2005/8/layout/orgChart1"/>
    <dgm:cxn modelId="{9D8223DA-0414-443E-AB88-5EAD687DFF9F}" type="presParOf" srcId="{ACDB84D0-3C29-4AC4-9C7D-AAD2E0B1DBAC}" destId="{E8BDA70E-83DA-4E62-887A-8F9C9DF32F10}" srcOrd="2" destOrd="0" presId="urn:microsoft.com/office/officeart/2005/8/layout/orgChart1"/>
    <dgm:cxn modelId="{8C80214F-A65B-4EF6-8213-87ED2D5DFDCF}" type="presParOf" srcId="{33EB2399-EC8C-4EE0-87E2-6564BBB2D934}" destId="{9979C5FC-70FF-4F9C-999D-8BF64C4907DD}" srcOrd="12" destOrd="0" presId="urn:microsoft.com/office/officeart/2005/8/layout/orgChart1"/>
    <dgm:cxn modelId="{90815711-9C89-4ABC-804E-FF8E0F0BB723}" type="presParOf" srcId="{33EB2399-EC8C-4EE0-87E2-6564BBB2D934}" destId="{6BBA6EDF-C9EA-4279-8DFC-341F4A140EC6}" srcOrd="13" destOrd="0" presId="urn:microsoft.com/office/officeart/2005/8/layout/orgChart1"/>
    <dgm:cxn modelId="{4DFD43F3-DBAC-475F-90B8-F33302593E0F}" type="presParOf" srcId="{6BBA6EDF-C9EA-4279-8DFC-341F4A140EC6}" destId="{04195C56-3AED-446B-B012-E54DAF413920}" srcOrd="0" destOrd="0" presId="urn:microsoft.com/office/officeart/2005/8/layout/orgChart1"/>
    <dgm:cxn modelId="{6F0F69AD-CB14-4912-B864-E74B7005BBCB}" type="presParOf" srcId="{04195C56-3AED-446B-B012-E54DAF413920}" destId="{0585BA61-9429-434A-A203-E0EBB62F8CCE}" srcOrd="0" destOrd="0" presId="urn:microsoft.com/office/officeart/2005/8/layout/orgChart1"/>
    <dgm:cxn modelId="{2104C3FB-8BE6-42CA-83B0-70C3C6887F85}" type="presParOf" srcId="{04195C56-3AED-446B-B012-E54DAF413920}" destId="{C64DADBE-DC8D-4EB6-BA49-9EF5C59C591E}" srcOrd="1" destOrd="0" presId="urn:microsoft.com/office/officeart/2005/8/layout/orgChart1"/>
    <dgm:cxn modelId="{E38526BF-7C70-4D9D-AEB8-559D58C096C7}" type="presParOf" srcId="{6BBA6EDF-C9EA-4279-8DFC-341F4A140EC6}" destId="{43B3162A-5A88-4A50-AD6B-99BFD043ABDB}" srcOrd="1" destOrd="0" presId="urn:microsoft.com/office/officeart/2005/8/layout/orgChart1"/>
    <dgm:cxn modelId="{661D0CAA-7FC4-4F93-A144-0DC8B36EF610}" type="presParOf" srcId="{6BBA6EDF-C9EA-4279-8DFC-341F4A140EC6}" destId="{55396E37-6957-4A4C-91A2-3F42A92D3EE7}" srcOrd="2" destOrd="0" presId="urn:microsoft.com/office/officeart/2005/8/layout/orgChart1"/>
    <dgm:cxn modelId="{843CCCE7-638C-435D-9768-060CE64822EB}" type="presParOf" srcId="{33EB2399-EC8C-4EE0-87E2-6564BBB2D934}" destId="{0C3D78F9-A91E-452E-A711-21F003A9567E}" srcOrd="14" destOrd="0" presId="urn:microsoft.com/office/officeart/2005/8/layout/orgChart1"/>
    <dgm:cxn modelId="{1B41EA24-C3A5-46B6-848C-49AC88899F20}" type="presParOf" srcId="{33EB2399-EC8C-4EE0-87E2-6564BBB2D934}" destId="{C06757E5-BA6E-4B90-9978-95DA65042510}" srcOrd="15" destOrd="0" presId="urn:microsoft.com/office/officeart/2005/8/layout/orgChart1"/>
    <dgm:cxn modelId="{B5D90CF6-A322-4577-A69A-C35E92B6D6CE}" type="presParOf" srcId="{C06757E5-BA6E-4B90-9978-95DA65042510}" destId="{DE1FE0F2-F1BA-4078-980C-FD9315250FFE}" srcOrd="0" destOrd="0" presId="urn:microsoft.com/office/officeart/2005/8/layout/orgChart1"/>
    <dgm:cxn modelId="{86D58975-2531-4C88-8647-C9CB1EB37188}" type="presParOf" srcId="{DE1FE0F2-F1BA-4078-980C-FD9315250FFE}" destId="{18341C76-6741-47C3-8DE3-A23929807C1F}" srcOrd="0" destOrd="0" presId="urn:microsoft.com/office/officeart/2005/8/layout/orgChart1"/>
    <dgm:cxn modelId="{3DE692FC-D85D-45A4-AE03-CCD52E8D0E36}" type="presParOf" srcId="{DE1FE0F2-F1BA-4078-980C-FD9315250FFE}" destId="{7E9C887F-030F-46C6-B5AE-03A7631C19CB}" srcOrd="1" destOrd="0" presId="urn:microsoft.com/office/officeart/2005/8/layout/orgChart1"/>
    <dgm:cxn modelId="{B0D942A2-43B4-4B86-9E77-A1E6DA043E71}" type="presParOf" srcId="{C06757E5-BA6E-4B90-9978-95DA65042510}" destId="{5A87B5E6-BE69-44B7-9D62-0E12119FC878}" srcOrd="1" destOrd="0" presId="urn:microsoft.com/office/officeart/2005/8/layout/orgChart1"/>
    <dgm:cxn modelId="{012AF5CF-EA4F-44C1-96DB-2C4A9442C14E}" type="presParOf" srcId="{C06757E5-BA6E-4B90-9978-95DA65042510}" destId="{1990DD3E-FE14-4A29-982C-79AD335341DC}" srcOrd="2" destOrd="0" presId="urn:microsoft.com/office/officeart/2005/8/layout/orgChart1"/>
    <dgm:cxn modelId="{73EAFC91-471A-4AC0-BB9D-897840238C58}" type="presParOf" srcId="{33EB2399-EC8C-4EE0-87E2-6564BBB2D934}" destId="{518D8B67-38AF-4B44-95D8-B86186205D50}" srcOrd="16" destOrd="0" presId="urn:microsoft.com/office/officeart/2005/8/layout/orgChart1"/>
    <dgm:cxn modelId="{0929BF3A-B82F-4A1D-934D-ED33D1C8C611}" type="presParOf" srcId="{33EB2399-EC8C-4EE0-87E2-6564BBB2D934}" destId="{756FAB5D-1E15-4C82-B79E-9F25E5A3AED7}" srcOrd="17" destOrd="0" presId="urn:microsoft.com/office/officeart/2005/8/layout/orgChart1"/>
    <dgm:cxn modelId="{4B311B24-DCA5-401A-A60B-8E9E46B5119A}" type="presParOf" srcId="{756FAB5D-1E15-4C82-B79E-9F25E5A3AED7}" destId="{D0DDCF47-8535-45A0-9D3D-CEF8CB43FD72}" srcOrd="0" destOrd="0" presId="urn:microsoft.com/office/officeart/2005/8/layout/orgChart1"/>
    <dgm:cxn modelId="{CA1C4B9A-C6D8-402F-BCB2-8B8AC0AAE95D}" type="presParOf" srcId="{D0DDCF47-8535-45A0-9D3D-CEF8CB43FD72}" destId="{AF35666D-73DC-48E2-AF5A-EDC0B970B288}" srcOrd="0" destOrd="0" presId="urn:microsoft.com/office/officeart/2005/8/layout/orgChart1"/>
    <dgm:cxn modelId="{7923B029-327B-4369-9AE0-44BE4D2036D9}" type="presParOf" srcId="{D0DDCF47-8535-45A0-9D3D-CEF8CB43FD72}" destId="{D806E50A-CC3B-4F43-8338-E19D71F1CCB3}" srcOrd="1" destOrd="0" presId="urn:microsoft.com/office/officeart/2005/8/layout/orgChart1"/>
    <dgm:cxn modelId="{CC95DD6C-B834-4496-AD20-3327958A1E4C}" type="presParOf" srcId="{756FAB5D-1E15-4C82-B79E-9F25E5A3AED7}" destId="{1E7E2CE2-BAA0-4FB3-A1C0-EEE07EE7FB3D}" srcOrd="1" destOrd="0" presId="urn:microsoft.com/office/officeart/2005/8/layout/orgChart1"/>
    <dgm:cxn modelId="{0E6651F6-B637-45D3-AA09-F4E9941640B2}" type="presParOf" srcId="{756FAB5D-1E15-4C82-B79E-9F25E5A3AED7}" destId="{5B24E1B7-1474-4159-9439-B85A9E3E8A6E}" srcOrd="2" destOrd="0" presId="urn:microsoft.com/office/officeart/2005/8/layout/orgChart1"/>
    <dgm:cxn modelId="{41BC1E5E-9495-4E2E-B842-8232DD0E9935}" type="presParOf" srcId="{33EB2399-EC8C-4EE0-87E2-6564BBB2D934}" destId="{DA9B216D-84CA-47FD-A325-F00EEF1D2BA6}" srcOrd="18" destOrd="0" presId="urn:microsoft.com/office/officeart/2005/8/layout/orgChart1"/>
    <dgm:cxn modelId="{393F2516-18D5-4CA5-AD8A-4E40D17E2DD8}" type="presParOf" srcId="{33EB2399-EC8C-4EE0-87E2-6564BBB2D934}" destId="{FE0A5AF3-53FF-4BB9-9378-3185E7FDE346}" srcOrd="19" destOrd="0" presId="urn:microsoft.com/office/officeart/2005/8/layout/orgChart1"/>
    <dgm:cxn modelId="{6C1BFB11-F8A1-4EAF-9BF9-301B437F6FBD}" type="presParOf" srcId="{FE0A5AF3-53FF-4BB9-9378-3185E7FDE346}" destId="{5AA21573-29E3-4FF8-B8D4-8E93A65C52D1}" srcOrd="0" destOrd="0" presId="urn:microsoft.com/office/officeart/2005/8/layout/orgChart1"/>
    <dgm:cxn modelId="{8F1083EF-0331-4FBB-A53E-6C60B8C58647}" type="presParOf" srcId="{5AA21573-29E3-4FF8-B8D4-8E93A65C52D1}" destId="{062356B5-9C19-48A7-AF87-6B7DEDF73A51}" srcOrd="0" destOrd="0" presId="urn:microsoft.com/office/officeart/2005/8/layout/orgChart1"/>
    <dgm:cxn modelId="{B9F6F7AA-24EE-477F-87A1-E53F9079444A}" type="presParOf" srcId="{5AA21573-29E3-4FF8-B8D4-8E93A65C52D1}" destId="{3A310744-E1E5-4955-AE9C-62AD95732C03}" srcOrd="1" destOrd="0" presId="urn:microsoft.com/office/officeart/2005/8/layout/orgChart1"/>
    <dgm:cxn modelId="{6402F7C5-E910-4070-85C9-88FF9ED98000}" type="presParOf" srcId="{FE0A5AF3-53FF-4BB9-9378-3185E7FDE346}" destId="{8FE27C42-3295-494A-84A6-AEA26DEDEAE5}" srcOrd="1" destOrd="0" presId="urn:microsoft.com/office/officeart/2005/8/layout/orgChart1"/>
    <dgm:cxn modelId="{4EEC010B-15B9-4E4A-A2D6-9A096B9F40B7}" type="presParOf" srcId="{FE0A5AF3-53FF-4BB9-9378-3185E7FDE346}" destId="{80627CB9-D352-4CD4-9FC4-84DB963E9AD5}" srcOrd="2" destOrd="0" presId="urn:microsoft.com/office/officeart/2005/8/layout/orgChart1"/>
    <dgm:cxn modelId="{0BE9F557-5C6C-4A6E-989C-D39B314645FA}" type="presParOf" srcId="{33EB2399-EC8C-4EE0-87E2-6564BBB2D934}" destId="{C3441CE8-E612-457D-A560-D0CE1CA1C49A}" srcOrd="20" destOrd="0" presId="urn:microsoft.com/office/officeart/2005/8/layout/orgChart1"/>
    <dgm:cxn modelId="{9EC1DFD1-99DC-4A3D-8774-1DDE1CFC4987}" type="presParOf" srcId="{33EB2399-EC8C-4EE0-87E2-6564BBB2D934}" destId="{DDDADC4C-1E37-428F-9162-41437CF2F374}" srcOrd="21" destOrd="0" presId="urn:microsoft.com/office/officeart/2005/8/layout/orgChart1"/>
    <dgm:cxn modelId="{2AA00391-5E5D-495A-AF0F-43A9778B6211}" type="presParOf" srcId="{DDDADC4C-1E37-428F-9162-41437CF2F374}" destId="{3E4B5467-6DD7-40B1-BD2F-2AD7C5CC8C78}" srcOrd="0" destOrd="0" presId="urn:microsoft.com/office/officeart/2005/8/layout/orgChart1"/>
    <dgm:cxn modelId="{6DE55213-028D-4659-856E-42508FBD4FAA}" type="presParOf" srcId="{3E4B5467-6DD7-40B1-BD2F-2AD7C5CC8C78}" destId="{EEC4F8A2-B70F-4A89-9116-40A65C8A45A9}" srcOrd="0" destOrd="0" presId="urn:microsoft.com/office/officeart/2005/8/layout/orgChart1"/>
    <dgm:cxn modelId="{7921902F-FE81-456F-913E-47A997D55611}" type="presParOf" srcId="{3E4B5467-6DD7-40B1-BD2F-2AD7C5CC8C78}" destId="{7FF51D32-CFE2-40A4-B16F-BD5744326126}" srcOrd="1" destOrd="0" presId="urn:microsoft.com/office/officeart/2005/8/layout/orgChart1"/>
    <dgm:cxn modelId="{453F9427-AB39-406F-8551-FAE7BB943AF2}" type="presParOf" srcId="{DDDADC4C-1E37-428F-9162-41437CF2F374}" destId="{E311525F-F840-4544-BB02-DCED8537C786}" srcOrd="1" destOrd="0" presId="urn:microsoft.com/office/officeart/2005/8/layout/orgChart1"/>
    <dgm:cxn modelId="{7C71E065-BB86-4C7E-9FBF-DD59BFA89F94}" type="presParOf" srcId="{DDDADC4C-1E37-428F-9162-41437CF2F374}" destId="{5C6AE797-078A-47D4-AD09-906BEDD21C35}" srcOrd="2" destOrd="0" presId="urn:microsoft.com/office/officeart/2005/8/layout/orgChart1"/>
    <dgm:cxn modelId="{D64EF660-4F97-454C-8D30-5E2F73E9D16C}" type="presParOf" srcId="{ED1889F9-2474-4AA3-AA28-C7C9E64A5448}" destId="{F43FF663-A713-45C3-BDDE-6A090C6823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41CE8-E612-457D-A560-D0CE1CA1C49A}">
      <dsp:nvSpPr>
        <dsp:cNvPr id="0" name=""/>
        <dsp:cNvSpPr/>
      </dsp:nvSpPr>
      <dsp:spPr>
        <a:xfrm>
          <a:off x="5780761" y="1674425"/>
          <a:ext cx="5336548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5336548" y="92617"/>
              </a:lnTo>
              <a:lnTo>
                <a:pt x="5336548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B216D-84CA-47FD-A325-F00EEF1D2BA6}">
      <dsp:nvSpPr>
        <dsp:cNvPr id="0" name=""/>
        <dsp:cNvSpPr/>
      </dsp:nvSpPr>
      <dsp:spPr>
        <a:xfrm>
          <a:off x="5780761" y="1674425"/>
          <a:ext cx="4269239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4269239" y="92617"/>
              </a:lnTo>
              <a:lnTo>
                <a:pt x="4269239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D8B67-38AF-4B44-95D8-B86186205D50}">
      <dsp:nvSpPr>
        <dsp:cNvPr id="0" name=""/>
        <dsp:cNvSpPr/>
      </dsp:nvSpPr>
      <dsp:spPr>
        <a:xfrm>
          <a:off x="5780761" y="1674425"/>
          <a:ext cx="3201929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3201929" y="92617"/>
              </a:lnTo>
              <a:lnTo>
                <a:pt x="3201929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D78F9-A91E-452E-A711-21F003A9567E}">
      <dsp:nvSpPr>
        <dsp:cNvPr id="0" name=""/>
        <dsp:cNvSpPr/>
      </dsp:nvSpPr>
      <dsp:spPr>
        <a:xfrm>
          <a:off x="5780761" y="1674425"/>
          <a:ext cx="2134619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2134619" y="92617"/>
              </a:lnTo>
              <a:lnTo>
                <a:pt x="2134619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9C5FC-70FF-4F9C-999D-8BF64C4907DD}">
      <dsp:nvSpPr>
        <dsp:cNvPr id="0" name=""/>
        <dsp:cNvSpPr/>
      </dsp:nvSpPr>
      <dsp:spPr>
        <a:xfrm>
          <a:off x="5780761" y="1674425"/>
          <a:ext cx="1067309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1067309" y="92617"/>
              </a:lnTo>
              <a:lnTo>
                <a:pt x="1067309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43882-6CFA-4524-B65E-10AD0F47503F}">
      <dsp:nvSpPr>
        <dsp:cNvPr id="0" name=""/>
        <dsp:cNvSpPr/>
      </dsp:nvSpPr>
      <dsp:spPr>
        <a:xfrm>
          <a:off x="5780761" y="2300698"/>
          <a:ext cx="1067309" cy="18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7"/>
              </a:lnTo>
              <a:lnTo>
                <a:pt x="1067309" y="92617"/>
              </a:lnTo>
              <a:lnTo>
                <a:pt x="1067309" y="1852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D224-5FF2-4583-A766-D03FA42336BF}">
      <dsp:nvSpPr>
        <dsp:cNvPr id="0" name=""/>
        <dsp:cNvSpPr/>
      </dsp:nvSpPr>
      <dsp:spPr>
        <a:xfrm>
          <a:off x="5427931" y="2926970"/>
          <a:ext cx="132311" cy="103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026"/>
              </a:lnTo>
              <a:lnTo>
                <a:pt x="132311" y="10320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7F0B8-86B8-4226-A1CE-EFD5E730E5DF}">
      <dsp:nvSpPr>
        <dsp:cNvPr id="0" name=""/>
        <dsp:cNvSpPr/>
      </dsp:nvSpPr>
      <dsp:spPr>
        <a:xfrm>
          <a:off x="5427931" y="2926970"/>
          <a:ext cx="132311" cy="405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54"/>
              </a:lnTo>
              <a:lnTo>
                <a:pt x="132311" y="4057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21339-B1AE-4F2F-A022-25679F526DBC}">
      <dsp:nvSpPr>
        <dsp:cNvPr id="0" name=""/>
        <dsp:cNvSpPr/>
      </dsp:nvSpPr>
      <dsp:spPr>
        <a:xfrm>
          <a:off x="5735041" y="2300698"/>
          <a:ext cx="91440" cy="18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A1355-3EF7-4F63-92F0-B7FFD690969F}">
      <dsp:nvSpPr>
        <dsp:cNvPr id="0" name=""/>
        <dsp:cNvSpPr/>
      </dsp:nvSpPr>
      <dsp:spPr>
        <a:xfrm>
          <a:off x="4713451" y="2300698"/>
          <a:ext cx="1067309" cy="185235"/>
        </a:xfrm>
        <a:custGeom>
          <a:avLst/>
          <a:gdLst/>
          <a:ahLst/>
          <a:cxnLst/>
          <a:rect l="0" t="0" r="0" b="0"/>
          <a:pathLst>
            <a:path>
              <a:moveTo>
                <a:pt x="1067309" y="0"/>
              </a:moveTo>
              <a:lnTo>
                <a:pt x="1067309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3793-88EF-4EA2-AB7E-917BB5A0A683}">
      <dsp:nvSpPr>
        <dsp:cNvPr id="0" name=""/>
        <dsp:cNvSpPr/>
      </dsp:nvSpPr>
      <dsp:spPr>
        <a:xfrm>
          <a:off x="5735041" y="1674425"/>
          <a:ext cx="91440" cy="18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CA1EF-EC5B-484D-AA43-EAAEC7CB74FA}">
      <dsp:nvSpPr>
        <dsp:cNvPr id="0" name=""/>
        <dsp:cNvSpPr/>
      </dsp:nvSpPr>
      <dsp:spPr>
        <a:xfrm>
          <a:off x="4713451" y="1674425"/>
          <a:ext cx="1067309" cy="185235"/>
        </a:xfrm>
        <a:custGeom>
          <a:avLst/>
          <a:gdLst/>
          <a:ahLst/>
          <a:cxnLst/>
          <a:rect l="0" t="0" r="0" b="0"/>
          <a:pathLst>
            <a:path>
              <a:moveTo>
                <a:pt x="1067309" y="0"/>
              </a:moveTo>
              <a:lnTo>
                <a:pt x="1067309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E2CB5-5B29-4709-B5A2-4DE205935B64}">
      <dsp:nvSpPr>
        <dsp:cNvPr id="0" name=""/>
        <dsp:cNvSpPr/>
      </dsp:nvSpPr>
      <dsp:spPr>
        <a:xfrm>
          <a:off x="3646141" y="1674425"/>
          <a:ext cx="2134619" cy="185235"/>
        </a:xfrm>
        <a:custGeom>
          <a:avLst/>
          <a:gdLst/>
          <a:ahLst/>
          <a:cxnLst/>
          <a:rect l="0" t="0" r="0" b="0"/>
          <a:pathLst>
            <a:path>
              <a:moveTo>
                <a:pt x="2134619" y="0"/>
              </a:moveTo>
              <a:lnTo>
                <a:pt x="2134619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F537-819B-40D0-90EE-D4A6344A3B56}">
      <dsp:nvSpPr>
        <dsp:cNvPr id="0" name=""/>
        <dsp:cNvSpPr/>
      </dsp:nvSpPr>
      <dsp:spPr>
        <a:xfrm>
          <a:off x="2578832" y="1674425"/>
          <a:ext cx="3201929" cy="185235"/>
        </a:xfrm>
        <a:custGeom>
          <a:avLst/>
          <a:gdLst/>
          <a:ahLst/>
          <a:cxnLst/>
          <a:rect l="0" t="0" r="0" b="0"/>
          <a:pathLst>
            <a:path>
              <a:moveTo>
                <a:pt x="3201929" y="0"/>
              </a:moveTo>
              <a:lnTo>
                <a:pt x="3201929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B5F3-147B-4CCF-B271-C0400129F46C}">
      <dsp:nvSpPr>
        <dsp:cNvPr id="0" name=""/>
        <dsp:cNvSpPr/>
      </dsp:nvSpPr>
      <dsp:spPr>
        <a:xfrm>
          <a:off x="1158692" y="2300698"/>
          <a:ext cx="132311" cy="103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026"/>
              </a:lnTo>
              <a:lnTo>
                <a:pt x="132311" y="10320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0C912-FA1D-449B-AA5E-0D2D33BC7EE3}">
      <dsp:nvSpPr>
        <dsp:cNvPr id="0" name=""/>
        <dsp:cNvSpPr/>
      </dsp:nvSpPr>
      <dsp:spPr>
        <a:xfrm>
          <a:off x="1158692" y="2300698"/>
          <a:ext cx="132311" cy="405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54"/>
              </a:lnTo>
              <a:lnTo>
                <a:pt x="132311" y="4057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06F1D-5E38-416A-9233-7AD2FE2B110B}">
      <dsp:nvSpPr>
        <dsp:cNvPr id="0" name=""/>
        <dsp:cNvSpPr/>
      </dsp:nvSpPr>
      <dsp:spPr>
        <a:xfrm>
          <a:off x="1511522" y="1674425"/>
          <a:ext cx="4269239" cy="185235"/>
        </a:xfrm>
        <a:custGeom>
          <a:avLst/>
          <a:gdLst/>
          <a:ahLst/>
          <a:cxnLst/>
          <a:rect l="0" t="0" r="0" b="0"/>
          <a:pathLst>
            <a:path>
              <a:moveTo>
                <a:pt x="4269239" y="0"/>
              </a:moveTo>
              <a:lnTo>
                <a:pt x="4269239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91133-A8A9-47AF-ABBE-19D2E03EE13D}">
      <dsp:nvSpPr>
        <dsp:cNvPr id="0" name=""/>
        <dsp:cNvSpPr/>
      </dsp:nvSpPr>
      <dsp:spPr>
        <a:xfrm>
          <a:off x="91382" y="2300698"/>
          <a:ext cx="132311" cy="228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572"/>
              </a:lnTo>
              <a:lnTo>
                <a:pt x="132311" y="22845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FCBC8-91AB-4549-A98D-77E3CDB6D115}">
      <dsp:nvSpPr>
        <dsp:cNvPr id="0" name=""/>
        <dsp:cNvSpPr/>
      </dsp:nvSpPr>
      <dsp:spPr>
        <a:xfrm>
          <a:off x="91382" y="2300698"/>
          <a:ext cx="132311" cy="1658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8299"/>
              </a:lnTo>
              <a:lnTo>
                <a:pt x="132311" y="16582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5264A-0D28-4714-A9DE-0F947B8AAA78}">
      <dsp:nvSpPr>
        <dsp:cNvPr id="0" name=""/>
        <dsp:cNvSpPr/>
      </dsp:nvSpPr>
      <dsp:spPr>
        <a:xfrm>
          <a:off x="91382" y="2300698"/>
          <a:ext cx="132311" cy="103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026"/>
              </a:lnTo>
              <a:lnTo>
                <a:pt x="132311" y="10320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2BAEB-E4D2-4A24-B0B2-F3C7DE38F0F4}">
      <dsp:nvSpPr>
        <dsp:cNvPr id="0" name=""/>
        <dsp:cNvSpPr/>
      </dsp:nvSpPr>
      <dsp:spPr>
        <a:xfrm>
          <a:off x="91382" y="2300698"/>
          <a:ext cx="132311" cy="405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54"/>
              </a:lnTo>
              <a:lnTo>
                <a:pt x="132311" y="4057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3B7F-4CF9-4AF5-A041-D9F283F28ACB}">
      <dsp:nvSpPr>
        <dsp:cNvPr id="0" name=""/>
        <dsp:cNvSpPr/>
      </dsp:nvSpPr>
      <dsp:spPr>
        <a:xfrm>
          <a:off x="444212" y="1674425"/>
          <a:ext cx="5336548" cy="185235"/>
        </a:xfrm>
        <a:custGeom>
          <a:avLst/>
          <a:gdLst/>
          <a:ahLst/>
          <a:cxnLst/>
          <a:rect l="0" t="0" r="0" b="0"/>
          <a:pathLst>
            <a:path>
              <a:moveTo>
                <a:pt x="5336548" y="0"/>
              </a:moveTo>
              <a:lnTo>
                <a:pt x="5336548" y="92617"/>
              </a:lnTo>
              <a:lnTo>
                <a:pt x="0" y="92617"/>
              </a:lnTo>
              <a:lnTo>
                <a:pt x="0" y="1852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B73B7-0BB6-4C5C-80C1-44A5AFF89578}">
      <dsp:nvSpPr>
        <dsp:cNvPr id="0" name=""/>
        <dsp:cNvSpPr/>
      </dsp:nvSpPr>
      <dsp:spPr>
        <a:xfrm>
          <a:off x="5339724" y="1233388"/>
          <a:ext cx="882074" cy="4410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Main, home (index.html)</a:t>
          </a:r>
          <a:endParaRPr lang="ko-KR" altLang="en-US" sz="1000" kern="1200" dirty="0"/>
        </a:p>
      </dsp:txBody>
      <dsp:txXfrm>
        <a:off x="5339724" y="1233388"/>
        <a:ext cx="882074" cy="441037"/>
      </dsp:txXfrm>
    </dsp:sp>
    <dsp:sp modelId="{337B384E-4B1E-46B7-A3C6-18FFEC01EF50}">
      <dsp:nvSpPr>
        <dsp:cNvPr id="0" name=""/>
        <dsp:cNvSpPr/>
      </dsp:nvSpPr>
      <dsp:spPr>
        <a:xfrm>
          <a:off x="3175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메뉴</a:t>
          </a:r>
        </a:p>
      </dsp:txBody>
      <dsp:txXfrm>
        <a:off x="3175" y="1859660"/>
        <a:ext cx="882074" cy="441037"/>
      </dsp:txXfrm>
    </dsp:sp>
    <dsp:sp modelId="{4782AB6D-81C8-439A-A9CE-3FEDC52867FE}">
      <dsp:nvSpPr>
        <dsp:cNvPr id="0" name=""/>
        <dsp:cNvSpPr/>
      </dsp:nvSpPr>
      <dsp:spPr>
        <a:xfrm>
          <a:off x="223694" y="2485933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신제품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인기제품</a:t>
          </a:r>
        </a:p>
      </dsp:txBody>
      <dsp:txXfrm>
        <a:off x="223694" y="2485933"/>
        <a:ext cx="882074" cy="441037"/>
      </dsp:txXfrm>
    </dsp:sp>
    <dsp:sp modelId="{89EF7557-9A3A-4CD0-83A9-5F8DBB6B434D}">
      <dsp:nvSpPr>
        <dsp:cNvPr id="0" name=""/>
        <dsp:cNvSpPr/>
      </dsp:nvSpPr>
      <dsp:spPr>
        <a:xfrm>
          <a:off x="223694" y="3112206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도넛</a:t>
          </a:r>
        </a:p>
      </dsp:txBody>
      <dsp:txXfrm>
        <a:off x="223694" y="3112206"/>
        <a:ext cx="882074" cy="441037"/>
      </dsp:txXfrm>
    </dsp:sp>
    <dsp:sp modelId="{A34B2CBA-B06F-490A-84E6-D85CA0241726}">
      <dsp:nvSpPr>
        <dsp:cNvPr id="0" name=""/>
        <dsp:cNvSpPr/>
      </dsp:nvSpPr>
      <dsp:spPr>
        <a:xfrm>
          <a:off x="223694" y="3738478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커피</a:t>
          </a:r>
        </a:p>
      </dsp:txBody>
      <dsp:txXfrm>
        <a:off x="223694" y="3738478"/>
        <a:ext cx="882074" cy="441037"/>
      </dsp:txXfrm>
    </dsp:sp>
    <dsp:sp modelId="{B3D0C70E-0E7B-463B-ADAA-30DF90CB0F36}">
      <dsp:nvSpPr>
        <dsp:cNvPr id="0" name=""/>
        <dsp:cNvSpPr/>
      </dsp:nvSpPr>
      <dsp:spPr>
        <a:xfrm>
          <a:off x="223694" y="4364751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아이스크림 </a:t>
          </a:r>
        </a:p>
      </dsp:txBody>
      <dsp:txXfrm>
        <a:off x="223694" y="4364751"/>
        <a:ext cx="882074" cy="441037"/>
      </dsp:txXfrm>
    </dsp:sp>
    <dsp:sp modelId="{A7EA0E50-107A-4EDA-9284-DB7A55B1B289}">
      <dsp:nvSpPr>
        <dsp:cNvPr id="0" name=""/>
        <dsp:cNvSpPr/>
      </dsp:nvSpPr>
      <dsp:spPr>
        <a:xfrm>
          <a:off x="1070485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스토어</a:t>
          </a:r>
        </a:p>
      </dsp:txBody>
      <dsp:txXfrm>
        <a:off x="1070485" y="1859660"/>
        <a:ext cx="882074" cy="441037"/>
      </dsp:txXfrm>
    </dsp:sp>
    <dsp:sp modelId="{B635342A-F763-4931-B6F5-278B42012B84}">
      <dsp:nvSpPr>
        <dsp:cNvPr id="0" name=""/>
        <dsp:cNvSpPr/>
      </dsp:nvSpPr>
      <dsp:spPr>
        <a:xfrm>
          <a:off x="1291003" y="2485933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매장찾기</a:t>
          </a:r>
          <a:endParaRPr lang="ko-KR" altLang="en-US" sz="1000" kern="1200" dirty="0"/>
        </a:p>
      </dsp:txBody>
      <dsp:txXfrm>
        <a:off x="1291003" y="2485933"/>
        <a:ext cx="882074" cy="441037"/>
      </dsp:txXfrm>
    </dsp:sp>
    <dsp:sp modelId="{1F734320-D724-4081-B758-6A1F7CF78B21}">
      <dsp:nvSpPr>
        <dsp:cNvPr id="0" name=""/>
        <dsp:cNvSpPr/>
      </dsp:nvSpPr>
      <dsp:spPr>
        <a:xfrm>
          <a:off x="1291003" y="3112206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가맹점모집</a:t>
          </a:r>
        </a:p>
      </dsp:txBody>
      <dsp:txXfrm>
        <a:off x="1291003" y="3112206"/>
        <a:ext cx="882074" cy="441037"/>
      </dsp:txXfrm>
    </dsp:sp>
    <dsp:sp modelId="{F825D1A8-3F3C-4F32-B78F-441D4E9DD8DD}">
      <dsp:nvSpPr>
        <dsp:cNvPr id="0" name=""/>
        <dsp:cNvSpPr/>
      </dsp:nvSpPr>
      <dsp:spPr>
        <a:xfrm>
          <a:off x="2137795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홈서비스</a:t>
          </a:r>
        </a:p>
      </dsp:txBody>
      <dsp:txXfrm>
        <a:off x="2137795" y="1859660"/>
        <a:ext cx="882074" cy="441037"/>
      </dsp:txXfrm>
    </dsp:sp>
    <dsp:sp modelId="{B8C8D5C8-98B1-4056-9385-1580CC11D89A}">
      <dsp:nvSpPr>
        <dsp:cNvPr id="0" name=""/>
        <dsp:cNvSpPr/>
      </dsp:nvSpPr>
      <dsp:spPr>
        <a:xfrm>
          <a:off x="3205104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이벤트</a:t>
          </a:r>
        </a:p>
      </dsp:txBody>
      <dsp:txXfrm>
        <a:off x="3205104" y="1859660"/>
        <a:ext cx="882074" cy="441037"/>
      </dsp:txXfrm>
    </dsp:sp>
    <dsp:sp modelId="{144F55F1-8960-4FD1-A4F9-497A8993AFC9}">
      <dsp:nvSpPr>
        <dsp:cNvPr id="0" name=""/>
        <dsp:cNvSpPr/>
      </dsp:nvSpPr>
      <dsp:spPr>
        <a:xfrm>
          <a:off x="4272414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쉐어</a:t>
          </a:r>
          <a:endParaRPr lang="ko-KR" altLang="en-US" sz="1000" kern="1200" dirty="0"/>
        </a:p>
      </dsp:txBody>
      <dsp:txXfrm>
        <a:off x="4272414" y="1859660"/>
        <a:ext cx="882074" cy="441037"/>
      </dsp:txXfrm>
    </dsp:sp>
    <dsp:sp modelId="{97D382DF-13EF-4809-B1EF-785FB0D1A5D7}">
      <dsp:nvSpPr>
        <dsp:cNvPr id="0" name=""/>
        <dsp:cNvSpPr/>
      </dsp:nvSpPr>
      <dsp:spPr>
        <a:xfrm>
          <a:off x="5339724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브랜드</a:t>
          </a:r>
        </a:p>
      </dsp:txBody>
      <dsp:txXfrm>
        <a:off x="5339724" y="1859660"/>
        <a:ext cx="882074" cy="441037"/>
      </dsp:txXfrm>
    </dsp:sp>
    <dsp:sp modelId="{0033B265-5068-40CF-ABFD-B69F7C759479}">
      <dsp:nvSpPr>
        <dsp:cNvPr id="0" name=""/>
        <dsp:cNvSpPr/>
      </dsp:nvSpPr>
      <dsp:spPr>
        <a:xfrm>
          <a:off x="4272414" y="2485933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도넛극장</a:t>
          </a:r>
        </a:p>
      </dsp:txBody>
      <dsp:txXfrm>
        <a:off x="4272414" y="2485933"/>
        <a:ext cx="882074" cy="441037"/>
      </dsp:txXfrm>
    </dsp:sp>
    <dsp:sp modelId="{4ABAB533-6F75-4EF0-A141-97566976AA5B}">
      <dsp:nvSpPr>
        <dsp:cNvPr id="0" name=""/>
        <dsp:cNvSpPr/>
      </dsp:nvSpPr>
      <dsp:spPr>
        <a:xfrm>
          <a:off x="5339724" y="2485933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브랜드스토리</a:t>
          </a:r>
        </a:p>
      </dsp:txBody>
      <dsp:txXfrm>
        <a:off x="5339724" y="2485933"/>
        <a:ext cx="882074" cy="441037"/>
      </dsp:txXfrm>
    </dsp:sp>
    <dsp:sp modelId="{C7BF1495-E92F-46A8-83F2-D1CDBB8BCB5F}">
      <dsp:nvSpPr>
        <dsp:cNvPr id="0" name=""/>
        <dsp:cNvSpPr/>
      </dsp:nvSpPr>
      <dsp:spPr>
        <a:xfrm>
          <a:off x="5560242" y="3112206"/>
          <a:ext cx="882074" cy="4410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브랜드스토리</a:t>
          </a:r>
        </a:p>
      </dsp:txBody>
      <dsp:txXfrm>
        <a:off x="5560242" y="3112206"/>
        <a:ext cx="882074" cy="441037"/>
      </dsp:txXfrm>
    </dsp:sp>
    <dsp:sp modelId="{D4B05D49-D8CC-4E98-9EE3-1055ADB57CBF}">
      <dsp:nvSpPr>
        <dsp:cNvPr id="0" name=""/>
        <dsp:cNvSpPr/>
      </dsp:nvSpPr>
      <dsp:spPr>
        <a:xfrm>
          <a:off x="5560242" y="3738478"/>
          <a:ext cx="882074" cy="4410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쉐어더러브</a:t>
          </a:r>
          <a:endParaRPr lang="ko-KR" altLang="en-US" sz="1000" kern="1200" dirty="0"/>
        </a:p>
      </dsp:txBody>
      <dsp:txXfrm>
        <a:off x="5560242" y="3738478"/>
        <a:ext cx="882074" cy="441037"/>
      </dsp:txXfrm>
    </dsp:sp>
    <dsp:sp modelId="{CBEF1621-68A1-4F38-8C32-1DE82A943910}">
      <dsp:nvSpPr>
        <dsp:cNvPr id="0" name=""/>
        <dsp:cNvSpPr/>
      </dsp:nvSpPr>
      <dsp:spPr>
        <a:xfrm>
          <a:off x="6407034" y="2485933"/>
          <a:ext cx="882074" cy="4410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브랜드 영상</a:t>
          </a:r>
        </a:p>
      </dsp:txBody>
      <dsp:txXfrm>
        <a:off x="6407034" y="2485933"/>
        <a:ext cx="882074" cy="441037"/>
      </dsp:txXfrm>
    </dsp:sp>
    <dsp:sp modelId="{0585BA61-9429-434A-A203-E0EBB62F8CCE}">
      <dsp:nvSpPr>
        <dsp:cNvPr id="0" name=""/>
        <dsp:cNvSpPr/>
      </dsp:nvSpPr>
      <dsp:spPr>
        <a:xfrm>
          <a:off x="6407034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서베이</a:t>
          </a:r>
          <a:endParaRPr lang="ko-KR" altLang="en-US" sz="1000" kern="1200" dirty="0"/>
        </a:p>
      </dsp:txBody>
      <dsp:txXfrm>
        <a:off x="6407034" y="1859660"/>
        <a:ext cx="882074" cy="441037"/>
      </dsp:txXfrm>
    </dsp:sp>
    <dsp:sp modelId="{18341C76-6741-47C3-8DE3-A23929807C1F}">
      <dsp:nvSpPr>
        <dsp:cNvPr id="0" name=""/>
        <dsp:cNvSpPr/>
      </dsp:nvSpPr>
      <dsp:spPr>
        <a:xfrm>
          <a:off x="7474343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</a:t>
          </a:r>
        </a:p>
      </dsp:txBody>
      <dsp:txXfrm>
        <a:off x="7474343" y="1859660"/>
        <a:ext cx="882074" cy="441037"/>
      </dsp:txXfrm>
    </dsp:sp>
    <dsp:sp modelId="{AF35666D-73DC-48E2-AF5A-EDC0B970B288}">
      <dsp:nvSpPr>
        <dsp:cNvPr id="0" name=""/>
        <dsp:cNvSpPr/>
      </dsp:nvSpPr>
      <dsp:spPr>
        <a:xfrm>
          <a:off x="8541653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고객센터</a:t>
          </a:r>
        </a:p>
      </dsp:txBody>
      <dsp:txXfrm>
        <a:off x="8541653" y="1859660"/>
        <a:ext cx="882074" cy="441037"/>
      </dsp:txXfrm>
    </dsp:sp>
    <dsp:sp modelId="{062356B5-9C19-48A7-AF87-6B7DEDF73A51}">
      <dsp:nvSpPr>
        <dsp:cNvPr id="0" name=""/>
        <dsp:cNvSpPr/>
      </dsp:nvSpPr>
      <dsp:spPr>
        <a:xfrm>
          <a:off x="9608963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채용</a:t>
          </a:r>
        </a:p>
      </dsp:txBody>
      <dsp:txXfrm>
        <a:off x="9608963" y="1859660"/>
        <a:ext cx="882074" cy="441037"/>
      </dsp:txXfrm>
    </dsp:sp>
    <dsp:sp modelId="{EEC4F8A2-B70F-4A89-9116-40A65C8A45A9}">
      <dsp:nvSpPr>
        <dsp:cNvPr id="0" name=""/>
        <dsp:cNvSpPr/>
      </dsp:nvSpPr>
      <dsp:spPr>
        <a:xfrm>
          <a:off x="10676273" y="1859660"/>
          <a:ext cx="882074" cy="441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기타</a:t>
          </a:r>
        </a:p>
      </dsp:txBody>
      <dsp:txXfrm>
        <a:off x="10676273" y="1859660"/>
        <a:ext cx="882074" cy="441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F5A3-2918-4CAE-ACEF-634D86CD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9FB5-1498-4F60-B9DE-D0B1DFC1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0E315-B43E-45C6-A700-BBC1E61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D7751-79B4-4FFD-92B5-A226A280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9A2CA-22D4-4CC3-ABAC-C62B585E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C448-7179-4868-A827-AF655AD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FEB53-26AD-4E36-AAFB-2FD0C720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D3D23-3918-4834-A13A-3659E050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BC951-5133-408B-8A23-BE3DD129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BF2C4-3296-40B2-9BFA-5606D0EC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981B9-152F-4E90-ABB9-7FF8E01F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0A255-9482-41F7-B9B6-9F56AB5C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8B22D-5CC3-4B31-B9AF-77D3C54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E8E40-947C-4ED1-B257-348C53A2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733D-A375-4C66-8939-E3D40DEF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4CCDE-A79D-479F-9A78-32BDB4F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91BF2-15BB-41F1-9D69-A18DE3E1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09526-4EC3-4A81-B0DC-8E921B8A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0287C-F4A3-4D69-B515-E0B97AA8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DDC2D-C111-4E01-996A-6FBFD232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9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07ADD-CD90-443C-A15B-144B86F7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45FE-53EB-4702-991B-B3DD020B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626EE-08B7-4484-8D6E-2A8042AA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2369B-A51C-4238-9960-8DA22FD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6B3D5-56BF-4429-8393-EF8F8426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0CC38-F9BE-4F88-878B-529675CA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7D957-C52E-4C58-8582-1018E16B8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9BCDB-ED1F-4AB6-819F-40521588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4FEC9-3947-4252-9C31-1DC84706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30D79-4E3B-408F-AEAA-8EFCC518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D82C3-E26E-4023-9D91-30E7F430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6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26BA-1343-49F2-BD20-DAAA3D1D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68D3A-1737-4F56-9BE7-3ABD2AC5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837FA-E5BD-4123-BD0C-45ACEF25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70118-D977-4097-85AB-5AB7A76B7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068D08-76ED-452F-AC9D-5D52B7FA2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26139-917F-4C7A-8120-A869275C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81B15-D81E-400C-94C9-4C61CFCB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8BC5B-C420-43F1-88F1-9C7B571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A334-838A-479D-8436-39215B45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D4BB48-04B5-452D-A4BB-3ADB1050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EA570D-70EA-4F65-9BC9-C43AF371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87726-D500-41D7-AD64-6E78A477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33E0D0-2BAB-429F-AF8A-88441EAC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AF3E9-AF8B-4DD8-988E-C98A7FBA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8E166-C2F5-447B-863E-2280587F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8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E397E-521F-47D2-B667-6579464C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55B29-8FBD-46B1-BD35-0FACB039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BC4B4-9FDA-44B2-90EC-49C4237F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BEB49-1B2E-4D74-AC59-3B4D5E65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3E5B9-538B-461B-B566-7BC456CA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B4473-7867-40A9-88EA-E960767F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59A8-B4CE-41DB-A74B-5A1F7E34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6DAA9-92A1-40FA-AC67-2DB2E4BE8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42F84-8C4D-4BC9-A1B6-D66726A1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EF16A-DC7C-4F36-88BB-168B542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15128-BF6E-44E8-A925-94E3BC54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7D152-82D9-45EE-960E-D51D5FE6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6284E-7B03-4793-83B5-5D9A8944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62483-F149-4023-AE44-343FEB0B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BFFB0-30CA-46FB-810A-6340FE4E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8819-E7F2-4718-8030-000D5C35329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0AE72-08AF-4A05-8B3F-44672605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52F6-8412-4488-AD8D-955415B1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9799-8536-48C9-9E66-0368DA9D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1361-862D-48FA-95FE-3B7735605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8A5B70-348D-4218-AFD9-1BF2C176C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8904FFE-AF1A-4443-9255-BF4FA75C7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6469"/>
              </p:ext>
            </p:extLst>
          </p:nvPr>
        </p:nvGraphicFramePr>
        <p:xfrm>
          <a:off x="263047" y="137786"/>
          <a:ext cx="11561523" cy="603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4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Suekyung</dc:creator>
  <cp:lastModifiedBy>Lee Suekyung</cp:lastModifiedBy>
  <cp:revision>2</cp:revision>
  <dcterms:created xsi:type="dcterms:W3CDTF">2020-06-08T04:15:59Z</dcterms:created>
  <dcterms:modified xsi:type="dcterms:W3CDTF">2020-06-08T09:01:20Z</dcterms:modified>
</cp:coreProperties>
</file>