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DE29-7DE6-4FA9-9F87-977287700756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F09EB-81A2-47A6-A0BF-84B6C928F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09EB-81A2-47A6-A0BF-84B6C928F7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F09EB-81A2-47A6-A0BF-84B6C928F7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9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1084-CA50-4126-B8F7-E0B1359CDDA0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6905-3A42-40B0-BEF4-CDCE70712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9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스크롤스파이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이동 값 설정</a:t>
            </a:r>
            <a:r>
              <a:rPr lang="en-US" altLang="ko-KR" dirty="0" smtClean="0"/>
              <a:t>, smooth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36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101"/>
            <a:ext cx="9144000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동작 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우선 전체 소스에서    를 살펴 본다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endParaRPr lang="en-US" altLang="ko-KR" sz="800" i="1" dirty="0" smtClean="0">
              <a:effectLst/>
            </a:endParaRPr>
          </a:p>
          <a:p>
            <a:r>
              <a:rPr lang="en-US" altLang="ko-KR" sz="800" i="1" dirty="0"/>
              <a:t> </a:t>
            </a:r>
            <a:r>
              <a:rPr lang="en-US" altLang="ko-KR" sz="800" i="1" dirty="0" smtClean="0"/>
              <a:t>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".</a:t>
            </a:r>
            <a:r>
              <a:rPr lang="en-US" altLang="ko-KR" sz="800" b="1" dirty="0" err="1" smtClean="0"/>
              <a:t>nav</a:t>
            </a:r>
            <a:r>
              <a:rPr lang="en-US" altLang="ko-KR" sz="800" b="1" dirty="0" smtClean="0"/>
              <a:t> li a[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^='#']"</a:t>
            </a:r>
            <a:r>
              <a:rPr lang="en-US" altLang="ko-KR" sz="800" dirty="0" smtClean="0"/>
              <a:t>).on(</a:t>
            </a:r>
            <a:r>
              <a:rPr lang="en-US" altLang="ko-KR" sz="800" b="1" dirty="0" smtClean="0"/>
              <a:t>'click'</a:t>
            </a:r>
            <a:r>
              <a:rPr lang="en-US" altLang="ko-KR" sz="800" dirty="0" smtClean="0"/>
              <a:t>, 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(e)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prevent default anchor click behavior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dirty="0" err="1" smtClean="0"/>
              <a:t>e.preventDefault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store hash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hash = </a:t>
            </a:r>
            <a:r>
              <a:rPr lang="en-US" altLang="ko-KR" sz="800" b="1" dirty="0" err="1" smtClean="0"/>
              <a:t>this</a:t>
            </a:r>
            <a:r>
              <a:rPr lang="en-US" altLang="ko-KR" sz="800" dirty="0" err="1" smtClean="0"/>
              <a:t>.</a:t>
            </a:r>
            <a:r>
              <a:rPr lang="en-US" altLang="ko-KR" sz="800" b="1" dirty="0" err="1" smtClean="0"/>
              <a:t>hash</a:t>
            </a:r>
            <a:r>
              <a:rPr lang="en-US" altLang="ko-KR" sz="800" dirty="0" smtClean="0"/>
              <a:t>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animate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'html, body'</a:t>
            </a:r>
            <a:r>
              <a:rPr lang="en-US" altLang="ko-KR" sz="800" dirty="0" smtClean="0"/>
              <a:t>).animate({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    </a:t>
            </a:r>
            <a:r>
              <a:rPr lang="en-US" altLang="ko-KR" sz="800" b="1" dirty="0" err="1" smtClean="0"/>
              <a:t>scrollTop</a:t>
            </a:r>
            <a:r>
              <a:rPr lang="en-US" altLang="ko-KR" sz="800" dirty="0" smtClean="0"/>
              <a:t>: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err="1" smtClean="0"/>
              <a:t>this</a:t>
            </a:r>
            <a:r>
              <a:rPr lang="en-US" altLang="ko-KR" sz="800" dirty="0" err="1" smtClean="0"/>
              <a:t>.</a:t>
            </a:r>
            <a:r>
              <a:rPr lang="en-US" altLang="ko-KR" sz="800" b="1" dirty="0" err="1" smtClean="0"/>
              <a:t>hash</a:t>
            </a:r>
            <a:r>
              <a:rPr lang="en-US" altLang="ko-KR" sz="800" dirty="0" smtClean="0"/>
              <a:t>).offset().</a:t>
            </a:r>
            <a:r>
              <a:rPr lang="en-US" altLang="ko-KR" sz="800" b="1" dirty="0" smtClean="0"/>
              <a:t>top</a:t>
            </a:r>
            <a:br>
              <a:rPr lang="en-US" altLang="ko-KR" sz="800" b="1" dirty="0" smtClean="0"/>
            </a:br>
            <a:r>
              <a:rPr lang="en-US" altLang="ko-KR" sz="800" b="1" dirty="0" smtClean="0"/>
              <a:t>                </a:t>
            </a:r>
            <a:r>
              <a:rPr lang="en-US" altLang="ko-KR" sz="800" dirty="0" smtClean="0"/>
              <a:t>}, 500, 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(){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    </a:t>
            </a:r>
            <a:r>
              <a:rPr lang="en-US" altLang="ko-KR" sz="800" i="1" dirty="0" smtClean="0"/>
              <a:t>// when done, add hash to </a:t>
            </a:r>
            <a:r>
              <a:rPr lang="en-US" altLang="ko-KR" sz="800" i="1" dirty="0" err="1" smtClean="0"/>
              <a:t>url</a:t>
            </a:r>
            <a:r>
              <a:rPr lang="en-US" altLang="ko-KR" sz="800" i="1" dirty="0" smtClean="0"/>
              <a:t/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    // (default click </a:t>
            </a:r>
            <a:r>
              <a:rPr lang="en-US" altLang="ko-KR" sz="800" i="1" dirty="0" err="1" smtClean="0"/>
              <a:t>behaviour</a:t>
            </a:r>
            <a:r>
              <a:rPr lang="en-US" altLang="ko-KR" sz="800" i="1" dirty="0" smtClean="0"/>
              <a:t>)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    </a:t>
            </a:r>
            <a:r>
              <a:rPr lang="en-US" altLang="ko-KR" sz="800" dirty="0" err="1" smtClean="0"/>
              <a:t>window.location.</a:t>
            </a:r>
            <a:r>
              <a:rPr lang="en-US" altLang="ko-KR" sz="800" b="1" dirty="0" err="1" smtClean="0"/>
              <a:t>hash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= hash;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});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".</a:t>
            </a:r>
            <a:r>
              <a:rPr lang="en-US" altLang="ko-KR" sz="800" b="1" dirty="0" err="1" smtClean="0"/>
              <a:t>nav</a:t>
            </a:r>
            <a:r>
              <a:rPr lang="en-US" altLang="ko-KR" sz="800" b="1" dirty="0" smtClean="0"/>
              <a:t> li a[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^='#']"</a:t>
            </a:r>
            <a:r>
              <a:rPr lang="en-US" altLang="ko-KR" sz="800" dirty="0" smtClean="0"/>
              <a:t>).on(</a:t>
            </a:r>
            <a:r>
              <a:rPr lang="en-US" altLang="ko-KR" sz="800" b="1" dirty="0" smtClean="0"/>
              <a:t>'click'</a:t>
            </a:r>
            <a:r>
              <a:rPr lang="en-US" altLang="ko-KR" sz="800" dirty="0" smtClean="0"/>
              <a:t>, 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(e) 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&lt;li&gt;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&lt;a&gt;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찾는다</a:t>
            </a:r>
            <a:r>
              <a:rPr lang="en-US" altLang="ko-KR" dirty="0" smtClean="0"/>
              <a:t>.</a:t>
            </a:r>
          </a:p>
          <a:p>
            <a:r>
              <a:rPr lang="en-US" altLang="ko-KR" sz="800" dirty="0" smtClean="0"/>
              <a:t>on(‘click’,</a:t>
            </a:r>
            <a:r>
              <a:rPr lang="en-US" altLang="ko-KR" sz="800" dirty="0" err="1" smtClean="0"/>
              <a:t>funtion</a:t>
            </a:r>
            <a:r>
              <a:rPr lang="en-US" altLang="ko-KR" sz="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이기 때문에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함수 발동을 걸어 준다</a:t>
            </a:r>
            <a:r>
              <a:rPr lang="en-US" altLang="ko-KR" dirty="0" smtClean="0"/>
              <a:t>.     </a:t>
            </a:r>
            <a:r>
              <a:rPr lang="ko-KR" altLang="en-US" dirty="0" smtClean="0"/>
              <a:t>번 참조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hash = </a:t>
            </a:r>
            <a:r>
              <a:rPr lang="en-US" altLang="ko-KR" sz="800" b="1" dirty="0" err="1" smtClean="0"/>
              <a:t>this</a:t>
            </a:r>
            <a:r>
              <a:rPr lang="en-US" altLang="ko-KR" sz="800" dirty="0" err="1" smtClean="0"/>
              <a:t>.</a:t>
            </a:r>
            <a:r>
              <a:rPr lang="en-US" altLang="ko-KR" sz="800" b="1" dirty="0" err="1" smtClean="0"/>
              <a:t>hash</a:t>
            </a:r>
            <a:r>
              <a:rPr lang="en-US" altLang="ko-KR" sz="800" dirty="0" smtClean="0"/>
              <a:t>;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클릭된 </a:t>
            </a:r>
            <a:r>
              <a:rPr lang="en-US" altLang="ko-KR" dirty="0" smtClean="0"/>
              <a:t>#id</a:t>
            </a:r>
            <a:r>
              <a:rPr lang="ko-KR" altLang="en-US" dirty="0" smtClean="0"/>
              <a:t>를 받는다</a:t>
            </a:r>
            <a:r>
              <a:rPr lang="en-US" altLang="ko-KR" dirty="0" smtClean="0"/>
              <a:t>. alert(hash) </a:t>
            </a:r>
            <a:r>
              <a:rPr lang="ko-KR" altLang="en-US" dirty="0" smtClean="0"/>
              <a:t>를 하면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'html, body'</a:t>
            </a:r>
            <a:r>
              <a:rPr lang="en-US" altLang="ko-KR" sz="800" dirty="0" smtClean="0"/>
              <a:t>).animate({</a:t>
            </a:r>
            <a:r>
              <a:rPr lang="en-US" altLang="ko-KR" sz="800" b="1" dirty="0" smtClean="0"/>
              <a:t>  </a:t>
            </a:r>
            <a:r>
              <a:rPr lang="ko-KR" altLang="en-US" dirty="0" smtClean="0"/>
              <a:t>은 </a:t>
            </a:r>
            <a:r>
              <a:rPr lang="en-US" altLang="ko-KR" dirty="0"/>
              <a:t> </a:t>
            </a:r>
            <a:r>
              <a:rPr lang="en-US" altLang="ko-KR" dirty="0" smtClean="0"/>
              <a:t>animate </a:t>
            </a:r>
            <a:r>
              <a:rPr lang="ko-KR" altLang="en-US" dirty="0" smtClean="0"/>
              <a:t>함수를 이용한 것이다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영역에서 동작 한다는 설정이다</a:t>
            </a:r>
            <a:r>
              <a:rPr lang="en-US" altLang="ko-KR" dirty="0" smtClean="0"/>
              <a:t>.  animate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({ </a:t>
            </a:r>
            <a:r>
              <a:rPr lang="en-US" altLang="ko-KR" dirty="0" err="1" smtClean="0"/>
              <a:t>scrollTop</a:t>
            </a:r>
            <a:r>
              <a:rPr lang="en-US" altLang="ko-KR" dirty="0" smtClean="0"/>
              <a:t>: (   ) ,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,function() )}; </a:t>
            </a:r>
            <a:r>
              <a:rPr lang="ko-KR" altLang="en-US" dirty="0" smtClean="0"/>
              <a:t>의 형식으로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앞에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/>
              <a:t>이 붙으면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명이 </a:t>
            </a:r>
            <a:r>
              <a:rPr lang="en-US" altLang="ko-KR" dirty="0" err="1" smtClean="0"/>
              <a:t>navbar</a:t>
            </a:r>
            <a:r>
              <a:rPr lang="ko-KR" altLang="en-US" dirty="0" smtClean="0"/>
              <a:t>인 것을 찾고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처럼 앞에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/>
              <a:t>이 붙으면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명이 </a:t>
            </a:r>
            <a:r>
              <a:rPr lang="en-US" altLang="ko-KR" dirty="0" err="1" smtClean="0"/>
              <a:t>navbar</a:t>
            </a:r>
            <a:r>
              <a:rPr lang="ko-KR" altLang="en-US" dirty="0" smtClean="0"/>
              <a:t>인 것을 찾는다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타원 10"/>
          <p:cNvSpPr/>
          <p:nvPr/>
        </p:nvSpPr>
        <p:spPr>
          <a:xfrm>
            <a:off x="2529898" y="375786"/>
            <a:ext cx="167962" cy="1679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08104" y="3212976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101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동작 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sz="800" i="1" dirty="0" smtClean="0">
              <a:effectLst/>
            </a:endParaRPr>
          </a:p>
          <a:p>
            <a:r>
              <a:rPr lang="en-US" altLang="ko-KR" sz="800" i="1" dirty="0"/>
              <a:t> </a:t>
            </a:r>
            <a:r>
              <a:rPr lang="en-US" altLang="ko-KR" sz="800" i="1" dirty="0" smtClean="0"/>
              <a:t>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".</a:t>
            </a:r>
            <a:r>
              <a:rPr lang="en-US" altLang="ko-KR" sz="800" b="1" dirty="0" err="1" smtClean="0"/>
              <a:t>nav</a:t>
            </a:r>
            <a:r>
              <a:rPr lang="en-US" altLang="ko-KR" sz="800" b="1" dirty="0" smtClean="0"/>
              <a:t> li a[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^='#']"</a:t>
            </a:r>
            <a:r>
              <a:rPr lang="en-US" altLang="ko-KR" sz="800" dirty="0" smtClean="0"/>
              <a:t>).on(</a:t>
            </a:r>
            <a:r>
              <a:rPr lang="en-US" altLang="ko-KR" sz="800" b="1" dirty="0" smtClean="0"/>
              <a:t>'click'</a:t>
            </a:r>
            <a:r>
              <a:rPr lang="en-US" altLang="ko-KR" sz="800" dirty="0" smtClean="0"/>
              <a:t>, 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(e)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prevent default anchor click behavior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dirty="0" err="1" smtClean="0"/>
              <a:t>e.preventDefault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store hash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hash = </a:t>
            </a:r>
            <a:r>
              <a:rPr lang="en-US" altLang="ko-KR" sz="800" b="1" dirty="0" err="1" smtClean="0"/>
              <a:t>this</a:t>
            </a:r>
            <a:r>
              <a:rPr lang="en-US" altLang="ko-KR" sz="800" dirty="0" err="1" smtClean="0"/>
              <a:t>.</a:t>
            </a:r>
            <a:r>
              <a:rPr lang="en-US" altLang="ko-KR" sz="800" b="1" dirty="0" err="1" smtClean="0"/>
              <a:t>hash</a:t>
            </a:r>
            <a:r>
              <a:rPr lang="en-US" altLang="ko-KR" sz="800" dirty="0" smtClean="0"/>
              <a:t>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/>
              <a:t>// animate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'html, body'</a:t>
            </a:r>
            <a:r>
              <a:rPr lang="en-US" altLang="ko-KR" sz="800" dirty="0" smtClean="0"/>
              <a:t>).animate({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    </a:t>
            </a:r>
            <a:r>
              <a:rPr lang="en-US" altLang="ko-KR" sz="800" b="1" dirty="0" err="1" smtClean="0"/>
              <a:t>scrollTop</a:t>
            </a:r>
            <a:r>
              <a:rPr lang="en-US" altLang="ko-KR" sz="800" dirty="0" smtClean="0"/>
              <a:t>: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err="1" smtClean="0"/>
              <a:t>this</a:t>
            </a:r>
            <a:r>
              <a:rPr lang="en-US" altLang="ko-KR" sz="800" dirty="0" err="1" smtClean="0"/>
              <a:t>.</a:t>
            </a:r>
            <a:r>
              <a:rPr lang="en-US" altLang="ko-KR" sz="800" b="1" dirty="0" err="1" smtClean="0"/>
              <a:t>hash</a:t>
            </a:r>
            <a:r>
              <a:rPr lang="en-US" altLang="ko-KR" sz="800" dirty="0" smtClean="0"/>
              <a:t>).offset().</a:t>
            </a:r>
            <a:r>
              <a:rPr lang="en-US" altLang="ko-KR" sz="800" b="1" dirty="0" smtClean="0"/>
              <a:t>top</a:t>
            </a:r>
            <a:br>
              <a:rPr lang="en-US" altLang="ko-KR" sz="800" b="1" dirty="0" smtClean="0"/>
            </a:br>
            <a:r>
              <a:rPr lang="en-US" altLang="ko-KR" sz="800" b="1" dirty="0" smtClean="0"/>
              <a:t>                </a:t>
            </a:r>
            <a:r>
              <a:rPr lang="en-US" altLang="ko-KR" sz="800" dirty="0" smtClean="0"/>
              <a:t>}, 500, 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(){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    </a:t>
            </a:r>
            <a:r>
              <a:rPr lang="en-US" altLang="ko-KR" sz="800" i="1" dirty="0" smtClean="0"/>
              <a:t>// when done, add hash to </a:t>
            </a:r>
            <a:r>
              <a:rPr lang="en-US" altLang="ko-KR" sz="800" i="1" dirty="0" err="1" smtClean="0"/>
              <a:t>url</a:t>
            </a:r>
            <a:r>
              <a:rPr lang="en-US" altLang="ko-KR" sz="800" i="1" dirty="0" smtClean="0"/>
              <a:t/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    // (default click </a:t>
            </a:r>
            <a:r>
              <a:rPr lang="en-US" altLang="ko-KR" sz="800" i="1" dirty="0" err="1" smtClean="0"/>
              <a:t>behaviour</a:t>
            </a:r>
            <a:r>
              <a:rPr lang="en-US" altLang="ko-KR" sz="800" i="1" dirty="0" smtClean="0"/>
              <a:t>)</a:t>
            </a:r>
            <a:br>
              <a:rPr lang="en-US" altLang="ko-KR" sz="800" i="1" dirty="0" smtClean="0"/>
            </a:br>
            <a:r>
              <a:rPr lang="en-US" altLang="ko-KR" sz="800" i="1" dirty="0" smtClean="0"/>
              <a:t>                    </a:t>
            </a:r>
            <a:r>
              <a:rPr lang="en-US" altLang="ko-KR" sz="800" dirty="0" err="1" smtClean="0"/>
              <a:t>window.location.</a:t>
            </a:r>
            <a:r>
              <a:rPr lang="en-US" altLang="ko-KR" sz="800" b="1" dirty="0" err="1" smtClean="0"/>
              <a:t>hash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= hash;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});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'html, body'</a:t>
            </a:r>
            <a:r>
              <a:rPr lang="en-US" altLang="ko-KR" sz="800" dirty="0" smtClean="0"/>
              <a:t>).animate({</a:t>
            </a:r>
            <a:r>
              <a:rPr lang="en-US" altLang="ko-KR" sz="800" b="1" dirty="0" smtClean="0"/>
              <a:t>  </a:t>
            </a:r>
            <a:r>
              <a:rPr lang="ko-KR" altLang="en-US" dirty="0" smtClean="0"/>
              <a:t>은 </a:t>
            </a:r>
            <a:r>
              <a:rPr lang="en-US" altLang="ko-KR" dirty="0"/>
              <a:t> </a:t>
            </a:r>
            <a:r>
              <a:rPr lang="en-US" altLang="ko-KR" dirty="0" smtClean="0"/>
              <a:t>animate </a:t>
            </a:r>
            <a:r>
              <a:rPr lang="ko-KR" altLang="en-US" dirty="0" smtClean="0"/>
              <a:t>함수를 이용한 것이다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영역에서 동작 한다는 설정이다</a:t>
            </a:r>
            <a:r>
              <a:rPr lang="en-US" altLang="ko-KR" dirty="0" smtClean="0"/>
              <a:t>.  animate</a:t>
            </a:r>
            <a:r>
              <a:rPr lang="ko-KR" altLang="en-US" dirty="0" smtClean="0"/>
              <a:t>는 부드럽게 이동을 해주는 함수 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({ </a:t>
            </a:r>
            <a:r>
              <a:rPr lang="en-US" altLang="ko-KR" dirty="0" err="1" smtClean="0"/>
              <a:t>scrollTop</a:t>
            </a:r>
            <a:r>
              <a:rPr lang="en-US" altLang="ko-KR" dirty="0" smtClean="0"/>
              <a:t>: (   ) , 1000 ,function() }); </a:t>
            </a:r>
            <a:r>
              <a:rPr lang="ko-KR" altLang="en-US" dirty="0" smtClean="0"/>
              <a:t>의 형식으로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scrollTop</a:t>
            </a:r>
            <a:r>
              <a:rPr lang="ko-KR" altLang="en-US" dirty="0" smtClean="0"/>
              <a:t>은 도착 위치이다</a:t>
            </a:r>
            <a:r>
              <a:rPr lang="en-US" altLang="ko-KR" dirty="0" smtClean="0"/>
              <a:t>. ( ) </a:t>
            </a:r>
            <a:r>
              <a:rPr lang="ko-KR" altLang="en-US" dirty="0" smtClean="0"/>
              <a:t>안에는 여러 형태로 도착 위치를 </a:t>
            </a:r>
            <a:r>
              <a:rPr lang="ko-KR" altLang="en-US" dirty="0" err="1" smtClean="0"/>
              <a:t>지정할수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1000 </a:t>
            </a:r>
            <a:r>
              <a:rPr lang="ko-KR" altLang="en-US" dirty="0" smtClean="0"/>
              <a:t>은 속도 지정이다</a:t>
            </a:r>
            <a:r>
              <a:rPr lang="en-US" altLang="ko-KR" dirty="0" smtClean="0"/>
              <a:t>. 1000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초이며 도착 위치를 </a:t>
            </a:r>
            <a:r>
              <a:rPr lang="ko-KR" altLang="en-US" dirty="0" err="1" smtClean="0"/>
              <a:t>몇초안에</a:t>
            </a:r>
            <a:r>
              <a:rPr lang="ko-KR" altLang="en-US" dirty="0" smtClean="0"/>
              <a:t> 움직일지 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 대신 </a:t>
            </a:r>
            <a:r>
              <a:rPr lang="en-US" altLang="ko-KR" dirty="0" smtClean="0"/>
              <a:t>‘slow’,  ‘fast’ </a:t>
            </a:r>
            <a:r>
              <a:rPr lang="ko-KR" altLang="en-US" dirty="0" smtClean="0"/>
              <a:t>도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function() </a:t>
            </a:r>
            <a:r>
              <a:rPr lang="ko-KR" altLang="en-US" dirty="0" smtClean="0"/>
              <a:t>은 성공 </a:t>
            </a:r>
            <a:r>
              <a:rPr lang="ko-KR" altLang="en-US" dirty="0" err="1" smtClean="0"/>
              <a:t>했을시</a:t>
            </a:r>
            <a:r>
              <a:rPr lang="ko-KR" altLang="en-US" dirty="0" smtClean="0"/>
              <a:t> 추가 동작을 </a:t>
            </a:r>
            <a:r>
              <a:rPr lang="ko-KR" altLang="en-US" dirty="0" err="1" smtClean="0"/>
              <a:t>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부분은 따로 정의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되지만</a:t>
            </a:r>
            <a:endParaRPr lang="en-US" altLang="ko-KR" dirty="0" smtClean="0"/>
          </a:p>
          <a:p>
            <a:r>
              <a:rPr lang="ko-KR" altLang="en-US" dirty="0" smtClean="0"/>
              <a:t>도착 </a:t>
            </a:r>
            <a:r>
              <a:rPr lang="ko-KR" altLang="en-US" dirty="0" err="1" smtClean="0"/>
              <a:t>하고나서</a:t>
            </a:r>
            <a:r>
              <a:rPr lang="ko-KR" altLang="en-US" dirty="0" smtClean="0"/>
              <a:t> 이어서 다른 동작을 </a:t>
            </a:r>
            <a:r>
              <a:rPr lang="ko-KR" altLang="en-US" dirty="0" err="1" smtClean="0"/>
              <a:t>원할때</a:t>
            </a:r>
            <a:r>
              <a:rPr lang="ko-KR" altLang="en-US" dirty="0" smtClean="0"/>
              <a:t> 사용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3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84745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이동 값 설정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4320480" cy="6063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 소스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&lt;1&gt;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effectLst/>
              </a:rPr>
              <a:t>&lt;!DOCTYPE </a:t>
            </a:r>
            <a:r>
              <a:rPr lang="en-US" altLang="ko-KR" sz="700" b="1" dirty="0"/>
              <a:t>html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html </a:t>
            </a:r>
            <a:r>
              <a:rPr lang="en-US" altLang="ko-KR" sz="700" b="1" dirty="0" err="1"/>
              <a:t>lang</a:t>
            </a:r>
            <a:r>
              <a:rPr lang="en-US" altLang="ko-KR" sz="700" b="1" dirty="0"/>
              <a:t>="</a:t>
            </a:r>
            <a:r>
              <a:rPr lang="en-US" altLang="ko-KR" sz="700" b="1" dirty="0" err="1"/>
              <a:t>ko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head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charset="utf-8"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title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hotel template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title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name="viewport" content="width=device-width, initial-scale=1.0"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http-</a:t>
            </a:r>
            <a:r>
              <a:rPr lang="en-US" altLang="ko-KR" sz="700" b="1" dirty="0" err="1"/>
              <a:t>equiv</a:t>
            </a:r>
            <a:r>
              <a:rPr lang="en-US" altLang="ko-KR" sz="700" b="1" dirty="0"/>
              <a:t>="X-UA-Compatible" content="IE=edge"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name="description" content=""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name="author" content=""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 type="text/</a:t>
            </a:r>
            <a:r>
              <a:rPr lang="en-US" altLang="ko-KR" sz="700" b="1" dirty="0" err="1"/>
              <a:t>javascript</a:t>
            </a:r>
            <a:r>
              <a:rPr lang="en-US" altLang="ko-KR" sz="700" b="1" dirty="0"/>
              <a:t>" </a:t>
            </a:r>
            <a:r>
              <a:rPr lang="en-US" altLang="ko-KR" sz="700" b="1" dirty="0" err="1"/>
              <a:t>src</a:t>
            </a:r>
            <a:r>
              <a:rPr lang="en-US" altLang="ko-KR" sz="700" b="1" dirty="0"/>
              <a:t>="http://code.jquery.com/jquery-1.9.1.min.js"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 type="text/</a:t>
            </a:r>
            <a:r>
              <a:rPr lang="en-US" altLang="ko-KR" sz="700" b="1" dirty="0" err="1"/>
              <a:t>javascript</a:t>
            </a:r>
            <a:r>
              <a:rPr lang="en-US" altLang="ko-KR" sz="700" b="1" dirty="0"/>
              <a:t>" </a:t>
            </a:r>
            <a:r>
              <a:rPr lang="en-US" altLang="ko-KR" sz="700" b="1" dirty="0" err="1"/>
              <a:t>src</a:t>
            </a:r>
            <a:r>
              <a:rPr lang="en-US" altLang="ko-KR" sz="700" b="1" dirty="0"/>
              <a:t>="http://code.jquery.com/</a:t>
            </a:r>
            <a:r>
              <a:rPr lang="en-US" altLang="ko-KR" sz="700" b="1" dirty="0" err="1"/>
              <a:t>ui</a:t>
            </a:r>
            <a:r>
              <a:rPr lang="en-US" altLang="ko-KR" sz="700" b="1" dirty="0"/>
              <a:t>/1.10.3/jquery-ui.js"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(document).</a:t>
            </a:r>
            <a:r>
              <a:rPr lang="en-US" altLang="ko-KR" sz="700" dirty="0"/>
              <a:t>ready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function</a:t>
            </a:r>
            <a:r>
              <a:rPr lang="en-US" altLang="ko-KR" sz="700" dirty="0" smtClean="0"/>
              <a:t>() 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</a:t>
            </a:r>
            <a:r>
              <a:rPr lang="en-US" altLang="ko-KR" sz="700" b="1" dirty="0" err="1"/>
              <a:t>var</a:t>
            </a:r>
            <a:r>
              <a:rPr lang="en-US" altLang="ko-KR" sz="700" b="1" dirty="0"/>
              <a:t> </a:t>
            </a:r>
            <a:r>
              <a:rPr lang="en-US" altLang="ko-KR" sz="700" dirty="0"/>
              <a:t>offset </a:t>
            </a:r>
            <a:r>
              <a:rPr lang="en-US" altLang="ko-KR" sz="700" dirty="0" smtClean="0"/>
              <a:t>= </a:t>
            </a:r>
            <a:r>
              <a:rPr lang="en-US" altLang="ko-KR" sz="700" dirty="0"/>
              <a:t>400</a:t>
            </a:r>
            <a:r>
              <a:rPr lang="en-US" altLang="ko-KR" sz="700" dirty="0" smtClean="0"/>
              <a:t>;      </a:t>
            </a:r>
            <a:r>
              <a:rPr lang="en-US" altLang="ko-KR" sz="700" i="1" dirty="0"/>
              <a:t>//</a:t>
            </a:r>
            <a:r>
              <a:rPr lang="ko-KR" altLang="en-US" sz="700" i="1" dirty="0"/>
              <a:t>이동 하고픈 숫자</a:t>
            </a:r>
            <a:br>
              <a:rPr lang="ko-KR" altLang="en-US" sz="700" i="1" dirty="0"/>
            </a:br>
            <a:r>
              <a:rPr lang="ko-KR" altLang="en-US" sz="700" i="1" dirty="0"/>
              <a:t>    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'.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 div div </a:t>
            </a:r>
            <a:r>
              <a:rPr lang="en-US" altLang="ko-KR" sz="700" b="1" dirty="0" err="1"/>
              <a:t>ul</a:t>
            </a:r>
            <a:r>
              <a:rPr lang="en-US" altLang="ko-KR" sz="700" b="1" dirty="0"/>
              <a:t> li a'</a:t>
            </a:r>
            <a:r>
              <a:rPr lang="en-US" altLang="ko-KR" sz="700" dirty="0" smtClean="0"/>
              <a:t>).</a:t>
            </a:r>
            <a:r>
              <a:rPr lang="en-US" altLang="ko-KR" sz="700" b="1" dirty="0"/>
              <a:t>click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function </a:t>
            </a:r>
            <a:r>
              <a:rPr lang="en-US" altLang="ko-KR" sz="700" dirty="0" smtClean="0"/>
              <a:t>(event) 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err="1" smtClean="0"/>
              <a:t>event.</a:t>
            </a:r>
            <a:r>
              <a:rPr lang="en-US" altLang="ko-KR" sz="700" dirty="0" err="1"/>
              <a:t>preventDefault</a:t>
            </a:r>
            <a:r>
              <a:rPr lang="en-US" altLang="ko-KR" sz="700" dirty="0" smtClean="0"/>
              <a:t>();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this</a:t>
            </a:r>
            <a:r>
              <a:rPr lang="en-US" altLang="ko-KR" sz="700" dirty="0" smtClean="0"/>
              <a:t>).</a:t>
            </a:r>
            <a:r>
              <a:rPr lang="en-US" altLang="ko-KR" sz="700" dirty="0" err="1"/>
              <a:t>attr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'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'</a:t>
            </a:r>
            <a:r>
              <a:rPr lang="en-US" altLang="ko-KR" sz="700" dirty="0" smtClean="0"/>
              <a:t>))[</a:t>
            </a:r>
            <a:r>
              <a:rPr lang="en-US" altLang="ko-KR" sz="700" dirty="0"/>
              <a:t>0</a:t>
            </a:r>
            <a:r>
              <a:rPr lang="en-US" altLang="ko-KR" sz="700" dirty="0" smtClean="0"/>
              <a:t>].</a:t>
            </a:r>
            <a:r>
              <a:rPr lang="en-US" altLang="ko-KR" sz="700" dirty="0" err="1" smtClean="0"/>
              <a:t>scrollIntoView</a:t>
            </a:r>
            <a:r>
              <a:rPr lang="en-US" altLang="ko-KR" sz="700" dirty="0" smtClean="0"/>
              <a:t>();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err="1" smtClean="0"/>
              <a:t>scrollBy</a:t>
            </a:r>
            <a:r>
              <a:rPr lang="en-US" altLang="ko-KR" sz="700" dirty="0" smtClean="0"/>
              <a:t>(</a:t>
            </a:r>
            <a:r>
              <a:rPr lang="en-US" altLang="ko-KR" sz="700" dirty="0"/>
              <a:t>0</a:t>
            </a:r>
            <a:r>
              <a:rPr lang="en-US" altLang="ko-KR" sz="700" dirty="0" smtClean="0"/>
              <a:t>, -</a:t>
            </a:r>
            <a:r>
              <a:rPr lang="en-US" altLang="ko-KR" sz="700" dirty="0"/>
              <a:t>offset</a:t>
            </a:r>
            <a:r>
              <a:rPr lang="en-US" altLang="ko-KR" sz="700" dirty="0" smtClean="0"/>
              <a:t>);</a:t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});</a:t>
            </a:r>
            <a:br>
              <a:rPr lang="en-US" altLang="ko-KR" sz="700" dirty="0" smtClean="0"/>
            </a:br>
            <a:r>
              <a:rPr lang="en-US" altLang="ko-KR" sz="700" dirty="0" smtClean="0"/>
              <a:t>        });</a:t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head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body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class="container"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id="</a:t>
            </a:r>
            <a:r>
              <a:rPr lang="en-US" altLang="ko-KR" sz="700" b="1" dirty="0" err="1"/>
              <a:t>navbarExample</a:t>
            </a:r>
            <a:r>
              <a:rPr lang="en-US" altLang="ko-KR" sz="700" b="1" dirty="0"/>
              <a:t>" class="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 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-static"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-inner"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class="container" style="width</a:t>
            </a:r>
            <a:r>
              <a:rPr lang="en-US" altLang="ko-KR" sz="700" dirty="0" smtClean="0"/>
              <a:t>: </a:t>
            </a:r>
            <a:r>
              <a:rPr lang="en-US" altLang="ko-KR" sz="700" b="1" dirty="0"/>
              <a:t>auto</a:t>
            </a:r>
            <a:r>
              <a:rPr lang="en-US" altLang="ko-KR" sz="700" dirty="0" smtClean="0"/>
              <a:t>;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a class="brand"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err="1" smtClean="0"/>
              <a:t>Nav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ul</a:t>
            </a:r>
            <a:r>
              <a:rPr lang="en-US" altLang="ko-KR" sz="700" b="1" dirty="0"/>
              <a:t> class="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="#fat"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@fat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</a:t>
            </a:r>
            <a:r>
              <a:rPr lang="en-US" altLang="ko-KR" sz="700" b="1" dirty="0" err="1"/>
              <a:t>mdo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@</a:t>
            </a:r>
            <a:r>
              <a:rPr lang="en-US" altLang="ko-KR" sz="700" dirty="0" err="1" smtClean="0"/>
              <a:t>mdo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 class="dropdown"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="#" class="dropdown-toggle" data-toggle="dropdown"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Dropdown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b class="caret"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b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ul</a:t>
            </a:r>
            <a:r>
              <a:rPr lang="en-US" altLang="ko-KR" sz="700" b="1" dirty="0"/>
              <a:t> class="dropdown-menu"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="#one"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one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="#two"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two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 class="divider"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="#three"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three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 err="1"/>
              <a:t>ul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 err="1"/>
              <a:t>ul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76672"/>
            <a:ext cx="4320480" cy="6278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div data-spy="scroll" data-target="#</a:t>
            </a:r>
            <a:r>
              <a:rPr lang="en-US" altLang="ko-KR" sz="600" b="1" dirty="0" err="1"/>
              <a:t>navbarExample</a:t>
            </a:r>
            <a:r>
              <a:rPr lang="en-US" altLang="ko-KR" sz="600" b="1" dirty="0"/>
              <a:t>" data-offset="0" id="</a:t>
            </a:r>
            <a:r>
              <a:rPr lang="en-US" altLang="ko-KR" sz="600" b="1" dirty="0" err="1"/>
              <a:t>scrollContent</a:t>
            </a:r>
            <a:r>
              <a:rPr lang="en-US" altLang="ko-KR" sz="600" b="1" dirty="0"/>
              <a:t>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h4 id="fat"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@fat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h4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Ad leggings keytar, brunch id art party dolor </a:t>
            </a:r>
            <a:r>
              <a:rPr lang="en-US" altLang="ko-KR" sz="600" dirty="0" err="1" smtClean="0"/>
              <a:t>labore</a:t>
            </a:r>
            <a:r>
              <a:rPr lang="en-US" altLang="ko-KR" sz="600" dirty="0" smtClean="0"/>
              <a:t>. Tumblr farm-to-table bicycle rights whatever. </a:t>
            </a:r>
            <a:r>
              <a:rPr lang="en-US" altLang="ko-KR" sz="600" dirty="0" err="1" smtClean="0"/>
              <a:t>Anim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keffiyeh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carles</a:t>
            </a:r>
            <a:r>
              <a:rPr lang="en-US" altLang="ko-KR" sz="600" dirty="0" smtClean="0"/>
              <a:t> cardigan. </a:t>
            </a:r>
            <a:r>
              <a:rPr lang="en-US" altLang="ko-KR" sz="600" dirty="0" err="1" smtClean="0"/>
              <a:t>Velit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seitan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mcsweeney's</a:t>
            </a:r>
            <a:r>
              <a:rPr lang="en-US" altLang="ko-KR" sz="600" dirty="0" smtClean="0"/>
              <a:t> photo booth 3 wolf moon </a:t>
            </a:r>
            <a:r>
              <a:rPr lang="en-US" altLang="ko-KR" sz="600" dirty="0" err="1" smtClean="0"/>
              <a:t>irure</a:t>
            </a:r>
            <a:r>
              <a:rPr lang="en-US" altLang="ko-KR" sz="600" dirty="0" smtClean="0"/>
              <a:t>. Cosby sweater bootstrap playground sandbox hoodie minim qui you probably haven't heard of them et cardigan trust fund culpa biodiesel </a:t>
            </a:r>
            <a:r>
              <a:rPr lang="en-US" altLang="ko-KR" sz="600" dirty="0" err="1" smtClean="0"/>
              <a:t>wes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anderson</a:t>
            </a:r>
            <a:r>
              <a:rPr lang="en-US" altLang="ko-KR" sz="600" dirty="0" smtClean="0"/>
              <a:t> aesthetic. Nihil tattooed </a:t>
            </a:r>
            <a:r>
              <a:rPr lang="en-US" altLang="ko-KR" sz="600" dirty="0" err="1" smtClean="0"/>
              <a:t>accusamus</a:t>
            </a:r>
            <a:r>
              <a:rPr lang="en-US" altLang="ko-KR" sz="600" dirty="0" smtClean="0"/>
              <a:t>, cred irony biodiesel </a:t>
            </a:r>
            <a:r>
              <a:rPr lang="en-US" altLang="ko-KR" sz="600" dirty="0" err="1" smtClean="0"/>
              <a:t>keffiyeh</a:t>
            </a:r>
            <a:r>
              <a:rPr lang="en-US" altLang="ko-KR" sz="600" dirty="0" smtClean="0"/>
              <a:t> artisan </a:t>
            </a:r>
            <a:r>
              <a:rPr lang="en-US" altLang="ko-KR" sz="600" dirty="0" err="1" smtClean="0"/>
              <a:t>ullamco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consequat</a:t>
            </a:r>
            <a:r>
              <a:rPr lang="en-US" altLang="ko-KR" sz="600" dirty="0" smtClean="0"/>
              <a:t>.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h4 id="</a:t>
            </a:r>
            <a:r>
              <a:rPr lang="en-US" altLang="ko-KR" sz="600" b="1" dirty="0" err="1"/>
              <a:t>mdo</a:t>
            </a:r>
            <a:r>
              <a:rPr lang="en-US" altLang="ko-KR" sz="600" b="1" dirty="0"/>
              <a:t>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@</a:t>
            </a:r>
            <a:r>
              <a:rPr lang="en-US" altLang="ko-KR" sz="600" dirty="0" err="1" smtClean="0"/>
              <a:t>mdo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h4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err="1" smtClean="0"/>
              <a:t>Veniam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marfa</a:t>
            </a:r>
            <a:r>
              <a:rPr lang="en-US" altLang="ko-KR" sz="600" dirty="0" smtClean="0"/>
              <a:t> mustache skateboard, </a:t>
            </a:r>
            <a:r>
              <a:rPr lang="en-US" altLang="ko-KR" sz="600" dirty="0" err="1" smtClean="0"/>
              <a:t>adipisicing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fugiat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velit</a:t>
            </a:r>
            <a:r>
              <a:rPr lang="en-US" altLang="ko-KR" sz="600" dirty="0" smtClean="0"/>
              <a:t> pitchfork beard. </a:t>
            </a:r>
            <a:r>
              <a:rPr lang="en-US" altLang="ko-KR" sz="600" dirty="0" err="1" smtClean="0"/>
              <a:t>Freegan</a:t>
            </a:r>
            <a:r>
              <a:rPr lang="en-US" altLang="ko-KR" sz="600" dirty="0" smtClean="0"/>
              <a:t> beard </a:t>
            </a:r>
            <a:r>
              <a:rPr lang="en-US" altLang="ko-KR" sz="600" dirty="0" err="1" smtClean="0"/>
              <a:t>aliqua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cupidatat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mcsweeney's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vero</a:t>
            </a:r>
            <a:r>
              <a:rPr lang="en-US" altLang="ko-KR" sz="600" dirty="0" smtClean="0"/>
              <a:t>. </a:t>
            </a:r>
            <a:r>
              <a:rPr lang="en-US" altLang="ko-KR" sz="600" dirty="0" err="1" smtClean="0"/>
              <a:t>Cupidatat</a:t>
            </a:r>
            <a:r>
              <a:rPr lang="en-US" altLang="ko-KR" sz="600" dirty="0" smtClean="0"/>
              <a:t> four </a:t>
            </a:r>
            <a:r>
              <a:rPr lang="en-US" altLang="ko-KR" sz="600" dirty="0" err="1" smtClean="0"/>
              <a:t>loko</a:t>
            </a:r>
            <a:r>
              <a:rPr lang="en-US" altLang="ko-KR" sz="600" dirty="0" smtClean="0"/>
              <a:t> nisi, </a:t>
            </a:r>
            <a:r>
              <a:rPr lang="en-US" altLang="ko-KR" sz="600" dirty="0" err="1" smtClean="0"/>
              <a:t>ea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helvetica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nulla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carles</a:t>
            </a:r>
            <a:r>
              <a:rPr lang="en-US" altLang="ko-KR" sz="600" dirty="0" smtClean="0"/>
              <a:t>. Tattooed </a:t>
            </a:r>
            <a:r>
              <a:rPr lang="en-US" altLang="ko-KR" sz="600" dirty="0" err="1" smtClean="0"/>
              <a:t>cosby</a:t>
            </a:r>
            <a:r>
              <a:rPr lang="en-US" altLang="ko-KR" sz="600" dirty="0" smtClean="0"/>
              <a:t> sweater food truck, </a:t>
            </a:r>
            <a:r>
              <a:rPr lang="en-US" altLang="ko-KR" sz="600" dirty="0" err="1" smtClean="0"/>
              <a:t>mcsweeney's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quis</a:t>
            </a:r>
            <a:r>
              <a:rPr lang="en-US" altLang="ko-KR" sz="600" dirty="0" smtClean="0"/>
              <a:t> non </a:t>
            </a:r>
            <a:r>
              <a:rPr lang="en-US" altLang="ko-KR" sz="600" dirty="0" err="1" smtClean="0"/>
              <a:t>freegan</a:t>
            </a:r>
            <a:r>
              <a:rPr lang="en-US" altLang="ko-KR" sz="600" dirty="0" smtClean="0"/>
              <a:t> vinyl. Lo-fi </a:t>
            </a:r>
            <a:r>
              <a:rPr lang="en-US" altLang="ko-KR" sz="600" dirty="0" err="1" smtClean="0"/>
              <a:t>wes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anderson</a:t>
            </a:r>
            <a:r>
              <a:rPr lang="en-US" altLang="ko-KR" sz="600" dirty="0" smtClean="0"/>
              <a:t> +1 sartorial. </a:t>
            </a:r>
            <a:r>
              <a:rPr lang="en-US" altLang="ko-KR" sz="600" dirty="0" err="1" smtClean="0"/>
              <a:t>Carles</a:t>
            </a:r>
            <a:r>
              <a:rPr lang="en-US" altLang="ko-KR" sz="600" dirty="0" smtClean="0"/>
              <a:t> non aesthetic exercitation </a:t>
            </a:r>
            <a:r>
              <a:rPr lang="en-US" altLang="ko-KR" sz="600" dirty="0" err="1" smtClean="0"/>
              <a:t>quis</a:t>
            </a:r>
            <a:r>
              <a:rPr lang="en-US" altLang="ko-KR" sz="600" dirty="0" smtClean="0"/>
              <a:t> gentrify. Brooklyn </a:t>
            </a:r>
            <a:r>
              <a:rPr lang="en-US" altLang="ko-KR" sz="600" dirty="0" err="1" smtClean="0"/>
              <a:t>adipisicing</a:t>
            </a:r>
            <a:r>
              <a:rPr lang="en-US" altLang="ko-KR" sz="600" dirty="0" smtClean="0"/>
              <a:t> craft beer vice keytar </a:t>
            </a:r>
            <a:r>
              <a:rPr lang="en-US" altLang="ko-KR" sz="600" dirty="0" err="1" smtClean="0"/>
              <a:t>deserunt</a:t>
            </a:r>
            <a:r>
              <a:rPr lang="en-US" altLang="ko-KR" sz="600" dirty="0" smtClean="0"/>
              <a:t>.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h4 id="one"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one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h4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err="1" smtClean="0"/>
              <a:t>Occaecat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commodo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aliqua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delectus</a:t>
            </a:r>
            <a:r>
              <a:rPr lang="en-US" altLang="ko-KR" sz="600" dirty="0" smtClean="0"/>
              <a:t>. </a:t>
            </a:r>
            <a:r>
              <a:rPr lang="en-US" altLang="ko-KR" sz="600" dirty="0" err="1" smtClean="0"/>
              <a:t>Fap</a:t>
            </a:r>
            <a:r>
              <a:rPr lang="en-US" altLang="ko-KR" sz="600" dirty="0" smtClean="0"/>
              <a:t> craft </a:t>
            </a:r>
            <a:r>
              <a:rPr lang="en-US" altLang="ko-KR" sz="600" dirty="0" err="1" smtClean="0"/>
              <a:t>velit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ea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sunt</a:t>
            </a:r>
            <a:r>
              <a:rPr lang="en-US" altLang="ko-KR" sz="600" dirty="0" smtClean="0"/>
              <a:t> next level locavore single-origin in1.com in magna </a:t>
            </a:r>
            <a:r>
              <a:rPr lang="en-US" altLang="ko-KR" sz="600" dirty="0" err="1" smtClean="0"/>
              <a:t>veniam</a:t>
            </a:r>
            <a:r>
              <a:rPr lang="en-US" altLang="ko-KR" sz="600" dirty="0" smtClean="0"/>
              <a:t>. High life id vinyl, echo park </a:t>
            </a:r>
            <a:r>
              <a:rPr lang="en-US" altLang="ko-KR" sz="600" dirty="0" err="1" smtClean="0"/>
              <a:t>consequat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quis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aliquip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banh</a:t>
            </a:r>
            <a:r>
              <a:rPr lang="en-US" altLang="ko-KR" sz="600" dirty="0" smtClean="0"/>
              <a:t> mi pitchfork. Vero VHS </a:t>
            </a:r>
            <a:r>
              <a:rPr lang="en-US" altLang="ko-KR" sz="600" dirty="0" err="1" smtClean="0"/>
              <a:t>est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adipisicing</a:t>
            </a:r>
            <a:r>
              <a:rPr lang="en-US" altLang="ko-KR" sz="600" dirty="0" smtClean="0"/>
              <a:t>. </a:t>
            </a:r>
            <a:r>
              <a:rPr lang="en-US" altLang="ko-KR" sz="600" dirty="0" err="1" smtClean="0"/>
              <a:t>Consectetur</a:t>
            </a:r>
            <a:r>
              <a:rPr lang="en-US" altLang="ko-KR" sz="600" dirty="0" smtClean="0"/>
              <a:t> nisi DIY minim messenger bag. Cred ex in, sustainable </a:t>
            </a:r>
            <a:r>
              <a:rPr lang="en-US" altLang="ko-KR" sz="600" dirty="0" err="1" smtClean="0"/>
              <a:t>delectus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consectetur</a:t>
            </a:r>
            <a:r>
              <a:rPr lang="en-US" altLang="ko-KR" sz="600" dirty="0" smtClean="0"/>
              <a:t> fanny pack </a:t>
            </a:r>
            <a:r>
              <a:rPr lang="en-US" altLang="ko-KR" sz="600" dirty="0" err="1" smtClean="0"/>
              <a:t>iphone</a:t>
            </a:r>
            <a:r>
              <a:rPr lang="en-US" altLang="ko-KR" sz="600" dirty="0" smtClean="0"/>
              <a:t>.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h4 id="two"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two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h4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In </a:t>
            </a:r>
            <a:r>
              <a:rPr lang="en-US" altLang="ko-KR" sz="600" dirty="0" err="1" smtClean="0"/>
              <a:t>incididunt</a:t>
            </a:r>
            <a:r>
              <a:rPr lang="en-US" altLang="ko-KR" sz="600" dirty="0" smtClean="0"/>
              <a:t> echo park, </a:t>
            </a:r>
            <a:r>
              <a:rPr lang="en-US" altLang="ko-KR" sz="600" dirty="0" err="1" smtClean="0"/>
              <a:t>officia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deserunt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mcsweeney's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proident</a:t>
            </a:r>
            <a:r>
              <a:rPr lang="en-US" altLang="ko-KR" sz="600" dirty="0" smtClean="0"/>
              <a:t> master in1dotcom </a:t>
            </a:r>
            <a:r>
              <a:rPr lang="en-US" altLang="ko-KR" sz="600" dirty="0" err="1" smtClean="0"/>
              <a:t>thundercats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sapiente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veniam</a:t>
            </a:r>
            <a:r>
              <a:rPr lang="en-US" altLang="ko-KR" sz="600" dirty="0" smtClean="0"/>
              <a:t>. </a:t>
            </a:r>
            <a:r>
              <a:rPr lang="en-US" altLang="ko-KR" sz="600" dirty="0" err="1" smtClean="0"/>
              <a:t>Excepteur</a:t>
            </a:r>
            <a:r>
              <a:rPr lang="en-US" altLang="ko-KR" sz="600" dirty="0" smtClean="0"/>
              <a:t>. Locavore </a:t>
            </a:r>
            <a:r>
              <a:rPr lang="en-US" altLang="ko-KR" sz="600" dirty="0" err="1" smtClean="0"/>
              <a:t>enim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nostrud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mlkshk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brooklyn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nesciunt</a:t>
            </a:r>
            <a:r>
              <a:rPr lang="en-US" altLang="ko-KR" sz="600" dirty="0" smtClean="0"/>
              <a:t>.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h4 id="three"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three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h4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Ad leggings keytar, brunch id art. Tumblr farm-to-table bicycle rights whatever. </a:t>
            </a:r>
            <a:r>
              <a:rPr lang="en-US" altLang="ko-KR" sz="600" dirty="0" err="1" smtClean="0"/>
              <a:t>Anim</a:t>
            </a:r>
            <a:r>
              <a:rPr lang="en-US" altLang="ko-KR" sz="600" dirty="0" smtClean="0"/>
              <a:t> bootstrap </a:t>
            </a:r>
            <a:r>
              <a:rPr lang="en-US" altLang="ko-KR" sz="600" dirty="0" err="1" smtClean="0"/>
              <a:t>carles</a:t>
            </a:r>
            <a:r>
              <a:rPr lang="en-US" altLang="ko-KR" sz="600" dirty="0" smtClean="0"/>
              <a:t> cardigan. </a:t>
            </a:r>
            <a:r>
              <a:rPr lang="en-US" altLang="ko-KR" sz="600" dirty="0" err="1" smtClean="0"/>
              <a:t>Velit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seitan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mcsweeney's</a:t>
            </a:r>
            <a:r>
              <a:rPr lang="en-US" altLang="ko-KR" sz="600" dirty="0" smtClean="0"/>
              <a:t> photo booth google wolf moon </a:t>
            </a:r>
            <a:r>
              <a:rPr lang="en-US" altLang="ko-KR" sz="600" dirty="0" err="1" smtClean="0"/>
              <a:t>irure</a:t>
            </a:r>
            <a:r>
              <a:rPr lang="en-US" altLang="ko-KR" sz="600" dirty="0" smtClean="0"/>
              <a:t>. Cosby sweater </a:t>
            </a:r>
            <a:r>
              <a:rPr lang="en-US" altLang="ko-KR" sz="600" dirty="0" err="1" smtClean="0"/>
              <a:t>lomo</a:t>
            </a:r>
            <a:r>
              <a:rPr lang="en-US" altLang="ko-KR" sz="600" dirty="0" smtClean="0"/>
              <a:t> jean shorts, </a:t>
            </a:r>
            <a:r>
              <a:rPr lang="en-US" altLang="ko-KR" sz="600" dirty="0" err="1" smtClean="0"/>
              <a:t>williamsburg</a:t>
            </a:r>
            <a:r>
              <a:rPr lang="en-US" altLang="ko-KR" sz="600" dirty="0" smtClean="0"/>
              <a:t> hoodie minim qui you probably haven't heard of them et cardigan trust fund culpa biodiesel </a:t>
            </a:r>
            <a:r>
              <a:rPr lang="en-US" altLang="ko-KR" sz="600" dirty="0" err="1" smtClean="0"/>
              <a:t>wes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anderson</a:t>
            </a:r>
            <a:r>
              <a:rPr lang="en-US" altLang="ko-KR" sz="600" dirty="0" smtClean="0"/>
              <a:t> aesthetic. Nihil tattooed </a:t>
            </a:r>
            <a:r>
              <a:rPr lang="en-US" altLang="ko-KR" sz="600" dirty="0" err="1" smtClean="0"/>
              <a:t>accusamus</a:t>
            </a:r>
            <a:r>
              <a:rPr lang="en-US" altLang="ko-KR" sz="600" dirty="0" smtClean="0"/>
              <a:t>, cred irony biodiesel </a:t>
            </a:r>
            <a:r>
              <a:rPr lang="en-US" altLang="ko-KR" sz="600" dirty="0" err="1" smtClean="0"/>
              <a:t>keffiyeh</a:t>
            </a:r>
            <a:r>
              <a:rPr lang="en-US" altLang="ko-KR" sz="600" dirty="0" smtClean="0"/>
              <a:t> artisan </a:t>
            </a:r>
            <a:r>
              <a:rPr lang="en-US" altLang="ko-KR" sz="600" dirty="0" err="1" smtClean="0"/>
              <a:t>ullamco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consequat</a:t>
            </a:r>
            <a:r>
              <a:rPr lang="en-US" altLang="ko-KR" sz="600" dirty="0" smtClean="0"/>
              <a:t>.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&gt;&lt;</a:t>
            </a:r>
            <a:r>
              <a:rPr lang="en-US" altLang="ko-KR" sz="600" b="1" dirty="0" err="1"/>
              <a:t>br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>Keytar twee blog, culpa in1dotcom Locavore of them </a:t>
            </a:r>
            <a:r>
              <a:rPr lang="en-US" altLang="ko-KR" sz="600" dirty="0" err="1" smtClean="0"/>
              <a:t>bootply</a:t>
            </a:r>
            <a:r>
              <a:rPr lang="en-US" altLang="ko-KR" sz="600" dirty="0" smtClean="0"/>
              <a:t> hoodie gluten-free lo-fi </a:t>
            </a:r>
            <a:r>
              <a:rPr lang="en-US" altLang="ko-KR" sz="600" dirty="0" err="1" smtClean="0"/>
              <a:t>fap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aliquip</a:t>
            </a:r>
            <a:r>
              <a:rPr lang="en-US" altLang="ko-KR" sz="600" dirty="0" smtClean="0"/>
              <a:t>. </a:t>
            </a:r>
            <a:r>
              <a:rPr lang="en-US" altLang="ko-KR" sz="600" dirty="0" err="1" smtClean="0"/>
              <a:t>Anim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mollit</a:t>
            </a:r>
            <a:r>
              <a:rPr lang="en-US" altLang="ko-KR" sz="600" dirty="0" smtClean="0"/>
              <a:t> minim in1.com.</a:t>
            </a:r>
            <a:br>
              <a:rPr lang="en-US" altLang="ko-KR" sz="600" dirty="0" smtClean="0"/>
            </a:br>
            <a:r>
              <a:rPr lang="en-US" altLang="ko-KR" sz="600" dirty="0" smtClean="0"/>
              <a:t>        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p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    </a:t>
            </a: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div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div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body</a:t>
            </a:r>
            <a:r>
              <a:rPr lang="en-US" altLang="ko-KR" sz="600" dirty="0" smtClean="0">
                <a:effectLst/>
              </a:rPr>
              <a:t>&gt;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>
                <a:effectLst/>
              </a:rPr>
              <a:t>&lt;/</a:t>
            </a:r>
            <a:r>
              <a:rPr lang="en-US" altLang="ko-KR" sz="600" b="1" dirty="0"/>
              <a:t>html</a:t>
            </a:r>
            <a:r>
              <a:rPr lang="en-US" altLang="ko-KR" sz="600" dirty="0" smtClean="0">
                <a:effectLst/>
              </a:rPr>
              <a:t>&gt;</a:t>
            </a:r>
            <a:endParaRPr lang="ko-KR" altLang="en-US" sz="200" dirty="0"/>
          </a:p>
        </p:txBody>
      </p:sp>
      <p:sp>
        <p:nvSpPr>
          <p:cNvPr id="7" name="타원 6"/>
          <p:cNvSpPr/>
          <p:nvPr/>
        </p:nvSpPr>
        <p:spPr>
          <a:xfrm>
            <a:off x="142008" y="2481307"/>
            <a:ext cx="167962" cy="1679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3568" y="4859789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8438175" cy="2448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3661"/>
            <a:ext cx="21717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먼저 전체 소스를 복사하여 프로젝트를 실행해 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50161"/>
            <a:ext cx="952172" cy="161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275700" y="1530854"/>
            <a:ext cx="15681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5816" y="13314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클릭시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1187624" y="2996952"/>
            <a:ext cx="49602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512" y="4005064"/>
            <a:ext cx="0" cy="172819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4365104"/>
            <a:ext cx="28803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후 이동 </a:t>
            </a:r>
            <a:r>
              <a:rPr lang="ko-KR" altLang="en-US" dirty="0" err="1" smtClean="0"/>
              <a:t>됐을시</a:t>
            </a:r>
            <a:r>
              <a:rPr lang="ko-KR" altLang="en-US" dirty="0" smtClean="0"/>
              <a:t> 공간을 조정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05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동작 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우선 전체 소스에서    를 살펴 본다</a:t>
            </a:r>
            <a:r>
              <a:rPr lang="en-US" altLang="ko-KR" dirty="0" smtClean="0"/>
              <a:t>.</a:t>
            </a:r>
          </a:p>
          <a:p>
            <a:r>
              <a:rPr lang="en-US" altLang="ko-KR" sz="800" dirty="0" smtClean="0">
                <a:effectLst/>
              </a:rPr>
              <a:t>&lt;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(document).ready(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offset = 400;      </a:t>
            </a:r>
            <a:r>
              <a:rPr lang="en-US" altLang="ko-KR" sz="800" i="1" dirty="0" smtClean="0"/>
              <a:t>//</a:t>
            </a:r>
            <a:r>
              <a:rPr lang="ko-KR" altLang="en-US" sz="800" i="1" dirty="0" smtClean="0"/>
              <a:t>이동 하고픈 숫자</a:t>
            </a:r>
            <a:br>
              <a:rPr lang="ko-KR" altLang="en-US" sz="800" i="1" dirty="0" smtClean="0"/>
            </a:br>
            <a:r>
              <a:rPr lang="ko-KR" altLang="en-US" sz="800" i="1" dirty="0" smtClean="0"/>
              <a:t>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'.</a:t>
            </a:r>
            <a:r>
              <a:rPr lang="en-US" altLang="ko-KR" sz="800" b="1" dirty="0" err="1" smtClean="0"/>
              <a:t>navbar</a:t>
            </a:r>
            <a:r>
              <a:rPr lang="en-US" altLang="ko-KR" sz="800" b="1" dirty="0" smtClean="0"/>
              <a:t> div div </a:t>
            </a:r>
            <a:r>
              <a:rPr lang="en-US" altLang="ko-KR" sz="800" b="1" dirty="0" err="1" smtClean="0"/>
              <a:t>ul</a:t>
            </a:r>
            <a:r>
              <a:rPr lang="en-US" altLang="ko-KR" sz="800" b="1" dirty="0" smtClean="0"/>
              <a:t> li a'</a:t>
            </a:r>
            <a:r>
              <a:rPr lang="en-US" altLang="ko-KR" sz="800" dirty="0" smtClean="0"/>
              <a:t>).</a:t>
            </a:r>
            <a:r>
              <a:rPr lang="en-US" altLang="ko-KR" sz="800" b="1" dirty="0" smtClean="0"/>
              <a:t>click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function </a:t>
            </a:r>
            <a:r>
              <a:rPr lang="en-US" altLang="ko-KR" sz="800" dirty="0" smtClean="0"/>
              <a:t>(event)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event.preventDefault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this</a:t>
            </a:r>
            <a:r>
              <a:rPr lang="en-US" altLang="ko-KR" sz="800" dirty="0" smtClean="0"/>
              <a:t>).</a:t>
            </a:r>
            <a:r>
              <a:rPr lang="en-US" altLang="ko-KR" sz="800" dirty="0" err="1" smtClean="0"/>
              <a:t>attr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'</a:t>
            </a:r>
            <a:r>
              <a:rPr lang="en-US" altLang="ko-KR" sz="800" dirty="0" smtClean="0"/>
              <a:t>))[0].</a:t>
            </a:r>
            <a:r>
              <a:rPr lang="en-US" altLang="ko-KR" sz="800" dirty="0" err="1" smtClean="0"/>
              <a:t>scrollIntoView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scrollBy</a:t>
            </a:r>
            <a:r>
              <a:rPr lang="en-US" altLang="ko-KR" sz="800" dirty="0" smtClean="0"/>
              <a:t>(0, -offset);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</a:t>
            </a:r>
            <a:r>
              <a:rPr lang="en-US" altLang="ko-KR" sz="800" dirty="0" smtClean="0">
                <a:effectLst/>
              </a:rPr>
              <a:t>&lt;/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offset = 400</a:t>
            </a:r>
            <a:r>
              <a:rPr lang="en-US" altLang="ko-KR" sz="1000" dirty="0" smtClean="0"/>
              <a:t>;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빈 공간의 크기를 설정 하는 변수이다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크기가 클수록 공간이 </a:t>
            </a:r>
            <a:r>
              <a:rPr lang="ko-KR" altLang="en-US" dirty="0" err="1" smtClean="0"/>
              <a:t>더커진다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'.</a:t>
            </a:r>
            <a:r>
              <a:rPr lang="en-US" altLang="ko-KR" sz="800" b="1" dirty="0" err="1" smtClean="0"/>
              <a:t>navbar</a:t>
            </a:r>
            <a:r>
              <a:rPr lang="en-US" altLang="ko-KR" sz="800" b="1" dirty="0" smtClean="0"/>
              <a:t> div div </a:t>
            </a:r>
            <a:r>
              <a:rPr lang="en-US" altLang="ko-KR" sz="800" b="1" dirty="0" err="1" smtClean="0"/>
              <a:t>ul</a:t>
            </a:r>
            <a:r>
              <a:rPr lang="en-US" altLang="ko-KR" sz="800" b="1" dirty="0" smtClean="0"/>
              <a:t> li a'</a:t>
            </a:r>
            <a:r>
              <a:rPr lang="en-US" altLang="ko-KR" sz="800" dirty="0" smtClean="0"/>
              <a:t>).</a:t>
            </a:r>
            <a:r>
              <a:rPr lang="en-US" altLang="ko-KR" sz="800" b="1" dirty="0" smtClean="0"/>
              <a:t>click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function </a:t>
            </a:r>
            <a:r>
              <a:rPr lang="en-US" altLang="ko-KR" sz="800" dirty="0" smtClean="0"/>
              <a:t>(event)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sz="800" dirty="0" smtClean="0"/>
              <a:t>(‘.</a:t>
            </a:r>
            <a:r>
              <a:rPr lang="en-US" altLang="ko-KR" sz="800" dirty="0" err="1" smtClean="0"/>
              <a:t>navbar</a:t>
            </a:r>
            <a:r>
              <a:rPr lang="en-US" altLang="ko-KR" sz="800" dirty="0" smtClean="0"/>
              <a:t> div div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li a’) </a:t>
            </a:r>
            <a:r>
              <a:rPr lang="ko-KR" altLang="en-US" sz="800" dirty="0" smtClean="0"/>
              <a:t>이란 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명이 </a:t>
            </a:r>
            <a:r>
              <a:rPr lang="en-US" altLang="ko-KR" dirty="0" err="1" smtClean="0"/>
              <a:t>navbar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이면서 그 안에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가 있고 또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&lt;div&gt; </a:t>
            </a:r>
            <a:r>
              <a:rPr lang="ko-KR" altLang="en-US" dirty="0" smtClean="0"/>
              <a:t>또 안에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그 안에 </a:t>
            </a:r>
            <a:r>
              <a:rPr lang="en-US" altLang="ko-KR" dirty="0" smtClean="0"/>
              <a:t>&lt;li&gt;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&lt;a&gt; </a:t>
            </a:r>
            <a:r>
              <a:rPr lang="ko-KR" altLang="en-US" dirty="0" smtClean="0"/>
              <a:t>인 곳을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소스에서    부분을 보면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   을 찾고 그것을 클릭 </a:t>
            </a:r>
            <a:r>
              <a:rPr lang="ko-KR" altLang="en-US" dirty="0" err="1" smtClean="0"/>
              <a:t>했을시</a:t>
            </a:r>
            <a:r>
              <a:rPr lang="ko-KR" altLang="en-US" dirty="0" smtClean="0"/>
              <a:t> 동작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2529898" y="375786"/>
            <a:ext cx="167962" cy="1679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30240" y="5839768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8284" y="6424036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동작 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effectLst/>
              </a:rPr>
              <a:t>&lt;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(document).ready(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offset = 400;      </a:t>
            </a:r>
            <a:r>
              <a:rPr lang="en-US" altLang="ko-KR" sz="800" i="1" dirty="0" smtClean="0"/>
              <a:t>//</a:t>
            </a:r>
            <a:r>
              <a:rPr lang="ko-KR" altLang="en-US" sz="800" i="1" dirty="0" smtClean="0"/>
              <a:t>이동 하고픈 숫자</a:t>
            </a:r>
            <a:br>
              <a:rPr lang="ko-KR" altLang="en-US" sz="800" i="1" dirty="0" smtClean="0"/>
            </a:br>
            <a:r>
              <a:rPr lang="ko-KR" altLang="en-US" sz="800" i="1" dirty="0" smtClean="0"/>
              <a:t>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'.</a:t>
            </a:r>
            <a:r>
              <a:rPr lang="en-US" altLang="ko-KR" sz="800" b="1" dirty="0" err="1" smtClean="0"/>
              <a:t>navbar</a:t>
            </a:r>
            <a:r>
              <a:rPr lang="en-US" altLang="ko-KR" sz="800" b="1" dirty="0" smtClean="0"/>
              <a:t> div div </a:t>
            </a:r>
            <a:r>
              <a:rPr lang="en-US" altLang="ko-KR" sz="800" b="1" dirty="0" err="1" smtClean="0"/>
              <a:t>ul</a:t>
            </a:r>
            <a:r>
              <a:rPr lang="en-US" altLang="ko-KR" sz="800" b="1" dirty="0" smtClean="0"/>
              <a:t> li a'</a:t>
            </a:r>
            <a:r>
              <a:rPr lang="en-US" altLang="ko-KR" sz="800" dirty="0" smtClean="0"/>
              <a:t>).</a:t>
            </a:r>
            <a:r>
              <a:rPr lang="en-US" altLang="ko-KR" sz="800" b="1" dirty="0" smtClean="0"/>
              <a:t>click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function </a:t>
            </a:r>
            <a:r>
              <a:rPr lang="en-US" altLang="ko-KR" sz="800" dirty="0" smtClean="0"/>
              <a:t>(event)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event.preventDefault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this</a:t>
            </a:r>
            <a:r>
              <a:rPr lang="en-US" altLang="ko-KR" sz="800" dirty="0" smtClean="0"/>
              <a:t>).</a:t>
            </a:r>
            <a:r>
              <a:rPr lang="en-US" altLang="ko-KR" sz="800" dirty="0" err="1" smtClean="0"/>
              <a:t>attr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'</a:t>
            </a:r>
            <a:r>
              <a:rPr lang="en-US" altLang="ko-KR" sz="800" dirty="0" smtClean="0"/>
              <a:t>))[0].</a:t>
            </a:r>
            <a:r>
              <a:rPr lang="en-US" altLang="ko-KR" sz="800" dirty="0" err="1" smtClean="0"/>
              <a:t>scrollIntoView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scrollBy</a:t>
            </a:r>
            <a:r>
              <a:rPr lang="en-US" altLang="ko-KR" sz="800" dirty="0" smtClean="0"/>
              <a:t>(0, -offset);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</a:t>
            </a:r>
            <a:r>
              <a:rPr lang="en-US" altLang="ko-KR" sz="800" dirty="0" smtClean="0">
                <a:effectLst/>
              </a:rPr>
              <a:t>&lt;/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앞에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/>
              <a:t>이 붙으면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명이 </a:t>
            </a:r>
            <a:r>
              <a:rPr lang="en-US" altLang="ko-KR" dirty="0" err="1" smtClean="0"/>
              <a:t>navbar</a:t>
            </a:r>
            <a:r>
              <a:rPr lang="ko-KR" altLang="en-US" dirty="0" smtClean="0"/>
              <a:t>인 것을 찾고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처럼 앞에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/>
              <a:t>이 붙으면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명이 </a:t>
            </a:r>
            <a:r>
              <a:rPr lang="en-US" altLang="ko-KR" dirty="0" err="1" smtClean="0"/>
              <a:t>navbar</a:t>
            </a:r>
            <a:r>
              <a:rPr lang="ko-KR" altLang="en-US" dirty="0" smtClean="0"/>
              <a:t>인 것을 찾는다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this</a:t>
            </a:r>
            <a:r>
              <a:rPr lang="en-US" altLang="ko-KR" sz="800" dirty="0" smtClean="0"/>
              <a:t>).</a:t>
            </a:r>
            <a:r>
              <a:rPr lang="en-US" altLang="ko-KR" sz="800" dirty="0" err="1" smtClean="0"/>
              <a:t>attr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'</a:t>
            </a:r>
            <a:r>
              <a:rPr lang="en-US" altLang="ko-KR" sz="800" dirty="0" smtClean="0"/>
              <a:t>))[0].</a:t>
            </a:r>
            <a:r>
              <a:rPr lang="en-US" altLang="ko-KR" sz="800" dirty="0" err="1" smtClean="0"/>
              <a:t>scrollIntoView</a:t>
            </a:r>
            <a:r>
              <a:rPr lang="en-US" altLang="ko-KR" sz="800" dirty="0" smtClean="0"/>
              <a:t>();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찾은 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fat,#mod,#one,#two,#three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스크롤스파이에 기본 원리는</a:t>
            </a:r>
            <a:endParaRPr lang="en-US" altLang="ko-KR" dirty="0" smtClean="0"/>
          </a:p>
          <a:p>
            <a:r>
              <a:rPr lang="ko-KR" altLang="en-US" dirty="0" smtClean="0"/>
              <a:t>클릭되는 곳에서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en-US" altLang="ko-KR" dirty="0" smtClean="0">
                <a:solidFill>
                  <a:srgbClr val="FF0000"/>
                </a:solidFill>
              </a:rPr>
              <a:t>#id</a:t>
            </a:r>
            <a:r>
              <a:rPr lang="ko-KR" altLang="en-US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”  </a:t>
            </a:r>
            <a:r>
              <a:rPr lang="ko-KR" altLang="en-US" dirty="0" smtClean="0"/>
              <a:t>을 설정</a:t>
            </a:r>
            <a:endParaRPr lang="en-US" altLang="ko-KR" dirty="0" smtClean="0"/>
          </a:p>
          <a:p>
            <a:r>
              <a:rPr lang="ko-KR" altLang="en-US" dirty="0" smtClean="0"/>
              <a:t>이동 되는 곳에서  </a:t>
            </a:r>
            <a:r>
              <a:rPr lang="en-US" altLang="ko-KR" dirty="0" smtClean="0"/>
              <a:t>id=“</a:t>
            </a:r>
            <a:r>
              <a:rPr lang="en-US" altLang="ko-KR" dirty="0" smtClean="0">
                <a:solidFill>
                  <a:srgbClr val="FF0000"/>
                </a:solidFill>
              </a:rPr>
              <a:t>id</a:t>
            </a:r>
            <a:r>
              <a:rPr lang="ko-KR" altLang="en-US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”  </a:t>
            </a:r>
            <a:r>
              <a:rPr lang="ko-KR" altLang="en-US" dirty="0" smtClean="0"/>
              <a:t>을 반듯이 설정 해주여야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타원 11"/>
          <p:cNvSpPr/>
          <p:nvPr/>
        </p:nvSpPr>
        <p:spPr>
          <a:xfrm>
            <a:off x="179512" y="4192210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동작 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effectLst/>
              </a:rPr>
              <a:t>&lt;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(document).ready(</a:t>
            </a:r>
            <a:r>
              <a:rPr lang="en-US" altLang="ko-KR" sz="800" b="1" dirty="0" smtClean="0"/>
              <a:t>function</a:t>
            </a:r>
            <a:r>
              <a:rPr lang="en-US" altLang="ko-KR" sz="800" dirty="0" smtClean="0"/>
              <a:t>()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</a:t>
            </a:r>
            <a:r>
              <a:rPr lang="en-US" altLang="ko-KR" sz="800" b="1" dirty="0" err="1" smtClean="0"/>
              <a:t>var</a:t>
            </a:r>
            <a:r>
              <a:rPr lang="en-US" altLang="ko-KR" sz="800" b="1" dirty="0" smtClean="0"/>
              <a:t> </a:t>
            </a:r>
            <a:r>
              <a:rPr lang="en-US" altLang="ko-KR" sz="800" dirty="0" smtClean="0"/>
              <a:t>offset = 400;      </a:t>
            </a:r>
            <a:r>
              <a:rPr lang="en-US" altLang="ko-KR" sz="800" i="1" dirty="0" smtClean="0"/>
              <a:t>//</a:t>
            </a:r>
            <a:r>
              <a:rPr lang="ko-KR" altLang="en-US" sz="800" i="1" dirty="0" smtClean="0"/>
              <a:t>이동 하고픈 숫자</a:t>
            </a:r>
            <a:br>
              <a:rPr lang="ko-KR" altLang="en-US" sz="800" i="1" dirty="0" smtClean="0"/>
            </a:br>
            <a:r>
              <a:rPr lang="ko-KR" altLang="en-US" sz="800" i="1" dirty="0" smtClean="0"/>
              <a:t>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'.</a:t>
            </a:r>
            <a:r>
              <a:rPr lang="en-US" altLang="ko-KR" sz="800" b="1" dirty="0" err="1" smtClean="0"/>
              <a:t>navbar</a:t>
            </a:r>
            <a:r>
              <a:rPr lang="en-US" altLang="ko-KR" sz="800" b="1" dirty="0" smtClean="0"/>
              <a:t> div div </a:t>
            </a:r>
            <a:r>
              <a:rPr lang="en-US" altLang="ko-KR" sz="800" b="1" dirty="0" err="1" smtClean="0"/>
              <a:t>ul</a:t>
            </a:r>
            <a:r>
              <a:rPr lang="en-US" altLang="ko-KR" sz="800" b="1" dirty="0" smtClean="0"/>
              <a:t> li a'</a:t>
            </a:r>
            <a:r>
              <a:rPr lang="en-US" altLang="ko-KR" sz="800" dirty="0" smtClean="0"/>
              <a:t>).</a:t>
            </a:r>
            <a:r>
              <a:rPr lang="en-US" altLang="ko-KR" sz="800" b="1" dirty="0" smtClean="0"/>
              <a:t>click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function </a:t>
            </a:r>
            <a:r>
              <a:rPr lang="en-US" altLang="ko-KR" sz="800" dirty="0" smtClean="0"/>
              <a:t>(event) {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event.preventDefault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i="1" dirty="0" smtClean="0">
                <a:effectLst/>
              </a:rPr>
              <a:t>$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this</a:t>
            </a:r>
            <a:r>
              <a:rPr lang="en-US" altLang="ko-KR" sz="800" dirty="0" smtClean="0"/>
              <a:t>).</a:t>
            </a:r>
            <a:r>
              <a:rPr lang="en-US" altLang="ko-KR" sz="800" dirty="0" err="1" smtClean="0"/>
              <a:t>attr</a:t>
            </a:r>
            <a:r>
              <a:rPr lang="en-US" altLang="ko-KR" sz="800" dirty="0" smtClean="0"/>
              <a:t>(</a:t>
            </a:r>
            <a:r>
              <a:rPr lang="en-US" altLang="ko-KR" sz="800" b="1" dirty="0" smtClean="0"/>
              <a:t>'</a:t>
            </a:r>
            <a:r>
              <a:rPr lang="en-US" altLang="ko-KR" sz="800" b="1" dirty="0" err="1" smtClean="0"/>
              <a:t>href</a:t>
            </a:r>
            <a:r>
              <a:rPr lang="en-US" altLang="ko-KR" sz="800" b="1" dirty="0" smtClean="0"/>
              <a:t>'</a:t>
            </a:r>
            <a:r>
              <a:rPr lang="en-US" altLang="ko-KR" sz="800" dirty="0" smtClean="0"/>
              <a:t>))[0].</a:t>
            </a:r>
            <a:r>
              <a:rPr lang="en-US" altLang="ko-KR" sz="800" dirty="0" err="1" smtClean="0"/>
              <a:t>scrollIntoView</a:t>
            </a:r>
            <a:r>
              <a:rPr lang="en-US" altLang="ko-KR" sz="800" dirty="0" smtClean="0"/>
              <a:t>();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scrollBy</a:t>
            </a:r>
            <a:r>
              <a:rPr lang="en-US" altLang="ko-KR" sz="800" dirty="0" smtClean="0"/>
              <a:t>(0, -offset);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  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    });</a:t>
            </a:r>
            <a:br>
              <a:rPr lang="en-US" altLang="ko-KR" sz="800" dirty="0" smtClean="0"/>
            </a:br>
            <a:r>
              <a:rPr lang="en-US" altLang="ko-KR" sz="800" dirty="0" smtClean="0"/>
              <a:t>    </a:t>
            </a:r>
            <a:r>
              <a:rPr lang="en-US" altLang="ko-KR" sz="800" dirty="0" smtClean="0">
                <a:effectLst/>
              </a:rPr>
              <a:t>&lt;/</a:t>
            </a:r>
            <a:r>
              <a:rPr lang="en-US" altLang="ko-KR" sz="800" b="1" dirty="0" smtClean="0"/>
              <a:t>script</a:t>
            </a:r>
            <a:r>
              <a:rPr lang="en-US" altLang="ko-KR" sz="800" dirty="0" smtClean="0">
                <a:effectLst/>
              </a:rPr>
              <a:t>&gt;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6. 4</a:t>
            </a:r>
            <a:r>
              <a:rPr lang="ko-KR" altLang="en-US" dirty="0" smtClean="0"/>
              <a:t>번에서 받은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받는 </a:t>
            </a:r>
            <a:r>
              <a:rPr lang="en-US" altLang="ko-KR" dirty="0" err="1" smtClean="0"/>
              <a:t>href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(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fat,#mod,#one,#two,#three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id =“fat” or </a:t>
            </a:r>
          </a:p>
          <a:p>
            <a:r>
              <a:rPr lang="en-US" altLang="ko-KR" dirty="0" smtClean="0"/>
              <a:t>id=“mod” …. id=“three” </a:t>
            </a:r>
            <a:r>
              <a:rPr lang="ko-KR" altLang="en-US" dirty="0" smtClean="0"/>
              <a:t>로 찾아서 가게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en-US" altLang="ko-KR" dirty="0" smtClean="0"/>
              <a:t> </a:t>
            </a:r>
            <a:r>
              <a:rPr lang="en-US" altLang="ko-KR" sz="800" dirty="0" err="1" smtClean="0"/>
              <a:t>scrollBy</a:t>
            </a:r>
            <a:r>
              <a:rPr lang="en-US" altLang="ko-KR" sz="800" dirty="0" smtClean="0"/>
              <a:t>(0, -offset);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offest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좌표이다</a:t>
            </a:r>
            <a:r>
              <a:rPr lang="en-US" altLang="ko-KR" dirty="0" smtClean="0"/>
              <a:t>.  -</a:t>
            </a:r>
            <a:r>
              <a:rPr lang="ko-KR" altLang="en-US" dirty="0" smtClean="0"/>
              <a:t>이기 때문에 위기준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offset</a:t>
            </a:r>
            <a:r>
              <a:rPr lang="ko-KR" altLang="en-US" dirty="0" smtClean="0"/>
              <a:t>은 위에서 이동하고 싶은 거리를 설정한 변수 이기 때문에 </a:t>
            </a:r>
            <a:r>
              <a:rPr lang="ko-KR" altLang="en-US" dirty="0" err="1" smtClean="0"/>
              <a:t>현제는</a:t>
            </a:r>
            <a:r>
              <a:rPr lang="en-US" altLang="ko-KR" dirty="0" smtClean="0"/>
              <a:t> 400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50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6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8474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smooth</a:t>
            </a:r>
            <a:r>
              <a:rPr lang="ko-KR" altLang="en-US" sz="2400" dirty="0" smtClean="0"/>
              <a:t>이동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4320480" cy="6140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 소스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&lt;1&gt;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effectLst/>
              </a:rPr>
              <a:t>&lt;!DOCTYPE </a:t>
            </a:r>
            <a:r>
              <a:rPr lang="en-US" altLang="ko-KR" sz="700" b="1" dirty="0"/>
              <a:t>html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html </a:t>
            </a:r>
            <a:r>
              <a:rPr lang="en-US" altLang="ko-KR" sz="700" b="1" dirty="0" err="1"/>
              <a:t>lang</a:t>
            </a:r>
            <a:r>
              <a:rPr lang="en-US" altLang="ko-KR" sz="700" b="1" dirty="0"/>
              <a:t>="</a:t>
            </a:r>
            <a:r>
              <a:rPr lang="en-US" altLang="ko-KR" sz="700" b="1" dirty="0" err="1"/>
              <a:t>ko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head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charset="utf-8"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title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hotel template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title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name="viewport" content="width=device-width, initial-scale=1.0"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http-</a:t>
            </a:r>
            <a:r>
              <a:rPr lang="en-US" altLang="ko-KR" sz="700" b="1" dirty="0" err="1"/>
              <a:t>equiv</a:t>
            </a:r>
            <a:r>
              <a:rPr lang="en-US" altLang="ko-KR" sz="700" b="1" dirty="0"/>
              <a:t>="X-UA-Compatible" content="IE=edge"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name="description" content=""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meta name="author" content=""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 type="text/</a:t>
            </a:r>
            <a:r>
              <a:rPr lang="en-US" altLang="ko-KR" sz="700" b="1" dirty="0" err="1"/>
              <a:t>javascript</a:t>
            </a:r>
            <a:r>
              <a:rPr lang="en-US" altLang="ko-KR" sz="700" b="1" dirty="0"/>
              <a:t>" </a:t>
            </a:r>
            <a:r>
              <a:rPr lang="en-US" altLang="ko-KR" sz="700" b="1" dirty="0" err="1"/>
              <a:t>src</a:t>
            </a:r>
            <a:r>
              <a:rPr lang="en-US" altLang="ko-KR" sz="700" b="1" dirty="0"/>
              <a:t>="http://code.jquery.com/jquery-1.9.1.min.js"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 type="text/</a:t>
            </a:r>
            <a:r>
              <a:rPr lang="en-US" altLang="ko-KR" sz="700" b="1" dirty="0" err="1"/>
              <a:t>javascript</a:t>
            </a:r>
            <a:r>
              <a:rPr lang="en-US" altLang="ko-KR" sz="700" b="1" dirty="0"/>
              <a:t>" </a:t>
            </a:r>
            <a:r>
              <a:rPr lang="en-US" altLang="ko-KR" sz="700" b="1" dirty="0" err="1"/>
              <a:t>src</a:t>
            </a:r>
            <a:r>
              <a:rPr lang="en-US" altLang="ko-KR" sz="700" b="1" dirty="0"/>
              <a:t>="http://code.jquery.com/</a:t>
            </a:r>
            <a:r>
              <a:rPr lang="en-US" altLang="ko-KR" sz="700" b="1" dirty="0" err="1"/>
              <a:t>ui</a:t>
            </a:r>
            <a:r>
              <a:rPr lang="en-US" altLang="ko-KR" sz="700" b="1" dirty="0"/>
              <a:t>/1.10.3/jquery-ui.js"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(document).</a:t>
            </a:r>
            <a:r>
              <a:rPr lang="en-US" altLang="ko-KR" sz="700" dirty="0"/>
              <a:t>ready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function</a:t>
            </a:r>
            <a:r>
              <a:rPr lang="en-US" altLang="ko-KR" sz="700" dirty="0" smtClean="0"/>
              <a:t>(e) 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".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 li a[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^='#']"</a:t>
            </a:r>
            <a:r>
              <a:rPr lang="en-US" altLang="ko-KR" sz="700" dirty="0" smtClean="0"/>
              <a:t>).</a:t>
            </a:r>
            <a:r>
              <a:rPr lang="en-US" altLang="ko-KR" sz="700" dirty="0"/>
              <a:t>on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'click'</a:t>
            </a:r>
            <a:r>
              <a:rPr lang="en-US" altLang="ko-KR" sz="700" dirty="0" smtClean="0"/>
              <a:t>, </a:t>
            </a:r>
            <a:r>
              <a:rPr lang="en-US" altLang="ko-KR" sz="700" b="1" dirty="0"/>
              <a:t>function</a:t>
            </a:r>
            <a:r>
              <a:rPr lang="en-US" altLang="ko-KR" sz="700" dirty="0" smtClean="0"/>
              <a:t>(e) 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i="1" dirty="0"/>
              <a:t>// prevent default anchor click behavior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dirty="0" err="1" smtClean="0"/>
              <a:t>e.</a:t>
            </a:r>
            <a:r>
              <a:rPr lang="en-US" altLang="ko-KR" sz="700" dirty="0" err="1"/>
              <a:t>preventDefault</a:t>
            </a:r>
            <a:r>
              <a:rPr lang="en-US" altLang="ko-KR" sz="700" dirty="0" smtClean="0"/>
              <a:t>();</a:t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i="1" dirty="0"/>
              <a:t>// store hash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b="1" dirty="0" err="1"/>
              <a:t>var</a:t>
            </a:r>
            <a:r>
              <a:rPr lang="en-US" altLang="ko-KR" sz="700" b="1" dirty="0"/>
              <a:t> </a:t>
            </a:r>
            <a:r>
              <a:rPr lang="en-US" altLang="ko-KR" sz="700" dirty="0"/>
              <a:t>hash </a:t>
            </a:r>
            <a:r>
              <a:rPr lang="en-US" altLang="ko-KR" sz="700" dirty="0" smtClean="0"/>
              <a:t>= </a:t>
            </a:r>
            <a:r>
              <a:rPr lang="en-US" altLang="ko-KR" sz="700" b="1" dirty="0" err="1"/>
              <a:t>this</a:t>
            </a:r>
            <a:r>
              <a:rPr lang="en-US" altLang="ko-KR" sz="700" dirty="0" err="1" smtClean="0"/>
              <a:t>.</a:t>
            </a:r>
            <a:r>
              <a:rPr lang="en-US" altLang="ko-KR" sz="700" b="1" dirty="0" err="1"/>
              <a:t>hash</a:t>
            </a:r>
            <a:r>
              <a:rPr lang="en-US" altLang="ko-KR" sz="700" dirty="0" smtClean="0"/>
              <a:t>;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i="1" dirty="0"/>
              <a:t>// animate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b="1" dirty="0"/>
              <a:t>'html, body'</a:t>
            </a:r>
            <a:r>
              <a:rPr lang="en-US" altLang="ko-KR" sz="700" dirty="0" smtClean="0"/>
              <a:t>).</a:t>
            </a:r>
            <a:r>
              <a:rPr lang="en-US" altLang="ko-KR" sz="700" dirty="0"/>
              <a:t>animate</a:t>
            </a:r>
            <a:r>
              <a:rPr lang="en-US" altLang="ko-KR" sz="700" dirty="0" smtClean="0"/>
              <a:t>({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b="1" dirty="0" err="1"/>
              <a:t>scrollTop</a:t>
            </a:r>
            <a:r>
              <a:rPr lang="en-US" altLang="ko-KR" sz="700" dirty="0" smtClean="0"/>
              <a:t>: </a:t>
            </a:r>
            <a:r>
              <a:rPr lang="en-US" altLang="ko-KR" sz="700" i="1" dirty="0" smtClean="0">
                <a:effectLst/>
              </a:rPr>
              <a:t>$</a:t>
            </a:r>
            <a:r>
              <a:rPr lang="en-US" altLang="ko-KR" sz="700" dirty="0" smtClean="0"/>
              <a:t>(</a:t>
            </a:r>
            <a:r>
              <a:rPr lang="en-US" altLang="ko-KR" sz="700" b="1" dirty="0" err="1"/>
              <a:t>this</a:t>
            </a:r>
            <a:r>
              <a:rPr lang="en-US" altLang="ko-KR" sz="700" dirty="0" err="1" smtClean="0"/>
              <a:t>.</a:t>
            </a:r>
            <a:r>
              <a:rPr lang="en-US" altLang="ko-KR" sz="700" b="1" dirty="0" err="1"/>
              <a:t>hash</a:t>
            </a:r>
            <a:r>
              <a:rPr lang="en-US" altLang="ko-KR" sz="700" dirty="0" smtClean="0"/>
              <a:t>).</a:t>
            </a:r>
            <a:r>
              <a:rPr lang="en-US" altLang="ko-KR" sz="700" dirty="0"/>
              <a:t>offset</a:t>
            </a:r>
            <a:r>
              <a:rPr lang="en-US" altLang="ko-KR" sz="700" dirty="0" smtClean="0"/>
              <a:t>().</a:t>
            </a:r>
            <a:r>
              <a:rPr lang="en-US" altLang="ko-KR" sz="700" b="1" dirty="0"/>
              <a:t>top</a:t>
            </a:r>
            <a:br>
              <a:rPr lang="en-US" altLang="ko-KR" sz="700" b="1" dirty="0"/>
            </a:br>
            <a:r>
              <a:rPr lang="en-US" altLang="ko-KR" sz="700" b="1" dirty="0"/>
              <a:t>                </a:t>
            </a:r>
            <a:r>
              <a:rPr lang="en-US" altLang="ko-KR" sz="700" dirty="0" smtClean="0"/>
              <a:t>}, </a:t>
            </a:r>
            <a:r>
              <a:rPr lang="en-US" altLang="ko-KR" sz="700" dirty="0"/>
              <a:t>500</a:t>
            </a:r>
            <a:r>
              <a:rPr lang="en-US" altLang="ko-KR" sz="700" dirty="0" smtClean="0"/>
              <a:t>, </a:t>
            </a:r>
            <a:r>
              <a:rPr lang="en-US" altLang="ko-KR" sz="700" b="1" dirty="0"/>
              <a:t>function</a:t>
            </a:r>
            <a:r>
              <a:rPr lang="en-US" altLang="ko-KR" sz="700" dirty="0" smtClean="0"/>
              <a:t>(){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i="1" dirty="0"/>
              <a:t>// when done, add hash to </a:t>
            </a:r>
            <a:r>
              <a:rPr lang="en-US" altLang="ko-KR" sz="700" i="1" dirty="0" err="1"/>
              <a:t>url</a:t>
            </a:r>
            <a:r>
              <a:rPr lang="en-US" altLang="ko-KR" sz="700" i="1" dirty="0"/>
              <a:t/>
            </a:r>
            <a:br>
              <a:rPr lang="en-US" altLang="ko-KR" sz="700" i="1" dirty="0"/>
            </a:br>
            <a:r>
              <a:rPr lang="en-US" altLang="ko-KR" sz="700" i="1" dirty="0"/>
              <a:t>                    // (default click </a:t>
            </a:r>
            <a:r>
              <a:rPr lang="en-US" altLang="ko-KR" sz="700" i="1" dirty="0" err="1"/>
              <a:t>behaviour</a:t>
            </a:r>
            <a:r>
              <a:rPr lang="en-US" altLang="ko-KR" sz="700" i="1" dirty="0"/>
              <a:t>)</a:t>
            </a:r>
            <a:br>
              <a:rPr lang="en-US" altLang="ko-KR" sz="700" i="1" dirty="0"/>
            </a:br>
            <a:r>
              <a:rPr lang="en-US" altLang="ko-KR" sz="700" i="1" dirty="0"/>
              <a:t>                    </a:t>
            </a:r>
            <a:r>
              <a:rPr lang="en-US" altLang="ko-KR" sz="700" dirty="0" err="1" smtClean="0"/>
              <a:t>window.location.</a:t>
            </a:r>
            <a:r>
              <a:rPr lang="en-US" altLang="ko-KR" sz="700" b="1" dirty="0" err="1"/>
              <a:t>hash</a:t>
            </a:r>
            <a:r>
              <a:rPr lang="en-US" altLang="ko-KR" sz="700" b="1" dirty="0"/>
              <a:t> </a:t>
            </a:r>
            <a:r>
              <a:rPr lang="en-US" altLang="ko-KR" sz="700" dirty="0" smtClean="0"/>
              <a:t>= </a:t>
            </a:r>
            <a:r>
              <a:rPr lang="en-US" altLang="ko-KR" sz="700" dirty="0"/>
              <a:t>hash</a:t>
            </a:r>
            <a:r>
              <a:rPr lang="en-US" altLang="ko-KR" sz="700" dirty="0" smtClean="0"/>
              <a:t>;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});</a:t>
            </a:r>
            <a:br>
              <a:rPr lang="en-US" altLang="ko-KR" sz="700" dirty="0" smtClean="0"/>
            </a:br>
            <a:r>
              <a:rPr lang="en-US" altLang="ko-KR" sz="700" dirty="0" smtClean="0"/>
              <a:t>            });</a:t>
            </a:r>
            <a:br>
              <a:rPr lang="en-US" altLang="ko-KR" sz="700" dirty="0" smtClean="0"/>
            </a:br>
            <a:r>
              <a:rPr lang="en-US" altLang="ko-KR" sz="700" dirty="0" smtClean="0"/>
              <a:t>        });</a:t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script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head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body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id="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-wrapper"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id="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" class="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 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-inverse affix-top" data-spy="affix" data-offset-top="675"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</a:t>
            </a:r>
            <a:r>
              <a:rPr lang="en-US" altLang="ko-KR" sz="700" b="1" dirty="0" err="1"/>
              <a:t>navbar</a:t>
            </a:r>
            <a:r>
              <a:rPr lang="en-US" altLang="ko-KR" sz="700" b="1" dirty="0"/>
              <a:t>-inner" data-spy="affix-top"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class="container"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i="1" dirty="0"/>
              <a:t>&lt;!-- .</a:t>
            </a:r>
            <a:r>
              <a:rPr lang="en-US" altLang="ko-KR" sz="700" i="1" dirty="0" err="1"/>
              <a:t>btn-navbar</a:t>
            </a:r>
            <a:r>
              <a:rPr lang="en-US" altLang="ko-KR" sz="700" i="1" dirty="0"/>
              <a:t> is used as the toggle for collapsed </a:t>
            </a:r>
            <a:r>
              <a:rPr lang="en-US" altLang="ko-KR" sz="700" i="1" dirty="0" err="1"/>
              <a:t>navbar</a:t>
            </a:r>
            <a:r>
              <a:rPr lang="en-US" altLang="ko-KR" sz="700" i="1" dirty="0"/>
              <a:t> content --&gt;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a class="</a:t>
            </a:r>
            <a:r>
              <a:rPr lang="en-US" altLang="ko-KR" sz="700" b="1" dirty="0" err="1"/>
              <a:t>btn</a:t>
            </a:r>
            <a:r>
              <a:rPr lang="en-US" altLang="ko-KR" sz="700" b="1" dirty="0"/>
              <a:t> </a:t>
            </a:r>
            <a:r>
              <a:rPr lang="en-US" altLang="ko-KR" sz="700" b="1" dirty="0" err="1"/>
              <a:t>btn-navbar</a:t>
            </a:r>
            <a:r>
              <a:rPr lang="en-US" altLang="ko-KR" sz="700" b="1" dirty="0"/>
              <a:t>" data-toggle="collapse" data-target=".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-collapse"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class="icon-bar"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class="icon-bar"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class="icon-bar"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332656"/>
            <a:ext cx="4320480" cy="644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 </a:t>
            </a:r>
            <a:r>
              <a:rPr lang="en-US" altLang="ko-KR" sz="700" i="1" dirty="0"/>
              <a:t>&lt;!-- Everything you want hidden at 940px or less, place within here --&gt;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div class="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-collapse collapse"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ul</a:t>
            </a:r>
            <a:r>
              <a:rPr lang="en-US" altLang="ko-KR" sz="700" b="1" dirty="0"/>
              <a:t> class="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="#home"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Home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="#service-top"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Services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    </a:t>
            </a: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/>
              <a:t>a </a:t>
            </a:r>
            <a:r>
              <a:rPr lang="en-US" altLang="ko-KR" sz="700" b="1" dirty="0" err="1"/>
              <a:t>href</a:t>
            </a:r>
            <a:r>
              <a:rPr lang="en-US" altLang="ko-KR" sz="700" b="1" dirty="0"/>
              <a:t>="#contact-arrow"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>Contact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a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li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/>
              <a:t>    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 err="1"/>
              <a:t>ul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&lt;!--/.</a:t>
            </a:r>
            <a:r>
              <a:rPr lang="en-US" altLang="ko-KR" sz="700" i="1" dirty="0" err="1"/>
              <a:t>nav</a:t>
            </a:r>
            <a:r>
              <a:rPr lang="en-US" altLang="ko-KR" sz="700" i="1" dirty="0"/>
              <a:t>--&gt;</a:t>
            </a:r>
            <a:br>
              <a:rPr lang="en-US" altLang="ko-KR" sz="700" i="1" dirty="0"/>
            </a:br>
            <a:r>
              <a:rPr lang="en-US" altLang="ko-KR" sz="700" i="1" dirty="0"/>
              <a:t>    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&lt;!--/.</a:t>
            </a:r>
            <a:r>
              <a:rPr lang="en-US" altLang="ko-KR" sz="700" i="1" dirty="0" err="1"/>
              <a:t>nav</a:t>
            </a:r>
            <a:r>
              <a:rPr lang="en-US" altLang="ko-KR" sz="700" i="1" dirty="0"/>
              <a:t>-collapse collapse pull-right--&gt;</a:t>
            </a:r>
            <a:br>
              <a:rPr lang="en-US" altLang="ko-KR" sz="700" i="1" dirty="0"/>
            </a:br>
            <a:r>
              <a:rPr lang="en-US" altLang="ko-KR" sz="700" i="1" dirty="0"/>
              <a:t>    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&lt;!--/.container--&gt;</a:t>
            </a:r>
            <a:br>
              <a:rPr lang="en-US" altLang="ko-KR" sz="700" i="1" dirty="0"/>
            </a:br>
            <a:r>
              <a:rPr lang="en-US" altLang="ko-KR" sz="700" i="1" dirty="0"/>
              <a:t>    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&lt;!--/.</a:t>
            </a:r>
            <a:r>
              <a:rPr lang="en-US" altLang="ko-KR" sz="700" i="1" dirty="0" err="1"/>
              <a:t>navbar</a:t>
            </a:r>
            <a:r>
              <a:rPr lang="en-US" altLang="ko-KR" sz="700" i="1" dirty="0"/>
              <a:t>-inner--&gt;</a:t>
            </a:r>
            <a:br>
              <a:rPr lang="en-US" altLang="ko-KR" sz="700" i="1" dirty="0"/>
            </a:br>
            <a:r>
              <a:rPr lang="en-US" altLang="ko-KR" sz="700" i="1" dirty="0"/>
              <a:t>    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&lt;!--/#</a:t>
            </a:r>
            <a:r>
              <a:rPr lang="en-US" altLang="ko-KR" sz="700" i="1" dirty="0" err="1"/>
              <a:t>nav</a:t>
            </a:r>
            <a:r>
              <a:rPr lang="en-US" altLang="ko-KR" sz="700" i="1" dirty="0"/>
              <a:t> /.</a:t>
            </a:r>
            <a:r>
              <a:rPr lang="en-US" altLang="ko-KR" sz="700" i="1" dirty="0" err="1"/>
              <a:t>navbar</a:t>
            </a:r>
            <a:r>
              <a:rPr lang="en-US" altLang="ko-KR" sz="700" i="1" dirty="0"/>
              <a:t> </a:t>
            </a:r>
            <a:r>
              <a:rPr lang="en-US" altLang="ko-KR" sz="700" i="1" dirty="0" err="1"/>
              <a:t>navbar</a:t>
            </a:r>
            <a:r>
              <a:rPr lang="en-US" altLang="ko-KR" sz="700" i="1" dirty="0"/>
              <a:t>-inverse--&gt;</a:t>
            </a:r>
            <a:br>
              <a:rPr lang="en-US" altLang="ko-KR" sz="700" i="1" dirty="0"/>
            </a:b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div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i="1" dirty="0"/>
              <a:t>&lt;!--/#</a:t>
            </a:r>
            <a:r>
              <a:rPr lang="en-US" altLang="ko-KR" sz="700" i="1" dirty="0" err="1"/>
              <a:t>nav</a:t>
            </a:r>
            <a:r>
              <a:rPr lang="en-US" altLang="ko-KR" sz="700" i="1" dirty="0"/>
              <a:t>-wrapper--&gt;</a:t>
            </a:r>
            <a:br>
              <a:rPr lang="en-US" altLang="ko-KR" sz="700" i="1" dirty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id="home"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err="1" smtClean="0"/>
              <a:t>aaa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id="service-top"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err="1" smtClean="0"/>
              <a:t>vvv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&gt;&lt;</a:t>
            </a:r>
            <a:r>
              <a:rPr lang="en-US" altLang="ko-KR" sz="700" b="1" dirty="0" err="1"/>
              <a:t>br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</a:t>
            </a:r>
            <a:r>
              <a:rPr lang="en-US" altLang="ko-KR" sz="700" b="1" dirty="0"/>
              <a:t>span id="contact-arrow"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err="1" smtClean="0"/>
              <a:t>bbbb</a:t>
            </a: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span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body</a:t>
            </a:r>
            <a:r>
              <a:rPr lang="en-US" altLang="ko-KR" sz="700" dirty="0" smtClean="0">
                <a:effectLst/>
              </a:rPr>
              <a:t>&gt;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en-US" altLang="ko-KR" sz="700" dirty="0" smtClean="0">
                <a:effectLst/>
              </a:rPr>
              <a:t>&lt;/</a:t>
            </a:r>
            <a:r>
              <a:rPr lang="en-US" altLang="ko-KR" sz="700" b="1" dirty="0"/>
              <a:t>html</a:t>
            </a:r>
            <a:r>
              <a:rPr lang="en-US" altLang="ko-KR" sz="700" dirty="0" smtClean="0">
                <a:effectLst/>
              </a:rPr>
              <a:t>&gt;</a:t>
            </a:r>
            <a:endParaRPr lang="ko-KR" altLang="en-US" sz="200" dirty="0"/>
          </a:p>
        </p:txBody>
      </p:sp>
      <p:sp>
        <p:nvSpPr>
          <p:cNvPr id="7" name="타원 6"/>
          <p:cNvSpPr/>
          <p:nvPr/>
        </p:nvSpPr>
        <p:spPr>
          <a:xfrm>
            <a:off x="142008" y="2641602"/>
            <a:ext cx="167962" cy="1679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76056" y="479274"/>
            <a:ext cx="138812" cy="1388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5" y="1374452"/>
            <a:ext cx="14573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먼저 전체 소스를 복사하여 프로젝트를 실행해 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동작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50161"/>
            <a:ext cx="952172" cy="161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275700" y="1530854"/>
            <a:ext cx="15681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5816" y="13314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클릭시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721131" y="2276872"/>
            <a:ext cx="49602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3" y="2924944"/>
            <a:ext cx="55530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1733" y="4653136"/>
            <a:ext cx="8320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누를시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텍스트를 찾아 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다만 평범한 스파이 스크롤처럼 한번에 짠 하고 </a:t>
            </a:r>
            <a:r>
              <a:rPr lang="ko-KR" altLang="en-US" dirty="0" err="1" smtClean="0"/>
              <a:t>찾는것이</a:t>
            </a:r>
            <a:r>
              <a:rPr lang="ko-KR" altLang="en-US" dirty="0" smtClean="0"/>
              <a:t> 아니라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찾아가는 과정을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효과로 </a:t>
            </a:r>
            <a:r>
              <a:rPr lang="en-US" altLang="ko-KR" dirty="0" smtClean="0"/>
              <a:t>smooth </a:t>
            </a:r>
            <a:r>
              <a:rPr lang="ko-KR" altLang="en-US" dirty="0" smtClean="0"/>
              <a:t>하게 보여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사진이기 때문에 </a:t>
            </a:r>
            <a:r>
              <a:rPr lang="en-US" altLang="ko-KR" dirty="0" smtClean="0"/>
              <a:t>smooth </a:t>
            </a:r>
            <a:r>
              <a:rPr lang="ko-KR" altLang="en-US" dirty="0" smtClean="0"/>
              <a:t>하게 움직이는걸 </a:t>
            </a:r>
            <a:r>
              <a:rPr lang="ko-KR" altLang="en-US" dirty="0" err="1" smtClean="0"/>
              <a:t>보여줄수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29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254</Words>
  <Application>Microsoft Office PowerPoint</Application>
  <PresentationFormat>화면 슬라이드 쇼(4:3)</PresentationFormat>
  <Paragraphs>142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스크롤스파이 (이동 값 설정, smooth이동)</vt:lpstr>
      <vt:lpstr>이동 값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smooth이동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스크롤스파이 (이동 값 설정, smooth이동)</dc:title>
  <dc:creator>ci-one</dc:creator>
  <cp:lastModifiedBy>ci-one</cp:lastModifiedBy>
  <cp:revision>9</cp:revision>
  <dcterms:created xsi:type="dcterms:W3CDTF">2014-12-30T02:24:48Z</dcterms:created>
  <dcterms:modified xsi:type="dcterms:W3CDTF">2014-12-30T05:36:01Z</dcterms:modified>
</cp:coreProperties>
</file>