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2E1B42-0B39-4152-B122-F9E0F594A29A}" v="96" dt="2021-05-16T11:04:00.5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권 문수" userId="afa94dbc10cbd612" providerId="LiveId" clId="{432E1B42-0B39-4152-B122-F9E0F594A29A}"/>
    <pc:docChg chg="undo custSel addSld delSld modSld sldOrd">
      <pc:chgData name="권 문수" userId="afa94dbc10cbd612" providerId="LiveId" clId="{432E1B42-0B39-4152-B122-F9E0F594A29A}" dt="2021-05-16T11:04:00.596" v="1436" actId="20577"/>
      <pc:docMkLst>
        <pc:docMk/>
      </pc:docMkLst>
      <pc:sldChg chg="addSp delSp modSp mod">
        <pc:chgData name="권 문수" userId="afa94dbc10cbd612" providerId="LiveId" clId="{432E1B42-0B39-4152-B122-F9E0F594A29A}" dt="2021-05-16T11:04:00.596" v="1436" actId="20577"/>
        <pc:sldMkLst>
          <pc:docMk/>
          <pc:sldMk cId="2974634070" sldId="256"/>
        </pc:sldMkLst>
        <pc:spChg chg="mod">
          <ac:chgData name="권 문수" userId="afa94dbc10cbd612" providerId="LiveId" clId="{432E1B42-0B39-4152-B122-F9E0F594A29A}" dt="2021-05-16T11:02:44.208" v="1308" actId="164"/>
          <ac:spMkLst>
            <pc:docMk/>
            <pc:sldMk cId="2974634070" sldId="256"/>
            <ac:spMk id="13" creationId="{DEF98787-9B7E-400D-BBF6-23B341D1A43F}"/>
          </ac:spMkLst>
        </pc:spChg>
        <pc:spChg chg="mod">
          <ac:chgData name="권 문수" userId="afa94dbc10cbd612" providerId="LiveId" clId="{432E1B42-0B39-4152-B122-F9E0F594A29A}" dt="2021-05-16T11:02:44.208" v="1308" actId="164"/>
          <ac:spMkLst>
            <pc:docMk/>
            <pc:sldMk cId="2974634070" sldId="256"/>
            <ac:spMk id="14" creationId="{C9FC309B-8161-4C35-B1E0-4EA5722CB5C7}"/>
          </ac:spMkLst>
        </pc:spChg>
        <pc:spChg chg="mod">
          <ac:chgData name="권 문수" userId="afa94dbc10cbd612" providerId="LiveId" clId="{432E1B42-0B39-4152-B122-F9E0F594A29A}" dt="2021-05-16T11:04:00.596" v="1436" actId="20577"/>
          <ac:spMkLst>
            <pc:docMk/>
            <pc:sldMk cId="2974634070" sldId="256"/>
            <ac:spMk id="15" creationId="{A0BA2B5C-418E-4D58-B4A0-63D07604A7B2}"/>
          </ac:spMkLst>
        </pc:spChg>
        <pc:spChg chg="mod">
          <ac:chgData name="권 문수" userId="afa94dbc10cbd612" providerId="LiveId" clId="{432E1B42-0B39-4152-B122-F9E0F594A29A}" dt="2021-05-16T11:03:00.064" v="1312" actId="1076"/>
          <ac:spMkLst>
            <pc:docMk/>
            <pc:sldMk cId="2974634070" sldId="256"/>
            <ac:spMk id="17" creationId="{98523568-12D9-4DE2-95C5-DC9D27B07B65}"/>
          </ac:spMkLst>
        </pc:spChg>
        <pc:grpChg chg="add mod">
          <ac:chgData name="권 문수" userId="afa94dbc10cbd612" providerId="LiveId" clId="{432E1B42-0B39-4152-B122-F9E0F594A29A}" dt="2021-05-16T11:02:47.833" v="1309" actId="1076"/>
          <ac:grpSpMkLst>
            <pc:docMk/>
            <pc:sldMk cId="2974634070" sldId="256"/>
            <ac:grpSpMk id="4" creationId="{B6F5FCDA-F3A9-4753-BCCA-9EF4826F70BA}"/>
          </ac:grpSpMkLst>
        </pc:grpChg>
        <pc:picChg chg="add mod ord">
          <ac:chgData name="권 문수" userId="afa94dbc10cbd612" providerId="LiveId" clId="{432E1B42-0B39-4152-B122-F9E0F594A29A}" dt="2021-05-16T11:02:44.208" v="1308" actId="164"/>
          <ac:picMkLst>
            <pc:docMk/>
            <pc:sldMk cId="2974634070" sldId="256"/>
            <ac:picMk id="3" creationId="{10308FBC-B5A3-48CA-A43A-214E07A90EE7}"/>
          </ac:picMkLst>
        </pc:picChg>
        <pc:picChg chg="add del">
          <ac:chgData name="권 문수" userId="afa94dbc10cbd612" providerId="LiveId" clId="{432E1B42-0B39-4152-B122-F9E0F594A29A}" dt="2021-05-16T11:02:18.637" v="1301" actId="478"/>
          <ac:picMkLst>
            <pc:docMk/>
            <pc:sldMk cId="2974634070" sldId="256"/>
            <ac:picMk id="12" creationId="{509EE31E-C1BC-434F-87FC-7248D6CEDB8E}"/>
          </ac:picMkLst>
        </pc:picChg>
      </pc:sldChg>
      <pc:sldChg chg="addSp delSp modSp mod">
        <pc:chgData name="권 문수" userId="afa94dbc10cbd612" providerId="LiveId" clId="{432E1B42-0B39-4152-B122-F9E0F594A29A}" dt="2021-05-16T11:00:36.181" v="1296" actId="14100"/>
        <pc:sldMkLst>
          <pc:docMk/>
          <pc:sldMk cId="3685232967" sldId="257"/>
        </pc:sldMkLst>
        <pc:spChg chg="mod">
          <ac:chgData name="권 문수" userId="afa94dbc10cbd612" providerId="LiveId" clId="{432E1B42-0B39-4152-B122-F9E0F594A29A}" dt="2021-05-16T11:00:36.181" v="1296" actId="14100"/>
          <ac:spMkLst>
            <pc:docMk/>
            <pc:sldMk cId="3685232967" sldId="257"/>
            <ac:spMk id="11" creationId="{52431BF5-7B52-4579-9FE8-A7AE9A76C502}"/>
          </ac:spMkLst>
        </pc:spChg>
        <pc:picChg chg="add mod">
          <ac:chgData name="권 문수" userId="afa94dbc10cbd612" providerId="LiveId" clId="{432E1B42-0B39-4152-B122-F9E0F594A29A}" dt="2021-05-16T10:58:43.495" v="1089" actId="1076"/>
          <ac:picMkLst>
            <pc:docMk/>
            <pc:sldMk cId="3685232967" sldId="257"/>
            <ac:picMk id="3" creationId="{09506C02-6EDE-4EB9-A2B6-C5221BA56B00}"/>
          </ac:picMkLst>
        </pc:picChg>
        <pc:picChg chg="del">
          <ac:chgData name="권 문수" userId="afa94dbc10cbd612" providerId="LiveId" clId="{432E1B42-0B39-4152-B122-F9E0F594A29A}" dt="2021-05-16T10:58:08.608" v="1085" actId="478"/>
          <ac:picMkLst>
            <pc:docMk/>
            <pc:sldMk cId="3685232967" sldId="257"/>
            <ac:picMk id="6" creationId="{A3AD0859-2953-4B82-B69E-22BE8403D17C}"/>
          </ac:picMkLst>
        </pc:picChg>
      </pc:sldChg>
      <pc:sldChg chg="addSp delSp modSp mod ord">
        <pc:chgData name="권 문수" userId="afa94dbc10cbd612" providerId="LiveId" clId="{432E1B42-0B39-4152-B122-F9E0F594A29A}" dt="2021-05-16T10:57:28.157" v="1064" actId="20577"/>
        <pc:sldMkLst>
          <pc:docMk/>
          <pc:sldMk cId="75961045" sldId="258"/>
        </pc:sldMkLst>
        <pc:spChg chg="mod">
          <ac:chgData name="권 문수" userId="afa94dbc10cbd612" providerId="LiveId" clId="{432E1B42-0B39-4152-B122-F9E0F594A29A}" dt="2021-05-16T10:57:28.157" v="1064" actId="20577"/>
          <ac:spMkLst>
            <pc:docMk/>
            <pc:sldMk cId="75961045" sldId="258"/>
            <ac:spMk id="9" creationId="{3949C8D7-4420-4F15-AD74-A3861F51E542}"/>
          </ac:spMkLst>
        </pc:spChg>
        <pc:picChg chg="add mod">
          <ac:chgData name="권 문수" userId="afa94dbc10cbd612" providerId="LiveId" clId="{432E1B42-0B39-4152-B122-F9E0F594A29A}" dt="2021-05-16T10:56:20.797" v="909" actId="1076"/>
          <ac:picMkLst>
            <pc:docMk/>
            <pc:sldMk cId="75961045" sldId="258"/>
            <ac:picMk id="3" creationId="{E2CC077E-2014-4326-9CC0-7C5F8D8A8236}"/>
          </ac:picMkLst>
        </pc:picChg>
        <pc:picChg chg="del">
          <ac:chgData name="권 문수" userId="afa94dbc10cbd612" providerId="LiveId" clId="{432E1B42-0B39-4152-B122-F9E0F594A29A}" dt="2021-05-16T10:55:49.434" v="907" actId="478"/>
          <ac:picMkLst>
            <pc:docMk/>
            <pc:sldMk cId="75961045" sldId="258"/>
            <ac:picMk id="5" creationId="{66AC4941-CBE9-4700-951A-3721AB00D0E7}"/>
          </ac:picMkLst>
        </pc:picChg>
      </pc:sldChg>
      <pc:sldChg chg="del">
        <pc:chgData name="권 문수" userId="afa94dbc10cbd612" providerId="LiveId" clId="{432E1B42-0B39-4152-B122-F9E0F594A29A}" dt="2021-05-16T11:00:47.351" v="1297" actId="47"/>
        <pc:sldMkLst>
          <pc:docMk/>
          <pc:sldMk cId="2279713090" sldId="259"/>
        </pc:sldMkLst>
      </pc:sldChg>
      <pc:sldChg chg="addSp modSp new mod">
        <pc:chgData name="권 문수" userId="afa94dbc10cbd612" providerId="LiveId" clId="{432E1B42-0B39-4152-B122-F9E0F594A29A}" dt="2021-05-16T10:55:25.087" v="904" actId="1076"/>
        <pc:sldMkLst>
          <pc:docMk/>
          <pc:sldMk cId="3394027587" sldId="260"/>
        </pc:sldMkLst>
        <pc:spChg chg="add mod">
          <ac:chgData name="권 문수" userId="afa94dbc10cbd612" providerId="LiveId" clId="{432E1B42-0B39-4152-B122-F9E0F594A29A}" dt="2021-05-16T09:21:09.426" v="346" actId="1076"/>
          <ac:spMkLst>
            <pc:docMk/>
            <pc:sldMk cId="3394027587" sldId="260"/>
            <ac:spMk id="4" creationId="{5CC2B34D-FCF8-4A44-B82D-A91B1FD1FD34}"/>
          </ac:spMkLst>
        </pc:spChg>
        <pc:spChg chg="add mod">
          <ac:chgData name="권 문수" userId="afa94dbc10cbd612" providerId="LiveId" clId="{432E1B42-0B39-4152-B122-F9E0F594A29A}" dt="2021-05-16T10:55:25.087" v="904" actId="1076"/>
          <ac:spMkLst>
            <pc:docMk/>
            <pc:sldMk cId="3394027587" sldId="260"/>
            <ac:spMk id="5" creationId="{2A276915-1E61-49CE-95E9-F9935D6A8432}"/>
          </ac:spMkLst>
        </pc:spChg>
        <pc:picChg chg="add mod">
          <ac:chgData name="권 문수" userId="afa94dbc10cbd612" providerId="LiveId" clId="{432E1B42-0B39-4152-B122-F9E0F594A29A}" dt="2021-05-16T09:21:03.343" v="345" actId="1076"/>
          <ac:picMkLst>
            <pc:docMk/>
            <pc:sldMk cId="3394027587" sldId="260"/>
            <ac:picMk id="3" creationId="{35FF1E34-8067-48AF-B844-6AECBDFF667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B9F39-3FF9-4928-824C-CA7811607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310121-8DBA-4528-8862-5B459617C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D7130B-DE22-4DD2-BC90-870664E89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277D-8596-415A-B74F-2C591C48154C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283810-2CEB-4498-A70C-9326C829C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E68FE-E0C2-46E9-AB40-7EE1108ED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EEFE1-7A98-4F29-8D59-1D391E0F8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361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EFEC3-9397-479A-9D9D-F252738DD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DEB77F-4D5E-4D89-A4BA-066D2336A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BC2A-FF46-4E72-B69A-A6DCE03C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277D-8596-415A-B74F-2C591C48154C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BF455-93FB-4BB9-BD09-30FD4D12E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558EF6-A71B-4356-BBF1-1E627681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EEFE1-7A98-4F29-8D59-1D391E0F8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48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1A891A-4EBD-4C31-9A5B-5B30B1D8ED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45445D-0C92-407B-870B-6F507401B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2C160B-6E5B-40E7-A923-BBD46DD3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277D-8596-415A-B74F-2C591C48154C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FCB2BF-11A9-440C-94B0-3B7811335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42C5AB-3880-4F6F-BAEE-94C6AE94A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EEFE1-7A98-4F29-8D59-1D391E0F8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25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D693E-B15A-477A-99E5-18088982E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3C944A-2864-46EE-8EF3-90DF9E58F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35F16C-7CF7-41D7-BA69-D6F6ED3F6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277D-8596-415A-B74F-2C591C48154C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A8AF2E-4730-4AEE-B7AE-50C8CF0C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D4832-6061-476B-BDC2-DD5CC7BE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EEFE1-7A98-4F29-8D59-1D391E0F8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29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E1DFC-79AA-4E58-B394-F96AC3069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00192B-F355-4D19-9FEE-E3CC1FB79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58A8AD-DBCC-4F62-A814-D10E801B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277D-8596-415A-B74F-2C591C48154C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6BFD28-B5DA-4989-8D2A-9458A5508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BB8A61-E209-4A2A-816F-8F7B8F4E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EEFE1-7A98-4F29-8D59-1D391E0F8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89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50922-4CFD-45E0-97AA-FB2F79C8A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C75A74-95D9-4CF1-B61F-0B4B4FD8E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854C8E-CFE7-4527-947D-DF2513387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9E9AEC-44AD-47B9-B193-4250DA15E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277D-8596-415A-B74F-2C591C48154C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22C183-142D-4C6D-90D2-0E8F4C8FF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ACB566-0F12-4D82-A142-CC75E8C2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EEFE1-7A98-4F29-8D59-1D391E0F8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66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D900A-EE01-4DBD-B5C8-4D524B5E9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01DB4D-4F2D-4938-B299-E5F968848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766EF1-ECCF-4CE2-A6B8-928066DD2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AA6974-FDEC-4CC5-9576-267B03E96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F4EF9E-6F8E-43D0-8468-9817BC61E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BD82D7-9EC6-4760-965C-1BA4A4213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277D-8596-415A-B74F-2C591C48154C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B0FCCA-EC6B-4E1C-9944-7F050678A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CDC5DC-1592-4520-885B-A2A723C0C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EEFE1-7A98-4F29-8D59-1D391E0F8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7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55AD4-F7A7-4F58-BAEA-FF91A793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FED9BE-8626-4561-8E71-1A9A576B0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277D-8596-415A-B74F-2C591C48154C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A14417-01F2-4F65-8E54-0D784DC4A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9A5864-60BE-49BB-9F73-66344DA60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EEFE1-7A98-4F29-8D59-1D391E0F8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21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C5334B-9636-4A5E-BBDD-3193F1884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277D-8596-415A-B74F-2C591C48154C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770F4B-30F0-4107-B80F-7A7CCCA0E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413344-CC90-4876-A4AE-B71BD4B6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EEFE1-7A98-4F29-8D59-1D391E0F8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38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EC055-407E-4BE4-B75F-FB8AD648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11AFE9-9849-4103-BB54-F3E8448FB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36A677-20BA-4777-A7AB-C1E813152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B29095-F1C2-4154-9F8C-90FC96AA7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277D-8596-415A-B74F-2C591C48154C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0E7C74-C686-4470-832F-FC2C3FCB7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23785B-D403-4520-B957-C88928E81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EEFE1-7A98-4F29-8D59-1D391E0F8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95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3F1B6-E66D-424C-93CC-215FEC65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E91F29-EED3-470B-948C-1DAB78895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DBA40E-A17C-42B4-86D9-A071752AD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134B1C-11D1-47F7-90EF-5E04CD85B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3277D-8596-415A-B74F-2C591C48154C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298F45-C15C-48D3-83D6-F32D51302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B34B60-86AB-46EA-9697-B00E26ACA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EEFE1-7A98-4F29-8D59-1D391E0F8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80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384100-36B0-489D-A282-BAA9F406E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6F1E4F-0A02-432D-A064-DE3B00B02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036E2-C790-460A-8C06-F060C56B6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3277D-8596-415A-B74F-2C591C48154C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252F1E-B3F7-4241-B61C-16A925997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61A360-6440-49F5-A587-4BB29D7D8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EEFE1-7A98-4F29-8D59-1D391E0F8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624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53901B-EA69-4590-90E5-5A36618E51E5}"/>
              </a:ext>
            </a:extLst>
          </p:cNvPr>
          <p:cNvSpPr txBox="1"/>
          <p:nvPr/>
        </p:nvSpPr>
        <p:spPr>
          <a:xfrm>
            <a:off x="269506" y="0"/>
            <a:ext cx="401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게시판 </a:t>
            </a:r>
            <a:r>
              <a:rPr lang="en-US" altLang="ko-KR" sz="2400" dirty="0"/>
              <a:t>DB</a:t>
            </a:r>
            <a:r>
              <a:rPr lang="ko-KR" altLang="en-US" sz="2400" dirty="0"/>
              <a:t>설계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6F5FCDA-F3A9-4753-BCCA-9EF4826F70BA}"/>
              </a:ext>
            </a:extLst>
          </p:cNvPr>
          <p:cNvGrpSpPr/>
          <p:nvPr/>
        </p:nvGrpSpPr>
        <p:grpSpPr>
          <a:xfrm>
            <a:off x="133350" y="946564"/>
            <a:ext cx="11925300" cy="1618967"/>
            <a:chOff x="0" y="1238664"/>
            <a:chExt cx="11925300" cy="161896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0308FBC-B5A3-48CA-A43A-214E07A90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238664"/>
              <a:ext cx="11925300" cy="1618967"/>
            </a:xfrm>
            <a:prstGeom prst="rect">
              <a:avLst/>
            </a:prstGeom>
          </p:spPr>
        </p:pic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EF98787-9B7E-400D-BBF6-23B341D1A43F}"/>
                </a:ext>
              </a:extLst>
            </p:cNvPr>
            <p:cNvSpPr/>
            <p:nvPr/>
          </p:nvSpPr>
          <p:spPr>
            <a:xfrm>
              <a:off x="9079216" y="1677574"/>
              <a:ext cx="2200121" cy="741146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FF0000"/>
                </a:highlight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9FC309B-8161-4C35-B1E0-4EA5722CB5C7}"/>
                </a:ext>
              </a:extLst>
            </p:cNvPr>
            <p:cNvSpPr/>
            <p:nvPr/>
          </p:nvSpPr>
          <p:spPr>
            <a:xfrm>
              <a:off x="5305953" y="1677575"/>
              <a:ext cx="2200121" cy="741145"/>
            </a:xfrm>
            <a:prstGeom prst="round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FF0000"/>
                </a:highlight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0BA2B5C-418E-4D58-B4A0-63D07604A7B2}"/>
              </a:ext>
            </a:extLst>
          </p:cNvPr>
          <p:cNvSpPr txBox="1"/>
          <p:nvPr/>
        </p:nvSpPr>
        <p:spPr>
          <a:xfrm>
            <a:off x="654652" y="2877442"/>
            <a:ext cx="52269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(1).</a:t>
            </a:r>
            <a:r>
              <a:rPr lang="ko-KR" altLang="en-US" dirty="0"/>
              <a:t>소개와 게시판 페이지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소개 페이지에는 따로 </a:t>
            </a:r>
            <a:r>
              <a:rPr lang="en-US" altLang="ko-KR" dirty="0"/>
              <a:t>DB </a:t>
            </a:r>
            <a:r>
              <a:rPr lang="ko-KR" altLang="en-US" dirty="0"/>
              <a:t>내용이 없음</a:t>
            </a:r>
            <a:r>
              <a:rPr lang="en-US" altLang="ko-KR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2..</a:t>
            </a:r>
            <a:r>
              <a:rPr lang="ko-KR" altLang="en-US" dirty="0"/>
              <a:t>게시판에서는 번호</a:t>
            </a:r>
            <a:r>
              <a:rPr lang="en-US" altLang="ko-KR" dirty="0"/>
              <a:t>,</a:t>
            </a:r>
            <a:r>
              <a:rPr lang="ko-KR" altLang="en-US" dirty="0"/>
              <a:t>종류</a:t>
            </a:r>
            <a:r>
              <a:rPr lang="en-US" altLang="ko-KR" dirty="0"/>
              <a:t>,</a:t>
            </a:r>
            <a:r>
              <a:rPr lang="ko-KR" altLang="en-US" dirty="0"/>
              <a:t>내용</a:t>
            </a:r>
            <a:r>
              <a:rPr lang="en-US" altLang="ko-KR" dirty="0"/>
              <a:t>,</a:t>
            </a:r>
            <a:r>
              <a:rPr lang="ko-KR" altLang="en-US" dirty="0"/>
              <a:t>작성자 등의 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내용이 들어간다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23568-12D9-4DE2-95C5-DC9D27B07B65}"/>
              </a:ext>
            </a:extLst>
          </p:cNvPr>
          <p:cNvSpPr txBox="1"/>
          <p:nvPr/>
        </p:nvSpPr>
        <p:spPr>
          <a:xfrm>
            <a:off x="6096000" y="2877442"/>
            <a:ext cx="5733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(2) </a:t>
            </a:r>
            <a:r>
              <a:rPr lang="ko-KR" altLang="en-US" dirty="0"/>
              <a:t>로그인과 회원가입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회원가입 페이지에서 개인 정보를 입력하고</a:t>
            </a:r>
            <a:endParaRPr lang="en-US" altLang="ko-KR" dirty="0"/>
          </a:p>
          <a:p>
            <a:r>
              <a:rPr lang="ko-KR" altLang="en-US" dirty="0"/>
              <a:t>중복된 </a:t>
            </a:r>
            <a:r>
              <a:rPr lang="en-US" altLang="ko-KR" dirty="0"/>
              <a:t>ID</a:t>
            </a:r>
            <a:r>
              <a:rPr lang="ko-KR" altLang="en-US" dirty="0"/>
              <a:t>가 아니면 새로운 계정을 생성한다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로그인 할 때  테이블에 맞는 </a:t>
            </a:r>
            <a:r>
              <a:rPr lang="en-US" altLang="ko-KR" dirty="0"/>
              <a:t>ID</a:t>
            </a:r>
            <a:r>
              <a:rPr lang="ko-KR" altLang="en-US" dirty="0"/>
              <a:t>와 비밀번호가 입력 </a:t>
            </a:r>
            <a:r>
              <a:rPr lang="ko-KR" altLang="en-US" dirty="0" err="1"/>
              <a:t>됬을</a:t>
            </a:r>
            <a:r>
              <a:rPr lang="ko-KR" altLang="en-US" dirty="0"/>
              <a:t> 때 게시글 작성 권한을 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463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FF1E34-8067-48AF-B844-6AECBDFF6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54" y="2049374"/>
            <a:ext cx="3930633" cy="27592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C2B34D-FCF8-4A44-B82D-A91B1FD1FD34}"/>
              </a:ext>
            </a:extLst>
          </p:cNvPr>
          <p:cNvSpPr txBox="1"/>
          <p:nvPr/>
        </p:nvSpPr>
        <p:spPr>
          <a:xfrm>
            <a:off x="735154" y="718457"/>
            <a:ext cx="2745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데이터 베이스</a:t>
            </a:r>
            <a:endParaRPr lang="en-US" altLang="ko-K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276915-1E61-49CE-95E9-F9935D6A8432}"/>
              </a:ext>
            </a:extLst>
          </p:cNvPr>
          <p:cNvSpPr txBox="1"/>
          <p:nvPr/>
        </p:nvSpPr>
        <p:spPr>
          <a:xfrm>
            <a:off x="5086739" y="2049374"/>
            <a:ext cx="58606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Homepagedb</a:t>
            </a:r>
            <a:r>
              <a:rPr lang="en-US" altLang="ko-KR" dirty="0"/>
              <a:t>: </a:t>
            </a:r>
            <a:r>
              <a:rPr lang="ko-KR" altLang="en-US" dirty="0"/>
              <a:t>게시판 데이터를 담을 </a:t>
            </a:r>
            <a:r>
              <a:rPr lang="en-US" altLang="ko-KR" dirty="0"/>
              <a:t>DB</a:t>
            </a:r>
            <a:r>
              <a:rPr lang="ko-KR" altLang="en-US" dirty="0"/>
              <a:t>명이다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테이블</a:t>
            </a:r>
            <a:endParaRPr lang="en-US" altLang="ko-KR" dirty="0"/>
          </a:p>
          <a:p>
            <a:r>
              <a:rPr lang="en-US" altLang="ko-KR" dirty="0" err="1"/>
              <a:t>Tablemember</a:t>
            </a:r>
            <a:r>
              <a:rPr lang="en-US" altLang="ko-KR" dirty="0"/>
              <a:t>:</a:t>
            </a:r>
            <a:r>
              <a:rPr lang="ko-KR" altLang="en-US" dirty="0"/>
              <a:t>회원 정보가 담길 테이블</a:t>
            </a:r>
            <a:endParaRPr lang="en-US" altLang="ko-KR" dirty="0"/>
          </a:p>
          <a:p>
            <a:r>
              <a:rPr lang="ko-KR" altLang="en-US" dirty="0"/>
              <a:t>주 키는 </a:t>
            </a:r>
            <a:r>
              <a:rPr lang="en-US" altLang="ko-KR" dirty="0"/>
              <a:t>ID</a:t>
            </a:r>
            <a:r>
              <a:rPr lang="ko-KR" altLang="en-US" dirty="0"/>
              <a:t>로 둬서 중복되는 계정이 없도록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Tableboard</a:t>
            </a:r>
            <a:r>
              <a:rPr lang="en-US" altLang="ko-KR" dirty="0"/>
              <a:t>:</a:t>
            </a:r>
            <a:r>
              <a:rPr lang="ko-KR" altLang="en-US" dirty="0"/>
              <a:t>게시글의 정보가 담길 테이블</a:t>
            </a:r>
            <a:endParaRPr lang="en-US" altLang="ko-KR" dirty="0"/>
          </a:p>
          <a:p>
            <a:r>
              <a:rPr lang="ko-KR" altLang="en-US" dirty="0"/>
              <a:t>작성자는 </a:t>
            </a:r>
            <a:r>
              <a:rPr lang="en-US" altLang="ko-KR" dirty="0" err="1"/>
              <a:t>tablemember</a:t>
            </a:r>
            <a:r>
              <a:rPr lang="ko-KR" altLang="en-US" dirty="0"/>
              <a:t>의 </a:t>
            </a:r>
            <a:r>
              <a:rPr lang="en-US" altLang="ko-KR" dirty="0"/>
              <a:t>ID</a:t>
            </a:r>
            <a:r>
              <a:rPr lang="ko-KR" altLang="en-US" dirty="0"/>
              <a:t>를 외래키로 받아서 사용</a:t>
            </a:r>
            <a:endParaRPr lang="en-US" altLang="ko-KR" dirty="0"/>
          </a:p>
          <a:p>
            <a:r>
              <a:rPr lang="ko-KR" altLang="en-US" dirty="0"/>
              <a:t>주 키는 게시글 번호로 게시글이 겹치지 않게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402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B4BDFD1-F1E2-4DB0-8E14-08A2A4DFE8C2}"/>
              </a:ext>
            </a:extLst>
          </p:cNvPr>
          <p:cNvSpPr txBox="1"/>
          <p:nvPr/>
        </p:nvSpPr>
        <p:spPr>
          <a:xfrm>
            <a:off x="209101" y="67377"/>
            <a:ext cx="2550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회원 테이블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49C8D7-4420-4F15-AD74-A3861F51E542}"/>
              </a:ext>
            </a:extLst>
          </p:cNvPr>
          <p:cNvSpPr txBox="1"/>
          <p:nvPr/>
        </p:nvSpPr>
        <p:spPr>
          <a:xfrm>
            <a:off x="798897" y="4071486"/>
            <a:ext cx="1065516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Id;</a:t>
            </a:r>
            <a:r>
              <a:rPr lang="ko-KR" altLang="en-US" sz="1500" dirty="0"/>
              <a:t>가입지의 아이디 </a:t>
            </a:r>
            <a:r>
              <a:rPr lang="en-US" altLang="ko-KR" sz="1500" dirty="0"/>
              <a:t>PK</a:t>
            </a:r>
          </a:p>
          <a:p>
            <a:r>
              <a:rPr lang="en-US" altLang="ko-KR" sz="1500" dirty="0" err="1"/>
              <a:t>Pwd</a:t>
            </a:r>
            <a:r>
              <a:rPr lang="en-US" altLang="ko-KR" sz="1500" dirty="0"/>
              <a:t>:</a:t>
            </a:r>
            <a:r>
              <a:rPr lang="ko-KR" altLang="en-US" sz="1500" dirty="0"/>
              <a:t>가입자의 비밀번호</a:t>
            </a:r>
            <a:endParaRPr lang="en-US" altLang="ko-KR" sz="1500" dirty="0"/>
          </a:p>
          <a:p>
            <a:r>
              <a:rPr lang="en-US" altLang="ko-KR" sz="1500" dirty="0"/>
              <a:t>Name:</a:t>
            </a:r>
            <a:r>
              <a:rPr lang="ko-KR" altLang="en-US" sz="1500" dirty="0"/>
              <a:t>가입자 성명</a:t>
            </a:r>
            <a:endParaRPr lang="en-US" altLang="ko-KR" sz="1500" dirty="0"/>
          </a:p>
          <a:p>
            <a:r>
              <a:rPr lang="en-US" altLang="ko-KR" sz="1500" dirty="0"/>
              <a:t>Gender:</a:t>
            </a:r>
            <a:r>
              <a:rPr lang="ko-KR" altLang="en-US" sz="1500" dirty="0"/>
              <a:t>가입자의 성별을 </a:t>
            </a:r>
            <a:r>
              <a:rPr lang="en-US" altLang="ko-KR" sz="1500" dirty="0"/>
              <a:t>1,2</a:t>
            </a:r>
            <a:r>
              <a:rPr lang="ko-KR" altLang="en-US" sz="1500" dirty="0"/>
              <a:t>로 구분한다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Birthday:</a:t>
            </a:r>
            <a:r>
              <a:rPr lang="ko-KR" altLang="en-US" sz="1500" dirty="0"/>
              <a:t>가입자의 생년월일</a:t>
            </a:r>
            <a:endParaRPr lang="en-US" altLang="ko-KR" sz="1500" dirty="0"/>
          </a:p>
          <a:p>
            <a:r>
              <a:rPr lang="en-US" altLang="ko-KR" sz="1500" dirty="0"/>
              <a:t>Email:</a:t>
            </a:r>
            <a:r>
              <a:rPr lang="ko-KR" altLang="en-US" sz="1500" dirty="0"/>
              <a:t>가입자의 이메일 주소</a:t>
            </a:r>
            <a:endParaRPr lang="en-US" altLang="ko-KR" sz="1500" dirty="0"/>
          </a:p>
          <a:p>
            <a:r>
              <a:rPr lang="en-US" altLang="ko-KR" sz="1500" dirty="0" err="1"/>
              <a:t>Zipcode</a:t>
            </a:r>
            <a:r>
              <a:rPr lang="en-US" altLang="ko-KR" sz="1500" dirty="0"/>
              <a:t>:</a:t>
            </a:r>
            <a:r>
              <a:rPr lang="ko-KR" altLang="en-US" sz="1500" dirty="0"/>
              <a:t>가입자의 우편번호</a:t>
            </a:r>
            <a:endParaRPr lang="en-US" altLang="ko-KR" sz="1500" dirty="0"/>
          </a:p>
          <a:p>
            <a:r>
              <a:rPr lang="en-US" altLang="ko-KR" sz="1500" dirty="0"/>
              <a:t>Address:</a:t>
            </a:r>
            <a:r>
              <a:rPr lang="ko-KR" altLang="en-US" sz="1500" dirty="0"/>
              <a:t>가입자의 주소</a:t>
            </a:r>
            <a:r>
              <a:rPr lang="en-US" altLang="ko-KR" sz="1500" dirty="0"/>
              <a:t>(</a:t>
            </a:r>
            <a:r>
              <a:rPr lang="ko-KR" altLang="en-US" sz="1500" dirty="0"/>
              <a:t>다음 주소</a:t>
            </a:r>
            <a:r>
              <a:rPr lang="en-US" altLang="ko-KR" sz="1500" dirty="0"/>
              <a:t>API</a:t>
            </a:r>
            <a:r>
              <a:rPr lang="ko-KR" altLang="en-US" sz="1500" dirty="0"/>
              <a:t>를 이용하여 구현</a:t>
            </a:r>
            <a:r>
              <a:rPr lang="en-US" altLang="ko-KR" sz="1500" dirty="0"/>
              <a:t>)</a:t>
            </a:r>
          </a:p>
          <a:p>
            <a:r>
              <a:rPr lang="en-US" altLang="ko-KR" sz="1500" dirty="0" err="1"/>
              <a:t>Detailaddress</a:t>
            </a:r>
            <a:r>
              <a:rPr lang="en-US" altLang="ko-KR" sz="1500" dirty="0"/>
              <a:t>:</a:t>
            </a:r>
            <a:r>
              <a:rPr lang="ko-KR" altLang="en-US" sz="1500" dirty="0"/>
              <a:t>아파트의 동</a:t>
            </a:r>
            <a:r>
              <a:rPr lang="en-US" altLang="ko-KR" sz="1500" dirty="0"/>
              <a:t>,</a:t>
            </a:r>
            <a:r>
              <a:rPr lang="ko-KR" altLang="en-US" sz="1500" dirty="0"/>
              <a:t>호와 같은 구체적인주소</a:t>
            </a:r>
            <a:endParaRPr lang="en-US" altLang="ko-KR" sz="1500" dirty="0"/>
          </a:p>
          <a:p>
            <a:r>
              <a:rPr lang="en-US" altLang="ko-KR" sz="1500" dirty="0" err="1"/>
              <a:t>Membertype</a:t>
            </a:r>
            <a:r>
              <a:rPr lang="en-US" altLang="ko-KR" sz="1500" dirty="0"/>
              <a:t>:</a:t>
            </a:r>
            <a:r>
              <a:rPr lang="ko-KR" altLang="en-US" sz="1500" dirty="0"/>
              <a:t>가입 유형을 </a:t>
            </a:r>
            <a:r>
              <a:rPr lang="en-US" altLang="ko-KR" sz="1500" dirty="0"/>
              <a:t>User</a:t>
            </a:r>
            <a:r>
              <a:rPr lang="ko-KR" altLang="en-US" sz="1500" dirty="0"/>
              <a:t>와 </a:t>
            </a:r>
            <a:r>
              <a:rPr lang="en-US" altLang="ko-KR" sz="1500" dirty="0"/>
              <a:t>Admin </a:t>
            </a:r>
            <a:r>
              <a:rPr lang="ko-KR" altLang="en-US" sz="1500" dirty="0"/>
              <a:t>둘 중에 선택</a:t>
            </a:r>
            <a:endParaRPr lang="en-US" altLang="ko-KR" sz="1500" dirty="0"/>
          </a:p>
          <a:p>
            <a:r>
              <a:rPr lang="en-US" altLang="ko-KR" sz="1500" dirty="0" err="1"/>
              <a:t>Logdate</a:t>
            </a:r>
            <a:r>
              <a:rPr lang="en-US" altLang="ko-KR" sz="1500" dirty="0"/>
              <a:t>: </a:t>
            </a:r>
            <a:r>
              <a:rPr lang="ko-KR" altLang="en-US" sz="1500" dirty="0"/>
              <a:t>회원가입 날짜</a:t>
            </a:r>
            <a:r>
              <a:rPr lang="en-US" altLang="ko-KR" sz="1500" dirty="0"/>
              <a:t>,</a:t>
            </a:r>
            <a:r>
              <a:rPr lang="ko-KR" altLang="en-US" sz="1500" dirty="0"/>
              <a:t> 현재 시간을 자동으로 입력한다</a:t>
            </a:r>
            <a:r>
              <a:rPr lang="en-US" altLang="ko-KR" sz="15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CC077E-2014-4326-9CC0-7C5F8D8A8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448" y="776264"/>
            <a:ext cx="77819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1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6552A37-1F46-4A30-AE8B-0A9EEE5B010E}"/>
              </a:ext>
            </a:extLst>
          </p:cNvPr>
          <p:cNvSpPr txBox="1"/>
          <p:nvPr/>
        </p:nvSpPr>
        <p:spPr>
          <a:xfrm>
            <a:off x="240632" y="0"/>
            <a:ext cx="2425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게시판 테이블</a:t>
            </a:r>
            <a:endParaRPr lang="en-US" altLang="ko-KR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431BF5-7B52-4579-9FE8-A7AE9A76C502}"/>
              </a:ext>
            </a:extLst>
          </p:cNvPr>
          <p:cNvSpPr txBox="1"/>
          <p:nvPr/>
        </p:nvSpPr>
        <p:spPr>
          <a:xfrm>
            <a:off x="1756609" y="4637672"/>
            <a:ext cx="57744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ID: </a:t>
            </a:r>
            <a:r>
              <a:rPr lang="en-US" altLang="ko-KR" sz="1600" dirty="0" err="1"/>
              <a:t>tablemember</a:t>
            </a:r>
            <a:r>
              <a:rPr lang="ko-KR" altLang="en-US" sz="1600" dirty="0"/>
              <a:t>에서 가지고 오는 </a:t>
            </a:r>
            <a:r>
              <a:rPr lang="ko-KR" altLang="en-US" sz="1600" dirty="0" err="1"/>
              <a:t>외래키이다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Num: PK</a:t>
            </a:r>
            <a:r>
              <a:rPr lang="ko-KR" altLang="en-US" sz="1600" dirty="0"/>
              <a:t>이며 게시물이 생길 때 마다 </a:t>
            </a:r>
            <a:r>
              <a:rPr lang="en-US" altLang="ko-KR" sz="1600" dirty="0"/>
              <a:t>1</a:t>
            </a:r>
            <a:r>
              <a:rPr lang="ko-KR" altLang="en-US" sz="1600" dirty="0"/>
              <a:t>씩 자동으로 증가</a:t>
            </a:r>
            <a:endParaRPr lang="en-US" altLang="ko-KR" sz="1600" dirty="0"/>
          </a:p>
          <a:p>
            <a:r>
              <a:rPr lang="en-US" altLang="ko-KR" sz="1600" dirty="0"/>
              <a:t>Sort:</a:t>
            </a:r>
            <a:r>
              <a:rPr lang="ko-KR" altLang="en-US" sz="1600" dirty="0"/>
              <a:t>게시글을 공지사항</a:t>
            </a:r>
            <a:r>
              <a:rPr lang="en-US" altLang="ko-KR" sz="1600" dirty="0"/>
              <a:t>,</a:t>
            </a:r>
            <a:r>
              <a:rPr lang="ko-KR" altLang="en-US" sz="1600" dirty="0"/>
              <a:t>이벤트</a:t>
            </a:r>
            <a:r>
              <a:rPr lang="en-US" altLang="ko-KR" sz="1600" dirty="0"/>
              <a:t>,</a:t>
            </a:r>
            <a:r>
              <a:rPr lang="ko-KR" altLang="en-US" sz="1600" dirty="0"/>
              <a:t>잡담</a:t>
            </a:r>
            <a:r>
              <a:rPr lang="en-US" altLang="ko-KR" sz="1600" dirty="0"/>
              <a:t>,</a:t>
            </a:r>
            <a:r>
              <a:rPr lang="ko-KR" altLang="en-US" sz="1600" dirty="0"/>
              <a:t>나눔으로 분류함</a:t>
            </a:r>
            <a:endParaRPr lang="en-US" altLang="ko-KR" sz="1600" dirty="0"/>
          </a:p>
          <a:p>
            <a:r>
              <a:rPr lang="en-US" altLang="ko-KR" sz="1600" dirty="0"/>
              <a:t>Count:</a:t>
            </a:r>
            <a:r>
              <a:rPr lang="ko-KR" altLang="en-US" sz="1600" dirty="0"/>
              <a:t>게시글의 조회수</a:t>
            </a:r>
            <a:endParaRPr lang="en-US" altLang="ko-KR" sz="1600" dirty="0"/>
          </a:p>
          <a:p>
            <a:r>
              <a:rPr lang="en-US" altLang="ko-KR" sz="1600" dirty="0"/>
              <a:t>Pos:</a:t>
            </a:r>
            <a:r>
              <a:rPr lang="ko-KR" altLang="en-US" sz="1600" dirty="0"/>
              <a:t>게시글을 한 페이지에 </a:t>
            </a:r>
            <a:r>
              <a:rPr lang="en-US" altLang="ko-KR" sz="1600" dirty="0"/>
              <a:t>10</a:t>
            </a:r>
            <a:r>
              <a:rPr lang="ko-KR" altLang="en-US" sz="1600" dirty="0"/>
              <a:t>개만 표시하도록 하기위한 컬럼</a:t>
            </a:r>
            <a:br>
              <a:rPr lang="en-US" altLang="ko-KR" sz="1600" dirty="0"/>
            </a:br>
            <a:r>
              <a:rPr lang="en-US" altLang="ko-KR" sz="1600" dirty="0"/>
              <a:t>Title:</a:t>
            </a:r>
            <a:r>
              <a:rPr lang="ko-KR" altLang="en-US" sz="1600" dirty="0"/>
              <a:t>게시글의 제목</a:t>
            </a:r>
            <a:endParaRPr lang="en-US" altLang="ko-KR" sz="1600" dirty="0"/>
          </a:p>
          <a:p>
            <a:r>
              <a:rPr lang="en-US" altLang="ko-KR" sz="1600" dirty="0"/>
              <a:t>Content: </a:t>
            </a:r>
            <a:r>
              <a:rPr lang="ko-KR" altLang="en-US" sz="1600" dirty="0"/>
              <a:t>게시글의 내용</a:t>
            </a:r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506C02-6EDE-4EB9-A2B6-C5221BA56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782" y="1008062"/>
            <a:ext cx="9528436" cy="322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32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252</Words>
  <Application>Microsoft Office PowerPoint</Application>
  <PresentationFormat>와이드스크린</PresentationFormat>
  <Paragraphs>43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 문수</dc:creator>
  <cp:lastModifiedBy>권 문수</cp:lastModifiedBy>
  <cp:revision>15</cp:revision>
  <dcterms:created xsi:type="dcterms:W3CDTF">2021-02-18T01:15:47Z</dcterms:created>
  <dcterms:modified xsi:type="dcterms:W3CDTF">2021-05-16T11:04:12Z</dcterms:modified>
</cp:coreProperties>
</file>