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6A97E5-B7E1-4395-91F7-2AB6CA684C78}" v="215" dt="2021-05-16T09:13:20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119" autoAdjust="0"/>
  </p:normalViewPr>
  <p:slideViewPr>
    <p:cSldViewPr snapToGrid="0">
      <p:cViewPr varScale="1">
        <p:scale>
          <a:sx n="84" d="100"/>
          <a:sy n="84" d="100"/>
        </p:scale>
        <p:origin x="157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 문수" userId="afa94dbc10cbd612" providerId="LiveId" clId="{46792255-FA74-42DF-B949-ACF8FB4F3624}"/>
    <pc:docChg chg="modSld">
      <pc:chgData name="권 문수" userId="afa94dbc10cbd612" providerId="LiveId" clId="{46792255-FA74-42DF-B949-ACF8FB4F3624}" dt="2021-05-17T07:42:10.792" v="0" actId="1076"/>
      <pc:docMkLst>
        <pc:docMk/>
      </pc:docMkLst>
      <pc:sldChg chg="modSp mod">
        <pc:chgData name="권 문수" userId="afa94dbc10cbd612" providerId="LiveId" clId="{46792255-FA74-42DF-B949-ACF8FB4F3624}" dt="2021-05-17T07:42:10.792" v="0" actId="1076"/>
        <pc:sldMkLst>
          <pc:docMk/>
          <pc:sldMk cId="3291475709" sldId="256"/>
        </pc:sldMkLst>
        <pc:spChg chg="mod">
          <ac:chgData name="권 문수" userId="afa94dbc10cbd612" providerId="LiveId" clId="{46792255-FA74-42DF-B949-ACF8FB4F3624}" dt="2021-05-17T07:42:10.792" v="0" actId="1076"/>
          <ac:spMkLst>
            <pc:docMk/>
            <pc:sldMk cId="3291475709" sldId="256"/>
            <ac:spMk id="16" creationId="{D8C20644-B5D4-43CC-8783-740FA8E2790D}"/>
          </ac:spMkLst>
        </pc:spChg>
      </pc:sldChg>
    </pc:docChg>
  </pc:docChgLst>
  <pc:docChgLst>
    <pc:chgData name="권 문수" userId="afa94dbc10cbd612" providerId="LiveId" clId="{A7EFD517-D77B-4556-8EE5-AA0743EB1D46}"/>
    <pc:docChg chg="custSel delSld modSld">
      <pc:chgData name="권 문수" userId="afa94dbc10cbd612" providerId="LiveId" clId="{A7EFD517-D77B-4556-8EE5-AA0743EB1D46}" dt="2021-05-13T07:11:54.227" v="294" actId="20577"/>
      <pc:docMkLst>
        <pc:docMk/>
      </pc:docMkLst>
      <pc:sldChg chg="delSp mod">
        <pc:chgData name="권 문수" userId="afa94dbc10cbd612" providerId="LiveId" clId="{A7EFD517-D77B-4556-8EE5-AA0743EB1D46}" dt="2021-05-13T07:10:03.726" v="82" actId="478"/>
        <pc:sldMkLst>
          <pc:docMk/>
          <pc:sldMk cId="3291475709" sldId="256"/>
        </pc:sldMkLst>
        <pc:spChg chg="del">
          <ac:chgData name="권 문수" userId="afa94dbc10cbd612" providerId="LiveId" clId="{A7EFD517-D77B-4556-8EE5-AA0743EB1D46}" dt="2021-05-13T07:10:03.726" v="82" actId="478"/>
          <ac:spMkLst>
            <pc:docMk/>
            <pc:sldMk cId="3291475709" sldId="256"/>
            <ac:spMk id="39" creationId="{BD2B628E-354C-445C-A2A8-540A1A158C70}"/>
          </ac:spMkLst>
        </pc:spChg>
      </pc:sldChg>
      <pc:sldChg chg="delSp modSp mod modNotesTx">
        <pc:chgData name="권 문수" userId="afa94dbc10cbd612" providerId="LiveId" clId="{A7EFD517-D77B-4556-8EE5-AA0743EB1D46}" dt="2021-05-13T07:11:54.227" v="294" actId="20577"/>
        <pc:sldMkLst>
          <pc:docMk/>
          <pc:sldMk cId="3556638102" sldId="257"/>
        </pc:sldMkLst>
        <pc:spChg chg="del">
          <ac:chgData name="권 문수" userId="afa94dbc10cbd612" providerId="LiveId" clId="{A7EFD517-D77B-4556-8EE5-AA0743EB1D46}" dt="2021-05-13T07:10:06.040" v="83" actId="478"/>
          <ac:spMkLst>
            <pc:docMk/>
            <pc:sldMk cId="3556638102" sldId="257"/>
            <ac:spMk id="10" creationId="{F4B79FAC-C58A-4306-8B6F-FEA6165992B2}"/>
          </ac:spMkLst>
        </pc:spChg>
        <pc:spChg chg="mod">
          <ac:chgData name="권 문수" userId="afa94dbc10cbd612" providerId="LiveId" clId="{A7EFD517-D77B-4556-8EE5-AA0743EB1D46}" dt="2021-05-13T07:09:43.702" v="81" actId="20577"/>
          <ac:spMkLst>
            <pc:docMk/>
            <pc:sldMk cId="3556638102" sldId="257"/>
            <ac:spMk id="14" creationId="{607FA85A-CF25-46EC-9803-AA4F571CB1D6}"/>
          </ac:spMkLst>
        </pc:spChg>
        <pc:spChg chg="mod">
          <ac:chgData name="권 문수" userId="afa94dbc10cbd612" providerId="LiveId" clId="{A7EFD517-D77B-4556-8EE5-AA0743EB1D46}" dt="2021-05-13T07:08:52.163" v="2" actId="6549"/>
          <ac:spMkLst>
            <pc:docMk/>
            <pc:sldMk cId="3556638102" sldId="257"/>
            <ac:spMk id="17" creationId="{049A903B-6D30-4F94-B7BC-D28EE447E3AD}"/>
          </ac:spMkLst>
        </pc:spChg>
        <pc:spChg chg="mod topLvl">
          <ac:chgData name="권 문수" userId="afa94dbc10cbd612" providerId="LiveId" clId="{A7EFD517-D77B-4556-8EE5-AA0743EB1D46}" dt="2021-05-13T07:09:19.195" v="9" actId="20577"/>
          <ac:spMkLst>
            <pc:docMk/>
            <pc:sldMk cId="3556638102" sldId="257"/>
            <ac:spMk id="27" creationId="{863F76C8-9D1E-4731-9E5C-80EB0F5175B6}"/>
          </ac:spMkLst>
        </pc:spChg>
        <pc:spChg chg="del topLvl">
          <ac:chgData name="권 문수" userId="afa94dbc10cbd612" providerId="LiveId" clId="{A7EFD517-D77B-4556-8EE5-AA0743EB1D46}" dt="2021-05-13T07:09:01.514" v="4" actId="478"/>
          <ac:spMkLst>
            <pc:docMk/>
            <pc:sldMk cId="3556638102" sldId="257"/>
            <ac:spMk id="28" creationId="{AFFB3873-FB1B-4C41-BB50-5B8F98265848}"/>
          </ac:spMkLst>
        </pc:spChg>
        <pc:grpChg chg="del">
          <ac:chgData name="권 문수" userId="afa94dbc10cbd612" providerId="LiveId" clId="{A7EFD517-D77B-4556-8EE5-AA0743EB1D46}" dt="2021-05-13T07:08:55.801" v="3" actId="478"/>
          <ac:grpSpMkLst>
            <pc:docMk/>
            <pc:sldMk cId="3556638102" sldId="257"/>
            <ac:grpSpMk id="25" creationId="{590AEC07-FAC0-4FF5-BC75-57E1DA49D0DF}"/>
          </ac:grpSpMkLst>
        </pc:grpChg>
        <pc:grpChg chg="del">
          <ac:chgData name="권 문수" userId="afa94dbc10cbd612" providerId="LiveId" clId="{A7EFD517-D77B-4556-8EE5-AA0743EB1D46}" dt="2021-05-13T07:09:01.514" v="4" actId="478"/>
          <ac:grpSpMkLst>
            <pc:docMk/>
            <pc:sldMk cId="3556638102" sldId="257"/>
            <ac:grpSpMk id="26" creationId="{A1E7DD3A-EDE6-4BC8-917D-56D83C545085}"/>
          </ac:grpSpMkLst>
        </pc:grpChg>
        <pc:grpChg chg="del">
          <ac:chgData name="권 문수" userId="afa94dbc10cbd612" providerId="LiveId" clId="{A7EFD517-D77B-4556-8EE5-AA0743EB1D46}" dt="2021-05-13T07:08:55.801" v="3" actId="478"/>
          <ac:grpSpMkLst>
            <pc:docMk/>
            <pc:sldMk cId="3556638102" sldId="257"/>
            <ac:grpSpMk id="29" creationId="{9DE9537E-0022-4A23-931A-326A468E50D9}"/>
          </ac:grpSpMkLst>
        </pc:grpChg>
      </pc:sldChg>
      <pc:sldChg chg="delSp mod">
        <pc:chgData name="권 문수" userId="afa94dbc10cbd612" providerId="LiveId" clId="{A7EFD517-D77B-4556-8EE5-AA0743EB1D46}" dt="2021-05-13T07:10:11.151" v="84" actId="478"/>
        <pc:sldMkLst>
          <pc:docMk/>
          <pc:sldMk cId="2486149931" sldId="258"/>
        </pc:sldMkLst>
        <pc:spChg chg="del">
          <ac:chgData name="권 문수" userId="afa94dbc10cbd612" providerId="LiveId" clId="{A7EFD517-D77B-4556-8EE5-AA0743EB1D46}" dt="2021-05-13T07:10:11.151" v="84" actId="478"/>
          <ac:spMkLst>
            <pc:docMk/>
            <pc:sldMk cId="2486149931" sldId="258"/>
            <ac:spMk id="9" creationId="{06F75D8E-D722-4E6C-B760-78F72FB0B820}"/>
          </ac:spMkLst>
        </pc:spChg>
      </pc:sldChg>
      <pc:sldChg chg="del">
        <pc:chgData name="권 문수" userId="afa94dbc10cbd612" providerId="LiveId" clId="{A7EFD517-D77B-4556-8EE5-AA0743EB1D46}" dt="2021-05-13T07:08:25.225" v="0" actId="2696"/>
        <pc:sldMkLst>
          <pc:docMk/>
          <pc:sldMk cId="720858065" sldId="259"/>
        </pc:sldMkLst>
      </pc:sldChg>
      <pc:sldChg chg="delSp mod">
        <pc:chgData name="권 문수" userId="afa94dbc10cbd612" providerId="LiveId" clId="{A7EFD517-D77B-4556-8EE5-AA0743EB1D46}" dt="2021-05-13T07:10:17.205" v="85" actId="478"/>
        <pc:sldMkLst>
          <pc:docMk/>
          <pc:sldMk cId="985285697" sldId="260"/>
        </pc:sldMkLst>
        <pc:spChg chg="del">
          <ac:chgData name="권 문수" userId="afa94dbc10cbd612" providerId="LiveId" clId="{A7EFD517-D77B-4556-8EE5-AA0743EB1D46}" dt="2021-05-13T07:10:17.205" v="85" actId="478"/>
          <ac:spMkLst>
            <pc:docMk/>
            <pc:sldMk cId="985285697" sldId="260"/>
            <ac:spMk id="9" creationId="{C36CCA4A-A71E-4E93-B85A-E4EE969641AA}"/>
          </ac:spMkLst>
        </pc:spChg>
        <pc:grpChg chg="del">
          <ac:chgData name="권 문수" userId="afa94dbc10cbd612" providerId="LiveId" clId="{A7EFD517-D77B-4556-8EE5-AA0743EB1D46}" dt="2021-05-13T07:08:33.622" v="1" actId="478"/>
          <ac:grpSpMkLst>
            <pc:docMk/>
            <pc:sldMk cId="985285697" sldId="260"/>
            <ac:grpSpMk id="31" creationId="{A4830244-ACF6-4DEE-B943-115E79BE653D}"/>
          </ac:grpSpMkLst>
        </pc:grpChg>
      </pc:sldChg>
      <pc:sldChg chg="delSp mod">
        <pc:chgData name="권 문수" userId="afa94dbc10cbd612" providerId="LiveId" clId="{A7EFD517-D77B-4556-8EE5-AA0743EB1D46}" dt="2021-05-13T07:10:20.484" v="86" actId="478"/>
        <pc:sldMkLst>
          <pc:docMk/>
          <pc:sldMk cId="917192762" sldId="261"/>
        </pc:sldMkLst>
        <pc:spChg chg="del">
          <ac:chgData name="권 문수" userId="afa94dbc10cbd612" providerId="LiveId" clId="{A7EFD517-D77B-4556-8EE5-AA0743EB1D46}" dt="2021-05-13T07:10:20.484" v="86" actId="478"/>
          <ac:spMkLst>
            <pc:docMk/>
            <pc:sldMk cId="917192762" sldId="261"/>
            <ac:spMk id="9" creationId="{001C16C8-D980-4DAF-B9FA-76EB2E3CA5C9}"/>
          </ac:spMkLst>
        </pc:spChg>
      </pc:sldChg>
    </pc:docChg>
  </pc:docChgLst>
  <pc:docChgLst>
    <pc:chgData name="권 문수" userId="afa94dbc10cbd612" providerId="LiveId" clId="{B16A97E5-B7E1-4395-91F7-2AB6CA684C78}"/>
    <pc:docChg chg="undo custSel addSld modSld sldOrd">
      <pc:chgData name="권 문수" userId="afa94dbc10cbd612" providerId="LiveId" clId="{B16A97E5-B7E1-4395-91F7-2AB6CA684C78}" dt="2021-05-16T09:13:20.857" v="2915" actId="20577"/>
      <pc:docMkLst>
        <pc:docMk/>
      </pc:docMkLst>
      <pc:sldChg chg="addSp modSp mod modNotesTx">
        <pc:chgData name="권 문수" userId="afa94dbc10cbd612" providerId="LiveId" clId="{B16A97E5-B7E1-4395-91F7-2AB6CA684C78}" dt="2021-05-16T07:36:37.019" v="314" actId="20577"/>
        <pc:sldMkLst>
          <pc:docMk/>
          <pc:sldMk cId="3291475709" sldId="256"/>
        </pc:sldMkLst>
        <pc:spChg chg="add mod">
          <ac:chgData name="권 문수" userId="afa94dbc10cbd612" providerId="LiveId" clId="{B16A97E5-B7E1-4395-91F7-2AB6CA684C78}" dt="2021-05-16T07:35:42.437" v="164" actId="113"/>
          <ac:spMkLst>
            <pc:docMk/>
            <pc:sldMk cId="3291475709" sldId="256"/>
            <ac:spMk id="2" creationId="{E9935580-4C0C-4F9F-9E6C-E034544F4DF6}"/>
          </ac:spMkLst>
        </pc:spChg>
      </pc:sldChg>
      <pc:sldChg chg="modNotesTx">
        <pc:chgData name="권 문수" userId="afa94dbc10cbd612" providerId="LiveId" clId="{B16A97E5-B7E1-4395-91F7-2AB6CA684C78}" dt="2021-05-16T07:37:49.708" v="546" actId="20577"/>
        <pc:sldMkLst>
          <pc:docMk/>
          <pc:sldMk cId="3556638102" sldId="257"/>
        </pc:sldMkLst>
      </pc:sldChg>
      <pc:sldChg chg="modNotesTx">
        <pc:chgData name="권 문수" userId="afa94dbc10cbd612" providerId="LiveId" clId="{B16A97E5-B7E1-4395-91F7-2AB6CA684C78}" dt="2021-05-16T07:50:42.903" v="590" actId="20577"/>
        <pc:sldMkLst>
          <pc:docMk/>
          <pc:sldMk cId="2486149931" sldId="258"/>
        </pc:sldMkLst>
      </pc:sldChg>
      <pc:sldChg chg="addSp delSp modSp mod modNotesTx">
        <pc:chgData name="권 문수" userId="afa94dbc10cbd612" providerId="LiveId" clId="{B16A97E5-B7E1-4395-91F7-2AB6CA684C78}" dt="2021-05-16T09:13:20.857" v="2915" actId="20577"/>
        <pc:sldMkLst>
          <pc:docMk/>
          <pc:sldMk cId="985285697" sldId="260"/>
        </pc:sldMkLst>
        <pc:spChg chg="add mod">
          <ac:chgData name="권 문수" userId="afa94dbc10cbd612" providerId="LiveId" clId="{B16A97E5-B7E1-4395-91F7-2AB6CA684C78}" dt="2021-05-16T09:09:37.029" v="2696" actId="164"/>
          <ac:spMkLst>
            <pc:docMk/>
            <pc:sldMk cId="985285697" sldId="260"/>
            <ac:spMk id="9" creationId="{560D63E6-1450-421B-83FE-EC5DB74BFC05}"/>
          </ac:spMkLst>
        </pc:spChg>
        <pc:spChg chg="add mod">
          <ac:chgData name="권 문수" userId="afa94dbc10cbd612" providerId="LiveId" clId="{B16A97E5-B7E1-4395-91F7-2AB6CA684C78}" dt="2021-05-16T09:10:32.376" v="2732" actId="1076"/>
          <ac:spMkLst>
            <pc:docMk/>
            <pc:sldMk cId="985285697" sldId="260"/>
            <ac:spMk id="18" creationId="{1134FD55-575A-4600-BE5B-92F4CE72E03B}"/>
          </ac:spMkLst>
        </pc:spChg>
        <pc:spChg chg="add mod">
          <ac:chgData name="권 문수" userId="afa94dbc10cbd612" providerId="LiveId" clId="{B16A97E5-B7E1-4395-91F7-2AB6CA684C78}" dt="2021-05-16T09:10:10.673" v="2730" actId="20577"/>
          <ac:spMkLst>
            <pc:docMk/>
            <pc:sldMk cId="985285697" sldId="260"/>
            <ac:spMk id="23" creationId="{1C0C2B95-556E-4200-9518-6E83E4073A36}"/>
          </ac:spMkLst>
        </pc:spChg>
        <pc:spChg chg="add del mod">
          <ac:chgData name="권 문수" userId="afa94dbc10cbd612" providerId="LiveId" clId="{B16A97E5-B7E1-4395-91F7-2AB6CA684C78}" dt="2021-05-16T09:11:48.972" v="2734"/>
          <ac:spMkLst>
            <pc:docMk/>
            <pc:sldMk cId="985285697" sldId="260"/>
            <ac:spMk id="24" creationId="{014B3B0F-ACD1-4075-BB7C-901320FDED96}"/>
          </ac:spMkLst>
        </pc:spChg>
        <pc:spChg chg="add del mod">
          <ac:chgData name="권 문수" userId="afa94dbc10cbd612" providerId="LiveId" clId="{B16A97E5-B7E1-4395-91F7-2AB6CA684C78}" dt="2021-05-16T09:12:01.893" v="2736"/>
          <ac:spMkLst>
            <pc:docMk/>
            <pc:sldMk cId="985285697" sldId="260"/>
            <ac:spMk id="25" creationId="{56ACDC44-74D8-4A41-8520-AF14A31E173B}"/>
          </ac:spMkLst>
        </pc:spChg>
        <pc:spChg chg="add mod">
          <ac:chgData name="권 문수" userId="afa94dbc10cbd612" providerId="LiveId" clId="{B16A97E5-B7E1-4395-91F7-2AB6CA684C78}" dt="2021-05-16T09:12:24.208" v="2755"/>
          <ac:spMkLst>
            <pc:docMk/>
            <pc:sldMk cId="985285697" sldId="260"/>
            <ac:spMk id="26" creationId="{0E870BED-D847-4E47-9AB9-C29FC82D6D8B}"/>
          </ac:spMkLst>
        </pc:spChg>
        <pc:grpChg chg="add mod">
          <ac:chgData name="권 문수" userId="afa94dbc10cbd612" providerId="LiveId" clId="{B16A97E5-B7E1-4395-91F7-2AB6CA684C78}" dt="2021-05-16T09:09:40.336" v="2697" actId="1076"/>
          <ac:grpSpMkLst>
            <pc:docMk/>
            <pc:sldMk cId="985285697" sldId="260"/>
            <ac:grpSpMk id="22" creationId="{0FFC72C3-7EB8-4862-B76C-86D10FE903DF}"/>
          </ac:grpSpMkLst>
        </pc:grpChg>
        <pc:cxnChg chg="add mod">
          <ac:chgData name="권 문수" userId="afa94dbc10cbd612" providerId="LiveId" clId="{B16A97E5-B7E1-4395-91F7-2AB6CA684C78}" dt="2021-05-16T09:08:42.442" v="2691" actId="1076"/>
          <ac:cxnSpMkLst>
            <pc:docMk/>
            <pc:sldMk cId="985285697" sldId="260"/>
            <ac:cxnSpMk id="20" creationId="{FB307987-DEE9-4A80-A523-6ED74D976B56}"/>
          </ac:cxnSpMkLst>
        </pc:cxnChg>
        <pc:cxnChg chg="add mod">
          <ac:chgData name="권 문수" userId="afa94dbc10cbd612" providerId="LiveId" clId="{B16A97E5-B7E1-4395-91F7-2AB6CA684C78}" dt="2021-05-16T09:08:40.671" v="2690" actId="1076"/>
          <ac:cxnSpMkLst>
            <pc:docMk/>
            <pc:sldMk cId="985285697" sldId="260"/>
            <ac:cxnSpMk id="21" creationId="{D80E2166-59BE-4990-915D-7D26CC4FA3BF}"/>
          </ac:cxnSpMkLst>
        </pc:cxnChg>
      </pc:sldChg>
      <pc:sldChg chg="modNotesTx">
        <pc:chgData name="권 문수" userId="afa94dbc10cbd612" providerId="LiveId" clId="{B16A97E5-B7E1-4395-91F7-2AB6CA684C78}" dt="2021-05-16T08:01:11.375" v="2043" actId="20577"/>
        <pc:sldMkLst>
          <pc:docMk/>
          <pc:sldMk cId="917192762" sldId="261"/>
        </pc:sldMkLst>
      </pc:sldChg>
      <pc:sldChg chg="addSp delSp modSp new mod ord modNotesTx">
        <pc:chgData name="권 문수" userId="afa94dbc10cbd612" providerId="LiveId" clId="{B16A97E5-B7E1-4395-91F7-2AB6CA684C78}" dt="2021-05-16T09:07:35.714" v="2678" actId="20577"/>
        <pc:sldMkLst>
          <pc:docMk/>
          <pc:sldMk cId="384410045" sldId="262"/>
        </pc:sldMkLst>
        <pc:spChg chg="mod">
          <ac:chgData name="권 문수" userId="afa94dbc10cbd612" providerId="LiveId" clId="{B16A97E5-B7E1-4395-91F7-2AB6CA684C78}" dt="2021-05-16T08:01:28.115" v="2047"/>
          <ac:spMkLst>
            <pc:docMk/>
            <pc:sldMk cId="384410045" sldId="262"/>
            <ac:spMk id="3" creationId="{5EBF2304-94C2-4C97-A83B-25AB37748B52}"/>
          </ac:spMkLst>
        </pc:spChg>
        <pc:spChg chg="mod">
          <ac:chgData name="권 문수" userId="afa94dbc10cbd612" providerId="LiveId" clId="{B16A97E5-B7E1-4395-91F7-2AB6CA684C78}" dt="2021-05-16T08:01:28.115" v="2047"/>
          <ac:spMkLst>
            <pc:docMk/>
            <pc:sldMk cId="384410045" sldId="262"/>
            <ac:spMk id="4" creationId="{C8DA8EB4-E360-458F-978C-1C59ED07EF6C}"/>
          </ac:spMkLst>
        </pc:spChg>
        <pc:spChg chg="mod">
          <ac:chgData name="권 문수" userId="afa94dbc10cbd612" providerId="LiveId" clId="{B16A97E5-B7E1-4395-91F7-2AB6CA684C78}" dt="2021-05-16T08:01:28.115" v="2047"/>
          <ac:spMkLst>
            <pc:docMk/>
            <pc:sldMk cId="384410045" sldId="262"/>
            <ac:spMk id="5" creationId="{173D1E5B-5044-41A6-A8DD-A5B730FA8246}"/>
          </ac:spMkLst>
        </pc:spChg>
        <pc:spChg chg="mod">
          <ac:chgData name="권 문수" userId="afa94dbc10cbd612" providerId="LiveId" clId="{B16A97E5-B7E1-4395-91F7-2AB6CA684C78}" dt="2021-05-16T08:01:28.115" v="2047"/>
          <ac:spMkLst>
            <pc:docMk/>
            <pc:sldMk cId="384410045" sldId="262"/>
            <ac:spMk id="6" creationId="{9D9B9107-BA3C-4A2A-8C5A-066BB88BCAAB}"/>
          </ac:spMkLst>
        </pc:spChg>
        <pc:spChg chg="mod">
          <ac:chgData name="권 문수" userId="afa94dbc10cbd612" providerId="LiveId" clId="{B16A97E5-B7E1-4395-91F7-2AB6CA684C78}" dt="2021-05-16T08:01:28.115" v="2047"/>
          <ac:spMkLst>
            <pc:docMk/>
            <pc:sldMk cId="384410045" sldId="262"/>
            <ac:spMk id="7" creationId="{0D3D83A7-9AA4-492D-A2F6-3D2422599C8D}"/>
          </ac:spMkLst>
        </pc:spChg>
        <pc:spChg chg="mod">
          <ac:chgData name="권 문수" userId="afa94dbc10cbd612" providerId="LiveId" clId="{B16A97E5-B7E1-4395-91F7-2AB6CA684C78}" dt="2021-05-16T08:01:28.115" v="2047"/>
          <ac:spMkLst>
            <pc:docMk/>
            <pc:sldMk cId="384410045" sldId="262"/>
            <ac:spMk id="8" creationId="{1EB4060F-7F63-4DD1-B222-DFF1C9778453}"/>
          </ac:spMkLst>
        </pc:spChg>
        <pc:spChg chg="add mod">
          <ac:chgData name="권 문수" userId="afa94dbc10cbd612" providerId="LiveId" clId="{B16A97E5-B7E1-4395-91F7-2AB6CA684C78}" dt="2021-05-16T08:01:32.970" v="2048"/>
          <ac:spMkLst>
            <pc:docMk/>
            <pc:sldMk cId="384410045" sldId="262"/>
            <ac:spMk id="9" creationId="{5EB42E30-B583-4C1D-B735-0CBD1EADED17}"/>
          </ac:spMkLst>
        </pc:spChg>
        <pc:spChg chg="add del mod">
          <ac:chgData name="권 문수" userId="afa94dbc10cbd612" providerId="LiveId" clId="{B16A97E5-B7E1-4395-91F7-2AB6CA684C78}" dt="2021-05-16T08:06:35.590" v="2144" actId="478"/>
          <ac:spMkLst>
            <pc:docMk/>
            <pc:sldMk cId="384410045" sldId="262"/>
            <ac:spMk id="10" creationId="{6177DBAB-DAE6-4F1A-8C34-897417AEFAF8}"/>
          </ac:spMkLst>
        </pc:spChg>
        <pc:spChg chg="add del mod">
          <ac:chgData name="권 문수" userId="afa94dbc10cbd612" providerId="LiveId" clId="{B16A97E5-B7E1-4395-91F7-2AB6CA684C78}" dt="2021-05-16T08:06:34.226" v="2143" actId="478"/>
          <ac:spMkLst>
            <pc:docMk/>
            <pc:sldMk cId="384410045" sldId="262"/>
            <ac:spMk id="11" creationId="{FA27F1B4-0547-45AD-BEFE-83F51C479578}"/>
          </ac:spMkLst>
        </pc:spChg>
        <pc:spChg chg="add del mod">
          <ac:chgData name="권 문수" userId="afa94dbc10cbd612" providerId="LiveId" clId="{B16A97E5-B7E1-4395-91F7-2AB6CA684C78}" dt="2021-05-16T08:05:08.273" v="2077" actId="478"/>
          <ac:spMkLst>
            <pc:docMk/>
            <pc:sldMk cId="384410045" sldId="262"/>
            <ac:spMk id="12" creationId="{9789A277-263F-4945-A3FA-449C8B598FF1}"/>
          </ac:spMkLst>
        </pc:spChg>
        <pc:spChg chg="add del mod">
          <ac:chgData name="권 문수" userId="afa94dbc10cbd612" providerId="LiveId" clId="{B16A97E5-B7E1-4395-91F7-2AB6CA684C78}" dt="2021-05-16T08:06:28.020" v="2140" actId="478"/>
          <ac:spMkLst>
            <pc:docMk/>
            <pc:sldMk cId="384410045" sldId="262"/>
            <ac:spMk id="13" creationId="{1CAA6A4D-D03A-4AC5-9F26-5FED1828ABF3}"/>
          </ac:spMkLst>
        </pc:spChg>
        <pc:spChg chg="add del mod">
          <ac:chgData name="권 문수" userId="afa94dbc10cbd612" providerId="LiveId" clId="{B16A97E5-B7E1-4395-91F7-2AB6CA684C78}" dt="2021-05-16T08:05:10.883" v="2079" actId="478"/>
          <ac:spMkLst>
            <pc:docMk/>
            <pc:sldMk cId="384410045" sldId="262"/>
            <ac:spMk id="14" creationId="{FED20347-BD70-46A1-8A23-325A1F27DC49}"/>
          </ac:spMkLst>
        </pc:spChg>
        <pc:spChg chg="add del mod">
          <ac:chgData name="권 문수" userId="afa94dbc10cbd612" providerId="LiveId" clId="{B16A97E5-B7E1-4395-91F7-2AB6CA684C78}" dt="2021-05-16T08:05:09.084" v="2078" actId="478"/>
          <ac:spMkLst>
            <pc:docMk/>
            <pc:sldMk cId="384410045" sldId="262"/>
            <ac:spMk id="15" creationId="{96EBDA92-524A-4478-A3CC-57132C081B35}"/>
          </ac:spMkLst>
        </pc:spChg>
        <pc:spChg chg="add del mod">
          <ac:chgData name="권 문수" userId="afa94dbc10cbd612" providerId="LiveId" clId="{B16A97E5-B7E1-4395-91F7-2AB6CA684C78}" dt="2021-05-16T08:06:29.051" v="2141" actId="478"/>
          <ac:spMkLst>
            <pc:docMk/>
            <pc:sldMk cId="384410045" sldId="262"/>
            <ac:spMk id="16" creationId="{9A2BFF89-4B13-4F2A-BEBD-62717DA32633}"/>
          </ac:spMkLst>
        </pc:spChg>
        <pc:spChg chg="add mod">
          <ac:chgData name="권 문수" userId="afa94dbc10cbd612" providerId="LiveId" clId="{B16A97E5-B7E1-4395-91F7-2AB6CA684C78}" dt="2021-05-16T09:00:28.562" v="2257" actId="1582"/>
          <ac:spMkLst>
            <pc:docMk/>
            <pc:sldMk cId="384410045" sldId="262"/>
            <ac:spMk id="18" creationId="{B4C6139F-38C5-4536-AD44-B0BBB988CD79}"/>
          </ac:spMkLst>
        </pc:spChg>
        <pc:spChg chg="add mod">
          <ac:chgData name="권 문수" userId="afa94dbc10cbd612" providerId="LiveId" clId="{B16A97E5-B7E1-4395-91F7-2AB6CA684C78}" dt="2021-05-16T09:01:39.778" v="2316" actId="1076"/>
          <ac:spMkLst>
            <pc:docMk/>
            <pc:sldMk cId="384410045" sldId="262"/>
            <ac:spMk id="19" creationId="{FB00E303-F3CD-41BC-94A2-C4DFE41B9A3B}"/>
          </ac:spMkLst>
        </pc:spChg>
        <pc:grpChg chg="add mod">
          <ac:chgData name="권 문수" userId="afa94dbc10cbd612" providerId="LiveId" clId="{B16A97E5-B7E1-4395-91F7-2AB6CA684C78}" dt="2021-05-16T08:01:28.115" v="2047"/>
          <ac:grpSpMkLst>
            <pc:docMk/>
            <pc:sldMk cId="384410045" sldId="262"/>
            <ac:grpSpMk id="2" creationId="{925F5DCE-3206-4F9F-99FB-9C35DB65FB17}"/>
          </ac:grpSpMkLst>
        </pc:grpChg>
        <pc:graphicFrameChg chg="add mod modGraphic">
          <ac:chgData name="권 문수" userId="afa94dbc10cbd612" providerId="LiveId" clId="{B16A97E5-B7E1-4395-91F7-2AB6CA684C78}" dt="2021-05-16T08:59:36.386" v="2245" actId="1076"/>
          <ac:graphicFrameMkLst>
            <pc:docMk/>
            <pc:sldMk cId="384410045" sldId="262"/>
            <ac:graphicFrameMk id="17" creationId="{2B9AB0BE-4D33-40AC-9CE7-6014386A60E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0D4C1-2FC8-413A-ABC3-5BD92651B74D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78BBF-3177-4803-BBDB-D1ACFC3743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7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인덱스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상단</a:t>
            </a:r>
            <a:r>
              <a:rPr lang="en-US" altLang="ko-KR" dirty="0"/>
              <a:t>: 1).Header</a:t>
            </a:r>
            <a:r>
              <a:rPr lang="ko-KR" altLang="en-US" dirty="0"/>
              <a:t>에 다른 페이지로 넘어 갈 수 있는 가로형 </a:t>
            </a:r>
            <a:r>
              <a:rPr lang="en-US" altLang="ko-KR" dirty="0"/>
              <a:t>Navigation Bar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2).</a:t>
            </a:r>
            <a:r>
              <a:rPr lang="ko-KR" altLang="en-US" dirty="0"/>
              <a:t>가로 길이가 짧아지면 </a:t>
            </a:r>
            <a:r>
              <a:rPr lang="en-US" altLang="ko-KR" dirty="0"/>
              <a:t>Navigation Bar</a:t>
            </a:r>
            <a:r>
              <a:rPr lang="ko-KR" altLang="en-US" dirty="0"/>
              <a:t>를 지우고 그림과 같이 새로운 버튼을 만든다</a:t>
            </a:r>
            <a:endParaRPr lang="en-US" altLang="ko-KR" dirty="0"/>
          </a:p>
          <a:p>
            <a:r>
              <a:rPr lang="en-US" altLang="ko-KR" dirty="0"/>
              <a:t>       3)</a:t>
            </a:r>
            <a:r>
              <a:rPr lang="ko-KR" altLang="en-US" dirty="0"/>
              <a:t>새로 만든 버튼을 클릭하면 세로형 </a:t>
            </a:r>
            <a:r>
              <a:rPr lang="en-US" altLang="ko-KR" dirty="0"/>
              <a:t>Navigation Bar</a:t>
            </a:r>
            <a:r>
              <a:rPr lang="ko-KR" altLang="en-US" dirty="0"/>
              <a:t>가 나타난다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중단</a:t>
            </a:r>
            <a:r>
              <a:rPr lang="en-US" altLang="ko-KR" dirty="0"/>
              <a:t>: </a:t>
            </a:r>
            <a:r>
              <a:rPr lang="ko-KR" altLang="en-US" dirty="0"/>
              <a:t>일상에서 자주 사용하는 스마트기기에 대해 대화하는 게시판임을 설명한다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br>
              <a:rPr lang="en-US" altLang="ko-KR" dirty="0"/>
            </a:br>
            <a:r>
              <a:rPr lang="ko-KR" altLang="en-US" dirty="0"/>
              <a:t>하단</a:t>
            </a:r>
            <a:r>
              <a:rPr lang="en-US" altLang="ko-KR" dirty="0"/>
              <a:t>:</a:t>
            </a:r>
            <a:r>
              <a:rPr lang="ko-KR" altLang="en-US" dirty="0"/>
              <a:t>이메일 주소를 적고 게시판 관련해 문의사항을 메일로 접수해달라는 문구를 삽입한다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78BBF-3177-4803-BBDB-D1ACFC3743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45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소개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본문</a:t>
            </a:r>
            <a:r>
              <a:rPr lang="en-US" altLang="ko-KR" dirty="0"/>
              <a:t> </a:t>
            </a:r>
            <a:r>
              <a:rPr lang="ko-KR" altLang="en-US" dirty="0"/>
              <a:t>제목</a:t>
            </a:r>
            <a:r>
              <a:rPr lang="en-US" altLang="ko-KR" dirty="0"/>
              <a:t>: </a:t>
            </a:r>
            <a:r>
              <a:rPr lang="ko-KR" altLang="en-US" dirty="0"/>
              <a:t>미디어 쿼리를 이용하여 제목에 애니메이션 효과를 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본문</a:t>
            </a:r>
            <a:r>
              <a:rPr lang="en-US" altLang="ko-KR" dirty="0"/>
              <a:t>&amp;</a:t>
            </a:r>
            <a:r>
              <a:rPr lang="ko-KR" altLang="en-US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다양한 스마트기기에 대한 지식을 게시판을 통해 나누자는 내용이 들어간다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78BBF-3177-4803-BBDB-D1ACFC3743D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512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게시판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상단</a:t>
            </a:r>
            <a:r>
              <a:rPr lang="en-US" altLang="ko-KR" dirty="0"/>
              <a:t>: </a:t>
            </a:r>
            <a:r>
              <a:rPr lang="ko-KR" altLang="en-US" dirty="0"/>
              <a:t>왼쪽은</a:t>
            </a:r>
            <a:r>
              <a:rPr lang="en-US" altLang="ko-KR" dirty="0"/>
              <a:t> </a:t>
            </a:r>
            <a:r>
              <a:rPr lang="ko-KR" altLang="en-US" dirty="0"/>
              <a:t>게시판에 있는 총 게시물 수와 현재 있는 페이지를 표시해준다</a:t>
            </a:r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중앙에는</a:t>
            </a:r>
            <a:r>
              <a:rPr lang="en-US" altLang="ko-KR" dirty="0"/>
              <a:t> </a:t>
            </a:r>
            <a:r>
              <a:rPr lang="ko-KR" altLang="en-US" dirty="0"/>
              <a:t>게시판 환영인사를 적어준다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중단</a:t>
            </a:r>
            <a:r>
              <a:rPr lang="en-US" altLang="ko-KR" dirty="0"/>
              <a:t>: 1).</a:t>
            </a:r>
            <a:r>
              <a:rPr lang="ko-KR" altLang="en-US" dirty="0"/>
              <a:t>게시글 번호를 오름차순으로 나열한다</a:t>
            </a:r>
            <a:br>
              <a:rPr lang="en-US" altLang="ko-KR" dirty="0"/>
            </a:br>
            <a:r>
              <a:rPr lang="en-US" altLang="ko-KR" dirty="0"/>
              <a:t>       2).</a:t>
            </a:r>
            <a:r>
              <a:rPr lang="ko-KR" altLang="en-US" dirty="0"/>
              <a:t>글쓴이는 회원정보의 아이디 값이 나오도록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78BBF-3177-4803-BBDB-D1ACFC3743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게시글 내용 페이지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작성자의 </a:t>
            </a:r>
            <a:r>
              <a:rPr lang="en-US" altLang="ko-KR" dirty="0"/>
              <a:t>ID</a:t>
            </a:r>
            <a:r>
              <a:rPr lang="ko-KR" altLang="en-US" dirty="0"/>
              <a:t>를 표시해 누가 글을 작성했는지 확인한다</a:t>
            </a:r>
            <a:endParaRPr lang="en-US" altLang="ko-KR" dirty="0"/>
          </a:p>
          <a:p>
            <a:r>
              <a:rPr lang="ko-KR" altLang="en-US" dirty="0"/>
              <a:t>하단의 리스트를 누르면 게시판으로 돌아가고 </a:t>
            </a:r>
            <a:br>
              <a:rPr lang="en-US" altLang="ko-KR" dirty="0"/>
            </a:b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삭제는 작성자와 현재 로그인한 아이디가 같을 때만 </a:t>
            </a:r>
            <a:r>
              <a:rPr lang="ko-KR" altLang="en-US" dirty="0" err="1"/>
              <a:t>보이게한다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78BBF-3177-4803-BBDB-D1ACFC3743D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59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아이디나 비밀번호를 입력하지 않았으면 자바 스크립트를 이용해서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아이디</a:t>
            </a:r>
            <a:r>
              <a:rPr lang="en-US" altLang="ko-KR" dirty="0"/>
              <a:t>,</a:t>
            </a:r>
            <a:r>
              <a:rPr lang="ko-KR" altLang="en-US" dirty="0"/>
              <a:t>비밀번호를 입력해주세요</a:t>
            </a:r>
            <a:r>
              <a:rPr lang="en-US" altLang="ko-KR" dirty="0"/>
              <a:t>’ </a:t>
            </a:r>
            <a:r>
              <a:rPr lang="ko-KR" altLang="en-US" dirty="0"/>
              <a:t>라고 알림 문구를 띄운다</a:t>
            </a:r>
            <a:endParaRPr lang="en-US" altLang="ko-KR" dirty="0"/>
          </a:p>
          <a:p>
            <a:r>
              <a:rPr lang="ko-KR" altLang="en-US" dirty="0"/>
              <a:t>로그인에 성공하면 로그인</a:t>
            </a:r>
            <a:r>
              <a:rPr lang="en-US" altLang="ko-KR" dirty="0"/>
              <a:t>,</a:t>
            </a:r>
            <a:r>
              <a:rPr lang="ko-KR" altLang="en-US" dirty="0"/>
              <a:t>회원가입 버튼 대신 </a:t>
            </a:r>
            <a:r>
              <a:rPr lang="en-US" altLang="ko-KR" dirty="0"/>
              <a:t>ID</a:t>
            </a:r>
            <a:r>
              <a:rPr lang="ko-KR" altLang="en-US" dirty="0"/>
              <a:t>를 표시해주고 로그아웃 버튼을 옆에 </a:t>
            </a:r>
            <a:r>
              <a:rPr lang="ko-KR" altLang="en-US" dirty="0" err="1"/>
              <a:t>나둔다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78BBF-3177-4803-BBDB-D1ACFC3743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90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항목 별로 유효성 검사를 자바 스크립트로 주었다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아이디</a:t>
            </a:r>
            <a:r>
              <a:rPr lang="en-US" altLang="ko-KR" dirty="0"/>
              <a:t>: </a:t>
            </a:r>
            <a:r>
              <a:rPr lang="ko-KR" altLang="en-US" dirty="0"/>
              <a:t>영어와 숫자의 조합으로 </a:t>
            </a:r>
            <a:r>
              <a:rPr lang="en-US" altLang="ko-KR" dirty="0"/>
              <a:t>5~20</a:t>
            </a:r>
            <a:r>
              <a:rPr lang="ko-KR" altLang="en-US" dirty="0"/>
              <a:t>자</a:t>
            </a:r>
            <a:endParaRPr lang="en-US" altLang="ko-KR" dirty="0"/>
          </a:p>
          <a:p>
            <a:r>
              <a:rPr lang="ko-KR" altLang="en-US" dirty="0"/>
              <a:t>비밀번호</a:t>
            </a:r>
            <a:r>
              <a:rPr lang="en-US" altLang="ko-KR" dirty="0"/>
              <a:t>: </a:t>
            </a:r>
            <a:r>
              <a:rPr lang="ko-KR" altLang="en-US" dirty="0"/>
              <a:t>영어와 숫자의 조합 </a:t>
            </a:r>
            <a:r>
              <a:rPr lang="en-US" altLang="ko-KR" dirty="0"/>
              <a:t>8~16</a:t>
            </a:r>
            <a:r>
              <a:rPr lang="ko-KR" altLang="en-US" dirty="0"/>
              <a:t>자</a:t>
            </a:r>
            <a:endParaRPr lang="en-US" altLang="ko-KR" dirty="0"/>
          </a:p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공백만 확인</a:t>
            </a:r>
            <a:endParaRPr lang="en-US" altLang="ko-KR" dirty="0"/>
          </a:p>
          <a:p>
            <a:r>
              <a:rPr lang="ko-KR" altLang="en-US" dirty="0"/>
              <a:t>생년월일</a:t>
            </a:r>
            <a:r>
              <a:rPr lang="en-US" altLang="ko-KR" dirty="0"/>
              <a:t>: 00XX</a:t>
            </a:r>
            <a:r>
              <a:rPr lang="ko-KR" altLang="en-US" dirty="0"/>
              <a:t>☆☆</a:t>
            </a:r>
            <a:br>
              <a:rPr lang="en-US" altLang="ko-KR" dirty="0"/>
            </a:br>
            <a:r>
              <a:rPr lang="en-US" altLang="ko-KR" dirty="0"/>
              <a:t>00</a:t>
            </a:r>
            <a:r>
              <a:rPr lang="ko-KR" altLang="en-US" dirty="0"/>
              <a:t>는 </a:t>
            </a:r>
            <a:r>
              <a:rPr lang="ko-KR" altLang="en-US" dirty="0" err="1"/>
              <a:t>연도므로</a:t>
            </a:r>
            <a:r>
              <a:rPr lang="ko-KR" altLang="en-US" dirty="0"/>
              <a:t> 따로 유효성 검사 안함</a:t>
            </a:r>
            <a:r>
              <a:rPr lang="en-US" altLang="ko-KR" dirty="0"/>
              <a:t>,XX</a:t>
            </a:r>
            <a:r>
              <a:rPr lang="ko-KR" altLang="en-US" dirty="0"/>
              <a:t>는 </a:t>
            </a:r>
            <a:r>
              <a:rPr lang="ko-KR" altLang="en-US" dirty="0" err="1"/>
              <a:t>월으로</a:t>
            </a:r>
            <a:r>
              <a:rPr lang="ko-KR" altLang="en-US" dirty="0"/>
              <a:t> </a:t>
            </a:r>
            <a:r>
              <a:rPr lang="en-US" altLang="ko-KR" dirty="0"/>
              <a:t>01~12</a:t>
            </a:r>
            <a:r>
              <a:rPr lang="ko-KR" altLang="en-US" dirty="0"/>
              <a:t>월까지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☆☆은 일로 </a:t>
            </a:r>
            <a:r>
              <a:rPr lang="en-US" altLang="ko-KR" dirty="0"/>
              <a:t>2</a:t>
            </a:r>
            <a:r>
              <a:rPr lang="ko-KR" altLang="en-US" dirty="0"/>
              <a:t>월은 </a:t>
            </a:r>
            <a:r>
              <a:rPr lang="en-US" altLang="ko-KR" dirty="0"/>
              <a:t>28,29</a:t>
            </a:r>
            <a:r>
              <a:rPr lang="ko-KR" altLang="en-US" dirty="0"/>
              <a:t>일 까지 있다고 문구가 나오고 다른 월은 </a:t>
            </a:r>
            <a:r>
              <a:rPr lang="en-US" altLang="ko-KR" dirty="0"/>
              <a:t>31</a:t>
            </a:r>
            <a:r>
              <a:rPr lang="ko-KR" altLang="en-US" dirty="0"/>
              <a:t>일 이하로 </a:t>
            </a:r>
            <a:r>
              <a:rPr lang="ko-KR" altLang="en-US" dirty="0" err="1"/>
              <a:t>입력해달란</a:t>
            </a:r>
            <a:r>
              <a:rPr lang="ko-KR" altLang="en-US" dirty="0"/>
              <a:t> 문구가 나옴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78BBF-3177-4803-BBDB-D1ACFC3743D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2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43EA9-DFCE-4390-88DA-B43941179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26F1E2-208A-4408-B85B-32E167A2E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871B77-210A-4647-A975-5853C86B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3BD2-8034-464E-8B60-E6FDCE090594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3F7C8-1005-413E-9040-BF8F25A5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4383E-C855-4E95-A0D8-35B45023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CFD1-63B2-4D5C-98F4-ECBDBBD7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1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505BB-EAA9-4FD7-A4AC-4013FA7D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98DF65-BD9C-451C-8680-86922838D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F39546-CF8B-4712-BF4E-46ABF6FD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3BD2-8034-464E-8B60-E6FDCE090594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EB147-31A8-4D64-8AB5-408565D1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68A18-009E-47B5-811A-D5B51984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CFD1-63B2-4D5C-98F4-ECBDBBD7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10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9C5DAC-93F9-4733-A5BB-B479A4EBD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C5599C-2BCB-4E74-989F-BBA6C74F3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68B2C-9D4D-42BB-8ACF-28ACA555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3BD2-8034-464E-8B60-E6FDCE090594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33E70-0230-48B0-BED1-12A7B30C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D252E-F7F7-4B1E-96FD-1FDCE0CC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CFD1-63B2-4D5C-98F4-ECBDBBD7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51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B9482-C830-4C84-97F3-AC32DA20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8816B-7760-4D3F-BCA8-B0F2A55E2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90AF5-0DCF-42D1-99F6-26FBB467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3BD2-8034-464E-8B60-E6FDCE090594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62A2D-B4ED-4EFB-87B0-40DC844A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8AE6FF-FE0C-42B0-B667-C9447AAA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CFD1-63B2-4D5C-98F4-ECBDBBD7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FDF0D-CFB4-48C0-9AFC-30C58194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BDDA2-2F3E-47B1-8653-0A801FD22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9CDD7-4638-43D5-B214-D6AACB7F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3BD2-8034-464E-8B60-E6FDCE090594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BA64C-A5F5-4C51-B477-67D8DCD10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F686C-A5D2-43DB-B6E0-93FC6949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CFD1-63B2-4D5C-98F4-ECBDBBD7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8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0732D-C2FB-472A-B459-771C78E2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BD23A3-0F0E-45EC-B68D-8EEC37D02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A2594F-770A-4128-9BF2-6E4FB14BF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453874-6B2E-4E7C-98D0-9EF22F17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3BD2-8034-464E-8B60-E6FDCE090594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0949A8-A487-4984-A128-3598811D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0B30A5-D445-41B5-AE06-B3277671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CFD1-63B2-4D5C-98F4-ECBDBBD7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68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7AC16-8AE0-4FF3-A3AC-DA3B7548E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00370-43E9-4A8F-937B-5C0D093D4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7D6675-C0C5-45E6-AAA5-0EE314F86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920313-054B-457E-B24E-E97208AF5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4A8CB9-F439-4165-AA79-A875D83DD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BE7C8-A44B-4D56-8E20-A53A7226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3BD2-8034-464E-8B60-E6FDCE090594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E6C7FC-1E6E-4B0C-BB0F-2EB50F42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E72CBF-47A3-4610-97A8-F5AB96E5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CFD1-63B2-4D5C-98F4-ECBDBBD7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1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232A1-EC88-4492-B0C9-7407ACC4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0D1B1F-0EB1-4C47-AEB8-DA8F25E6A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3BD2-8034-464E-8B60-E6FDCE090594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EEB100-F5A0-4675-A578-FD8E9835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713BEB-FCE6-41D1-BA9E-B4FE8864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CFD1-63B2-4D5C-98F4-ECBDBBD7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82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4247C5-8353-45B3-AAF7-11BCB160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3BD2-8034-464E-8B60-E6FDCE090594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772938-6BD2-4EDC-BEF6-3CFE9ED0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04F722-844C-4941-A94E-36174461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CFD1-63B2-4D5C-98F4-ECBDBBD7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2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09E78-519D-4DC9-8A99-070D81271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04F11-4B5E-49F5-9DC9-5A7C8D1B9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CC818A-A4E2-496C-8B02-CF9EEA3E6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D34116-0991-43DB-82F2-0F55F899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3BD2-8034-464E-8B60-E6FDCE090594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903C5B-B810-4274-B767-990BB7F4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BC12EB-63FE-4AD5-946B-253F7546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CFD1-63B2-4D5C-98F4-ECBDBBD7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91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01A21-73F5-439B-B942-4CCF0EAE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C2134D-5148-49AC-91EA-36A558902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6A8E67-966A-406B-AFFF-853ECCA8C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632E53-A76F-4154-8686-043409FD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03BD2-8034-464E-8B60-E6FDCE090594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D4EF12-35BF-4532-BC2D-E5DB89EA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CBC151-F382-4972-A6F0-137F106F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0CFD1-63B2-4D5C-98F4-ECBDBBD7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1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7E14E5-A5C8-4748-8AE1-34372248C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C26F4E-D038-48A0-89F7-5EA5B6B52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CB31E4-CF89-471C-B148-912F561D2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03BD2-8034-464E-8B60-E6FDCE090594}" type="datetimeFigureOut">
              <a:rPr lang="ko-KR" altLang="en-US" smtClean="0"/>
              <a:t>2021-07-24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E740E-E26C-44EE-9F1D-AFAF0BA99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563CE7-5E15-42CE-929C-5BF4173FC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0CFD1-63B2-4D5C-98F4-ECBDBBD7C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05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D1F310-0AFA-4569-9D9D-F90E6AA7D4E0}"/>
              </a:ext>
            </a:extLst>
          </p:cNvPr>
          <p:cNvSpPr/>
          <p:nvPr/>
        </p:nvSpPr>
        <p:spPr>
          <a:xfrm>
            <a:off x="0" y="26125"/>
            <a:ext cx="12192000" cy="1068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BC851-0381-42BB-8FC2-49D6BD32A89A}"/>
              </a:ext>
            </a:extLst>
          </p:cNvPr>
          <p:cNvSpPr txBox="1"/>
          <p:nvPr/>
        </p:nvSpPr>
        <p:spPr>
          <a:xfrm>
            <a:off x="317634" y="404260"/>
            <a:ext cx="14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게시판 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755D78D-5B7A-46FB-8D96-6849E16E9154}"/>
              </a:ext>
            </a:extLst>
          </p:cNvPr>
          <p:cNvSpPr/>
          <p:nvPr/>
        </p:nvSpPr>
        <p:spPr>
          <a:xfrm>
            <a:off x="2882765" y="312821"/>
            <a:ext cx="1424539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게시판소개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C5AF67-A844-4E13-BC94-97AF85A5BB03}"/>
              </a:ext>
            </a:extLst>
          </p:cNvPr>
          <p:cNvSpPr/>
          <p:nvPr/>
        </p:nvSpPr>
        <p:spPr>
          <a:xfrm>
            <a:off x="4562372" y="312821"/>
            <a:ext cx="1424539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178A32-9BAE-4463-985D-B25091396CB6}"/>
              </a:ext>
            </a:extLst>
          </p:cNvPr>
          <p:cNvSpPr/>
          <p:nvPr/>
        </p:nvSpPr>
        <p:spPr>
          <a:xfrm>
            <a:off x="6241979" y="317634"/>
            <a:ext cx="1424539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FCC430-7A96-48E3-9872-7487AB462BC2}"/>
              </a:ext>
            </a:extLst>
          </p:cNvPr>
          <p:cNvSpPr/>
          <p:nvPr/>
        </p:nvSpPr>
        <p:spPr>
          <a:xfrm>
            <a:off x="8377186" y="312821"/>
            <a:ext cx="1424539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886258C-B169-46CC-B9AF-5A1CDE0A9344}"/>
              </a:ext>
            </a:extLst>
          </p:cNvPr>
          <p:cNvSpPr/>
          <p:nvPr/>
        </p:nvSpPr>
        <p:spPr>
          <a:xfrm>
            <a:off x="10056793" y="312821"/>
            <a:ext cx="1424539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C20644-B5D4-43CC-8783-740FA8E2790D}"/>
              </a:ext>
            </a:extLst>
          </p:cNvPr>
          <p:cNvSpPr/>
          <p:nvPr/>
        </p:nvSpPr>
        <p:spPr>
          <a:xfrm>
            <a:off x="145979" y="6430848"/>
            <a:ext cx="12192000" cy="604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 주소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6868EA-6F1D-4C17-A343-4E5B5EC1509D}"/>
              </a:ext>
            </a:extLst>
          </p:cNvPr>
          <p:cNvSpPr/>
          <p:nvPr/>
        </p:nvSpPr>
        <p:spPr>
          <a:xfrm>
            <a:off x="5037923" y="2050851"/>
            <a:ext cx="2816292" cy="1068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인덱스 내용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7A5045-373A-4CA0-9554-BB1D21E8D732}"/>
              </a:ext>
            </a:extLst>
          </p:cNvPr>
          <p:cNvSpPr/>
          <p:nvPr/>
        </p:nvSpPr>
        <p:spPr>
          <a:xfrm>
            <a:off x="1850212" y="3435549"/>
            <a:ext cx="2065105" cy="2106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</a:t>
            </a:r>
            <a:endParaRPr lang="en-US" altLang="ko-KR" dirty="0"/>
          </a:p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4162398-1C55-4BB7-9407-D13DDB2563AC}"/>
              </a:ext>
            </a:extLst>
          </p:cNvPr>
          <p:cNvSpPr/>
          <p:nvPr/>
        </p:nvSpPr>
        <p:spPr>
          <a:xfrm>
            <a:off x="5413517" y="3429000"/>
            <a:ext cx="2065105" cy="2106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워치</a:t>
            </a:r>
            <a:endParaRPr lang="en-US" altLang="ko-KR" dirty="0"/>
          </a:p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111B20-0C93-4F19-90F9-D4B952F6CB80}"/>
              </a:ext>
            </a:extLst>
          </p:cNvPr>
          <p:cNvSpPr/>
          <p:nvPr/>
        </p:nvSpPr>
        <p:spPr>
          <a:xfrm>
            <a:off x="8949747" y="3429000"/>
            <a:ext cx="2065105" cy="2106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스마트폰</a:t>
            </a:r>
            <a:endParaRPr lang="en-US" altLang="ko-KR" dirty="0"/>
          </a:p>
          <a:p>
            <a:pPr algn="ctr"/>
            <a:r>
              <a:rPr lang="ko-KR" altLang="en-US" dirty="0"/>
              <a:t>사진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3383D94-A78A-40B9-89A7-24BA526DB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940" y="1929973"/>
            <a:ext cx="580717" cy="568362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2FDAC7C2-DBFE-4316-8846-838FBB0550ED}"/>
              </a:ext>
            </a:extLst>
          </p:cNvPr>
          <p:cNvGrpSpPr/>
          <p:nvPr/>
        </p:nvGrpSpPr>
        <p:grpSpPr>
          <a:xfrm>
            <a:off x="0" y="23579"/>
            <a:ext cx="12192000" cy="1068512"/>
            <a:chOff x="0" y="23579"/>
            <a:chExt cx="12192000" cy="1068512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06FD629-9FCF-41B8-8460-AF82D7B83C5A}"/>
                </a:ext>
              </a:extLst>
            </p:cNvPr>
            <p:cNvSpPr/>
            <p:nvPr/>
          </p:nvSpPr>
          <p:spPr>
            <a:xfrm>
              <a:off x="0" y="23579"/>
              <a:ext cx="12192000" cy="1068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5342CA-387C-4F80-BDA3-C5ACA4111878}"/>
                </a:ext>
              </a:extLst>
            </p:cNvPr>
            <p:cNvSpPr txBox="1"/>
            <p:nvPr/>
          </p:nvSpPr>
          <p:spPr>
            <a:xfrm>
              <a:off x="317634" y="401714"/>
              <a:ext cx="1424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게시판 제목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9E0ACED-8B3E-4F87-B9A8-89930C729796}"/>
                </a:ext>
              </a:extLst>
            </p:cNvPr>
            <p:cNvSpPr/>
            <p:nvPr/>
          </p:nvSpPr>
          <p:spPr>
            <a:xfrm>
              <a:off x="2882765" y="310275"/>
              <a:ext cx="1424539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게시판소개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6C64BEF-2EC9-4545-808F-0F63725DF2FC}"/>
                </a:ext>
              </a:extLst>
            </p:cNvPr>
            <p:cNvSpPr/>
            <p:nvPr/>
          </p:nvSpPr>
          <p:spPr>
            <a:xfrm>
              <a:off x="4562372" y="310275"/>
              <a:ext cx="1424539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ED5A0A-3FEB-44D1-82E1-12E14F49F51D}"/>
                </a:ext>
              </a:extLst>
            </p:cNvPr>
            <p:cNvSpPr/>
            <p:nvPr/>
          </p:nvSpPr>
          <p:spPr>
            <a:xfrm>
              <a:off x="8377186" y="310275"/>
              <a:ext cx="1424539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CB4294F-0748-43BF-9CFE-634DF0FBA5C8}"/>
                </a:ext>
              </a:extLst>
            </p:cNvPr>
            <p:cNvSpPr/>
            <p:nvPr/>
          </p:nvSpPr>
          <p:spPr>
            <a:xfrm>
              <a:off x="10056793" y="310275"/>
              <a:ext cx="1424539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B65434A-78D8-4FB5-B59C-D1951A1F0F61}"/>
              </a:ext>
            </a:extLst>
          </p:cNvPr>
          <p:cNvCxnSpPr>
            <a:cxnSpLocks/>
          </p:cNvCxnSpPr>
          <p:nvPr/>
        </p:nvCxnSpPr>
        <p:spPr>
          <a:xfrm flipV="1">
            <a:off x="9960144" y="861461"/>
            <a:ext cx="0" cy="956214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935580-4C0C-4F9F-9E6C-E034544F4DF6}"/>
              </a:ext>
            </a:extLst>
          </p:cNvPr>
          <p:cNvSpPr txBox="1"/>
          <p:nvPr/>
        </p:nvSpPr>
        <p:spPr>
          <a:xfrm>
            <a:off x="0" y="1324303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Index</a:t>
            </a:r>
            <a:r>
              <a:rPr lang="ko-KR" altLang="en-US" sz="2000" b="1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29147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DC29DC0-95BD-45B4-9D5A-2C9CBA6D6E3F}"/>
              </a:ext>
            </a:extLst>
          </p:cNvPr>
          <p:cNvGrpSpPr/>
          <p:nvPr/>
        </p:nvGrpSpPr>
        <p:grpSpPr>
          <a:xfrm>
            <a:off x="0" y="23579"/>
            <a:ext cx="12192000" cy="1068512"/>
            <a:chOff x="0" y="23579"/>
            <a:chExt cx="12192000" cy="106851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DAEF1D-A29D-467E-9552-7953E1280AC9}"/>
                </a:ext>
              </a:extLst>
            </p:cNvPr>
            <p:cNvSpPr/>
            <p:nvPr/>
          </p:nvSpPr>
          <p:spPr>
            <a:xfrm>
              <a:off x="0" y="23579"/>
              <a:ext cx="12192000" cy="1068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A6E5C0-6C95-48B6-BF60-EEE71463F289}"/>
                </a:ext>
              </a:extLst>
            </p:cNvPr>
            <p:cNvSpPr txBox="1"/>
            <p:nvPr/>
          </p:nvSpPr>
          <p:spPr>
            <a:xfrm>
              <a:off x="317634" y="401714"/>
              <a:ext cx="1424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게시판 제목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8A17225-1E60-426E-A923-2079BC7A5C19}"/>
                </a:ext>
              </a:extLst>
            </p:cNvPr>
            <p:cNvSpPr/>
            <p:nvPr/>
          </p:nvSpPr>
          <p:spPr>
            <a:xfrm>
              <a:off x="2882765" y="310275"/>
              <a:ext cx="1424539" cy="5486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게시판소개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62DFFF-11D8-4AC8-AB58-02AF1CC5BED6}"/>
                </a:ext>
              </a:extLst>
            </p:cNvPr>
            <p:cNvSpPr/>
            <p:nvPr/>
          </p:nvSpPr>
          <p:spPr>
            <a:xfrm>
              <a:off x="4562372" y="310275"/>
              <a:ext cx="1424539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85EDE32-D7BE-4E6C-9BBB-C6B0FCCB3935}"/>
                </a:ext>
              </a:extLst>
            </p:cNvPr>
            <p:cNvSpPr/>
            <p:nvPr/>
          </p:nvSpPr>
          <p:spPr>
            <a:xfrm>
              <a:off x="8377186" y="310275"/>
              <a:ext cx="1424539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166A47B-DCE4-4E43-AD25-2FF8B31CE74D}"/>
                </a:ext>
              </a:extLst>
            </p:cNvPr>
            <p:cNvSpPr/>
            <p:nvPr/>
          </p:nvSpPr>
          <p:spPr>
            <a:xfrm>
              <a:off x="10056793" y="310275"/>
              <a:ext cx="1424539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4AD522-71C6-4352-B1A0-4DC6D51E8A02}"/>
              </a:ext>
            </a:extLst>
          </p:cNvPr>
          <p:cNvSpPr/>
          <p:nvPr/>
        </p:nvSpPr>
        <p:spPr>
          <a:xfrm>
            <a:off x="0" y="6523928"/>
            <a:ext cx="12192000" cy="604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 주소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7FA85A-CF25-46EC-9803-AA4F571CB1D6}"/>
              </a:ext>
            </a:extLst>
          </p:cNvPr>
          <p:cNvSpPr/>
          <p:nvPr/>
        </p:nvSpPr>
        <p:spPr>
          <a:xfrm>
            <a:off x="4307304" y="1424130"/>
            <a:ext cx="3198166" cy="6895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본문 제목</a:t>
            </a:r>
            <a:r>
              <a:rPr lang="en-US" altLang="ko-KR" sz="2400" dirty="0"/>
              <a:t>(</a:t>
            </a:r>
            <a:r>
              <a:rPr lang="ko-KR" altLang="en-US" sz="2400" dirty="0"/>
              <a:t>애니메이션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3F76C8-9D1E-4731-9E5C-80EB0F5175B6}"/>
              </a:ext>
            </a:extLst>
          </p:cNvPr>
          <p:cNvSpPr/>
          <p:nvPr/>
        </p:nvSpPr>
        <p:spPr>
          <a:xfrm>
            <a:off x="3347986" y="3663545"/>
            <a:ext cx="5029200" cy="2627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2383764-8EE3-4C1A-A5FC-971A84BA2FCE}"/>
              </a:ext>
            </a:extLst>
          </p:cNvPr>
          <p:cNvSpPr/>
          <p:nvPr/>
        </p:nvSpPr>
        <p:spPr>
          <a:xfrm>
            <a:off x="3347986" y="2362200"/>
            <a:ext cx="5029200" cy="900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본문</a:t>
            </a:r>
          </a:p>
        </p:txBody>
      </p:sp>
    </p:spTree>
    <p:extLst>
      <p:ext uri="{BB962C8B-B14F-4D97-AF65-F5344CB8AC3E}">
        <p14:creationId xmlns:p14="http://schemas.microsoft.com/office/powerpoint/2010/main" val="355663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A0AC238-9991-47EF-83FB-CB10C3FB19CA}"/>
              </a:ext>
            </a:extLst>
          </p:cNvPr>
          <p:cNvGrpSpPr/>
          <p:nvPr/>
        </p:nvGrpSpPr>
        <p:grpSpPr>
          <a:xfrm>
            <a:off x="0" y="23579"/>
            <a:ext cx="12192000" cy="1068512"/>
            <a:chOff x="0" y="23579"/>
            <a:chExt cx="12192000" cy="10685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C9584EE-FBA5-4BA6-B361-4788A256C367}"/>
                </a:ext>
              </a:extLst>
            </p:cNvPr>
            <p:cNvSpPr/>
            <p:nvPr/>
          </p:nvSpPr>
          <p:spPr>
            <a:xfrm>
              <a:off x="0" y="23579"/>
              <a:ext cx="12192000" cy="1068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8B9C60-6ED6-4664-A3E9-FAC9C6C6CF31}"/>
                </a:ext>
              </a:extLst>
            </p:cNvPr>
            <p:cNvSpPr txBox="1"/>
            <p:nvPr/>
          </p:nvSpPr>
          <p:spPr>
            <a:xfrm>
              <a:off x="317634" y="401714"/>
              <a:ext cx="1424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게시판 제목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0F44934-2449-41CC-BB79-664FC7F215BF}"/>
                </a:ext>
              </a:extLst>
            </p:cNvPr>
            <p:cNvSpPr/>
            <p:nvPr/>
          </p:nvSpPr>
          <p:spPr>
            <a:xfrm>
              <a:off x="2882765" y="310275"/>
              <a:ext cx="1424539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게시판소개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C9C099-2327-45D1-9917-F0A40D818C76}"/>
                </a:ext>
              </a:extLst>
            </p:cNvPr>
            <p:cNvSpPr/>
            <p:nvPr/>
          </p:nvSpPr>
          <p:spPr>
            <a:xfrm>
              <a:off x="4562372" y="310275"/>
              <a:ext cx="1424539" cy="5486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27D88DD-F24C-4508-A2A8-508774A2BF36}"/>
                </a:ext>
              </a:extLst>
            </p:cNvPr>
            <p:cNvSpPr/>
            <p:nvPr/>
          </p:nvSpPr>
          <p:spPr>
            <a:xfrm>
              <a:off x="8377186" y="310275"/>
              <a:ext cx="1424539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5271B0D-47A2-431D-89B3-3D5E60504519}"/>
                </a:ext>
              </a:extLst>
            </p:cNvPr>
            <p:cNvSpPr/>
            <p:nvPr/>
          </p:nvSpPr>
          <p:spPr>
            <a:xfrm>
              <a:off x="10056793" y="310275"/>
              <a:ext cx="1424539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AA57E6-53F1-4623-99DA-080EC6D696F6}"/>
              </a:ext>
            </a:extLst>
          </p:cNvPr>
          <p:cNvSpPr/>
          <p:nvPr/>
        </p:nvSpPr>
        <p:spPr>
          <a:xfrm>
            <a:off x="0" y="6523928"/>
            <a:ext cx="12192000" cy="604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 주소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7BBDB9-EEC8-4145-98A9-176F61290D97}"/>
              </a:ext>
            </a:extLst>
          </p:cNvPr>
          <p:cNvSpPr/>
          <p:nvPr/>
        </p:nvSpPr>
        <p:spPr>
          <a:xfrm>
            <a:off x="4705350" y="1378787"/>
            <a:ext cx="2749550" cy="604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게시판 인사말</a:t>
            </a:r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35742C46-9542-4EE5-8545-C11CD62A4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517291"/>
              </p:ext>
            </p:extLst>
          </p:nvPr>
        </p:nvGraphicFramePr>
        <p:xfrm>
          <a:off x="1149920" y="2497870"/>
          <a:ext cx="10184118" cy="2193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353">
                  <a:extLst>
                    <a:ext uri="{9D8B030D-6E8A-4147-A177-3AD203B41FA5}">
                      <a16:colId xmlns:a16="http://schemas.microsoft.com/office/drawing/2014/main" val="2750956174"/>
                    </a:ext>
                  </a:extLst>
                </a:gridCol>
                <a:gridCol w="1697353">
                  <a:extLst>
                    <a:ext uri="{9D8B030D-6E8A-4147-A177-3AD203B41FA5}">
                      <a16:colId xmlns:a16="http://schemas.microsoft.com/office/drawing/2014/main" val="311519034"/>
                    </a:ext>
                  </a:extLst>
                </a:gridCol>
                <a:gridCol w="1697353">
                  <a:extLst>
                    <a:ext uri="{9D8B030D-6E8A-4147-A177-3AD203B41FA5}">
                      <a16:colId xmlns:a16="http://schemas.microsoft.com/office/drawing/2014/main" val="359944949"/>
                    </a:ext>
                  </a:extLst>
                </a:gridCol>
                <a:gridCol w="2632922">
                  <a:extLst>
                    <a:ext uri="{9D8B030D-6E8A-4147-A177-3AD203B41FA5}">
                      <a16:colId xmlns:a16="http://schemas.microsoft.com/office/drawing/2014/main" val="2997705270"/>
                    </a:ext>
                  </a:extLst>
                </a:gridCol>
                <a:gridCol w="1503640">
                  <a:extLst>
                    <a:ext uri="{9D8B030D-6E8A-4147-A177-3AD203B41FA5}">
                      <a16:colId xmlns:a16="http://schemas.microsoft.com/office/drawing/2014/main" val="1209283403"/>
                    </a:ext>
                  </a:extLst>
                </a:gridCol>
                <a:gridCol w="955497">
                  <a:extLst>
                    <a:ext uri="{9D8B030D-6E8A-4147-A177-3AD203B41FA5}">
                      <a16:colId xmlns:a16="http://schemas.microsoft.com/office/drawing/2014/main" val="3113285356"/>
                    </a:ext>
                  </a:extLst>
                </a:gridCol>
              </a:tblGrid>
              <a:tr h="634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번호</a:t>
                      </a:r>
                    </a:p>
                  </a:txBody>
                  <a:tcPr anchor="ctr">
                    <a:gradFill>
                      <a:gsLst>
                        <a:gs pos="41000">
                          <a:schemeClr val="accent1">
                            <a:lumMod val="110000"/>
                            <a:satMod val="105000"/>
                            <a:tint val="67000"/>
                          </a:schemeClr>
                        </a:gs>
                        <a:gs pos="69000">
                          <a:schemeClr val="accent1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1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글쓴이</a:t>
                      </a:r>
                    </a:p>
                  </a:txBody>
                  <a:tcPr anchor="ctr">
                    <a:gradFill>
                      <a:gsLst>
                        <a:gs pos="41000">
                          <a:schemeClr val="accent1">
                            <a:lumMod val="110000"/>
                            <a:satMod val="105000"/>
                            <a:tint val="67000"/>
                          </a:schemeClr>
                        </a:gs>
                        <a:gs pos="69000">
                          <a:schemeClr val="accent1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1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분류</a:t>
                      </a:r>
                    </a:p>
                  </a:txBody>
                  <a:tcPr anchor="ctr">
                    <a:gradFill>
                      <a:gsLst>
                        <a:gs pos="41000">
                          <a:schemeClr val="accent1">
                            <a:lumMod val="110000"/>
                            <a:satMod val="105000"/>
                            <a:tint val="67000"/>
                          </a:schemeClr>
                        </a:gs>
                        <a:gs pos="69000">
                          <a:schemeClr val="accent1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1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제목</a:t>
                      </a:r>
                    </a:p>
                  </a:txBody>
                  <a:tcPr anchor="ctr">
                    <a:gradFill>
                      <a:gsLst>
                        <a:gs pos="41000">
                          <a:schemeClr val="accent1">
                            <a:lumMod val="110000"/>
                            <a:satMod val="105000"/>
                            <a:tint val="67000"/>
                          </a:schemeClr>
                        </a:gs>
                        <a:gs pos="69000">
                          <a:schemeClr val="accent1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1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등록일</a:t>
                      </a:r>
                    </a:p>
                  </a:txBody>
                  <a:tcPr anchor="ctr">
                    <a:gradFill>
                      <a:gsLst>
                        <a:gs pos="41000">
                          <a:schemeClr val="accent1">
                            <a:lumMod val="110000"/>
                            <a:satMod val="105000"/>
                            <a:tint val="67000"/>
                          </a:schemeClr>
                        </a:gs>
                        <a:gs pos="69000">
                          <a:schemeClr val="accent1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1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조회수</a:t>
                      </a:r>
                    </a:p>
                  </a:txBody>
                  <a:tcPr anchor="ctr">
                    <a:gradFill>
                      <a:gsLst>
                        <a:gs pos="41000">
                          <a:schemeClr val="accent1">
                            <a:lumMod val="110000"/>
                            <a:satMod val="105000"/>
                            <a:tint val="67000"/>
                          </a:schemeClr>
                        </a:gs>
                        <a:gs pos="69000">
                          <a:schemeClr val="accent1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1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72320410"/>
                  </a:ext>
                </a:extLst>
              </a:tr>
              <a:tr h="519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Blue521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공지사항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운영자를 사칭한 개인정보 유출에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유의해주세요</a:t>
                      </a:r>
                      <a:r>
                        <a:rPr lang="en-US" altLang="ko-KR" sz="1200" dirty="0"/>
                        <a:t>!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2021-03-04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552644"/>
                  </a:ext>
                </a:extLst>
              </a:tr>
              <a:tr h="519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Mouse876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갤럭시 </a:t>
                      </a:r>
                      <a:r>
                        <a:rPr lang="en-US" altLang="ko-KR" sz="1200" dirty="0"/>
                        <a:t>S21 To Go </a:t>
                      </a:r>
                      <a:r>
                        <a:rPr lang="ko-KR" altLang="en-US" sz="1200" dirty="0"/>
                        <a:t>서비스를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이용해봤어요</a:t>
                      </a:r>
                      <a:r>
                        <a:rPr lang="en-US" altLang="ko-KR" sz="1200" dirty="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2021-03-03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061912"/>
                  </a:ext>
                </a:extLst>
              </a:tr>
              <a:tr h="519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Apple765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에어팟</a:t>
                      </a:r>
                      <a:r>
                        <a:rPr lang="ko-KR" altLang="en-US" sz="1200" dirty="0"/>
                        <a:t> 프로 특가 </a:t>
                      </a:r>
                      <a:r>
                        <a:rPr lang="ko-KR" altLang="en-US" sz="1200" dirty="0" err="1"/>
                        <a:t>떴어요</a:t>
                      </a:r>
                      <a:r>
                        <a:rPr lang="en-US" altLang="ko-KR" sz="1200" dirty="0"/>
                        <a:t>~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2021-03-02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815862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4C599C7E-9C25-4DF4-9F9C-154442B994CB}"/>
              </a:ext>
            </a:extLst>
          </p:cNvPr>
          <p:cNvGrpSpPr/>
          <p:nvPr/>
        </p:nvGrpSpPr>
        <p:grpSpPr>
          <a:xfrm>
            <a:off x="1993801" y="4913345"/>
            <a:ext cx="7807924" cy="400752"/>
            <a:chOff x="2192038" y="4613149"/>
            <a:chExt cx="7807924" cy="40075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B1C39D-FBF9-4992-B84C-04847FF9E9A3}"/>
                </a:ext>
              </a:extLst>
            </p:cNvPr>
            <p:cNvSpPr txBox="1"/>
            <p:nvPr/>
          </p:nvSpPr>
          <p:spPr>
            <a:xfrm>
              <a:off x="3783796" y="4644569"/>
              <a:ext cx="4263990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dirty="0"/>
                <a:t>&lt;</a:t>
              </a:r>
              <a:r>
                <a:rPr lang="ko-KR" altLang="en-US" dirty="0"/>
                <a:t>이전 </a:t>
              </a:r>
              <a:r>
                <a:rPr lang="en-US" altLang="ko-KR" dirty="0"/>
                <a:t> [1] [2] [3] </a:t>
              </a:r>
              <a:r>
                <a:rPr lang="en-US" altLang="ko-KR" dirty="0">
                  <a:highlight>
                    <a:srgbClr val="C0C0C0"/>
                  </a:highlight>
                </a:rPr>
                <a:t>[4] </a:t>
              </a:r>
              <a:r>
                <a:rPr lang="en-US" altLang="ko-KR" dirty="0"/>
                <a:t>. . . .  </a:t>
              </a:r>
              <a:r>
                <a:rPr lang="ko-KR" altLang="en-US" dirty="0"/>
                <a:t>다음</a:t>
              </a:r>
              <a:r>
                <a:rPr lang="en-US" altLang="ko-KR" dirty="0"/>
                <a:t>&gt;   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4A6897-5C68-4A4D-8ACD-CEC9BC167079}"/>
                </a:ext>
              </a:extLst>
            </p:cNvPr>
            <p:cNvSpPr txBox="1"/>
            <p:nvPr/>
          </p:nvSpPr>
          <p:spPr>
            <a:xfrm>
              <a:off x="8806428" y="4613149"/>
              <a:ext cx="11935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dirty="0"/>
                <a:t>[</a:t>
              </a:r>
              <a:r>
                <a:rPr lang="ko-KR" altLang="en-US" dirty="0"/>
                <a:t>처음으로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815C3A-B4F6-4836-9753-CC60607788B8}"/>
                </a:ext>
              </a:extLst>
            </p:cNvPr>
            <p:cNvSpPr txBox="1"/>
            <p:nvPr/>
          </p:nvSpPr>
          <p:spPr>
            <a:xfrm>
              <a:off x="2192038" y="4614600"/>
              <a:ext cx="9817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dirty="0"/>
                <a:t>[</a:t>
              </a:r>
              <a:r>
                <a:rPr lang="ko-KR" altLang="en-US" dirty="0"/>
                <a:t>글쓰기</a:t>
              </a:r>
              <a:r>
                <a:rPr lang="en-US" altLang="ko-KR" dirty="0"/>
                <a:t>]</a:t>
              </a:r>
              <a:endParaRPr lang="ko-KR" altLang="en-US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BEF4323-D1C0-4DE8-886F-0B34CD9EDFBD}"/>
              </a:ext>
            </a:extLst>
          </p:cNvPr>
          <p:cNvGrpSpPr/>
          <p:nvPr/>
        </p:nvGrpSpPr>
        <p:grpSpPr>
          <a:xfrm>
            <a:off x="2484689" y="5364340"/>
            <a:ext cx="6043366" cy="655552"/>
            <a:chOff x="2219218" y="5566798"/>
            <a:chExt cx="6043366" cy="655552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4339641-1561-482E-B75C-CB002AA9D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911" y="5566798"/>
              <a:ext cx="640989" cy="64098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6F7C0C36-6564-49D9-A873-2A9463A55DAC}"/>
                </a:ext>
              </a:extLst>
            </p:cNvPr>
            <p:cNvSpPr/>
            <p:nvPr/>
          </p:nvSpPr>
          <p:spPr>
            <a:xfrm>
              <a:off x="3748258" y="5798975"/>
              <a:ext cx="3019848" cy="42337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593850-769F-4B7B-9797-41334A54B495}"/>
                </a:ext>
              </a:extLst>
            </p:cNvPr>
            <p:cNvSpPr/>
            <p:nvPr/>
          </p:nvSpPr>
          <p:spPr>
            <a:xfrm>
              <a:off x="7436513" y="5838455"/>
              <a:ext cx="82607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찾기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57BE18B-9FBE-4960-9D94-26454905E625}"/>
                </a:ext>
              </a:extLst>
            </p:cNvPr>
            <p:cNvSpPr/>
            <p:nvPr/>
          </p:nvSpPr>
          <p:spPr>
            <a:xfrm>
              <a:off x="2219218" y="5838455"/>
              <a:ext cx="1366341" cy="369332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/>
                <a:t>   제목</a:t>
              </a:r>
            </a:p>
          </p:txBody>
        </p:sp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2DB6EBE1-86BE-4190-A9C3-91F0EFEE3456}"/>
                </a:ext>
              </a:extLst>
            </p:cNvPr>
            <p:cNvSpPr/>
            <p:nvPr/>
          </p:nvSpPr>
          <p:spPr>
            <a:xfrm>
              <a:off x="3235576" y="5887292"/>
              <a:ext cx="287555" cy="265243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B873DE9-6F9F-4979-A492-61636A79F0B4}"/>
              </a:ext>
            </a:extLst>
          </p:cNvPr>
          <p:cNvSpPr txBox="1"/>
          <p:nvPr/>
        </p:nvSpPr>
        <p:spPr>
          <a:xfrm>
            <a:off x="1184160" y="1761839"/>
            <a:ext cx="3123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게시글 수</a:t>
            </a:r>
            <a:r>
              <a:rPr lang="en-US" altLang="ko-KR" dirty="0"/>
              <a:t>: 100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게시판 페이지</a:t>
            </a:r>
            <a:r>
              <a:rPr lang="en-US" altLang="ko-KR" dirty="0"/>
              <a:t>:</a:t>
            </a:r>
            <a:r>
              <a:rPr lang="en-US" altLang="ko-KR" dirty="0">
                <a:solidFill>
                  <a:srgbClr val="FF0000"/>
                </a:solidFill>
              </a:rPr>
              <a:t>1/4 </a:t>
            </a:r>
          </a:p>
        </p:txBody>
      </p:sp>
    </p:spTree>
    <p:extLst>
      <p:ext uri="{BB962C8B-B14F-4D97-AF65-F5344CB8AC3E}">
        <p14:creationId xmlns:p14="http://schemas.microsoft.com/office/powerpoint/2010/main" val="248614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25F5DCE-3206-4F9F-99FB-9C35DB65FB17}"/>
              </a:ext>
            </a:extLst>
          </p:cNvPr>
          <p:cNvGrpSpPr/>
          <p:nvPr/>
        </p:nvGrpSpPr>
        <p:grpSpPr>
          <a:xfrm>
            <a:off x="0" y="23579"/>
            <a:ext cx="12192000" cy="1068512"/>
            <a:chOff x="0" y="23579"/>
            <a:chExt cx="12192000" cy="106851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EBF2304-94C2-4C97-A83B-25AB37748B52}"/>
                </a:ext>
              </a:extLst>
            </p:cNvPr>
            <p:cNvSpPr/>
            <p:nvPr/>
          </p:nvSpPr>
          <p:spPr>
            <a:xfrm>
              <a:off x="0" y="23579"/>
              <a:ext cx="12192000" cy="1068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DA8EB4-E360-458F-978C-1C59ED07EF6C}"/>
                </a:ext>
              </a:extLst>
            </p:cNvPr>
            <p:cNvSpPr txBox="1"/>
            <p:nvPr/>
          </p:nvSpPr>
          <p:spPr>
            <a:xfrm>
              <a:off x="317634" y="401714"/>
              <a:ext cx="1424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게시판 제목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73D1E5B-5044-41A6-A8DD-A5B730FA8246}"/>
                </a:ext>
              </a:extLst>
            </p:cNvPr>
            <p:cNvSpPr/>
            <p:nvPr/>
          </p:nvSpPr>
          <p:spPr>
            <a:xfrm>
              <a:off x="2882765" y="310275"/>
              <a:ext cx="1424539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게시판소개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D9B9107-BA3C-4A2A-8C5A-066BB88BCAAB}"/>
                </a:ext>
              </a:extLst>
            </p:cNvPr>
            <p:cNvSpPr/>
            <p:nvPr/>
          </p:nvSpPr>
          <p:spPr>
            <a:xfrm>
              <a:off x="4562372" y="310275"/>
              <a:ext cx="1424539" cy="5486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D3D83A7-9AA4-492D-A2F6-3D2422599C8D}"/>
                </a:ext>
              </a:extLst>
            </p:cNvPr>
            <p:cNvSpPr/>
            <p:nvPr/>
          </p:nvSpPr>
          <p:spPr>
            <a:xfrm>
              <a:off x="8377186" y="310275"/>
              <a:ext cx="1424539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EB4060F-7F63-4DD1-B222-DFF1C9778453}"/>
                </a:ext>
              </a:extLst>
            </p:cNvPr>
            <p:cNvSpPr/>
            <p:nvPr/>
          </p:nvSpPr>
          <p:spPr>
            <a:xfrm>
              <a:off x="10056793" y="310275"/>
              <a:ext cx="1424539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B42E30-B583-4C1D-B735-0CBD1EADED17}"/>
              </a:ext>
            </a:extLst>
          </p:cNvPr>
          <p:cNvSpPr/>
          <p:nvPr/>
        </p:nvSpPr>
        <p:spPr>
          <a:xfrm>
            <a:off x="0" y="6523928"/>
            <a:ext cx="12192000" cy="604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 주소</a:t>
            </a: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B9AB0BE-4D33-40AC-9CE7-6014386A6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078525"/>
              </p:ext>
            </p:extLst>
          </p:nvPr>
        </p:nvGraphicFramePr>
        <p:xfrm>
          <a:off x="1928793" y="1535144"/>
          <a:ext cx="812800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3226675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03086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dirty="0"/>
                        <a:t>글읽기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019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  <a:r>
                        <a:rPr lang="en-US" altLang="ko-KR" dirty="0"/>
                        <a:t>:000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등록일자</a:t>
                      </a:r>
                      <a:r>
                        <a:rPr lang="en-US" altLang="ko-KR" dirty="0"/>
                        <a:t>:2021-XX-00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83766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제목</a:t>
                      </a:r>
                      <a:r>
                        <a:rPr lang="en-US" altLang="ko-KR" dirty="0"/>
                        <a:t>: 000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24248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C6139F-38C5-4536-AD44-B0BBB988CD79}"/>
              </a:ext>
            </a:extLst>
          </p:cNvPr>
          <p:cNvSpPr/>
          <p:nvPr/>
        </p:nvSpPr>
        <p:spPr>
          <a:xfrm>
            <a:off x="1928793" y="2801970"/>
            <a:ext cx="8128000" cy="252787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400" dirty="0"/>
              <a:t>본문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0E303-F3CD-41BC-94A2-C4DFE41B9A3B}"/>
              </a:ext>
            </a:extLst>
          </p:cNvPr>
          <p:cNvSpPr txBox="1"/>
          <p:nvPr/>
        </p:nvSpPr>
        <p:spPr>
          <a:xfrm>
            <a:off x="0" y="555755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 </a:t>
            </a:r>
            <a:r>
              <a:rPr lang="ko-KR" altLang="en-US" dirty="0"/>
              <a:t>리스트 </a:t>
            </a:r>
            <a:r>
              <a:rPr lang="ko-KR" altLang="en-US" dirty="0" err="1"/>
              <a:t>ㅣ</a:t>
            </a:r>
            <a:r>
              <a:rPr lang="en-US" altLang="ko-KR" dirty="0"/>
              <a:t> </a:t>
            </a:r>
            <a:r>
              <a:rPr lang="ko-KR" altLang="en-US" dirty="0"/>
              <a:t>수정  </a:t>
            </a:r>
            <a:r>
              <a:rPr lang="en-US" altLang="ko-KR" dirty="0"/>
              <a:t>| </a:t>
            </a:r>
            <a:r>
              <a:rPr lang="ko-KR" altLang="en-US" dirty="0"/>
              <a:t>삭제 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1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557588A-722B-4A04-B867-4A6FDE6F5173}"/>
              </a:ext>
            </a:extLst>
          </p:cNvPr>
          <p:cNvGrpSpPr/>
          <p:nvPr/>
        </p:nvGrpSpPr>
        <p:grpSpPr>
          <a:xfrm>
            <a:off x="0" y="23579"/>
            <a:ext cx="12192000" cy="1068512"/>
            <a:chOff x="0" y="23579"/>
            <a:chExt cx="12192000" cy="10685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7F3DC23-953C-46C3-A5C4-5557153A974E}"/>
                </a:ext>
              </a:extLst>
            </p:cNvPr>
            <p:cNvSpPr/>
            <p:nvPr/>
          </p:nvSpPr>
          <p:spPr>
            <a:xfrm>
              <a:off x="0" y="23579"/>
              <a:ext cx="12192000" cy="1068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782CB5-EFFC-419D-9A40-10B3CB15BA82}"/>
                </a:ext>
              </a:extLst>
            </p:cNvPr>
            <p:cNvSpPr txBox="1"/>
            <p:nvPr/>
          </p:nvSpPr>
          <p:spPr>
            <a:xfrm>
              <a:off x="317634" y="401714"/>
              <a:ext cx="1424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게시판 제목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22E4D0F-02E8-4C70-A046-945F8FD2A8FE}"/>
                </a:ext>
              </a:extLst>
            </p:cNvPr>
            <p:cNvSpPr/>
            <p:nvPr/>
          </p:nvSpPr>
          <p:spPr>
            <a:xfrm>
              <a:off x="2882765" y="310275"/>
              <a:ext cx="1424539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게시판소개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98BE520-5B47-4F6E-9865-27634754BC44}"/>
                </a:ext>
              </a:extLst>
            </p:cNvPr>
            <p:cNvSpPr/>
            <p:nvPr/>
          </p:nvSpPr>
          <p:spPr>
            <a:xfrm>
              <a:off x="4562372" y="310275"/>
              <a:ext cx="1424539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7CC95BD-C9C9-4DF0-A194-109A6613845A}"/>
                </a:ext>
              </a:extLst>
            </p:cNvPr>
            <p:cNvSpPr/>
            <p:nvPr/>
          </p:nvSpPr>
          <p:spPr>
            <a:xfrm>
              <a:off x="8377186" y="310275"/>
              <a:ext cx="1424539" cy="5486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FB40D51-3D01-4C7C-862A-695F4A5F2BAB}"/>
                </a:ext>
              </a:extLst>
            </p:cNvPr>
            <p:cNvSpPr/>
            <p:nvPr/>
          </p:nvSpPr>
          <p:spPr>
            <a:xfrm>
              <a:off x="10056793" y="310275"/>
              <a:ext cx="1424539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77DCF0-D069-4AB0-AAAB-EC9EF8B4A466}"/>
              </a:ext>
            </a:extLst>
          </p:cNvPr>
          <p:cNvSpPr/>
          <p:nvPr/>
        </p:nvSpPr>
        <p:spPr>
          <a:xfrm>
            <a:off x="0" y="6523928"/>
            <a:ext cx="12192000" cy="604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 주소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45700-C45F-44DA-AC0B-099B90E13779}"/>
              </a:ext>
            </a:extLst>
          </p:cNvPr>
          <p:cNvSpPr txBox="1"/>
          <p:nvPr/>
        </p:nvSpPr>
        <p:spPr>
          <a:xfrm>
            <a:off x="5012354" y="1906420"/>
            <a:ext cx="282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로그인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620DBE-5CCF-4A22-9341-14555A79F6EA}"/>
              </a:ext>
            </a:extLst>
          </p:cNvPr>
          <p:cNvSpPr/>
          <p:nvPr/>
        </p:nvSpPr>
        <p:spPr>
          <a:xfrm>
            <a:off x="4562372" y="2589197"/>
            <a:ext cx="3724980" cy="208868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BA75E-A2E8-45FE-B92E-0DF1858262FD}"/>
              </a:ext>
            </a:extLst>
          </p:cNvPr>
          <p:cNvSpPr txBox="1"/>
          <p:nvPr/>
        </p:nvSpPr>
        <p:spPr>
          <a:xfrm>
            <a:off x="4947383" y="2934902"/>
            <a:ext cx="904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613B78-A146-4F6A-BDC2-DAFCFF02A670}"/>
              </a:ext>
            </a:extLst>
          </p:cNvPr>
          <p:cNvSpPr txBox="1"/>
          <p:nvPr/>
        </p:nvSpPr>
        <p:spPr>
          <a:xfrm>
            <a:off x="4947383" y="3572453"/>
            <a:ext cx="1177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비밀번호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3CC382-A3AF-421B-AFEB-4D00CF1DDA03}"/>
              </a:ext>
            </a:extLst>
          </p:cNvPr>
          <p:cNvSpPr/>
          <p:nvPr/>
        </p:nvSpPr>
        <p:spPr>
          <a:xfrm>
            <a:off x="5823282" y="2905410"/>
            <a:ext cx="19443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AE886B-8E3C-4283-AA0D-4435AEC70392}"/>
              </a:ext>
            </a:extLst>
          </p:cNvPr>
          <p:cNvSpPr/>
          <p:nvPr/>
        </p:nvSpPr>
        <p:spPr>
          <a:xfrm>
            <a:off x="5823282" y="3545423"/>
            <a:ext cx="19443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E455E9-146B-4EC7-B62F-449BA4632FD5}"/>
              </a:ext>
            </a:extLst>
          </p:cNvPr>
          <p:cNvSpPr/>
          <p:nvPr/>
        </p:nvSpPr>
        <p:spPr>
          <a:xfrm>
            <a:off x="5175180" y="4135867"/>
            <a:ext cx="1296204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76E03A-1DBD-4EF1-A073-D7069AF40186}"/>
              </a:ext>
            </a:extLst>
          </p:cNvPr>
          <p:cNvSpPr/>
          <p:nvPr/>
        </p:nvSpPr>
        <p:spPr>
          <a:xfrm>
            <a:off x="6795434" y="4135867"/>
            <a:ext cx="1296204" cy="36933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B307987-DEE9-4A80-A523-6ED74D976B56}"/>
              </a:ext>
            </a:extLst>
          </p:cNvPr>
          <p:cNvCxnSpPr>
            <a:cxnSpLocks/>
          </p:cNvCxnSpPr>
          <p:nvPr/>
        </p:nvCxnSpPr>
        <p:spPr>
          <a:xfrm flipV="1">
            <a:off x="10588794" y="858915"/>
            <a:ext cx="0" cy="956214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0E2166-59BE-4990-915D-7D26CC4FA3BF}"/>
              </a:ext>
            </a:extLst>
          </p:cNvPr>
          <p:cNvCxnSpPr>
            <a:cxnSpLocks/>
          </p:cNvCxnSpPr>
          <p:nvPr/>
        </p:nvCxnSpPr>
        <p:spPr>
          <a:xfrm flipV="1">
            <a:off x="10958364" y="858915"/>
            <a:ext cx="0" cy="956214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FFC72C3-7EB8-4862-B76C-86D10FE903DF}"/>
              </a:ext>
            </a:extLst>
          </p:cNvPr>
          <p:cNvGrpSpPr/>
          <p:nvPr/>
        </p:nvGrpSpPr>
        <p:grpSpPr>
          <a:xfrm>
            <a:off x="8553249" y="1915460"/>
            <a:ext cx="3543299" cy="1033985"/>
            <a:chOff x="8713269" y="1846776"/>
            <a:chExt cx="3543299" cy="103398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0D63E6-1450-421B-83FE-EC5DB74BFC05}"/>
                </a:ext>
              </a:extLst>
            </p:cNvPr>
            <p:cNvSpPr/>
            <p:nvPr/>
          </p:nvSpPr>
          <p:spPr>
            <a:xfrm>
              <a:off x="8713269" y="1846776"/>
              <a:ext cx="3543299" cy="10339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134FD55-575A-4600-BE5B-92F4CE72E03B}"/>
                </a:ext>
              </a:extLst>
            </p:cNvPr>
            <p:cNvSpPr/>
            <p:nvPr/>
          </p:nvSpPr>
          <p:spPr>
            <a:xfrm>
              <a:off x="9003232" y="1997327"/>
              <a:ext cx="674370" cy="60414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C0C2B95-556E-4200-9518-6E83E4073A36}"/>
              </a:ext>
            </a:extLst>
          </p:cNvPr>
          <p:cNvSpPr txBox="1"/>
          <p:nvPr/>
        </p:nvSpPr>
        <p:spPr>
          <a:xfrm>
            <a:off x="9704070" y="2011680"/>
            <a:ext cx="220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 000</a:t>
            </a:r>
            <a:r>
              <a:rPr lang="ko-KR" altLang="en-US" dirty="0"/>
              <a:t>님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870BED-D847-4E47-9AB9-C29FC82D6D8B}"/>
              </a:ext>
            </a:extLst>
          </p:cNvPr>
          <p:cNvSpPr/>
          <p:nvPr/>
        </p:nvSpPr>
        <p:spPr>
          <a:xfrm>
            <a:off x="10752819" y="2432452"/>
            <a:ext cx="996219" cy="350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로그아웃</a:t>
            </a:r>
          </a:p>
        </p:txBody>
      </p:sp>
    </p:spTree>
    <p:extLst>
      <p:ext uri="{BB962C8B-B14F-4D97-AF65-F5344CB8AC3E}">
        <p14:creationId xmlns:p14="http://schemas.microsoft.com/office/powerpoint/2010/main" val="98528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84F8196-A4F5-47D1-922D-8408EC24E639}"/>
              </a:ext>
            </a:extLst>
          </p:cNvPr>
          <p:cNvGrpSpPr/>
          <p:nvPr/>
        </p:nvGrpSpPr>
        <p:grpSpPr>
          <a:xfrm>
            <a:off x="0" y="23579"/>
            <a:ext cx="12192000" cy="1068512"/>
            <a:chOff x="0" y="23579"/>
            <a:chExt cx="12192000" cy="106851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901F501-F497-4E8D-B7DA-746CB0351A1A}"/>
                </a:ext>
              </a:extLst>
            </p:cNvPr>
            <p:cNvSpPr/>
            <p:nvPr/>
          </p:nvSpPr>
          <p:spPr>
            <a:xfrm>
              <a:off x="0" y="23579"/>
              <a:ext cx="12192000" cy="10685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15CBA3-632B-4552-88A6-DEFB9D985D91}"/>
                </a:ext>
              </a:extLst>
            </p:cNvPr>
            <p:cNvSpPr txBox="1"/>
            <p:nvPr/>
          </p:nvSpPr>
          <p:spPr>
            <a:xfrm>
              <a:off x="317634" y="401714"/>
              <a:ext cx="14245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게시판 제목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D0A1B26-2BCF-4EEB-A58F-5F63D7657259}"/>
                </a:ext>
              </a:extLst>
            </p:cNvPr>
            <p:cNvSpPr/>
            <p:nvPr/>
          </p:nvSpPr>
          <p:spPr>
            <a:xfrm>
              <a:off x="2882765" y="310275"/>
              <a:ext cx="1424539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게시판소개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BED85BA-D6F3-490F-BB66-E786F04175F3}"/>
                </a:ext>
              </a:extLst>
            </p:cNvPr>
            <p:cNvSpPr/>
            <p:nvPr/>
          </p:nvSpPr>
          <p:spPr>
            <a:xfrm>
              <a:off x="4562372" y="310275"/>
              <a:ext cx="1424539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게시판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FADA3CF-06F2-4917-AC2D-4EFB43426037}"/>
                </a:ext>
              </a:extLst>
            </p:cNvPr>
            <p:cNvSpPr/>
            <p:nvPr/>
          </p:nvSpPr>
          <p:spPr>
            <a:xfrm>
              <a:off x="8377186" y="310275"/>
              <a:ext cx="1424539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로그인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AAB5D32-7AF4-45F0-8DD7-A97A4229DD83}"/>
                </a:ext>
              </a:extLst>
            </p:cNvPr>
            <p:cNvSpPr/>
            <p:nvPr/>
          </p:nvSpPr>
          <p:spPr>
            <a:xfrm>
              <a:off x="10056793" y="310275"/>
              <a:ext cx="1424539" cy="54864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회원가입</a:t>
              </a: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C82D19-6805-4E0D-9C54-773ED7DB5291}"/>
              </a:ext>
            </a:extLst>
          </p:cNvPr>
          <p:cNvSpPr/>
          <p:nvPr/>
        </p:nvSpPr>
        <p:spPr>
          <a:xfrm>
            <a:off x="0" y="6523928"/>
            <a:ext cx="12192000" cy="604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 주소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20AF94-B052-4C9A-8F5A-5709E2DA8205}"/>
              </a:ext>
            </a:extLst>
          </p:cNvPr>
          <p:cNvSpPr/>
          <p:nvPr/>
        </p:nvSpPr>
        <p:spPr>
          <a:xfrm>
            <a:off x="3763478" y="1235439"/>
            <a:ext cx="4918509" cy="53074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AF5FB0-7B81-40E7-925A-E8AFA4A5C96E}"/>
              </a:ext>
            </a:extLst>
          </p:cNvPr>
          <p:cNvSpPr/>
          <p:nvPr/>
        </p:nvSpPr>
        <p:spPr>
          <a:xfrm>
            <a:off x="152400" y="6676328"/>
            <a:ext cx="12192000" cy="604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 주소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7F0D06-B014-4422-88AE-420B3E815966}"/>
              </a:ext>
            </a:extLst>
          </p:cNvPr>
          <p:cNvGrpSpPr/>
          <p:nvPr/>
        </p:nvGrpSpPr>
        <p:grpSpPr>
          <a:xfrm>
            <a:off x="4312121" y="1369205"/>
            <a:ext cx="2470477" cy="276999"/>
            <a:chOff x="3705726" y="1578543"/>
            <a:chExt cx="2470477" cy="27699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632427-39BD-4935-97AA-12DE0AE7D561}"/>
                </a:ext>
              </a:extLst>
            </p:cNvPr>
            <p:cNvSpPr txBox="1"/>
            <p:nvPr/>
          </p:nvSpPr>
          <p:spPr>
            <a:xfrm>
              <a:off x="3705726" y="1578543"/>
              <a:ext cx="85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아이디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465DC12-F8EA-4C36-8369-24FAD749408D}"/>
                </a:ext>
              </a:extLst>
            </p:cNvPr>
            <p:cNvSpPr/>
            <p:nvPr/>
          </p:nvSpPr>
          <p:spPr>
            <a:xfrm>
              <a:off x="4668253" y="1578544"/>
              <a:ext cx="1507950" cy="2678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D9CA912-70A8-432C-B639-42EEAB0B5C5D}"/>
              </a:ext>
            </a:extLst>
          </p:cNvPr>
          <p:cNvGrpSpPr/>
          <p:nvPr/>
        </p:nvGrpSpPr>
        <p:grpSpPr>
          <a:xfrm>
            <a:off x="4315329" y="1805065"/>
            <a:ext cx="3253339" cy="276999"/>
            <a:chOff x="3705726" y="1578543"/>
            <a:chExt cx="3253339" cy="2769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D8E856-43D0-4F43-827E-8EDC327C09CD}"/>
                </a:ext>
              </a:extLst>
            </p:cNvPr>
            <p:cNvSpPr txBox="1"/>
            <p:nvPr/>
          </p:nvSpPr>
          <p:spPr>
            <a:xfrm>
              <a:off x="3705726" y="1578543"/>
              <a:ext cx="85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비밀번호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AA16ADA-11E8-4AE3-A72D-B0CE47850940}"/>
                </a:ext>
              </a:extLst>
            </p:cNvPr>
            <p:cNvSpPr/>
            <p:nvPr/>
          </p:nvSpPr>
          <p:spPr>
            <a:xfrm>
              <a:off x="4668253" y="1578543"/>
              <a:ext cx="2290812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90A832-F498-44E2-AFC7-3DAD7F05358E}"/>
              </a:ext>
            </a:extLst>
          </p:cNvPr>
          <p:cNvGrpSpPr/>
          <p:nvPr/>
        </p:nvGrpSpPr>
        <p:grpSpPr>
          <a:xfrm>
            <a:off x="3936733" y="2240925"/>
            <a:ext cx="3631935" cy="276999"/>
            <a:chOff x="3327130" y="1578543"/>
            <a:chExt cx="3631935" cy="2769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8AEB83-C661-4276-961B-AD787D7438CF}"/>
                </a:ext>
              </a:extLst>
            </p:cNvPr>
            <p:cNvSpPr txBox="1"/>
            <p:nvPr/>
          </p:nvSpPr>
          <p:spPr>
            <a:xfrm>
              <a:off x="3327130" y="1578543"/>
              <a:ext cx="12352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비밀번호 확인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DA0B77B-5F37-4AE3-8435-93AEC7FF9F51}"/>
                </a:ext>
              </a:extLst>
            </p:cNvPr>
            <p:cNvSpPr/>
            <p:nvPr/>
          </p:nvSpPr>
          <p:spPr>
            <a:xfrm>
              <a:off x="4668253" y="1578543"/>
              <a:ext cx="2290812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3D6566-F98B-44C5-945A-FF4D604555D5}"/>
              </a:ext>
            </a:extLst>
          </p:cNvPr>
          <p:cNvGrpSpPr/>
          <p:nvPr/>
        </p:nvGrpSpPr>
        <p:grpSpPr>
          <a:xfrm>
            <a:off x="4315329" y="2676785"/>
            <a:ext cx="3253339" cy="276999"/>
            <a:chOff x="3705726" y="1578543"/>
            <a:chExt cx="3253339" cy="27699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C7B26E1-AF46-47F6-B379-BCE2538B0193}"/>
                </a:ext>
              </a:extLst>
            </p:cNvPr>
            <p:cNvSpPr txBox="1"/>
            <p:nvPr/>
          </p:nvSpPr>
          <p:spPr>
            <a:xfrm>
              <a:off x="3705726" y="1578543"/>
              <a:ext cx="85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이름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C2AE024-DEA1-455A-B17A-1EB0988DF69A}"/>
                </a:ext>
              </a:extLst>
            </p:cNvPr>
            <p:cNvSpPr/>
            <p:nvPr/>
          </p:nvSpPr>
          <p:spPr>
            <a:xfrm>
              <a:off x="4668253" y="1578543"/>
              <a:ext cx="2290812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CB375FF-5D85-415B-A7B5-C28A12F57402}"/>
              </a:ext>
            </a:extLst>
          </p:cNvPr>
          <p:cNvSpPr txBox="1"/>
          <p:nvPr/>
        </p:nvSpPr>
        <p:spPr>
          <a:xfrm>
            <a:off x="4307304" y="3112645"/>
            <a:ext cx="85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성별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3646DF6-50ED-4466-BC19-1B5BF0AB0541}"/>
              </a:ext>
            </a:extLst>
          </p:cNvPr>
          <p:cNvGrpSpPr/>
          <p:nvPr/>
        </p:nvGrpSpPr>
        <p:grpSpPr>
          <a:xfrm>
            <a:off x="4315329" y="3544902"/>
            <a:ext cx="1926650" cy="276999"/>
            <a:chOff x="3705726" y="1578543"/>
            <a:chExt cx="1926650" cy="27699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64610A-440A-4A0C-A67B-E3D4D4FAB83E}"/>
                </a:ext>
              </a:extLst>
            </p:cNvPr>
            <p:cNvSpPr txBox="1"/>
            <p:nvPr/>
          </p:nvSpPr>
          <p:spPr>
            <a:xfrm>
              <a:off x="3705726" y="1578543"/>
              <a:ext cx="85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생년월일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20CA27-BBF7-4C8C-ABF2-8719EC0F384B}"/>
                </a:ext>
              </a:extLst>
            </p:cNvPr>
            <p:cNvSpPr/>
            <p:nvPr/>
          </p:nvSpPr>
          <p:spPr>
            <a:xfrm>
              <a:off x="4668253" y="1578544"/>
              <a:ext cx="964123" cy="2678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C8940EA-5DCA-41F8-A56B-65080A783BE9}"/>
              </a:ext>
            </a:extLst>
          </p:cNvPr>
          <p:cNvGrpSpPr/>
          <p:nvPr/>
        </p:nvGrpSpPr>
        <p:grpSpPr>
          <a:xfrm>
            <a:off x="4307304" y="3980762"/>
            <a:ext cx="3253339" cy="276999"/>
            <a:chOff x="3705726" y="1578543"/>
            <a:chExt cx="3253339" cy="27699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23322F-F390-4719-8944-901924B99119}"/>
                </a:ext>
              </a:extLst>
            </p:cNvPr>
            <p:cNvSpPr txBox="1"/>
            <p:nvPr/>
          </p:nvSpPr>
          <p:spPr>
            <a:xfrm>
              <a:off x="3705726" y="1578543"/>
              <a:ext cx="85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이메일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96DECEF-217D-42AD-9367-4B4F2E1244AF}"/>
                </a:ext>
              </a:extLst>
            </p:cNvPr>
            <p:cNvSpPr/>
            <p:nvPr/>
          </p:nvSpPr>
          <p:spPr>
            <a:xfrm>
              <a:off x="4668253" y="1578543"/>
              <a:ext cx="2290812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6D92BAD-EF6F-44BD-8E1C-A991CB50D8EA}"/>
              </a:ext>
            </a:extLst>
          </p:cNvPr>
          <p:cNvGrpSpPr/>
          <p:nvPr/>
        </p:nvGrpSpPr>
        <p:grpSpPr>
          <a:xfrm>
            <a:off x="4315329" y="4425815"/>
            <a:ext cx="1926650" cy="295899"/>
            <a:chOff x="3705726" y="1578543"/>
            <a:chExt cx="1926650" cy="29589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C7DD7FA-8014-41B6-8E9D-CC01C5AC30CB}"/>
                </a:ext>
              </a:extLst>
            </p:cNvPr>
            <p:cNvSpPr txBox="1"/>
            <p:nvPr/>
          </p:nvSpPr>
          <p:spPr>
            <a:xfrm>
              <a:off x="3705726" y="1578543"/>
              <a:ext cx="85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우편번호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AEAB1F0-9333-4F99-81EF-A631A45AE61C}"/>
                </a:ext>
              </a:extLst>
            </p:cNvPr>
            <p:cNvSpPr/>
            <p:nvPr/>
          </p:nvSpPr>
          <p:spPr>
            <a:xfrm>
              <a:off x="4668253" y="1578543"/>
              <a:ext cx="964123" cy="295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6799889-03E9-4B10-B73C-09054A4E95C4}"/>
              </a:ext>
            </a:extLst>
          </p:cNvPr>
          <p:cNvGrpSpPr/>
          <p:nvPr/>
        </p:nvGrpSpPr>
        <p:grpSpPr>
          <a:xfrm>
            <a:off x="4315329" y="4865062"/>
            <a:ext cx="3253339" cy="276999"/>
            <a:chOff x="3705726" y="1578543"/>
            <a:chExt cx="3253339" cy="27699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05146C-FA76-43BA-A0C6-1F1AE361AC1A}"/>
                </a:ext>
              </a:extLst>
            </p:cNvPr>
            <p:cNvSpPr txBox="1"/>
            <p:nvPr/>
          </p:nvSpPr>
          <p:spPr>
            <a:xfrm>
              <a:off x="3705726" y="1578543"/>
              <a:ext cx="85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주소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B572CF9-81F4-4333-91E8-D052E271B4BF}"/>
                </a:ext>
              </a:extLst>
            </p:cNvPr>
            <p:cNvSpPr/>
            <p:nvPr/>
          </p:nvSpPr>
          <p:spPr>
            <a:xfrm>
              <a:off x="4668253" y="1578543"/>
              <a:ext cx="2290812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7ED8B63-8273-45E1-A032-D622E7CFD2A9}"/>
              </a:ext>
            </a:extLst>
          </p:cNvPr>
          <p:cNvGrpSpPr/>
          <p:nvPr/>
        </p:nvGrpSpPr>
        <p:grpSpPr>
          <a:xfrm>
            <a:off x="4307304" y="5304309"/>
            <a:ext cx="3253339" cy="276999"/>
            <a:chOff x="3705726" y="1578543"/>
            <a:chExt cx="3253339" cy="27699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E02138-A95A-4A04-A7FB-E93B7ABA5070}"/>
                </a:ext>
              </a:extLst>
            </p:cNvPr>
            <p:cNvSpPr txBox="1"/>
            <p:nvPr/>
          </p:nvSpPr>
          <p:spPr>
            <a:xfrm>
              <a:off x="3705726" y="1578543"/>
              <a:ext cx="85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상세주소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B4BE7F3-C931-4AD6-AA58-7BC2F0708035}"/>
                </a:ext>
              </a:extLst>
            </p:cNvPr>
            <p:cNvSpPr/>
            <p:nvPr/>
          </p:nvSpPr>
          <p:spPr>
            <a:xfrm>
              <a:off x="4668253" y="1578543"/>
              <a:ext cx="2290812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A484766-FB50-4F3C-B412-7A036A052D1B}"/>
              </a:ext>
            </a:extLst>
          </p:cNvPr>
          <p:cNvGrpSpPr/>
          <p:nvPr/>
        </p:nvGrpSpPr>
        <p:grpSpPr>
          <a:xfrm>
            <a:off x="4315329" y="5743556"/>
            <a:ext cx="2788115" cy="276999"/>
            <a:chOff x="3705726" y="1578543"/>
            <a:chExt cx="2788115" cy="276999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20F1EC4-10AD-4DC7-9A19-BB2C9927D498}"/>
                </a:ext>
              </a:extLst>
            </p:cNvPr>
            <p:cNvSpPr txBox="1"/>
            <p:nvPr/>
          </p:nvSpPr>
          <p:spPr>
            <a:xfrm>
              <a:off x="3705726" y="1578543"/>
              <a:ext cx="8566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가입유형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D0897BE-013F-4ABA-892B-B45F0F1C3BF0}"/>
                </a:ext>
              </a:extLst>
            </p:cNvPr>
            <p:cNvSpPr/>
            <p:nvPr/>
          </p:nvSpPr>
          <p:spPr>
            <a:xfrm>
              <a:off x="4668253" y="1578543"/>
              <a:ext cx="1825588" cy="2769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선택하세요  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157F7B4-78B3-4D96-9E45-703F3DD51ED0}"/>
              </a:ext>
            </a:extLst>
          </p:cNvPr>
          <p:cNvGrpSpPr/>
          <p:nvPr/>
        </p:nvGrpSpPr>
        <p:grpSpPr>
          <a:xfrm>
            <a:off x="5277856" y="3112645"/>
            <a:ext cx="542220" cy="307777"/>
            <a:chOff x="5277856" y="3112645"/>
            <a:chExt cx="542220" cy="30777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C012959-ED85-4693-A451-44CB16FAAF46}"/>
                </a:ext>
              </a:extLst>
            </p:cNvPr>
            <p:cNvSpPr txBox="1"/>
            <p:nvPr/>
          </p:nvSpPr>
          <p:spPr>
            <a:xfrm>
              <a:off x="5277856" y="3112645"/>
              <a:ext cx="381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남</a:t>
              </a: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B910985-0FFF-444A-8372-0230E7262304}"/>
                </a:ext>
              </a:extLst>
            </p:cNvPr>
            <p:cNvSpPr/>
            <p:nvPr/>
          </p:nvSpPr>
          <p:spPr>
            <a:xfrm>
              <a:off x="5650029" y="3166041"/>
              <a:ext cx="170047" cy="18109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D1713C4-C2CC-4846-B458-081A2F3C7E15}"/>
              </a:ext>
            </a:extLst>
          </p:cNvPr>
          <p:cNvGrpSpPr/>
          <p:nvPr/>
        </p:nvGrpSpPr>
        <p:grpSpPr>
          <a:xfrm>
            <a:off x="5999748" y="3110402"/>
            <a:ext cx="542220" cy="307777"/>
            <a:chOff x="5277856" y="3112645"/>
            <a:chExt cx="542220" cy="30777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EC3628-93E0-4513-9959-A7D8642B8C79}"/>
                </a:ext>
              </a:extLst>
            </p:cNvPr>
            <p:cNvSpPr txBox="1"/>
            <p:nvPr/>
          </p:nvSpPr>
          <p:spPr>
            <a:xfrm>
              <a:off x="5277856" y="3112645"/>
              <a:ext cx="3817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여</a:t>
              </a: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D2C3AA5-CFFF-410F-8741-B3CE384E4D0D}"/>
                </a:ext>
              </a:extLst>
            </p:cNvPr>
            <p:cNvSpPr/>
            <p:nvPr/>
          </p:nvSpPr>
          <p:spPr>
            <a:xfrm>
              <a:off x="5650029" y="3166041"/>
              <a:ext cx="170047" cy="18109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90B911-0170-4DD4-BE16-65135BA4E923}"/>
              </a:ext>
            </a:extLst>
          </p:cNvPr>
          <p:cNvSpPr/>
          <p:nvPr/>
        </p:nvSpPr>
        <p:spPr>
          <a:xfrm>
            <a:off x="6391164" y="4396897"/>
            <a:ext cx="1405288" cy="350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우편번호 찾기</a:t>
            </a:r>
          </a:p>
        </p:txBody>
      </p:sp>
      <p:sp>
        <p:nvSpPr>
          <p:cNvPr id="59" name="화살표: 갈매기형 수장 58">
            <a:extLst>
              <a:ext uri="{FF2B5EF4-FFF2-40B4-BE49-F238E27FC236}">
                <a16:creationId xmlns:a16="http://schemas.microsoft.com/office/drawing/2014/main" id="{90EA2308-1005-4B69-991C-07C56F776BE5}"/>
              </a:ext>
            </a:extLst>
          </p:cNvPr>
          <p:cNvSpPr/>
          <p:nvPr/>
        </p:nvSpPr>
        <p:spPr>
          <a:xfrm rot="5400000">
            <a:off x="6790793" y="5796230"/>
            <a:ext cx="155260" cy="171650"/>
          </a:xfrm>
          <a:prstGeom prst="chevr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B4F0C23-7F94-48E1-A4FA-7BD6025059EE}"/>
              </a:ext>
            </a:extLst>
          </p:cNvPr>
          <p:cNvSpPr/>
          <p:nvPr/>
        </p:nvSpPr>
        <p:spPr>
          <a:xfrm>
            <a:off x="6901305" y="1332643"/>
            <a:ext cx="996219" cy="350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중복확인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B521245-672D-40F8-ACF5-F86FBCFFFC6F}"/>
              </a:ext>
            </a:extLst>
          </p:cNvPr>
          <p:cNvSpPr/>
          <p:nvPr/>
        </p:nvSpPr>
        <p:spPr>
          <a:xfrm>
            <a:off x="5692537" y="6111888"/>
            <a:ext cx="996219" cy="3501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91719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476</Words>
  <Application>Microsoft Office PowerPoint</Application>
  <PresentationFormat>와이드스크린</PresentationFormat>
  <Paragraphs>160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 문수</dc:creator>
  <cp:lastModifiedBy>권 문수</cp:lastModifiedBy>
  <cp:revision>24</cp:revision>
  <dcterms:created xsi:type="dcterms:W3CDTF">2021-03-04T04:28:55Z</dcterms:created>
  <dcterms:modified xsi:type="dcterms:W3CDTF">2021-07-24T12:12:37Z</dcterms:modified>
</cp:coreProperties>
</file>