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decompositionTreeVisual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Funding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Unicorns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Valuation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8 Returns on Investment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Major 5 Heavy Valuation Companies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Trend of Emerging Unicorn Over the Years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Company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Company Profile For  Multiple Comapnies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Company Profile For  Multiple Comapnies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Net Valuation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2287549-3a00-403f-8c76-7df2e17a495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87ba0f1d14644c3" /><Relationship Type="http://schemas.openxmlformats.org/officeDocument/2006/relationships/slideLayout" Target="/ppt/slideLayouts/slideLayout8.xml" Id="R4f4f788125ad4530" /><Relationship Type="http://schemas.openxmlformats.org/officeDocument/2006/relationships/hyperlink" Target="https://app.powerbi.com/groups/me/reports/c2287549-3a00-403f-8c76-7df2e17a495e/?pbi_source=PowerPoint" TargetMode="External" Id="RelId0" /><Relationship Type="http://schemas.openxmlformats.org/officeDocument/2006/relationships/image" Target="/ppt/media/image4.png" Id="imgId4698983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2e68510897894cf6" /><Relationship Type="http://schemas.openxmlformats.org/officeDocument/2006/relationships/slideLayout" Target="/ppt/slideLayouts/slideLayout8.xml" Id="R23176e14918d4cb7" /><Relationship Type="http://schemas.openxmlformats.org/officeDocument/2006/relationships/hyperlink" Target="https://app.powerbi.com/groups/me/reports/c2287549-3a00-403f-8c76-7df2e17a495e/?pbi_source=PowerPoint" TargetMode="External" Id="RelId1" /><Relationship Type="http://schemas.openxmlformats.org/officeDocument/2006/relationships/image" Target="/ppt/media/image5.png" Id="imgId4698983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UniCorn Dataset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1/27/2023 10:01:34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1/27/2023 9:48:49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ecompositionTreeVisual ,Total Funding ,Total Unicorns ,Total Valuation ,Top 8 Returns on Investment ,Major 5 Heavy Valuation Companies ,Trend of Emerging Unicorn Over the Years ,image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698983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Unicorn Summary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textbox ,Company ,Company Profile For  Multiple Comapnies ,Company Profile For  Multiple Comapnies ,tableEx ,Country ,City ,Net Valuation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69898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Company Profile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