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85926" autoAdjust="0"/>
  </p:normalViewPr>
  <p:slideViewPr>
    <p:cSldViewPr snapToGrid="0">
      <p:cViewPr varScale="1">
        <p:scale>
          <a:sx n="50" d="100"/>
          <a:sy n="50" d="100"/>
        </p:scale>
        <p:origin x="4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6EB84-B8B3-47CC-8A4D-32FB323CEBF4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D0EAB-0DAA-4EBF-86FF-A610DCCF1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14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https://engineering.linecorp.com/ja/blog/detail/299/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D0EAB-0DAA-4EBF-86FF-A610DCCF142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02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flask import Flask, request,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render_template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make_response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flask_bootstrap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Bootstrap</a:t>
            </a:r>
          </a:p>
          <a:p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uuid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 base64</a:t>
            </a:r>
          </a:p>
          <a:p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PIL import Image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 warnings</a:t>
            </a:r>
          </a:p>
          <a:p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warnings.simplefilter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('error',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Image.DecompressionBombWarning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 = Flask(__name__,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static_folder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 = Bootstrap(app)</a:t>
            </a:r>
          </a:p>
          <a:p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app.route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('/')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do_get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return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render_template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('index.html')</a:t>
            </a:r>
          </a:p>
          <a:p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app.route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('/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saveimage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methods=['POST'])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saveimage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event =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request.form.to_dict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dir_name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'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img_name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uuid.uuid4().hex</a:t>
            </a:r>
          </a:p>
          <a:p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# Saving image in the '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 folder temporarily. Should be deleted after a certain period of time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if not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os.path.exists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dir_name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os.makedirs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dir_name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with open(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os.path.join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dir_name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'{}.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jpg'.format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img_name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)), '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 as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img.write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(base64.b64decode(event['image'].split(",")[1]))</a:t>
            </a:r>
          </a:p>
          <a:p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original =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Image.open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os.path.join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dir_name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'{}.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jpg'.format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img_name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# Needs simple validation of format for security since Pillow supports various type of Images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if(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original.format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!= 'JPEG'):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return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make_response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('Unsupported image type.', 400)</a:t>
            </a:r>
          </a:p>
          <a:p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original.thumbnail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((240, 240),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Image.ANTIALIAS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original.save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os.path.join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dir_name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'{}_240.jpg'.format(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img_name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)), 'JPEG')</a:t>
            </a:r>
          </a:p>
          <a:p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return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make_response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img_name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200)</a:t>
            </a:r>
          </a:p>
          <a:p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__name__ == '__main__':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app.debug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True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app.run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D0EAB-0DAA-4EBF-86FF-A610DCCF142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030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{% extends "bootstrap/base.html" %}</a:t>
            </a:r>
          </a:p>
          <a:p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{%- block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%}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&lt;meta name="viewport" content="width=device-width, initial-scale=1, maximum-scale=1, user-scalable=0"&gt;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{%-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endblock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%}</a:t>
            </a:r>
          </a:p>
          <a:p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{% block scripts %}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{{super()}}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&lt;script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="https://cdn.jsdelivr.net/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/signature_pad@2.3.2/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/signature_pad.min.js"&gt;&lt;/script&gt;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&lt;script&gt;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const canvas =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document.querySelector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('#canvas');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const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signaturePad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new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SignaturePad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(canvas, {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backgroundColor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'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(238,238,238)',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});</a:t>
            </a:r>
          </a:p>
          <a:p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$(window).on('load', function(){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canvas.setAttribute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('width', $('.container').width());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canvas.setAttribute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('height',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window.innerHeight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 $('#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').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outerHeight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- 10);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signaturePad.clear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liff.init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 (data) {});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});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&lt;/script&gt;</a:t>
            </a:r>
          </a:p>
          <a:p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&lt;script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="https://d.line-scdn.net/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liff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/1.0/sdk.js"&gt;&lt;/script&gt;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&lt;script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="https://unpkg.com/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/axios.min.js"&gt;&lt;/script&gt;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&lt;script&gt;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$('#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').on('click', function() {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$.ajax({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type: 'POST',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url: '/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saveimage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data: {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'image':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signaturePad.toDataURL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('image/jpeg')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},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success: function (res, status) {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liff.getProfile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().then(function (profile) {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liff.sendMessages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{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type: 'image',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originalContentUrl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'https://' +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document.domain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 '/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/' + res + '.jpg',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previewImageUrl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'https://' +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document.domain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 '/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/' + res + '_240.jpg'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},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{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type: 'text',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text: 'From:' +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profile.displayName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}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]).then(function () {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liff.closeWindow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}).catch(function (error) {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window.alert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('Error sending message: ' +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error.message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});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}).catch(function (error) {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window.alert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("Error getting profile: " +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error.message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});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},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error: function (res) {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window.alert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('Error saving image: ' +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res.status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}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});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});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&lt;/script&gt;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{%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endblock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%}</a:t>
            </a:r>
          </a:p>
          <a:p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{% block title %}Paint Something{%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endblock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%}</a:t>
            </a:r>
          </a:p>
          <a:p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{% block content %}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 class="container"&gt;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&lt;canvas id="canvas"&gt;&lt;/canvas&gt;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&lt;button id="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type="button" class="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-primary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-block"&gt;Share&lt;/button&gt;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{% </a:t>
            </a: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endblock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%}</a:t>
            </a:r>
          </a:p>
          <a:p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D0EAB-0DAA-4EBF-86FF-A610DCCF142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05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F0425-C273-4B23-A9F7-FE6B511ED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3417D9-84DC-452D-86D5-22474762B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EF6D3B-39C7-4E97-B724-EAAE35BF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1C70-CC41-451D-9870-9F14AD612513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8D57BC-F2F9-42E6-B084-D76349F3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B219A2-C00B-4D4F-966E-92E5C35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951E-3F7A-48EB-BDCB-53D894E52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23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2785D-AE3F-4C1D-A853-C84010F4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688C21-031B-4EFB-968C-6411E6A81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1ADC4F-55B3-4AE8-B230-AAD34146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1C70-CC41-451D-9870-9F14AD612513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9D99FB-0853-4A4B-AB11-3AB44FD3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E0D13B-1058-4624-B8A5-E6E5AD6A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951E-3F7A-48EB-BDCB-53D894E52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2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A1A575-6B90-4BD5-A0F2-92463BC31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D9FE5C-3A3F-46C1-9666-125F78A4E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8AE4AE-F7DA-446A-8A65-730C6F5B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1C70-CC41-451D-9870-9F14AD612513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442276-5FE2-4F6C-A124-BCCB9BEC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BD4162-E111-46B5-A711-7B790EC8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951E-3F7A-48EB-BDCB-53D894E52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66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7D65E-2A3D-460E-98B7-0F1C6E50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962EE1-DCAC-4FEE-AD36-E5C542895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1FC2A1-3B9C-4A95-BECF-BF69565A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1C70-CC41-451D-9870-9F14AD612513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17918D-8D55-4BE0-9332-3A4BFC52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93211C-68F6-49C2-8B38-B77F4B48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951E-3F7A-48EB-BDCB-53D894E52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94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79B94-D216-44C5-A1BF-6722B165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A39C3F-FD56-4F6A-90C5-5B477B471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9BECDB-8C42-41B9-B1F6-1B20C667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1C70-CC41-451D-9870-9F14AD612513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0D2FF4-2215-4D09-B159-40EB32C2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3D31A1-2C96-4B62-AC8F-26B9DDA3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951E-3F7A-48EB-BDCB-53D894E52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03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C63D2-4884-4773-98FC-A955C874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5CB860-777A-4208-A067-F8EE837F8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91ED64-BECB-48C4-8645-E4A4A9C7A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8E37C6-90EB-4CD8-BCB9-2616B6B5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1C70-CC41-451D-9870-9F14AD612513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99433D-B66F-40E1-A2E9-BF2F8F96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51C58C-1AF3-445F-8115-5B0E643F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951E-3F7A-48EB-BDCB-53D894E52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80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49181E-0224-4C8C-835D-74BD486E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DFDA94-7FB9-46D4-BC57-DFB28B834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653FDF-E27E-4F82-A92A-9BA21A697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C5CCCA-E787-439A-8E34-D37C5669B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5ABFA29-03BE-4A7B-96BE-F4914CD41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CAD2B28-0ECF-4976-BDC2-657374B5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1C70-CC41-451D-9870-9F14AD612513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0F67A3B-B813-4201-B07A-B5AB49E3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9D3AFEC-DEFF-46A0-8C8A-6038541E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951E-3F7A-48EB-BDCB-53D894E52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59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1EE48-EEF1-4EB5-BE50-5958D97A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8D71BE-7712-4067-BA9D-626A1ED4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1C70-CC41-451D-9870-9F14AD612513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78DC1C-70B4-4121-A4E1-914F3758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FFB7A85-13A6-426D-82ED-3C00728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951E-3F7A-48EB-BDCB-53D894E52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90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8AE8A80-3D9B-4FE5-882F-54AD6DD1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1C70-CC41-451D-9870-9F14AD612513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7F5202E-0839-45BF-B4A9-ED9C075E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5D4CAD-9E82-487C-B78D-3916A0FB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951E-3F7A-48EB-BDCB-53D894E52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36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DCA27D-C549-41AC-BC6B-7EFD347A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1DE1CC-6820-4733-88F4-6CE95CE61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50A0FA-6718-4C15-9C85-BA272048B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3D8679-1E6B-46CB-AECC-15E74B85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1C70-CC41-451D-9870-9F14AD612513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80958E-4F3E-4ECF-953D-F72C79C5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25F116-5C28-4DCD-9105-E2F50E60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951E-3F7A-48EB-BDCB-53D894E52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75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46CE66-339F-4BF2-A697-C289D913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539F4C7-057A-419F-A668-65DB71F5E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DCBE78-85C0-40E3-AF4F-81428C399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DC54D5-0AF9-4753-A27F-75940B50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1C70-CC41-451D-9870-9F14AD612513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1561F7-4345-418A-9161-6980D9B1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3D2F43-B110-45E8-80CC-4BC466B1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951E-3F7A-48EB-BDCB-53D894E52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04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BF5611A-A9D0-4D92-8056-82162130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E5A377-8684-4451-86D1-9A83EE449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435DF0-5D29-4600-8935-E74419AE5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91C70-CC41-451D-9870-9F14AD612513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019385-076D-4675-85A1-837F856E8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AC82DC-EF55-4488-97FC-A30FEAC55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2951E-3F7A-48EB-BDCB-53D894E52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30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s.line.biz/console/channe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e/line-liff-starter" TargetMode="External"/><Relationship Id="rId2" Type="http://schemas.openxmlformats.org/officeDocument/2006/relationships/hyperlink" Target="https://developers.line.biz/en/docs/liff/registering-liff-app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line.biz/en/reference/lif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1EAD5-D4AD-4B60-996A-B2C259F2C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WHAT IS LIFF?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FC6035-1CBC-492B-9F67-8C4BEC56F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梓育</a:t>
            </a:r>
          </a:p>
        </p:txBody>
      </p:sp>
    </p:spTree>
    <p:extLst>
      <p:ext uri="{BB962C8B-B14F-4D97-AF65-F5344CB8AC3E}">
        <p14:creationId xmlns:p14="http://schemas.microsoft.com/office/powerpoint/2010/main" val="155226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2A045-0265-4E5D-8FF9-7CB804FE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LIFF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E924C-FB8B-4DF3-A2C5-F8C8ACFE6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LIFF </a:t>
            </a:r>
            <a:r>
              <a:rPr lang="zh-TW" altLang="en-US" dirty="0"/>
              <a:t>全名是 </a:t>
            </a:r>
            <a:r>
              <a:rPr lang="en-US" altLang="zh-TW" b="1" dirty="0"/>
              <a:t>LINE Front-end Framework</a:t>
            </a:r>
            <a:r>
              <a:rPr lang="zh-TW" altLang="en-US" dirty="0"/>
              <a:t>，一個可以在 </a:t>
            </a:r>
            <a:r>
              <a:rPr lang="en-US" altLang="zh-TW" dirty="0"/>
              <a:t>LINE app </a:t>
            </a:r>
            <a:r>
              <a:rPr lang="zh-TW" altLang="en-US" dirty="0"/>
              <a:t>內運作的 </a:t>
            </a:r>
            <a:r>
              <a:rPr lang="en-US" altLang="zh-TW" dirty="0"/>
              <a:t>web app </a:t>
            </a:r>
            <a:r>
              <a:rPr lang="zh-TW" altLang="en-US" dirty="0"/>
              <a:t>平台，可以在對話視窗中，不需要另外加入 </a:t>
            </a:r>
            <a:r>
              <a:rPr lang="en-US" altLang="zh-TW" dirty="0"/>
              <a:t>bot </a:t>
            </a:r>
            <a:r>
              <a:rPr lang="zh-TW" altLang="en-US" dirty="0"/>
              <a:t>就直接使用。</a:t>
            </a:r>
          </a:p>
          <a:p>
            <a:endParaRPr lang="en-US" altLang="zh-TW" dirty="0"/>
          </a:p>
          <a:p>
            <a:r>
              <a:rPr lang="zh-TW" altLang="en-US" dirty="0"/>
              <a:t>簡單來說要建立一個 </a:t>
            </a:r>
            <a:r>
              <a:rPr lang="en-US" altLang="zh-TW" dirty="0"/>
              <a:t>LIFF web app </a:t>
            </a:r>
            <a:r>
              <a:rPr lang="zh-TW" altLang="en-US" dirty="0"/>
              <a:t>，需要下面幾個步驟：</a:t>
            </a:r>
          </a:p>
          <a:p>
            <a:pPr lvl="1"/>
            <a:r>
              <a:rPr lang="zh-TW" altLang="en-US" dirty="0"/>
              <a:t>建立一個 </a:t>
            </a:r>
            <a:r>
              <a:rPr lang="en-US" altLang="zh-TW" dirty="0"/>
              <a:t>Message API </a:t>
            </a:r>
            <a:r>
              <a:rPr lang="zh-TW" altLang="en-US" dirty="0"/>
              <a:t>權限的 </a:t>
            </a:r>
            <a:r>
              <a:rPr lang="en-US" altLang="zh-TW" dirty="0"/>
              <a:t>LINE channel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取得 </a:t>
            </a:r>
            <a:r>
              <a:rPr lang="en-US" altLang="zh-TW" dirty="0"/>
              <a:t>channel </a:t>
            </a:r>
            <a:r>
              <a:rPr lang="zh-TW" altLang="en-US" dirty="0"/>
              <a:t>的 </a:t>
            </a:r>
            <a:r>
              <a:rPr lang="en-US" altLang="zh-TW" dirty="0"/>
              <a:t>token</a:t>
            </a:r>
            <a:r>
              <a:rPr lang="zh-TW" altLang="en-US" dirty="0"/>
              <a:t>，用它來註冊 </a:t>
            </a:r>
            <a:r>
              <a:rPr lang="en-US" altLang="zh-TW" dirty="0"/>
              <a:t>LIFF web app </a:t>
            </a:r>
            <a:r>
              <a:rPr lang="zh-TW" altLang="en-US" dirty="0"/>
              <a:t>取得 </a:t>
            </a:r>
            <a:r>
              <a:rPr lang="en-US" altLang="zh-TW" dirty="0"/>
              <a:t>LIFF app id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寫 </a:t>
            </a:r>
            <a:r>
              <a:rPr lang="en-US" altLang="zh-TW" dirty="0"/>
              <a:t>code</a:t>
            </a:r>
            <a:r>
              <a:rPr lang="zh-TW" altLang="en-US" dirty="0"/>
              <a:t>阿不然要幹嘛。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251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B71C5-9DCC-49BF-912C-DAD00F9F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7524"/>
            <a:ext cx="10515600" cy="1349376"/>
          </a:xfrm>
        </p:spPr>
        <p:txBody>
          <a:bodyPr/>
          <a:lstStyle/>
          <a:p>
            <a:r>
              <a:rPr lang="en-US" altLang="zh-TW" dirty="0"/>
              <a:t>channel token </a:t>
            </a:r>
            <a:r>
              <a:rPr lang="zh-TW" altLang="en-US" dirty="0"/>
              <a:t>可以從 </a:t>
            </a:r>
            <a:r>
              <a:rPr lang="en-US" altLang="zh-TW" dirty="0">
                <a:hlinkClick r:id="rId2"/>
              </a:rPr>
              <a:t>https://developers.line.biz/console/channel</a:t>
            </a:r>
            <a:br>
              <a:rPr lang="en-US" altLang="zh-TW" dirty="0"/>
            </a:br>
            <a:r>
              <a:rPr lang="zh-TW" altLang="en-US" dirty="0"/>
              <a:t>中找到你的</a:t>
            </a:r>
            <a:r>
              <a:rPr lang="en-US" altLang="zh-TW" dirty="0"/>
              <a:t>LIFF</a:t>
            </a:r>
            <a:r>
              <a:rPr lang="zh-TW" altLang="en-US" dirty="0"/>
              <a:t> </a:t>
            </a:r>
            <a:r>
              <a:rPr lang="en-US" altLang="zh-TW" dirty="0"/>
              <a:t>APP</a:t>
            </a:r>
            <a:r>
              <a:rPr lang="zh-TW" altLang="en-US" dirty="0"/>
              <a:t>後直接拿到 </a:t>
            </a:r>
            <a:r>
              <a:rPr lang="en-US" altLang="zh-TW" dirty="0"/>
              <a:t>LIFF app id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61747A3-3EC9-4BC6-A65F-B713FF950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301" y="1428750"/>
            <a:ext cx="6661397" cy="51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5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C81ED-93B2-4FFB-B4B9-FBE1121F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4A6ADB0-13EF-499C-9BFB-C592A7AEC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LIFF </a:t>
            </a:r>
            <a:r>
              <a:rPr lang="zh-TW" altLang="en-US" dirty="0"/>
              <a:t>可以讓開發者很快地實作出與使用者互動的 </a:t>
            </a:r>
            <a:r>
              <a:rPr lang="en-US" altLang="zh-TW" dirty="0"/>
              <a:t>web app</a:t>
            </a:r>
            <a:r>
              <a:rPr lang="zh-TW" altLang="en-US" dirty="0"/>
              <a:t>，從使用者端得到 </a:t>
            </a:r>
            <a:r>
              <a:rPr lang="en-US" altLang="zh-TW" dirty="0"/>
              <a:t>input </a:t>
            </a:r>
            <a:r>
              <a:rPr lang="zh-TW" altLang="en-US" dirty="0"/>
              <a:t>後，把處理完的結果馬上顯示到當下的聊天視窗中。</a:t>
            </a:r>
            <a:endParaRPr lang="en-US" altLang="zh-TW" dirty="0"/>
          </a:p>
          <a:p>
            <a:r>
              <a:rPr lang="en-US" altLang="zh-TW" dirty="0"/>
              <a:t>Document: </a:t>
            </a:r>
            <a:br>
              <a:rPr lang="en-US" altLang="zh-TW" dirty="0"/>
            </a:br>
            <a:r>
              <a:rPr lang="en-US" altLang="zh-TW" dirty="0"/>
              <a:t>V1: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https://developers.line.biz/en/docs/liff/registering-liff-apps</a:t>
            </a:r>
            <a:br>
              <a:rPr lang="en-US" altLang="zh-TW" dirty="0"/>
            </a:br>
            <a:r>
              <a:rPr lang="en-US" altLang="zh-TW" dirty="0"/>
              <a:t>LIFF101: </a:t>
            </a:r>
            <a:r>
              <a:rPr lang="en-US" altLang="zh-TW" dirty="0">
                <a:hlinkClick r:id="rId3"/>
              </a:rPr>
              <a:t>https://github.com/line/line-liff-starter</a:t>
            </a:r>
            <a:br>
              <a:rPr lang="en-US" altLang="zh-TW" dirty="0"/>
            </a:br>
            <a:r>
              <a:rPr lang="en-US" altLang="zh-TW" dirty="0"/>
              <a:t>V2: </a:t>
            </a:r>
            <a:r>
              <a:rPr lang="en-US" altLang="zh-TW" dirty="0">
                <a:hlinkClick r:id="rId4"/>
              </a:rPr>
              <a:t>https://developers.line.biz/en/reference/liff</a:t>
            </a:r>
            <a:endParaRPr lang="en-US" altLang="zh-TW" dirty="0"/>
          </a:p>
          <a:p>
            <a:br>
              <a:rPr lang="en-US" altLang="zh-TW" dirty="0"/>
            </a:b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836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040933-29B8-4BAB-95C5-FA885EEB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827A7AE-D458-4092-A3F0-4C4590BD7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23" y="0"/>
            <a:ext cx="3168763" cy="6858000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B209C5E-76FB-4522-96C3-D8E89C73B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427" y="0"/>
            <a:ext cx="3168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1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EAC1EF-C82F-4AE5-8F4D-4DA34CD6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FF3F2C-D632-4EE2-8A45-8C62838AC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D81907A-8A4F-40CF-9F0B-C516DBAC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191000" cy="327621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1C17622-6ADE-4835-BD8E-E99E044FF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587" y="0"/>
            <a:ext cx="6406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4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99B630-C716-438C-B426-7554B84F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29EBF5-85CA-4717-A459-C8A9CCCAC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BCF29D-AB68-4976-BAD7-1399F8276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800" y="0"/>
            <a:ext cx="864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5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1653</Words>
  <Application>Microsoft Office PowerPoint</Application>
  <PresentationFormat>寬螢幕</PresentationFormat>
  <Paragraphs>117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WHAT IS LIFF?</vt:lpstr>
      <vt:lpstr>LIFF</vt:lpstr>
      <vt:lpstr>PowerPoint 簡報</vt:lpstr>
      <vt:lpstr>PowerPoint 簡報</vt:lpstr>
      <vt:lpstr>Demo</vt:lpstr>
      <vt:lpstr>Demo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LIFF?</dc:title>
  <dc:creator>ziyu_desktop</dc:creator>
  <cp:lastModifiedBy>ziyu_desktop</cp:lastModifiedBy>
  <cp:revision>9</cp:revision>
  <dcterms:created xsi:type="dcterms:W3CDTF">2021-03-30T01:50:30Z</dcterms:created>
  <dcterms:modified xsi:type="dcterms:W3CDTF">2021-03-30T02:48:13Z</dcterms:modified>
</cp:coreProperties>
</file>