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73" r:id="rId1"/>
  </p:sldMasterIdLst>
  <p:notesMasterIdLst>
    <p:notesMasterId r:id="rId2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howPr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76450435-6131-4BA9-BD02-603D08AFE7CB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2700" cmpd="sng">
              <a:solidFill>
                <a:schemeClr val="accent3"/>
              </a:solidFill>
            </a:ln>
          </a:top>
          <a:bottom>
            <a:ln w="2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 w="10000" cmpd="sng">
              <a:solidFill>
                <a:schemeClr val="accent3"/>
              </a:solidFill>
            </a:ln>
          </a:top>
          <a:bottom>
            <a:ln w="10000" cmpd="sng">
              <a:solidFill>
                <a:schemeClr val="accent3"/>
              </a:solidFill>
            </a:ln>
          </a:bottom>
        </a:tcBdr>
        <a:fill>
          <a:solidFill>
            <a:schemeClr val="accent3">
              <a:alpha val="20000"/>
              <a:tint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B76CA6B-5DA6-45C4-B833-132EAC621518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32700" cmpd="sng">
              <a:solidFill>
                <a:schemeClr val="accent3"/>
              </a:solidFill>
              <a:prstDash val="dash"/>
            </a:ln>
          </a:left>
          <a:right>
            <a:ln w="32700" cmpd="sng">
              <a:solidFill>
                <a:schemeClr val="accent3"/>
              </a:solidFill>
              <a:prstDash val="dash"/>
            </a:ln>
          </a:right>
          <a:top>
            <a:ln w="32700" cmpd="sng">
              <a:solidFill>
                <a:schemeClr val="accent3"/>
              </a:solidFill>
              <a:prstDash val="dash"/>
            </a:ln>
          </a:top>
          <a:bottom>
            <a:ln w="32700" cmpd="sng">
              <a:solidFill>
                <a:schemeClr val="accent3"/>
              </a:solidFill>
              <a:prstDash val="dash"/>
            </a:ln>
          </a:bottom>
          <a:insideH>
            <a:ln w="22700" cmpd="sng">
              <a:solidFill>
                <a:schemeClr val="accent3"/>
              </a:solidFill>
              <a:prstDash val="sysDot"/>
            </a:ln>
          </a:insideH>
          <a:insideV>
            <a:ln w="22700" cmpd="sng">
              <a:solidFill>
                <a:schemeClr val="accent3"/>
              </a:solidFill>
              <a:prstDash val="sysDot"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TxStyle/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1745" autoAdjust="0"/>
    <p:restoredTop sz="93107"/>
  </p:normalViewPr>
  <p:slideViewPr>
    <p:cSldViewPr snapToGrid="0">
      <p:cViewPr varScale="1">
        <p:scale>
          <a:sx n="100" d="100"/>
          <a:sy n="100" d="100"/>
        </p:scale>
        <p:origin x="84" y="414"/>
      </p:cViewPr>
      <p:guideLst>
        <p:guide orient="horz" pos="2155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8.xml"  /><Relationship Id="rId21" Type="http://schemas.openxmlformats.org/officeDocument/2006/relationships/slide" Target="slides/slide19.xml"  /><Relationship Id="rId22" Type="http://schemas.openxmlformats.org/officeDocument/2006/relationships/slide" Target="slides/slide20.xml"  /><Relationship Id="rId23" Type="http://schemas.openxmlformats.org/officeDocument/2006/relationships/slide" Target="slides/slide21.xml"  /><Relationship Id="rId24" Type="http://schemas.openxmlformats.org/officeDocument/2006/relationships/slide" Target="slides/slide22.xml"  /><Relationship Id="rId25" Type="http://schemas.openxmlformats.org/officeDocument/2006/relationships/slide" Target="slides/slide23.xml"  /><Relationship Id="rId26" Type="http://schemas.openxmlformats.org/officeDocument/2006/relationships/slide" Target="slides/slide24.xml"  /><Relationship Id="rId27" Type="http://schemas.openxmlformats.org/officeDocument/2006/relationships/slide" Target="slides/slide25.xml"  /><Relationship Id="rId28" Type="http://schemas.openxmlformats.org/officeDocument/2006/relationships/slide" Target="slides/slide26.xml"  /><Relationship Id="rId29" Type="http://schemas.openxmlformats.org/officeDocument/2006/relationships/slide" Target="slides/slide27.xml"  /><Relationship Id="rId3" Type="http://schemas.openxmlformats.org/officeDocument/2006/relationships/slide" Target="slides/slide1.xml"  /><Relationship Id="rId30" Type="http://schemas.openxmlformats.org/officeDocument/2006/relationships/slide" Target="slides/slide28.xml"  /><Relationship Id="rId31" Type="http://schemas.openxmlformats.org/officeDocument/2006/relationships/slide" Target="slides/slide29.xml"  /><Relationship Id="rId32" Type="http://schemas.openxmlformats.org/officeDocument/2006/relationships/slide" Target="slides/slide30.xml"  /><Relationship Id="rId33" Type="http://schemas.openxmlformats.org/officeDocument/2006/relationships/slide" Target="slides/slide31.xml"  /><Relationship Id="rId34" Type="http://schemas.openxmlformats.org/officeDocument/2006/relationships/slide" Target="slides/slide32.xml"  /><Relationship Id="rId35" Type="http://schemas.openxmlformats.org/officeDocument/2006/relationships/slide" Target="slides/slide33.xml"  /><Relationship Id="rId36" Type="http://schemas.openxmlformats.org/officeDocument/2006/relationships/slide" Target="slides/slide34.xml"  /><Relationship Id="rId37" Type="http://schemas.openxmlformats.org/officeDocument/2006/relationships/slide" Target="slides/slide35.xml"  /><Relationship Id="rId38" Type="http://schemas.openxmlformats.org/officeDocument/2006/relationships/slide" Target="slides/slide36.xml"  /><Relationship Id="rId39" Type="http://schemas.openxmlformats.org/officeDocument/2006/relationships/slide" Target="slides/slide37.xml"  /><Relationship Id="rId4" Type="http://schemas.openxmlformats.org/officeDocument/2006/relationships/slide" Target="slides/slide2.xml"  /><Relationship Id="rId40" Type="http://schemas.openxmlformats.org/officeDocument/2006/relationships/slide" Target="slides/slide38.xml"  /><Relationship Id="rId41" Type="http://schemas.openxmlformats.org/officeDocument/2006/relationships/slide" Target="slides/slide39.xml"  /><Relationship Id="rId42" Type="http://schemas.openxmlformats.org/officeDocument/2006/relationships/slide" Target="slides/slide40.xml"  /><Relationship Id="rId43" Type="http://schemas.openxmlformats.org/officeDocument/2006/relationships/slide" Target="slides/slide41.xml"  /><Relationship Id="rId44" Type="http://schemas.openxmlformats.org/officeDocument/2006/relationships/slide" Target="slides/slide42.xml"  /><Relationship Id="rId45" Type="http://schemas.openxmlformats.org/officeDocument/2006/relationships/presProps" Target="presProps.xml"  /><Relationship Id="rId46" Type="http://schemas.openxmlformats.org/officeDocument/2006/relationships/viewProps" Target="viewProps.xml"  /><Relationship Id="rId47" Type="http://schemas.openxmlformats.org/officeDocument/2006/relationships/theme" Target="theme/theme1.xml"  /><Relationship Id="rId48" Type="http://schemas.openxmlformats.org/officeDocument/2006/relationships/tableStyles" Target="tableStyles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2019-11-22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.xml"  /><Relationship Id="rId2" Type="http://schemas.openxmlformats.org/officeDocument/2006/relationships/notesMaster" Target="../notesMasters/notesMaster1.xml"  /></Relationships>
</file>

<file path=ppt/notesSlides/_rels/notesSlide10.xml.rels><?xml version="1.0" encoding="UTF-8" standalone="yes" ?><Relationships xmlns="http://schemas.openxmlformats.org/package/2006/relationships"><Relationship Id="rId1" Type="http://schemas.openxmlformats.org/officeDocument/2006/relationships/slide" Target="../slides/slide14.xml"  /><Relationship Id="rId2" Type="http://schemas.openxmlformats.org/officeDocument/2006/relationships/notesMaster" Target="../notesMasters/notesMaster1.xml"  /></Relationships>
</file>

<file path=ppt/notesSlides/_rels/notesSlide1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5.xml"  /><Relationship Id="rId2" Type="http://schemas.openxmlformats.org/officeDocument/2006/relationships/notesMaster" Target="../notesMasters/notesMaster1.xml"  /></Relationships>
</file>

<file path=ppt/notesSlides/_rels/notesSlide12.xml.rels><?xml version="1.0" encoding="UTF-8" standalone="yes" ?><Relationships xmlns="http://schemas.openxmlformats.org/package/2006/relationships"><Relationship Id="rId1" Type="http://schemas.openxmlformats.org/officeDocument/2006/relationships/slide" Target="../slides/slide16.xml"  /><Relationship Id="rId2" Type="http://schemas.openxmlformats.org/officeDocument/2006/relationships/notesMaster" Target="../notesMasters/notesMaster1.xml"  /></Relationships>
</file>

<file path=ppt/notesSlides/_rels/notesSlide13.xml.rels><?xml version="1.0" encoding="UTF-8" standalone="yes" ?><Relationships xmlns="http://schemas.openxmlformats.org/package/2006/relationships"><Relationship Id="rId1" Type="http://schemas.openxmlformats.org/officeDocument/2006/relationships/slide" Target="../slides/slide17.xml"  /><Relationship Id="rId2" Type="http://schemas.openxmlformats.org/officeDocument/2006/relationships/notesMaster" Target="../notesMasters/notesMaster1.xml"  /></Relationships>
</file>

<file path=ppt/notesSlides/_rels/notesSlide14.xml.rels><?xml version="1.0" encoding="UTF-8" standalone="yes" ?><Relationships xmlns="http://schemas.openxmlformats.org/package/2006/relationships"><Relationship Id="rId1" Type="http://schemas.openxmlformats.org/officeDocument/2006/relationships/slide" Target="../slides/slide18.xml"  /><Relationship Id="rId2" Type="http://schemas.openxmlformats.org/officeDocument/2006/relationships/notesMaster" Target="../notesMasters/notesMaster1.xml"  /></Relationships>
</file>

<file path=ppt/notesSlides/_rels/notesSlide15.xml.rels><?xml version="1.0" encoding="UTF-8" standalone="yes" ?><Relationships xmlns="http://schemas.openxmlformats.org/package/2006/relationships"><Relationship Id="rId1" Type="http://schemas.openxmlformats.org/officeDocument/2006/relationships/slide" Target="../slides/slide19.xml"  /><Relationship Id="rId2" Type="http://schemas.openxmlformats.org/officeDocument/2006/relationships/notesMaster" Target="../notesMasters/notesMaster1.xml"  /></Relationships>
</file>

<file path=ppt/notesSlides/_rels/notesSlide16.xml.rels><?xml version="1.0" encoding="UTF-8" standalone="yes" ?><Relationships xmlns="http://schemas.openxmlformats.org/package/2006/relationships"><Relationship Id="rId1" Type="http://schemas.openxmlformats.org/officeDocument/2006/relationships/slide" Target="../slides/slide20.xml"  /><Relationship Id="rId2" Type="http://schemas.openxmlformats.org/officeDocument/2006/relationships/notesMaster" Target="../notesMasters/notesMaster1.xml"  /></Relationships>
</file>

<file path=ppt/notesSlides/_rels/notesSlide17.xml.rels><?xml version="1.0" encoding="UTF-8" standalone="yes" ?><Relationships xmlns="http://schemas.openxmlformats.org/package/2006/relationships"><Relationship Id="rId1" Type="http://schemas.openxmlformats.org/officeDocument/2006/relationships/slide" Target="../slides/slide21.xml"  /><Relationship Id="rId2" Type="http://schemas.openxmlformats.org/officeDocument/2006/relationships/notesMaster" Target="../notesMasters/notesMaster1.xml"  /></Relationships>
</file>

<file path=ppt/notesSlides/_rels/notesSlide18.xml.rels><?xml version="1.0" encoding="UTF-8" standalone="yes" ?><Relationships xmlns="http://schemas.openxmlformats.org/package/2006/relationships"><Relationship Id="rId1" Type="http://schemas.openxmlformats.org/officeDocument/2006/relationships/slide" Target="../slides/slide23.xml"  /><Relationship Id="rId2" Type="http://schemas.openxmlformats.org/officeDocument/2006/relationships/notesMaster" Target="../notesMasters/notesMaster1.xml"  /></Relationships>
</file>

<file path=ppt/notesSlides/_rels/notesSlide19.xml.rels><?xml version="1.0" encoding="UTF-8" standalone="yes" ?><Relationships xmlns="http://schemas.openxmlformats.org/package/2006/relationships"><Relationship Id="rId1" Type="http://schemas.openxmlformats.org/officeDocument/2006/relationships/slide" Target="../slides/slide24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3.xml"  /><Relationship Id="rId2" Type="http://schemas.openxmlformats.org/officeDocument/2006/relationships/notesMaster" Target="../notesMasters/notesMaster1.xml"  /></Relationships>
</file>

<file path=ppt/notesSlides/_rels/notesSlide20.xml.rels><?xml version="1.0" encoding="UTF-8" standalone="yes" ?><Relationships xmlns="http://schemas.openxmlformats.org/package/2006/relationships"><Relationship Id="rId1" Type="http://schemas.openxmlformats.org/officeDocument/2006/relationships/slide" Target="../slides/slide25.xml"  /><Relationship Id="rId2" Type="http://schemas.openxmlformats.org/officeDocument/2006/relationships/notesMaster" Target="../notesMasters/notesMaster1.xml"  /></Relationships>
</file>

<file path=ppt/notesSlides/_rels/notesSlide21.xml.rels><?xml version="1.0" encoding="UTF-8" standalone="yes" ?><Relationships xmlns="http://schemas.openxmlformats.org/package/2006/relationships"><Relationship Id="rId1" Type="http://schemas.openxmlformats.org/officeDocument/2006/relationships/slide" Target="../slides/slide26.xml"  /><Relationship Id="rId2" Type="http://schemas.openxmlformats.org/officeDocument/2006/relationships/notesMaster" Target="../notesMasters/notesMaster1.xml"  /></Relationships>
</file>

<file path=ppt/notesSlides/_rels/notesSlide22.xml.rels><?xml version="1.0" encoding="UTF-8" standalone="yes" ?><Relationships xmlns="http://schemas.openxmlformats.org/package/2006/relationships"><Relationship Id="rId1" Type="http://schemas.openxmlformats.org/officeDocument/2006/relationships/slide" Target="../slides/slide27.xml"  /><Relationship Id="rId2" Type="http://schemas.openxmlformats.org/officeDocument/2006/relationships/notesMaster" Target="../notesMasters/notesMaster1.xml"  /></Relationships>
</file>

<file path=ppt/notesSlides/_rels/notesSlide23.xml.rels><?xml version="1.0" encoding="UTF-8" standalone="yes" ?><Relationships xmlns="http://schemas.openxmlformats.org/package/2006/relationships"><Relationship Id="rId1" Type="http://schemas.openxmlformats.org/officeDocument/2006/relationships/slide" Target="../slides/slide28.xml"  /><Relationship Id="rId2" Type="http://schemas.openxmlformats.org/officeDocument/2006/relationships/notesMaster" Target="../notesMasters/notesMaster1.xml"  /></Relationships>
</file>

<file path=ppt/notesSlides/_rels/notesSlide24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29.xml"  /></Relationships>
</file>

<file path=ppt/notesSlides/_rels/notesSlide25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30.xml"  /></Relationships>
</file>

<file path=ppt/notesSlides/_rels/notesSlide26.xml.rels><?xml version="1.0" encoding="UTF-8" standalone="yes" ?><Relationships xmlns="http://schemas.openxmlformats.org/package/2006/relationships"><Relationship Id="rId1" Type="http://schemas.openxmlformats.org/officeDocument/2006/relationships/slide" Target="../slides/slide31.xml"  /><Relationship Id="rId2" Type="http://schemas.openxmlformats.org/officeDocument/2006/relationships/notesMaster" Target="../notesMasters/notesMaster1.xml"  /></Relationships>
</file>

<file path=ppt/notesSlides/_rels/notesSlide27.xml.rels><?xml version="1.0" encoding="UTF-8" standalone="yes" ?><Relationships xmlns="http://schemas.openxmlformats.org/package/2006/relationships"><Relationship Id="rId1" Type="http://schemas.openxmlformats.org/officeDocument/2006/relationships/slide" Target="../slides/slide32.xml"  /><Relationship Id="rId2" Type="http://schemas.openxmlformats.org/officeDocument/2006/relationships/notesMaster" Target="../notesMasters/notesMaster1.xml"  /></Relationships>
</file>

<file path=ppt/notesSlides/_rels/notesSlide28.xml.rels><?xml version="1.0" encoding="UTF-8" standalone="yes" ?><Relationships xmlns="http://schemas.openxmlformats.org/package/2006/relationships"><Relationship Id="rId1" Type="http://schemas.openxmlformats.org/officeDocument/2006/relationships/slide" Target="../slides/slide33.xml"  /><Relationship Id="rId2" Type="http://schemas.openxmlformats.org/officeDocument/2006/relationships/notesMaster" Target="../notesMasters/notesMaster1.xml"  /></Relationships>
</file>

<file path=ppt/notesSlides/_rels/notesSlide29.xml.rels><?xml version="1.0" encoding="UTF-8" standalone="yes" ?><Relationships xmlns="http://schemas.openxmlformats.org/package/2006/relationships"><Relationship Id="rId1" Type="http://schemas.openxmlformats.org/officeDocument/2006/relationships/slide" Target="../slides/slide34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_rels/notesSlide30.xml.rels><?xml version="1.0" encoding="UTF-8" standalone="yes" ?><Relationships xmlns="http://schemas.openxmlformats.org/package/2006/relationships"><Relationship Id="rId1" Type="http://schemas.openxmlformats.org/officeDocument/2006/relationships/slide" Target="../slides/slide35.xml"  /><Relationship Id="rId2" Type="http://schemas.openxmlformats.org/officeDocument/2006/relationships/notesMaster" Target="../notesMasters/notesMaster1.xml"  /></Relationships>
</file>

<file path=ppt/notesSlides/_rels/notesSlide31.xml.rels><?xml version="1.0" encoding="UTF-8" standalone="yes" ?><Relationships xmlns="http://schemas.openxmlformats.org/package/2006/relationships"><Relationship Id="rId1" Type="http://schemas.openxmlformats.org/officeDocument/2006/relationships/slide" Target="../slides/slide36.xml"  /><Relationship Id="rId2" Type="http://schemas.openxmlformats.org/officeDocument/2006/relationships/notesMaster" Target="../notesMasters/notesMaster1.xml"  /></Relationships>
</file>

<file path=ppt/notesSlides/_rels/notesSlide32.xml.rels><?xml version="1.0" encoding="UTF-8" standalone="yes" ?><Relationships xmlns="http://schemas.openxmlformats.org/package/2006/relationships"><Relationship Id="rId1" Type="http://schemas.openxmlformats.org/officeDocument/2006/relationships/slide" Target="../slides/slide37.xml"  /><Relationship Id="rId2" Type="http://schemas.openxmlformats.org/officeDocument/2006/relationships/notesMaster" Target="../notesMasters/notesMaster1.xml"  /></Relationships>
</file>

<file path=ppt/notesSlides/_rels/notesSlide33.xml.rels><?xml version="1.0" encoding="UTF-8" standalone="yes" ?><Relationships xmlns="http://schemas.openxmlformats.org/package/2006/relationships"><Relationship Id="rId1" Type="http://schemas.openxmlformats.org/officeDocument/2006/relationships/slide" Target="../slides/slide38.xml"  /><Relationship Id="rId2" Type="http://schemas.openxmlformats.org/officeDocument/2006/relationships/notesMaster" Target="../notesMasters/notesMaster1.xml"  /></Relationships>
</file>

<file path=ppt/notesSlides/_rels/notesSlide34.xml.rels><?xml version="1.0" encoding="UTF-8" standalone="yes" ?><Relationships xmlns="http://schemas.openxmlformats.org/package/2006/relationships"><Relationship Id="rId1" Type="http://schemas.openxmlformats.org/officeDocument/2006/relationships/slide" Target="../slides/slide39.xml"  /><Relationship Id="rId2" Type="http://schemas.openxmlformats.org/officeDocument/2006/relationships/notesMaster" Target="../notesMasters/notesMaster1.xml"  /></Relationships>
</file>

<file path=ppt/notesSlides/_rels/notesSlide35.xml.rels><?xml version="1.0" encoding="UTF-8" standalone="yes" ?><Relationships xmlns="http://schemas.openxmlformats.org/package/2006/relationships"><Relationship Id="rId1" Type="http://schemas.openxmlformats.org/officeDocument/2006/relationships/slide" Target="../slides/slide40.xml"  /><Relationship Id="rId2" Type="http://schemas.openxmlformats.org/officeDocument/2006/relationships/notesMaster" Target="../notesMasters/notesMaster1.xml"  /></Relationships>
</file>

<file path=ppt/notesSlides/_rels/notesSlide36.xml.rels><?xml version="1.0" encoding="UTF-8" standalone="yes" ?><Relationships xmlns="http://schemas.openxmlformats.org/package/2006/relationships"><Relationship Id="rId1" Type="http://schemas.openxmlformats.org/officeDocument/2006/relationships/slide" Target="../slides/slide41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7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8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9.xml"  /><Relationship Id="rId2" Type="http://schemas.openxmlformats.org/officeDocument/2006/relationships/notesMaster" Target="../notesMasters/notesMaster1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slide" Target="../slides/slide11.xml"  /><Relationship Id="rId2" Type="http://schemas.openxmlformats.org/officeDocument/2006/relationships/notesMaster" Target="../notesMasters/notesMaster1.xml"  /></Relationships>
</file>

<file path=ppt/notesSlides/_rels/notesSlide8.xml.rels><?xml version="1.0" encoding="UTF-8" standalone="yes" ?><Relationships xmlns="http://schemas.openxmlformats.org/package/2006/relationships"><Relationship Id="rId1" Type="http://schemas.openxmlformats.org/officeDocument/2006/relationships/slide" Target="../slides/slide12.xml"  /><Relationship Id="rId2" Type="http://schemas.openxmlformats.org/officeDocument/2006/relationships/notesMaster" Target="../notesMasters/notesMaster1.xml"  /></Relationships>
</file>

<file path=ppt/notesSlides/_rels/notesSlide9.xml.rels><?xml version="1.0" encoding="UTF-8" standalone="yes" ?><Relationships xmlns="http://schemas.openxmlformats.org/package/2006/relationships"><Relationship Id="rId1" Type="http://schemas.openxmlformats.org/officeDocument/2006/relationships/slide" Target="../slides/slide13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(R,G,B)</a:t>
            </a:r>
            <a:r>
              <a:rPr lang="en-US" altLang="ko-KR" baseline="0"/>
              <a:t> (42,58,84)  (67,203,215)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A</a:t>
            </a:r>
            <a:r>
              <a:rPr lang="ko-KR" altLang="en-US"/>
              <a:t>소나무</a:t>
            </a:r>
            <a:r>
              <a:rPr lang="en-US" altLang="ko-KR"/>
              <a:t>m</a:t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9F4262C-968C-4EE9-8164-CE16364706B3}" type="slidenum">
              <a:rPr lang="en-US" altLang="en-US">
                <a:solidFill>
                  <a:prstClr val="black"/>
                </a:solidFill>
                <a:latin typeface="맑은 고딕"/>
              </a:rPr>
              <a:pPr>
                <a:defRPr/>
              </a:pPr>
              <a:t>14</a:t>
            </a:fld>
            <a:endParaRPr lang="en-US" altLang="en-US">
              <a:solidFill>
                <a:prstClr val="black"/>
              </a:solidFill>
              <a:latin typeface="맑은 고딕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9F4262C-968C-4EE9-8164-CE16364706B3}" type="slidenum">
              <a:rPr lang="en-US" altLang="en-US">
                <a:solidFill>
                  <a:prstClr val="black"/>
                </a:solidFill>
                <a:latin typeface="맑은 고딕"/>
              </a:rPr>
              <a:pPr>
                <a:defRPr/>
              </a:pPr>
              <a:t>18</a:t>
            </a:fld>
            <a:endParaRPr lang="en-US" altLang="en-US">
              <a:solidFill>
                <a:prstClr val="black"/>
              </a:solidFill>
              <a:latin typeface="맑은 고딕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9F4262C-968C-4EE9-8164-CE16364706B3}" type="slidenum">
              <a:rPr lang="en-US" altLang="en-US">
                <a:solidFill>
                  <a:prstClr val="black"/>
                </a:solidFill>
                <a:latin typeface="맑은 고딕"/>
              </a:rPr>
              <a:pPr>
                <a:defRPr/>
              </a:pPr>
              <a:t>19</a:t>
            </a:fld>
            <a:endParaRPr lang="en-US" altLang="en-US">
              <a:solidFill>
                <a:prstClr val="black"/>
              </a:solidFill>
              <a:latin typeface="맑은 고딕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9F4262C-968C-4EE9-8164-CE16364706B3}" type="slidenum">
              <a:rPr lang="en-US" altLang="en-US">
                <a:solidFill>
                  <a:prstClr val="black"/>
                </a:solidFill>
                <a:latin typeface="맑은 고딕"/>
              </a:rPr>
              <a:pPr>
                <a:defRPr/>
              </a:pPr>
              <a:t>20</a:t>
            </a:fld>
            <a:endParaRPr lang="en-US" altLang="en-US">
              <a:solidFill>
                <a:prstClr val="black"/>
              </a:solidFill>
              <a:latin typeface="맑은 고딕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21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아이디</a:t>
            </a:r>
            <a:r>
              <a:rPr lang="en-US" altLang="ko-KR"/>
              <a:t>./</a:t>
            </a:r>
            <a:r>
              <a:rPr lang="ko-KR" altLang="en-US"/>
              <a:t>비번 체크와 이메일 기억하기와 비밀번호찾기</a:t>
            </a:r>
            <a:r>
              <a:rPr lang="en-US" altLang="ko-KR"/>
              <a:t>….(</a:t>
            </a:r>
            <a:r>
              <a:rPr lang="ko-KR" altLang="en-US"/>
              <a:t>이거는 설명빼도될것같구</a:t>
            </a:r>
            <a:r>
              <a:rPr lang="en-US" altLang="ko-KR"/>
              <a:t>…)</a:t>
            </a:r>
            <a:endParaRPr lang="en-US" altLang="ko-KR"/>
          </a:p>
          <a:p>
            <a:pPr>
              <a:defRPr/>
            </a:pPr>
            <a:r>
              <a:rPr lang="en-US" altLang="ko-KR"/>
              <a:t>5</a:t>
            </a:r>
            <a:r>
              <a:rPr lang="ko-KR" altLang="en-US"/>
              <a:t>번은 비밀번호 입력안하면  로그인버튼 비활성화되구</a:t>
            </a:r>
            <a:r>
              <a:rPr lang="en-US" altLang="ko-KR"/>
              <a:t>..</a:t>
            </a:r>
            <a:r>
              <a:rPr lang="ko-KR" altLang="en-US"/>
              <a:t>입력하면 로그인되구</a:t>
            </a:r>
            <a:r>
              <a:rPr lang="en-US" altLang="ko-KR"/>
              <a:t>!!</a:t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9F4262C-968C-4EE9-8164-CE16364706B3}" type="slidenum">
              <a:rPr lang="en-US" altLang="en-US">
                <a:solidFill>
                  <a:prstClr val="black"/>
                </a:solidFill>
                <a:latin typeface="맑은 고딕"/>
              </a:rPr>
              <a:pPr>
                <a:defRPr/>
              </a:pPr>
              <a:t>23</a:t>
            </a:fld>
            <a:endParaRPr lang="en-US" altLang="en-US">
              <a:solidFill>
                <a:prstClr val="black"/>
              </a:solidFill>
              <a:latin typeface="맑은 고딕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왼쪽은 아이디 정규식 체크</a:t>
            </a:r>
            <a:endParaRPr lang="ko-KR" altLang="en-US"/>
          </a:p>
          <a:p>
            <a:pPr>
              <a:defRPr/>
            </a:pPr>
            <a:r>
              <a:rPr lang="ko-KR" altLang="en-US"/>
              <a:t>오른쪽은 비밀번호 정규식 체크</a:t>
            </a:r>
            <a:endParaRPr lang="ko-KR" altLang="en-US"/>
          </a:p>
          <a:p>
            <a:pPr>
              <a:defRPr/>
            </a:pPr>
            <a:r>
              <a:rPr lang="ko-KR" altLang="en-US"/>
              <a:t>맨아래는 로그인버튼 활성화</a:t>
            </a:r>
            <a:r>
              <a:rPr lang="en-US" altLang="ko-KR"/>
              <a:t>/</a:t>
            </a:r>
            <a:r>
              <a:rPr lang="ko-KR" altLang="en-US"/>
              <a:t>비활성화 비밀번호 입력여부에 따라 체크체크</a:t>
            </a:r>
            <a:endParaRPr lang="en-US" altLang="ko-KR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fld id="{09F4262C-968C-4EE9-8164-CE16364706B3}" type="slidenum">
              <a:rPr kumimoji="0" lang="en-US" altLang="en-US" sz="12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+mn-ea"/>
                <a:cs typeface="Times New Roman"/>
              </a:rPr>
              <a:pPr marL="0" marR="0" lvl="0" indent="0" algn="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t>24</a:t>
            </a:fld>
            <a:endParaRPr kumimoji="0" lang="en-US" altLang="en-US" sz="12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맑은 고딕"/>
              <a:ea typeface="+mn-ea"/>
              <a:cs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2</a:t>
            </a:r>
            <a:r>
              <a:rPr lang="ko-KR" altLang="en-US"/>
              <a:t>번째 줄입니다</a:t>
            </a:r>
            <a:r>
              <a:rPr lang="en-US" altLang="ko-KR"/>
              <a:t>..</a:t>
            </a:r>
            <a:r>
              <a:rPr lang="ko-KR" altLang="en-US"/>
              <a:t>조 구성원이 헤헿헤헿</a:t>
            </a:r>
            <a:r>
              <a:rPr lang="en-US" altLang="ko-KR"/>
              <a:t>...</a:t>
            </a:r>
            <a:r>
              <a:rPr lang="ko-KR" altLang="en-US"/>
              <a:t>원래는 김현수네조였는뎅</a:t>
            </a:r>
            <a:r>
              <a:rPr lang="en-US" altLang="ko-KR"/>
              <a:t>..</a:t>
            </a:r>
            <a:r>
              <a:rPr lang="ko-KR" altLang="en-US"/>
              <a:t>맘에 들었는뎅</a:t>
            </a:r>
            <a:r>
              <a:rPr lang="en-US" altLang="ko-KR"/>
              <a:t>..</a:t>
            </a:r>
            <a:r>
              <a:rPr lang="ko-KR" altLang="en-US"/>
              <a:t>ㅎㅎ</a:t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양쪽 다 이메일기억하기 코드들</a:t>
            </a:r>
            <a:r>
              <a:rPr lang="en-US" altLang="ko-KR"/>
              <a:t>….</a:t>
            </a:r>
            <a:endParaRPr lang="en-US" altLang="ko-KR"/>
          </a:p>
          <a:p>
            <a:pPr>
              <a:defRPr/>
            </a:pPr>
            <a:r>
              <a:rPr lang="ko-KR" altLang="en-US"/>
              <a:t>주석에 있는 내용 설명해주면 될것같구</a:t>
            </a:r>
            <a:r>
              <a:rPr lang="en-US" altLang="ko-KR"/>
              <a:t>…</a:t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fld id="{09F4262C-968C-4EE9-8164-CE16364706B3}" type="slidenum">
              <a:rPr kumimoji="0" lang="en-US" altLang="en-US" sz="12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+mn-ea"/>
                <a:cs typeface="Times New Roman"/>
              </a:rPr>
              <a:pPr marL="0" marR="0" lvl="0" indent="0" algn="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t>25</a:t>
            </a:fld>
            <a:endParaRPr kumimoji="0" lang="en-US" altLang="en-US" sz="12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맑은 고딕"/>
              <a:ea typeface="+mn-ea"/>
              <a:cs typeface="Times New Roman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로그인컨트롤러</a:t>
            </a:r>
            <a:r>
              <a:rPr lang="en-US" altLang="ko-KR"/>
              <a:t>….. </a:t>
            </a:r>
            <a:r>
              <a:rPr lang="ko-KR" altLang="en-US"/>
              <a:t>로그인하면서 아이디와 패스워드값이 넘어가는</a:t>
            </a:r>
            <a:r>
              <a:rPr lang="en-US" altLang="ko-KR"/>
              <a:t>…</a:t>
            </a:r>
            <a:endParaRPr lang="en-US" altLang="ko-KR"/>
          </a:p>
          <a:p>
            <a:pPr>
              <a:defRPr/>
            </a:pPr>
            <a:r>
              <a:rPr lang="ko-KR" altLang="en-US"/>
              <a:t>로그인체크 맵퍼 </a:t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fld id="{09F4262C-968C-4EE9-8164-CE16364706B3}" type="slidenum">
              <a:rPr kumimoji="0" lang="en-US" altLang="en-US" sz="12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+mn-ea"/>
                <a:cs typeface="Times New Roman"/>
              </a:rPr>
              <a:pPr marL="0" marR="0" lvl="0" indent="0" algn="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t>26</a:t>
            </a:fld>
            <a:endParaRPr kumimoji="0" lang="en-US" altLang="en-US" sz="12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맑은 고딕"/>
              <a:ea typeface="+mn-ea"/>
              <a:cs typeface="Times New Roman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이제 비번찾기화면에 대해 설명하겠습니당</a:t>
            </a:r>
            <a:r>
              <a:rPr lang="en-US" altLang="ko-KR"/>
              <a:t>!! </a:t>
            </a:r>
            <a:r>
              <a:rPr lang="ko-KR" altLang="en-US"/>
              <a:t>아 몰라</a:t>
            </a:r>
            <a:r>
              <a:rPr lang="en-US" altLang="ko-KR"/>
              <a:t>..</a:t>
            </a:r>
            <a:r>
              <a:rPr lang="ko-KR" altLang="en-US"/>
              <a:t>귀차나귀차나 시행화면은 대충만들고</a:t>
            </a:r>
            <a:r>
              <a:rPr lang="en-US" altLang="ko-KR"/>
              <a:t>..</a:t>
            </a:r>
            <a:endParaRPr lang="en-US" altLang="ko-KR"/>
          </a:p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fld id="{09F4262C-968C-4EE9-8164-CE16364706B3}" type="slidenum">
              <a:rPr kumimoji="0" lang="en-US" altLang="en-US" sz="12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+mn-ea"/>
                <a:cs typeface="Times New Roman"/>
              </a:rPr>
              <a:pPr marL="0" marR="0" lvl="0" indent="0" algn="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t>27</a:t>
            </a:fld>
            <a:endParaRPr kumimoji="0" lang="en-US" altLang="en-US" sz="12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맑은 고딕"/>
              <a:ea typeface="+mn-ea"/>
              <a:cs typeface="Times New Roman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해당화면은 컨트롤러인뎅</a:t>
            </a:r>
            <a:r>
              <a:rPr lang="en-US" altLang="ko-KR"/>
              <a:t>… </a:t>
            </a:r>
            <a:r>
              <a:rPr lang="ko-KR" altLang="en-US"/>
              <a:t>임시비번변경해주는 컨트로럴</a:t>
            </a:r>
            <a:r>
              <a:rPr lang="en-US" altLang="ko-KR"/>
              <a:t>…</a:t>
            </a:r>
            <a:r>
              <a:rPr lang="ko-KR" altLang="en-US"/>
              <a:t>과 맵퍼</a:t>
            </a:r>
            <a:r>
              <a:rPr lang="en-US" altLang="ko-KR"/>
              <a:t>………….</a:t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fld id="{09F4262C-968C-4EE9-8164-CE16364706B3}" type="slidenum">
              <a:rPr kumimoji="0" lang="en-US" altLang="en-US" sz="12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+mn-ea"/>
                <a:cs typeface="Times New Roman"/>
              </a:rPr>
              <a:pPr marL="0" marR="0" lvl="0" indent="0" algn="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t>28</a:t>
            </a:fld>
            <a:endParaRPr kumimoji="0" lang="en-US" altLang="en-US" sz="12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맑은 고딕"/>
              <a:ea typeface="+mn-ea"/>
              <a:cs typeface="Times New Roman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 err="1"/>
              <a:t>회원가입화면입니당</a:t>
            </a:r>
            <a:r>
              <a:rPr lang="en-US" altLang="ko-KR" dirty="0"/>
              <a:t>!!!!</a:t>
            </a:r>
            <a:r>
              <a:rPr lang="ko-KR" altLang="en-US" dirty="0"/>
              <a:t>아이디 중복확인을 해야 </a:t>
            </a:r>
            <a:r>
              <a:rPr lang="ko-KR" altLang="en-US" dirty="0" err="1"/>
              <a:t>패스워드입력가능하며</a:t>
            </a:r>
            <a:r>
              <a:rPr lang="ko-KR" altLang="en-US" dirty="0"/>
              <a:t> 가입하기 버튼도 </a:t>
            </a:r>
            <a:r>
              <a:rPr lang="ko-KR" altLang="en-US" dirty="0" err="1"/>
              <a:t>활성화처리됩니당</a:t>
            </a:r>
            <a:r>
              <a:rPr lang="en-US" altLang="ko-KR" dirty="0"/>
              <a:t>!!</a:t>
            </a:r>
          </a:p>
          <a:p>
            <a:pPr>
              <a:defRPr/>
            </a:pPr>
            <a:r>
              <a:rPr lang="ko-KR" altLang="en-US" dirty="0" err="1"/>
              <a:t>다입력하고나서</a:t>
            </a:r>
            <a:r>
              <a:rPr lang="ko-KR" altLang="en-US" dirty="0"/>
              <a:t> 가입하기 누르면 이메일 </a:t>
            </a:r>
            <a:r>
              <a:rPr lang="ko-KR" altLang="en-US" dirty="0" err="1"/>
              <a:t>인증해야됨</a:t>
            </a:r>
            <a:r>
              <a:rPr lang="en-US" altLang="ko-KR" dirty="0"/>
              <a:t>…..///</a:t>
            </a:r>
            <a:r>
              <a:rPr lang="ko-KR" altLang="en-US" dirty="0"/>
              <a:t>여기도 아이디와 비번 형식 </a:t>
            </a:r>
            <a:r>
              <a:rPr lang="ko-KR" altLang="en-US" dirty="0" err="1"/>
              <a:t>체크하는거있는뎅</a:t>
            </a:r>
            <a:r>
              <a:rPr lang="en-US" altLang="ko-KR" dirty="0"/>
              <a:t>…</a:t>
            </a:r>
            <a:r>
              <a:rPr lang="ko-KR" altLang="en-US" dirty="0" err="1"/>
              <a:t>설명해야되나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9F4262C-968C-4EE9-8164-CE16364706B3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+mn-ea"/>
                <a:cs typeface="Times New Roman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+mn-ea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7941495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 err="1"/>
              <a:t>회원가입화면입니당</a:t>
            </a:r>
            <a:r>
              <a:rPr lang="en-US" altLang="ko-KR" dirty="0"/>
              <a:t>!!!!   </a:t>
            </a:r>
            <a:r>
              <a:rPr lang="ko-KR" altLang="en-US" dirty="0"/>
              <a:t>해당화면 </a:t>
            </a:r>
            <a:r>
              <a:rPr lang="ko-KR" altLang="en-US" dirty="0" err="1"/>
              <a:t>컨트롤러이구</a:t>
            </a:r>
            <a:r>
              <a:rPr lang="en-US" altLang="ko-KR" dirty="0"/>
              <a:t>…</a:t>
            </a:r>
            <a:endParaRPr lang="ko-KR" altLang="en-US" dirty="0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9F4262C-968C-4EE9-8164-CE16364706B3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+mn-ea"/>
                <a:cs typeface="Times New Roman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+mn-ea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44934495"/>
      </p:ext>
    </p:extLst>
  </p:cSld>
  <p:clrMapOvr>
    <a:masterClrMapping/>
  </p:clrMapOvr>
</p:notes>
</file>

<file path=ppt/notesSlides/notesSlide2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회원가입화면입니당</a:t>
            </a:r>
            <a:r>
              <a:rPr lang="en-US" altLang="ko-KR"/>
              <a:t>!!!!</a:t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fld id="{09F4262C-968C-4EE9-8164-CE16364706B3}" type="slidenum">
              <a:rPr kumimoji="0" lang="en-US" altLang="en-US" sz="12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+mn-ea"/>
                <a:cs typeface="Times New Roman"/>
              </a:rPr>
              <a:pPr marL="0" marR="0" lvl="0" indent="0" algn="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t>31</a:t>
            </a:fld>
            <a:endParaRPr kumimoji="0" lang="en-US" altLang="en-US" sz="12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맑은 고딕"/>
              <a:ea typeface="+mn-ea"/>
              <a:cs typeface="Times New Roman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로그인하구 첫 화면입니당</a:t>
            </a:r>
            <a:r>
              <a:rPr lang="en-US" altLang="ko-KR"/>
              <a:t>!</a:t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fld id="{09F4262C-968C-4EE9-8164-CE16364706B3}" type="slidenum">
              <a:rPr kumimoji="0" lang="en-US" altLang="en-US" sz="12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+mn-ea"/>
                <a:cs typeface="Times New Roman"/>
              </a:rPr>
              <a:pPr marL="0" marR="0" lvl="0" indent="0" algn="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t>32</a:t>
            </a:fld>
            <a:endParaRPr kumimoji="0" lang="en-US" altLang="en-US" sz="12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맑은 고딕"/>
              <a:ea typeface="+mn-ea"/>
              <a:cs typeface="Times New Roman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fld id="{09F4262C-968C-4EE9-8164-CE16364706B3}" type="slidenum">
              <a:rPr kumimoji="0" lang="en-US" altLang="en-US" sz="12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+mn-ea"/>
                <a:cs typeface="Times New Roman"/>
              </a:rPr>
              <a:pPr marL="0" marR="0" lvl="0" indent="0" algn="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t>33</a:t>
            </a:fld>
            <a:endParaRPr kumimoji="0" lang="en-US" altLang="en-US" sz="12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맑은 고딕"/>
              <a:ea typeface="+mn-ea"/>
              <a:cs typeface="Times New Roman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로그인하구 첫 화면입니당</a:t>
            </a:r>
            <a:r>
              <a:rPr lang="en-US" altLang="ko-KR"/>
              <a:t>!</a:t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fld id="{09F4262C-968C-4EE9-8164-CE16364706B3}" type="slidenum">
              <a:rPr kumimoji="0" lang="en-US" altLang="en-US" sz="12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+mn-ea"/>
                <a:cs typeface="Times New Roman"/>
              </a:rPr>
              <a:pPr marL="0" marR="0" lvl="0" indent="0" algn="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t>34</a:t>
            </a:fld>
            <a:endParaRPr kumimoji="0" lang="en-US" altLang="en-US" sz="12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맑은 고딕"/>
              <a:ea typeface="+mn-ea"/>
              <a:cs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캘린더 일정화면입니당</a:t>
            </a:r>
            <a:r>
              <a:rPr lang="en-US" altLang="ko-KR"/>
              <a:t>.   </a:t>
            </a:r>
            <a:r>
              <a:rPr lang="ko-KR" altLang="en-US"/>
              <a:t>등록 </a:t>
            </a:r>
            <a:r>
              <a:rPr lang="en-US" altLang="ko-KR"/>
              <a:t>/</a:t>
            </a:r>
            <a:r>
              <a:rPr lang="ko-KR" altLang="en-US"/>
              <a:t>삭제 가능    </a:t>
            </a:r>
            <a:r>
              <a:rPr lang="en-US" altLang="ko-KR"/>
              <a:t>14.61    19.73</a:t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fld id="{09F4262C-968C-4EE9-8164-CE16364706B3}" type="slidenum">
              <a:rPr kumimoji="0" lang="en-US" altLang="en-US" sz="12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+mn-ea"/>
                <a:cs typeface="Times New Roman"/>
              </a:rPr>
              <a:pPr marL="0" marR="0" lvl="0" indent="0" algn="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t>35</a:t>
            </a:fld>
            <a:endParaRPr kumimoji="0" lang="en-US" altLang="en-US" sz="12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맑은 고딕"/>
              <a:ea typeface="+mn-ea"/>
              <a:cs typeface="Times New Roman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캘린더 인설트 컨트롤러</a:t>
            </a:r>
            <a:r>
              <a:rPr lang="en-US" altLang="ko-KR"/>
              <a:t>/</a:t>
            </a:r>
            <a:r>
              <a:rPr lang="ko-KR" altLang="en-US"/>
              <a:t>델레트컨트롤러</a:t>
            </a:r>
            <a:r>
              <a:rPr lang="en-US" altLang="ko-KR"/>
              <a:t>/</a:t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fld id="{09F4262C-968C-4EE9-8164-CE16364706B3}" type="slidenum">
              <a:rPr kumimoji="0" lang="en-US" altLang="en-US" sz="12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+mn-ea"/>
                <a:cs typeface="Times New Roman"/>
              </a:rPr>
              <a:pPr marL="0" marR="0" lvl="0" indent="0" algn="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t>36</a:t>
            </a:fld>
            <a:endParaRPr kumimoji="0" lang="en-US" altLang="en-US" sz="12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맑은 고딕"/>
              <a:ea typeface="+mn-ea"/>
              <a:cs typeface="Times New Roman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캘린더</a:t>
            </a:r>
            <a:r>
              <a:rPr lang="en-US" altLang="ko-KR"/>
              <a:t>ajax </a:t>
            </a:r>
            <a:r>
              <a:rPr lang="ko-KR" altLang="en-US"/>
              <a:t>데이터입력 데이터삭제</a:t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fld id="{09F4262C-968C-4EE9-8164-CE16364706B3}" type="slidenum">
              <a:rPr kumimoji="0" lang="en-US" altLang="en-US" sz="12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+mn-ea"/>
                <a:cs typeface="Times New Roman"/>
              </a:rPr>
              <a:pPr marL="0" marR="0" lvl="0" indent="0" algn="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t>37</a:t>
            </a:fld>
            <a:endParaRPr kumimoji="0" lang="en-US" altLang="en-US" sz="12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맑은 고딕"/>
              <a:ea typeface="+mn-ea"/>
              <a:cs typeface="Times New Roman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그래프 </a:t>
            </a:r>
            <a:r>
              <a:rPr lang="en-US" altLang="ko-KR"/>
              <a:t>13.27 19.6</a:t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fld id="{09F4262C-968C-4EE9-8164-CE16364706B3}" type="slidenum">
              <a:rPr kumimoji="0" lang="en-US" altLang="en-US" sz="12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+mn-ea"/>
                <a:cs typeface="Times New Roman"/>
              </a:rPr>
              <a:pPr marL="0" marR="0" lvl="0" indent="0" algn="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t>38</a:t>
            </a:fld>
            <a:endParaRPr kumimoji="0" lang="en-US" altLang="en-US" sz="12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맑은 고딕"/>
              <a:ea typeface="+mn-ea"/>
              <a:cs typeface="Times New Roman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그래프 저장과 삭제</a:t>
            </a:r>
            <a:r>
              <a:rPr lang="en-US" altLang="ko-KR"/>
              <a:t>…..</a:t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fld id="{09F4262C-968C-4EE9-8164-CE16364706B3}" type="slidenum">
              <a:rPr kumimoji="0" lang="en-US" altLang="en-US" sz="12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+mn-ea"/>
                <a:cs typeface="Times New Roman"/>
              </a:rPr>
              <a:pPr marL="0" marR="0" lvl="0" indent="0" algn="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t>39</a:t>
            </a:fld>
            <a:endParaRPr kumimoji="0" lang="en-US" altLang="en-US" sz="12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맑은 고딕"/>
              <a:ea typeface="+mn-ea"/>
              <a:cs typeface="Times New Roman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게시판</a:t>
            </a:r>
            <a:r>
              <a:rPr lang="en-US" altLang="ko-KR"/>
              <a:t>/…..</a:t>
            </a:r>
            <a:r>
              <a:rPr lang="ko-KR" altLang="en-US"/>
              <a:t>조건별</a:t>
            </a:r>
            <a:r>
              <a:rPr lang="en-US" altLang="ko-KR"/>
              <a:t>/</a:t>
            </a:r>
            <a:r>
              <a:rPr lang="ko-KR" altLang="en-US"/>
              <a:t>글쓰기</a:t>
            </a:r>
            <a:r>
              <a:rPr lang="en-US" altLang="ko-KR"/>
              <a:t>/ </a:t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FontTx/>
              <a:buNone/>
              <a:defRPr/>
            </a:pPr>
            <a:fld id="{09F4262C-968C-4EE9-8164-CE16364706B3}" type="slidenum">
              <a:rPr kumimoji="0" lang="en-US" altLang="en-US" sz="1200" b="0" i="0" u="none" strike="noStrike" kern="1200" cap="none" spc="0" normalizeH="0" baseline="0">
                <a:solidFill>
                  <a:prstClr val="black"/>
                </a:solidFill>
                <a:effectLst/>
                <a:uLnTx/>
                <a:uFillTx/>
                <a:latin typeface="맑은 고딕"/>
                <a:ea typeface="+mn-ea"/>
                <a:cs typeface="Times New Roman"/>
              </a:rPr>
              <a:pPr marL="0" marR="0" lvl="0" indent="0" algn="r" defTabSz="914400" rtl="0" eaLnBrk="1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FontTx/>
                <a:buNone/>
                <a:defRPr/>
              </a:pPr>
              <a:t>40</a:t>
            </a:fld>
            <a:endParaRPr kumimoji="0" lang="en-US" altLang="en-US" sz="1200" b="0" i="0" u="none" strike="noStrike" kern="1200" cap="none" spc="0" normalizeH="0" baseline="0">
              <a:solidFill>
                <a:prstClr val="black"/>
              </a:solidFill>
              <a:effectLst/>
              <a:uLnTx/>
              <a:uFillTx/>
              <a:latin typeface="맑은 고딕"/>
              <a:ea typeface="+mn-ea"/>
              <a:cs typeface="Times New Roman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41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A</a:t>
            </a:r>
            <a:r>
              <a:rPr lang="ko-KR" altLang="en-US"/>
              <a:t>소나무</a:t>
            </a:r>
            <a:r>
              <a:rPr lang="en-US" altLang="ko-KR"/>
              <a:t>L a</a:t>
            </a:r>
            <a:r>
              <a:rPr lang="ko-KR" altLang="en-US"/>
              <a:t>아이스께끼</a:t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9F4262C-968C-4EE9-8164-CE16364706B3}" type="slidenum">
              <a:rPr lang="en-US" altLang="en-US">
                <a:solidFill>
                  <a:prstClr val="black"/>
                </a:solidFill>
                <a:latin typeface="맑은 고딕"/>
              </a:rPr>
              <a:pPr>
                <a:defRPr/>
              </a:pPr>
              <a:t>12</a:t>
            </a:fld>
            <a:endParaRPr lang="en-US" altLang="en-US">
              <a:solidFill>
                <a:prstClr val="black"/>
              </a:solidFill>
              <a:latin typeface="맑은 고딕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9F4262C-968C-4EE9-8164-CE16364706B3}" type="slidenum">
              <a:rPr lang="en-US" altLang="en-US">
                <a:solidFill>
                  <a:prstClr val="black"/>
                </a:solidFill>
                <a:latin typeface="맑은 고딕"/>
              </a:rPr>
              <a:pPr>
                <a:defRPr/>
              </a:pPr>
              <a:t>13</a:t>
            </a:fld>
            <a:endParaRPr lang="en-US" altLang="en-US">
              <a:solidFill>
                <a:prstClr val="black"/>
              </a:solidFill>
              <a:latin typeface="맑은 고딕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4B5A23-C81F-4AF5-A748-1D1EE93505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6F8B85E-9692-4475-9B5C-3E3DB5D888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005B73-604A-4AB5-8137-DDC71FB76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57B5ED-EDEA-4726-A63A-ABCD88DDA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561B83-F1A6-46DA-BD34-3B375CB34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9491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E36BD6-A4CF-4B25-AB1E-51253291E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749623F-E56B-4F2D-8C1B-7FE5A67088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8878DC-1F89-454E-8C22-21927454B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C32D40-FC59-4599-8DB0-4EDB55159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4BECE70-0B94-4918-8A6B-CE318F78D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4993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CC509A6-106F-4F30-B678-2B05478C05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728D6E4-1D89-4B38-BBBD-0F05169812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995D7F-87F4-4EAE-B067-A371E5D3C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6F322D-4B78-410F-883C-30640F0A1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A676F9-DE6E-4CF9-8A5F-C636669B6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5764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AFF599-F9A5-411F-BFB9-C4FB2A3A3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3CECED-CCAF-4DDD-B539-F3AF15540E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0C8BE3-B2E2-4859-8481-2ADA01A44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8CDC39-E89C-42A8-9B52-C7D6DAC2A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B28C08-4C0A-48B8-A2D2-41A018AB9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80176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24B900-D8B5-4B2F-9A9B-DAFD43923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D0AAEF-5449-4C97-B530-902BE63F1B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8CE2F0-2D83-432D-AAAB-53B7BDADB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14A1FD5-451B-4844-91B8-CAAD13002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4FCB56-5F29-4966-828B-6F12C897F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42868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A8BCA9-CCD6-4662-A75A-296836740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B64179-D214-4078-BA5F-DFCB5B7AB5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1779CDF-61C0-406A-811C-6499DEFD46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E2950D3-3FB5-4335-966B-7606E35446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A6937B-7D55-49EA-B7A1-89529F5A3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794612-C908-4F25-B9A3-09427AE34A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2850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3C1362-BBA7-4D01-B788-14FDB950E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AC57B0-4E1F-4D85-8918-3867A4BE7C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E57D204-8AC0-4D04-AEF3-91D2112061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95EB064-60AB-4FE5-AF06-C9FE48BB48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9DB6808-33C3-4B13-8365-0D85B8DDBE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C2640C7-3844-4222-AC6F-AB4902A4D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1889AA5-8486-41FD-8413-A10122960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2CBBB2D-B216-4BCD-8B81-731C681CF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9965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649871-FAAA-407D-9245-5C61A8E32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A38A7DA-9D13-4BB7-ADE4-F35E84E3A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3FEE6E1-89D7-49AE-A816-C7B25C1D5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16B1AE1-FDC9-44CA-9C12-53013C082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9471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75ACA46-7E3A-4F54-B5C7-2D501C805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A6C4713-7972-4FE4-B6C4-CD4F252FD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D64F96C-A2F1-409B-B68C-BE3C8992C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1352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13D69A-09A1-4C99-B3A6-6FFAF00F00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0AD2F4-8A1D-4D48-B8E0-B0A9F378B4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F2D0DD9-6BA7-496D-AB88-10339921C6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E604958-49B0-4000-9AE8-1A82649DB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A224506-57FE-4AE4-915B-1BCF662CF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06D5D81-A0DA-465B-9DDB-DA44E7CFA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5370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D983AA-0F4A-45E5-9631-DE95D3748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E327D0E-1174-49F8-B6E6-ED9C4C24CC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09C250D-0505-42BE-A5E8-7419DF44EF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EAFD8E-9839-4C72-8762-8562A9161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BFA4037-6B16-4DCF-B42A-04CA15059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1A69A5-76C9-4317-9EA8-5195D125D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6449960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67ADECC-9799-4216-9862-AA5ADA4C8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7C8BE3-DBC3-496D-978E-EEAF27BD15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A01D7B-4D81-4C57-A818-0D2B635AD1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FA27B5-0F0F-431C-AE3D-74B1B6F1C8C7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2019-10-30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504206-C714-4A83-8AB2-390F6A4DB1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C61C595-D0A5-4894-99F9-5A8A1E0099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78A70-FB77-4F9B-8311-4FBED7F04F1E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7781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1.xml"  /><Relationship Id="rId3" Type="http://schemas.openxmlformats.org/officeDocument/2006/relationships/image" Target="../media/image1.pn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10" Type="http://schemas.openxmlformats.org/officeDocument/2006/relationships/image" Target="../media/image21.png"  /><Relationship Id="rId11" Type="http://schemas.openxmlformats.org/officeDocument/2006/relationships/image" Target="../media/image22.png"  /><Relationship Id="rId2" Type="http://schemas.openxmlformats.org/officeDocument/2006/relationships/image" Target="../media/image6.png"  /><Relationship Id="rId3" Type="http://schemas.openxmlformats.org/officeDocument/2006/relationships/image" Target="../media/image16.png"  /><Relationship Id="rId4" Type="http://schemas.openxmlformats.org/officeDocument/2006/relationships/image" Target="../media/image8.png"  /><Relationship Id="rId5" Type="http://schemas.openxmlformats.org/officeDocument/2006/relationships/image" Target="../media/image17.png"  /><Relationship Id="rId6" Type="http://schemas.openxmlformats.org/officeDocument/2006/relationships/image" Target="../media/image18.png"  /><Relationship Id="rId7" Type="http://schemas.openxmlformats.org/officeDocument/2006/relationships/image" Target="../media/image11.png"  /><Relationship Id="rId8" Type="http://schemas.openxmlformats.org/officeDocument/2006/relationships/image" Target="../media/image19.png"  /><Relationship Id="rId9" Type="http://schemas.openxmlformats.org/officeDocument/2006/relationships/image" Target="../media/image20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7.xml"  /><Relationship Id="rId3" Type="http://schemas.openxmlformats.org/officeDocument/2006/relationships/image" Target="../media/image23.png"  /><Relationship Id="rId4" Type="http://schemas.openxmlformats.org/officeDocument/2006/relationships/image" Target="../media/image24.jpeg"  /><Relationship Id="rId5" Type="http://schemas.openxmlformats.org/officeDocument/2006/relationships/image" Target="../media/image25.jpeg"  /><Relationship Id="rId6" Type="http://schemas.openxmlformats.org/officeDocument/2006/relationships/image" Target="../media/image26.png"  /><Relationship Id="rId7" Type="http://schemas.openxmlformats.org/officeDocument/2006/relationships/image" Target="../media/image27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8.xml"  /><Relationship Id="rId3" Type="http://schemas.openxmlformats.org/officeDocument/2006/relationships/image" Target="../media/image28.png"  /><Relationship Id="rId4" Type="http://schemas.openxmlformats.org/officeDocument/2006/relationships/image" Target="../media/image29.png"  /><Relationship Id="rId5" Type="http://schemas.openxmlformats.org/officeDocument/2006/relationships/image" Target="../media/image30.png"  /><Relationship Id="rId6" Type="http://schemas.openxmlformats.org/officeDocument/2006/relationships/image" Target="../media/image31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9.xml"  /><Relationship Id="rId3" Type="http://schemas.openxmlformats.org/officeDocument/2006/relationships/image" Target="../media/image32.png"  /><Relationship Id="rId4" Type="http://schemas.openxmlformats.org/officeDocument/2006/relationships/image" Target="../media/image33.png"  /><Relationship Id="rId5" Type="http://schemas.openxmlformats.org/officeDocument/2006/relationships/image" Target="../media/image34.jpe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10.xml"  /><Relationship Id="rId3" Type="http://schemas.openxmlformats.org/officeDocument/2006/relationships/image" Target="../media/image35.png"  /><Relationship Id="rId4" Type="http://schemas.openxmlformats.org/officeDocument/2006/relationships/image" Target="../media/image36.png"  /><Relationship Id="rId5" Type="http://schemas.openxmlformats.org/officeDocument/2006/relationships/image" Target="../media/image37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11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12.xml"  /><Relationship Id="rId3" Type="http://schemas.openxmlformats.org/officeDocument/2006/relationships/image" Target="../media/image38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13.xml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14.xml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15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png"  /><Relationship Id="rId3" Type="http://schemas.openxmlformats.org/officeDocument/2006/relationships/image" Target="../media/image3.png"  /><Relationship Id="rId4" Type="http://schemas.openxmlformats.org/officeDocument/2006/relationships/image" Target="../media/image4.png"  /><Relationship Id="rId5" Type="http://schemas.openxmlformats.org/officeDocument/2006/relationships/image" Target="../media/image5.png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16.xml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17.xml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10" Type="http://schemas.openxmlformats.org/officeDocument/2006/relationships/image" Target="../media/image21.png"  /><Relationship Id="rId11" Type="http://schemas.openxmlformats.org/officeDocument/2006/relationships/image" Target="../media/image22.png"  /><Relationship Id="rId2" Type="http://schemas.openxmlformats.org/officeDocument/2006/relationships/image" Target="../media/image6.png"  /><Relationship Id="rId3" Type="http://schemas.openxmlformats.org/officeDocument/2006/relationships/image" Target="../media/image16.png"  /><Relationship Id="rId4" Type="http://schemas.openxmlformats.org/officeDocument/2006/relationships/image" Target="../media/image8.png"  /><Relationship Id="rId5" Type="http://schemas.openxmlformats.org/officeDocument/2006/relationships/image" Target="../media/image17.png"  /><Relationship Id="rId6" Type="http://schemas.openxmlformats.org/officeDocument/2006/relationships/image" Target="../media/image18.png"  /><Relationship Id="rId7" Type="http://schemas.openxmlformats.org/officeDocument/2006/relationships/image" Target="../media/image11.png"  /><Relationship Id="rId8" Type="http://schemas.openxmlformats.org/officeDocument/2006/relationships/image" Target="../media/image19.png"  /><Relationship Id="rId9" Type="http://schemas.openxmlformats.org/officeDocument/2006/relationships/image" Target="../media/image20.png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10" Type="http://schemas.openxmlformats.org/officeDocument/2006/relationships/image" Target="../media/image46.png"  /><Relationship Id="rId11" Type="http://schemas.openxmlformats.org/officeDocument/2006/relationships/image" Target="../media/image47.png"  /><Relationship Id="rId2" Type="http://schemas.openxmlformats.org/officeDocument/2006/relationships/notesSlide" Target="../notesSlides/notesSlide18.xml"  /><Relationship Id="rId3" Type="http://schemas.openxmlformats.org/officeDocument/2006/relationships/image" Target="../media/image39.png"  /><Relationship Id="rId4" Type="http://schemas.openxmlformats.org/officeDocument/2006/relationships/image" Target="../media/image40.png"  /><Relationship Id="rId5" Type="http://schemas.openxmlformats.org/officeDocument/2006/relationships/image" Target="../media/image41.png"  /><Relationship Id="rId6" Type="http://schemas.openxmlformats.org/officeDocument/2006/relationships/image" Target="../media/image42.png"  /><Relationship Id="rId7" Type="http://schemas.openxmlformats.org/officeDocument/2006/relationships/image" Target="../media/image43.png"  /><Relationship Id="rId8" Type="http://schemas.openxmlformats.org/officeDocument/2006/relationships/image" Target="../media/image44.png"  /><Relationship Id="rId9" Type="http://schemas.openxmlformats.org/officeDocument/2006/relationships/image" Target="../media/image45.png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10" Type="http://schemas.openxmlformats.org/officeDocument/2006/relationships/image" Target="../media/image50.png"  /><Relationship Id="rId2" Type="http://schemas.openxmlformats.org/officeDocument/2006/relationships/notesSlide" Target="../notesSlides/notesSlide19.xml"  /><Relationship Id="rId3" Type="http://schemas.openxmlformats.org/officeDocument/2006/relationships/image" Target="../media/image42.png"  /><Relationship Id="rId4" Type="http://schemas.openxmlformats.org/officeDocument/2006/relationships/image" Target="../media/image40.png"  /><Relationship Id="rId5" Type="http://schemas.openxmlformats.org/officeDocument/2006/relationships/image" Target="../media/image41.png"  /><Relationship Id="rId6" Type="http://schemas.openxmlformats.org/officeDocument/2006/relationships/image" Target="../media/image43.png"  /><Relationship Id="rId7" Type="http://schemas.openxmlformats.org/officeDocument/2006/relationships/image" Target="../media/image44.png"  /><Relationship Id="rId8" Type="http://schemas.openxmlformats.org/officeDocument/2006/relationships/image" Target="../media/image48.png"  /><Relationship Id="rId9" Type="http://schemas.openxmlformats.org/officeDocument/2006/relationships/image" Target="../media/image49.png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20.xml"  /><Relationship Id="rId3" Type="http://schemas.openxmlformats.org/officeDocument/2006/relationships/image" Target="../media/image42.png"  /><Relationship Id="rId4" Type="http://schemas.openxmlformats.org/officeDocument/2006/relationships/image" Target="../media/image40.png"  /><Relationship Id="rId5" Type="http://schemas.openxmlformats.org/officeDocument/2006/relationships/image" Target="../media/image41.png"  /><Relationship Id="rId6" Type="http://schemas.openxmlformats.org/officeDocument/2006/relationships/image" Target="../media/image43.png"  /><Relationship Id="rId7" Type="http://schemas.openxmlformats.org/officeDocument/2006/relationships/image" Target="../media/image44.png"  /><Relationship Id="rId8" Type="http://schemas.openxmlformats.org/officeDocument/2006/relationships/image" Target="../media/image51.png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21.xml"  /><Relationship Id="rId3" Type="http://schemas.openxmlformats.org/officeDocument/2006/relationships/image" Target="../media/image42.png"  /><Relationship Id="rId4" Type="http://schemas.openxmlformats.org/officeDocument/2006/relationships/image" Target="../media/image40.png"  /><Relationship Id="rId5" Type="http://schemas.openxmlformats.org/officeDocument/2006/relationships/image" Target="../media/image41.png"  /><Relationship Id="rId6" Type="http://schemas.openxmlformats.org/officeDocument/2006/relationships/image" Target="../media/image43.png"  /><Relationship Id="rId7" Type="http://schemas.openxmlformats.org/officeDocument/2006/relationships/image" Target="../media/image44.png"  /><Relationship Id="rId8" Type="http://schemas.openxmlformats.org/officeDocument/2006/relationships/image" Target="../media/image52.png"  /><Relationship Id="rId9" Type="http://schemas.openxmlformats.org/officeDocument/2006/relationships/image" Target="../media/image53.png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10" Type="http://schemas.openxmlformats.org/officeDocument/2006/relationships/image" Target="../media/image56.png"  /><Relationship Id="rId11" Type="http://schemas.openxmlformats.org/officeDocument/2006/relationships/image" Target="../media/image57.png"  /><Relationship Id="rId12" Type="http://schemas.openxmlformats.org/officeDocument/2006/relationships/image" Target="../media/image58.png"  /><Relationship Id="rId13" Type="http://schemas.openxmlformats.org/officeDocument/2006/relationships/image" Target="../media/image59.png"  /><Relationship Id="rId14" Type="http://schemas.openxmlformats.org/officeDocument/2006/relationships/image" Target="../media/image60.png"  /><Relationship Id="rId2" Type="http://schemas.openxmlformats.org/officeDocument/2006/relationships/notesSlide" Target="../notesSlides/notesSlide22.xml"  /><Relationship Id="rId3" Type="http://schemas.openxmlformats.org/officeDocument/2006/relationships/image" Target="../media/image42.png"  /><Relationship Id="rId4" Type="http://schemas.openxmlformats.org/officeDocument/2006/relationships/image" Target="../media/image40.png"  /><Relationship Id="rId5" Type="http://schemas.openxmlformats.org/officeDocument/2006/relationships/image" Target="../media/image41.png"  /><Relationship Id="rId6" Type="http://schemas.openxmlformats.org/officeDocument/2006/relationships/image" Target="../media/image43.png"  /><Relationship Id="rId7" Type="http://schemas.openxmlformats.org/officeDocument/2006/relationships/image" Target="../media/image44.png"  /><Relationship Id="rId8" Type="http://schemas.openxmlformats.org/officeDocument/2006/relationships/image" Target="../media/image54.png"  /><Relationship Id="rId9" Type="http://schemas.openxmlformats.org/officeDocument/2006/relationships/image" Target="../media/image55.png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10" Type="http://schemas.openxmlformats.org/officeDocument/2006/relationships/image" Target="../media/image63.png"  /><Relationship Id="rId2" Type="http://schemas.openxmlformats.org/officeDocument/2006/relationships/notesSlide" Target="../notesSlides/notesSlide23.xml"  /><Relationship Id="rId3" Type="http://schemas.openxmlformats.org/officeDocument/2006/relationships/image" Target="../media/image42.png"  /><Relationship Id="rId4" Type="http://schemas.openxmlformats.org/officeDocument/2006/relationships/image" Target="../media/image40.png"  /><Relationship Id="rId5" Type="http://schemas.openxmlformats.org/officeDocument/2006/relationships/image" Target="../media/image41.png"  /><Relationship Id="rId6" Type="http://schemas.openxmlformats.org/officeDocument/2006/relationships/image" Target="../media/image43.png"  /><Relationship Id="rId7" Type="http://schemas.openxmlformats.org/officeDocument/2006/relationships/image" Target="../media/image44.png"  /><Relationship Id="rId8" Type="http://schemas.openxmlformats.org/officeDocument/2006/relationships/image" Target="../media/image61.png"  /><Relationship Id="rId9" Type="http://schemas.openxmlformats.org/officeDocument/2006/relationships/image" Target="../media/image62.png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10" Type="http://schemas.openxmlformats.org/officeDocument/2006/relationships/image" Target="../media/image66.png"  /><Relationship Id="rId11" Type="http://schemas.openxmlformats.org/officeDocument/2006/relationships/image" Target="../media/image67.png"  /><Relationship Id="rId12" Type="http://schemas.openxmlformats.org/officeDocument/2006/relationships/image" Target="../media/image68.png"  /><Relationship Id="rId13" Type="http://schemas.openxmlformats.org/officeDocument/2006/relationships/image" Target="../media/image69.png"  /><Relationship Id="rId14" Type="http://schemas.openxmlformats.org/officeDocument/2006/relationships/image" Target="../media/image70.png"  /><Relationship Id="rId2" Type="http://schemas.openxmlformats.org/officeDocument/2006/relationships/notesSlide" Target="../notesSlides/notesSlide24.xml"  /><Relationship Id="rId3" Type="http://schemas.openxmlformats.org/officeDocument/2006/relationships/image" Target="../media/image42.png"  /><Relationship Id="rId4" Type="http://schemas.openxmlformats.org/officeDocument/2006/relationships/image" Target="../media/image40.png"  /><Relationship Id="rId5" Type="http://schemas.openxmlformats.org/officeDocument/2006/relationships/image" Target="../media/image41.png"  /><Relationship Id="rId6" Type="http://schemas.openxmlformats.org/officeDocument/2006/relationships/image" Target="../media/image43.png"  /><Relationship Id="rId7" Type="http://schemas.openxmlformats.org/officeDocument/2006/relationships/image" Target="../media/image44.png"  /><Relationship Id="rId8" Type="http://schemas.openxmlformats.org/officeDocument/2006/relationships/image" Target="../media/image64.png"  /><Relationship Id="rId9" Type="http://schemas.openxmlformats.org/officeDocument/2006/relationships/image" Target="../media/image65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2.xml"  /><Relationship Id="rId3" Type="http://schemas.openxmlformats.org/officeDocument/2006/relationships/image" Target="../media/image1.png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25.xml"  /><Relationship Id="rId3" Type="http://schemas.openxmlformats.org/officeDocument/2006/relationships/image" Target="../media/image42.png"  /><Relationship Id="rId4" Type="http://schemas.openxmlformats.org/officeDocument/2006/relationships/image" Target="../media/image40.png"  /><Relationship Id="rId5" Type="http://schemas.openxmlformats.org/officeDocument/2006/relationships/image" Target="../media/image41.png"  /><Relationship Id="rId6" Type="http://schemas.openxmlformats.org/officeDocument/2006/relationships/image" Target="../media/image43.png"  /><Relationship Id="rId7" Type="http://schemas.openxmlformats.org/officeDocument/2006/relationships/image" Target="../media/image44.png"  /><Relationship Id="rId8" Type="http://schemas.openxmlformats.org/officeDocument/2006/relationships/image" Target="../media/image71.png"  /><Relationship Id="rId9" Type="http://schemas.openxmlformats.org/officeDocument/2006/relationships/image" Target="../media/image72.png" 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26.xml"  /><Relationship Id="rId3" Type="http://schemas.openxmlformats.org/officeDocument/2006/relationships/image" Target="../media/image42.png"  /><Relationship Id="rId4" Type="http://schemas.openxmlformats.org/officeDocument/2006/relationships/image" Target="../media/image40.png"  /><Relationship Id="rId5" Type="http://schemas.openxmlformats.org/officeDocument/2006/relationships/image" Target="../media/image41.png"  /><Relationship Id="rId6" Type="http://schemas.openxmlformats.org/officeDocument/2006/relationships/image" Target="../media/image43.png"  /><Relationship Id="rId7" Type="http://schemas.openxmlformats.org/officeDocument/2006/relationships/image" Target="../media/image44.png"  /><Relationship Id="rId8" Type="http://schemas.openxmlformats.org/officeDocument/2006/relationships/image" Target="../media/image73.png"  /><Relationship Id="rId9" Type="http://schemas.openxmlformats.org/officeDocument/2006/relationships/image" Target="../media/image74.png"  /></Relationships>
</file>

<file path=ppt/slides/_rels/slide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27.xml"  /><Relationship Id="rId3" Type="http://schemas.openxmlformats.org/officeDocument/2006/relationships/image" Target="../media/image42.png"  /><Relationship Id="rId4" Type="http://schemas.openxmlformats.org/officeDocument/2006/relationships/image" Target="../media/image40.png"  /><Relationship Id="rId5" Type="http://schemas.openxmlformats.org/officeDocument/2006/relationships/image" Target="../media/image41.png"  /><Relationship Id="rId6" Type="http://schemas.openxmlformats.org/officeDocument/2006/relationships/image" Target="../media/image43.png"  /><Relationship Id="rId7" Type="http://schemas.openxmlformats.org/officeDocument/2006/relationships/image" Target="../media/image44.png"  /><Relationship Id="rId8" Type="http://schemas.openxmlformats.org/officeDocument/2006/relationships/image" Target="../media/image75.png"  /></Relationships>
</file>

<file path=ppt/slides/_rels/slide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10" Type="http://schemas.openxmlformats.org/officeDocument/2006/relationships/image" Target="../media/image78.png"  /><Relationship Id="rId2" Type="http://schemas.openxmlformats.org/officeDocument/2006/relationships/notesSlide" Target="../notesSlides/notesSlide28.xml"  /><Relationship Id="rId3" Type="http://schemas.openxmlformats.org/officeDocument/2006/relationships/image" Target="../media/image42.png"  /><Relationship Id="rId4" Type="http://schemas.openxmlformats.org/officeDocument/2006/relationships/image" Target="../media/image40.png"  /><Relationship Id="rId5" Type="http://schemas.openxmlformats.org/officeDocument/2006/relationships/image" Target="../media/image41.png"  /><Relationship Id="rId6" Type="http://schemas.openxmlformats.org/officeDocument/2006/relationships/image" Target="../media/image43.png"  /><Relationship Id="rId7" Type="http://schemas.openxmlformats.org/officeDocument/2006/relationships/image" Target="../media/image44.png"  /><Relationship Id="rId8" Type="http://schemas.openxmlformats.org/officeDocument/2006/relationships/image" Target="../media/image76.png"  /><Relationship Id="rId9" Type="http://schemas.openxmlformats.org/officeDocument/2006/relationships/image" Target="../media/image77.png"  /></Relationships>
</file>

<file path=ppt/slides/_rels/slide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29.xml"  /><Relationship Id="rId3" Type="http://schemas.openxmlformats.org/officeDocument/2006/relationships/image" Target="../media/image42.png"  /><Relationship Id="rId4" Type="http://schemas.openxmlformats.org/officeDocument/2006/relationships/image" Target="../media/image40.png"  /><Relationship Id="rId5" Type="http://schemas.openxmlformats.org/officeDocument/2006/relationships/image" Target="../media/image41.png"  /><Relationship Id="rId6" Type="http://schemas.openxmlformats.org/officeDocument/2006/relationships/image" Target="../media/image43.png"  /><Relationship Id="rId7" Type="http://schemas.openxmlformats.org/officeDocument/2006/relationships/image" Target="../media/image44.png"  /><Relationship Id="rId8" Type="http://schemas.openxmlformats.org/officeDocument/2006/relationships/image" Target="../media/image79.png"  /></Relationships>
</file>

<file path=ppt/slides/_rels/slide3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10" Type="http://schemas.openxmlformats.org/officeDocument/2006/relationships/image" Target="../media/image81.png"  /><Relationship Id="rId2" Type="http://schemas.openxmlformats.org/officeDocument/2006/relationships/notesSlide" Target="../notesSlides/notesSlide30.xml"  /><Relationship Id="rId3" Type="http://schemas.openxmlformats.org/officeDocument/2006/relationships/image" Target="../media/image42.png"  /><Relationship Id="rId4" Type="http://schemas.openxmlformats.org/officeDocument/2006/relationships/image" Target="../media/image40.png"  /><Relationship Id="rId5" Type="http://schemas.openxmlformats.org/officeDocument/2006/relationships/image" Target="../media/image41.png"  /><Relationship Id="rId6" Type="http://schemas.openxmlformats.org/officeDocument/2006/relationships/image" Target="../media/image43.png"  /><Relationship Id="rId7" Type="http://schemas.openxmlformats.org/officeDocument/2006/relationships/image" Target="../media/image44.png"  /><Relationship Id="rId8" Type="http://schemas.openxmlformats.org/officeDocument/2006/relationships/image" Target="../media/image79.png"  /><Relationship Id="rId9" Type="http://schemas.openxmlformats.org/officeDocument/2006/relationships/image" Target="../media/image80.png"  /></Relationships>
</file>

<file path=ppt/slides/_rels/slide3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31.xml"  /><Relationship Id="rId3" Type="http://schemas.openxmlformats.org/officeDocument/2006/relationships/image" Target="../media/image42.png"  /><Relationship Id="rId4" Type="http://schemas.openxmlformats.org/officeDocument/2006/relationships/image" Target="../media/image40.png"  /><Relationship Id="rId5" Type="http://schemas.openxmlformats.org/officeDocument/2006/relationships/image" Target="../media/image41.png"  /><Relationship Id="rId6" Type="http://schemas.openxmlformats.org/officeDocument/2006/relationships/image" Target="../media/image43.png"  /><Relationship Id="rId7" Type="http://schemas.openxmlformats.org/officeDocument/2006/relationships/image" Target="../media/image44.png"  /><Relationship Id="rId8" Type="http://schemas.openxmlformats.org/officeDocument/2006/relationships/image" Target="../media/image82.png"  /><Relationship Id="rId9" Type="http://schemas.openxmlformats.org/officeDocument/2006/relationships/image" Target="../media/image83.png"  /></Relationships>
</file>

<file path=ppt/slides/_rels/slide3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32.xml"  /><Relationship Id="rId3" Type="http://schemas.openxmlformats.org/officeDocument/2006/relationships/image" Target="../media/image42.png"  /><Relationship Id="rId4" Type="http://schemas.openxmlformats.org/officeDocument/2006/relationships/image" Target="../media/image40.png"  /><Relationship Id="rId5" Type="http://schemas.openxmlformats.org/officeDocument/2006/relationships/image" Target="../media/image41.png"  /><Relationship Id="rId6" Type="http://schemas.openxmlformats.org/officeDocument/2006/relationships/image" Target="../media/image43.png"  /><Relationship Id="rId7" Type="http://schemas.openxmlformats.org/officeDocument/2006/relationships/image" Target="../media/image44.png"  /><Relationship Id="rId8" Type="http://schemas.openxmlformats.org/officeDocument/2006/relationships/image" Target="../media/image84.png"  /><Relationship Id="rId9" Type="http://schemas.openxmlformats.org/officeDocument/2006/relationships/image" Target="../media/image85.png"  /></Relationships>
</file>

<file path=ppt/slides/_rels/slide3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10" Type="http://schemas.openxmlformats.org/officeDocument/2006/relationships/image" Target="../media/image88.png"  /><Relationship Id="rId2" Type="http://schemas.openxmlformats.org/officeDocument/2006/relationships/notesSlide" Target="../notesSlides/notesSlide33.xml"  /><Relationship Id="rId3" Type="http://schemas.openxmlformats.org/officeDocument/2006/relationships/image" Target="../media/image42.png"  /><Relationship Id="rId4" Type="http://schemas.openxmlformats.org/officeDocument/2006/relationships/image" Target="../media/image40.png"  /><Relationship Id="rId5" Type="http://schemas.openxmlformats.org/officeDocument/2006/relationships/image" Target="../media/image41.png"  /><Relationship Id="rId6" Type="http://schemas.openxmlformats.org/officeDocument/2006/relationships/image" Target="../media/image43.png"  /><Relationship Id="rId7" Type="http://schemas.openxmlformats.org/officeDocument/2006/relationships/image" Target="../media/image44.png"  /><Relationship Id="rId8" Type="http://schemas.openxmlformats.org/officeDocument/2006/relationships/image" Target="../media/image86.png"  /><Relationship Id="rId9" Type="http://schemas.openxmlformats.org/officeDocument/2006/relationships/image" Target="../media/image87.png"  /></Relationships>
</file>

<file path=ppt/slides/_rels/slide3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34.xml"  /><Relationship Id="rId3" Type="http://schemas.openxmlformats.org/officeDocument/2006/relationships/image" Target="../media/image42.png"  /><Relationship Id="rId4" Type="http://schemas.openxmlformats.org/officeDocument/2006/relationships/image" Target="../media/image40.png"  /><Relationship Id="rId5" Type="http://schemas.openxmlformats.org/officeDocument/2006/relationships/image" Target="../media/image41.png"  /><Relationship Id="rId6" Type="http://schemas.openxmlformats.org/officeDocument/2006/relationships/image" Target="../media/image43.png"  /><Relationship Id="rId7" Type="http://schemas.openxmlformats.org/officeDocument/2006/relationships/image" Target="../media/image44.png"  /><Relationship Id="rId8" Type="http://schemas.openxmlformats.org/officeDocument/2006/relationships/image" Target="../media/image89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35.xml"  /><Relationship Id="rId3" Type="http://schemas.openxmlformats.org/officeDocument/2006/relationships/image" Target="../media/image42.png"  /><Relationship Id="rId4" Type="http://schemas.openxmlformats.org/officeDocument/2006/relationships/image" Target="../media/image40.png"  /><Relationship Id="rId5" Type="http://schemas.openxmlformats.org/officeDocument/2006/relationships/image" Target="../media/image41.png"  /><Relationship Id="rId6" Type="http://schemas.openxmlformats.org/officeDocument/2006/relationships/image" Target="../media/image43.png"  /><Relationship Id="rId7" Type="http://schemas.openxmlformats.org/officeDocument/2006/relationships/image" Target="../media/image44.png"  /><Relationship Id="rId8" Type="http://schemas.openxmlformats.org/officeDocument/2006/relationships/image" Target="../media/image90.png"  /><Relationship Id="rId9" Type="http://schemas.openxmlformats.org/officeDocument/2006/relationships/image" Target="../media/image91.png"  /></Relationships>
</file>

<file path=ppt/slides/_rels/slide4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6.xml"  /><Relationship Id="rId2" Type="http://schemas.openxmlformats.org/officeDocument/2006/relationships/slideLayout" Target="../slideLayouts/slideLayout2.xml"  /></Relationships>
</file>

<file path=ppt/slides/_rels/slide4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10" Type="http://schemas.openxmlformats.org/officeDocument/2006/relationships/image" Target="../media/image14.png"  /><Relationship Id="rId11" Type="http://schemas.openxmlformats.org/officeDocument/2006/relationships/image" Target="../media/image15.png"  /><Relationship Id="rId2" Type="http://schemas.openxmlformats.org/officeDocument/2006/relationships/image" Target="../media/image6.png"  /><Relationship Id="rId3" Type="http://schemas.openxmlformats.org/officeDocument/2006/relationships/image" Target="../media/image7.png"  /><Relationship Id="rId4" Type="http://schemas.openxmlformats.org/officeDocument/2006/relationships/image" Target="../media/image8.png"  /><Relationship Id="rId5" Type="http://schemas.openxmlformats.org/officeDocument/2006/relationships/image" Target="../media/image9.png"  /><Relationship Id="rId6" Type="http://schemas.openxmlformats.org/officeDocument/2006/relationships/image" Target="../media/image10.png"  /><Relationship Id="rId7" Type="http://schemas.openxmlformats.org/officeDocument/2006/relationships/image" Target="../media/image11.png"  /><Relationship Id="rId8" Type="http://schemas.openxmlformats.org/officeDocument/2006/relationships/image" Target="../media/image12.png"  /><Relationship Id="rId9" Type="http://schemas.openxmlformats.org/officeDocument/2006/relationships/image" Target="../media/image13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3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4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5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notesSlide" Target="../notesSlides/notesSlide6.xml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3A5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/>
          <p:cNvSpPr/>
          <p:nvPr/>
        </p:nvSpPr>
        <p:spPr>
          <a:xfrm>
            <a:off x="3647122" y="711689"/>
            <a:ext cx="4897756" cy="10049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6000" b="1" kern="0" dirty="0">
                <a:solidFill>
                  <a:prstClr val="white"/>
                </a:solidFill>
                <a:latin typeface="a아이스께끼"/>
                <a:ea typeface="a아이스께끼"/>
              </a:rPr>
              <a:t>Study </a:t>
            </a:r>
            <a:r>
              <a:rPr lang="en-US" altLang="ko-KR" sz="6000" b="1" kern="0" dirty="0">
                <a:solidFill>
                  <a:srgbClr val="43CBD7"/>
                </a:solidFill>
                <a:latin typeface="a아이스께끼"/>
                <a:ea typeface="a아이스께끼"/>
              </a:rPr>
              <a:t>Planner</a:t>
            </a:r>
          </a:p>
        </p:txBody>
      </p:sp>
      <p:sp>
        <p:nvSpPr>
          <p:cNvPr id="59" name="직사각형 30"/>
          <p:cNvSpPr/>
          <p:nvPr/>
        </p:nvSpPr>
        <p:spPr>
          <a:xfrm>
            <a:off x="2820747" y="6864711"/>
            <a:ext cx="6193156" cy="641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3600" b="1" i="0" u="none" strike="noStrike" kern="0" cap="none" spc="0" normalizeH="0" baseline="0" dirty="0">
                <a:solidFill>
                  <a:srgbClr val="FFFFFF"/>
                </a:solidFill>
                <a:latin typeface="a아이스께끼"/>
                <a:ea typeface="a아이스께끼"/>
                <a:cs typeface="Tahoma"/>
              </a:rPr>
              <a:t>-</a:t>
            </a:r>
            <a:r>
              <a:rPr kumimoji="0" lang="ko-KR" altLang="en-US" sz="3600" b="1" i="0" u="none" strike="noStrike" kern="0" cap="none" spc="0" normalizeH="0" baseline="0" dirty="0">
                <a:solidFill>
                  <a:srgbClr val="43CBD7"/>
                </a:solidFill>
                <a:latin typeface="a아이스께끼"/>
                <a:ea typeface="a아이스께끼"/>
                <a:cs typeface="Tahoma"/>
              </a:rPr>
              <a:t> 채은수 </a:t>
            </a:r>
            <a:r>
              <a:rPr kumimoji="0" lang="ko-KR" altLang="en-US" sz="3600" b="1" i="0" u="none" strike="noStrike" kern="0" cap="none" spc="0" normalizeH="0" baseline="0" dirty="0" err="1">
                <a:solidFill>
                  <a:srgbClr val="43CBD7"/>
                </a:solidFill>
                <a:latin typeface="a아이스께끼"/>
                <a:ea typeface="a아이스께끼"/>
                <a:cs typeface="Tahoma"/>
              </a:rPr>
              <a:t>여현엽</a:t>
            </a:r>
            <a:r>
              <a:rPr kumimoji="0" lang="en-US" altLang="ko-KR" sz="3600" b="1" i="0" u="none" strike="noStrike" kern="0" cap="none" spc="0" normalizeH="0" baseline="0" dirty="0">
                <a:solidFill>
                  <a:srgbClr val="FFFFFF"/>
                </a:solidFill>
                <a:latin typeface="a아이스께끼"/>
                <a:ea typeface="a아이스께끼"/>
                <a:cs typeface="Tahoma"/>
              </a:rPr>
              <a:t> </a:t>
            </a:r>
            <a:r>
              <a:rPr kumimoji="0" lang="ko-KR" altLang="en-US" sz="3600" b="1" i="0" u="none" strike="noStrike" kern="0" cap="none" spc="0" normalizeH="0" baseline="0" dirty="0">
                <a:solidFill>
                  <a:srgbClr val="FFFFFF"/>
                </a:solidFill>
                <a:latin typeface="a아이스께끼"/>
                <a:ea typeface="a아이스께끼"/>
                <a:cs typeface="Tahoma"/>
              </a:rPr>
              <a:t>김종국 김문선</a:t>
            </a:r>
            <a:r>
              <a:rPr kumimoji="0" lang="en-US" altLang="ko-KR" sz="3600" b="1" i="0" u="none" strike="noStrike" kern="0" cap="none" spc="0" normalizeH="0" baseline="0" dirty="0">
                <a:solidFill>
                  <a:srgbClr val="FFFFFF"/>
                </a:solidFill>
                <a:latin typeface="a아이스께끼"/>
                <a:ea typeface="a아이스께끼"/>
                <a:cs typeface="Tahoma"/>
              </a:rPr>
              <a:t> -</a:t>
            </a:r>
          </a:p>
        </p:txBody>
      </p:sp>
      <p:pic>
        <p:nvPicPr>
          <p:cNvPr id="60" name="그림 59"/>
          <p:cNvPicPr>
            <a:picLocks noChangeAspect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3862118" y="1445761"/>
            <a:ext cx="4467764" cy="4467764"/>
          </a:xfrm>
          <a:prstGeom prst="rect">
            <a:avLst/>
          </a:prstGeom>
        </p:spPr>
      </p:pic>
      <p:sp>
        <p:nvSpPr>
          <p:cNvPr id="5" name="직사각형 30">
            <a:extLst>
              <a:ext uri="{FF2B5EF4-FFF2-40B4-BE49-F238E27FC236}">
                <a16:creationId xmlns:a16="http://schemas.microsoft.com/office/drawing/2014/main" id="{3CC36957-C864-492D-844E-F8C8F4EB48C1}"/>
              </a:ext>
            </a:extLst>
          </p:cNvPr>
          <p:cNvSpPr/>
          <p:nvPr/>
        </p:nvSpPr>
        <p:spPr>
          <a:xfrm>
            <a:off x="2997835" y="5590359"/>
            <a:ext cx="619315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3600" b="1" i="0" u="none" strike="noStrike" kern="0" cap="none" spc="0" normalizeH="0" baseline="0" dirty="0">
                <a:solidFill>
                  <a:srgbClr val="FFFFFF"/>
                </a:solidFill>
                <a:latin typeface="a아이스께끼"/>
                <a:ea typeface="a아이스께끼"/>
                <a:cs typeface="Tahoma"/>
              </a:rPr>
              <a:t>-</a:t>
            </a:r>
            <a:r>
              <a:rPr kumimoji="0" lang="ko-KR" altLang="en-US" sz="3600" b="1" i="0" u="none" strike="noStrike" kern="0" cap="none" spc="0" normalizeH="0" baseline="0" dirty="0">
                <a:solidFill>
                  <a:srgbClr val="43CBD7"/>
                </a:solidFill>
                <a:latin typeface="a아이스께끼"/>
                <a:ea typeface="a아이스께끼"/>
                <a:cs typeface="Tahoma"/>
              </a:rPr>
              <a:t> </a:t>
            </a:r>
            <a:r>
              <a:rPr lang="en-US" altLang="ko-KR" sz="3600" b="1" kern="0" dirty="0">
                <a:solidFill>
                  <a:srgbClr val="43CBD7"/>
                </a:solidFill>
                <a:latin typeface="a아이스께끼"/>
                <a:ea typeface="a아이스께끼"/>
                <a:cs typeface="Tahoma"/>
              </a:rPr>
              <a:t>2ND</a:t>
            </a:r>
            <a:r>
              <a:rPr kumimoji="0" lang="en-US" altLang="ko-KR" sz="3600" b="1" i="0" u="none" strike="noStrike" kern="0" cap="none" spc="0" normalizeH="0" baseline="0" dirty="0">
                <a:solidFill>
                  <a:srgbClr val="FFFFFF"/>
                </a:solidFill>
                <a:latin typeface="a아이스께끼"/>
                <a:ea typeface="a아이스께끼"/>
                <a:cs typeface="Tahoma"/>
              </a:rPr>
              <a:t> ROW -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3A5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594735" y="1819641"/>
            <a:ext cx="4935855" cy="9978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defRPr/>
            </a:pPr>
            <a:r>
              <a:rPr lang="en-US" altLang="ko-KR" sz="6000" b="1" kern="0">
                <a:solidFill>
                  <a:prstClr val="white"/>
                </a:solidFill>
                <a:latin typeface="a아이스께끼"/>
                <a:ea typeface="a아이스께끼"/>
              </a:rPr>
              <a:t>02 </a:t>
            </a:r>
            <a:r>
              <a:rPr lang="ko-KR" altLang="en-US" sz="6000" b="1" kern="0">
                <a:solidFill>
                  <a:srgbClr val="43CBD7"/>
                </a:solidFill>
                <a:latin typeface="a아이스께끼"/>
                <a:ea typeface="a아이스께끼"/>
              </a:rPr>
              <a:t>프로젝트 개요</a:t>
            </a:r>
          </a:p>
        </p:txBody>
      </p:sp>
      <p:cxnSp>
        <p:nvCxnSpPr>
          <p:cNvPr id="71" name="직선 연결선 11"/>
          <p:cNvCxnSpPr/>
          <p:nvPr/>
        </p:nvCxnSpPr>
        <p:spPr>
          <a:xfrm>
            <a:off x="3471860" y="2843014"/>
            <a:ext cx="5248279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그룹 79"/>
          <p:cNvGrpSpPr/>
          <p:nvPr/>
        </p:nvGrpSpPr>
        <p:grpSpPr>
          <a:xfrm>
            <a:off x="3578543" y="2940749"/>
            <a:ext cx="5034913" cy="614553"/>
            <a:chOff x="3219451" y="4255199"/>
            <a:chExt cx="5034913" cy="614553"/>
          </a:xfrm>
        </p:grpSpPr>
        <p:pic>
          <p:nvPicPr>
            <p:cNvPr id="72" name="그림 71"/>
            <p:cNvPicPr/>
            <p:nvPr/>
          </p:nvPicPr>
          <p:blipFill rotWithShape="1"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lum bright="35000" contrast="100000"/>
              <a:extLst>
                <a:ext uri="783A4284-B454-46f5-B8C8-42B5039CE256">
                  <hp:hncPhoto xmlns="" xmlns:c="http://schemas.openxmlformats.org/drawingml/2006/chart" xmlns:dgm="http://schemas.openxmlformats.org/drawingml/2006/diagram" xmlns:dsp="http://schemas.microsoft.com/office/drawing/2008/diagram" xmlns:hp="http://schemas.haansoft.com/office/presentation/8.0">
                    <hd:imgLayer xmlns:hd="http://schemas.haansoft.com/office/drawingml/8.0" r:embed="rId3">
                      <hd:imgEffect xmlns:hd="http://schemas.haansoft.com/office/drawingml/8.0">
                        <hd:artEffectSharpenSoften amount="100000"/>
                        <hd:artEffectSaturation sat="400000"/>
                        <hd:artEffectColorTemperature colorTemp="6420"/>
                      </hd:imgEffect>
                    </hd:imgLayer>
                  </hp:hncPhoto>
                </a:ext>
              </a:extLst>
            </a:blip>
            <a:srcRect b="14200"/>
            <a:stretch>
              <a:fillRect/>
            </a:stretch>
          </p:blipFill>
          <p:spPr>
            <a:xfrm>
              <a:off x="3219451" y="4255199"/>
              <a:ext cx="702562" cy="612076"/>
            </a:xfrm>
            <a:prstGeom prst="rect">
              <a:avLst/>
            </a:prstGeom>
          </p:spPr>
        </p:pic>
        <p:pic>
          <p:nvPicPr>
            <p:cNvPr id="73" name="그림 72"/>
            <p:cNvPicPr/>
            <p:nvPr/>
          </p:nvPicPr>
          <p:blipFill rotWithShape="1">
            <a:blip r:embed="rId4">
              <a:lum bright="100000" contrast="-100000"/>
              <a:extLst>
                <a:ext uri="783A4284-B454-46f5-B8C8-42B5039CE256">
                  <hp:hncPhoto xmlns="" xmlns:c="http://schemas.openxmlformats.org/drawingml/2006/chart" xmlns:dgm="http://schemas.openxmlformats.org/drawingml/2006/diagram" xmlns:dsp="http://schemas.microsoft.com/office/drawing/2008/diagram" xmlns:hp="http://schemas.haansoft.com/office/presentation/8.0">
                    <hd:imgLayer xmlns:hd="http://schemas.haansoft.com/office/drawingml/8.0" r:embed="rId5">
                      <hd:imgEffect xmlns:hd="http://schemas.haansoft.com/office/drawingml/8.0">
                        <hd:artEffectSharpenSoften amount="11000"/>
                      </hd:imgEffect>
                    </hd:imgLayer>
                  </hp:hncPhoto>
                </a:ext>
              </a:extLst>
            </a:blip>
            <a:srcRect b="14410"/>
            <a:stretch>
              <a:fillRect/>
            </a:stretch>
          </p:blipFill>
          <p:spPr>
            <a:xfrm>
              <a:off x="3933825" y="4257675"/>
              <a:ext cx="720090" cy="612076"/>
            </a:xfrm>
            <a:prstGeom prst="rect">
              <a:avLst/>
            </a:prstGeom>
          </p:spPr>
        </p:pic>
        <p:pic>
          <p:nvPicPr>
            <p:cNvPr id="74" name="그림 73"/>
            <p:cNvPicPr/>
            <p:nvPr/>
          </p:nvPicPr>
          <p:blipFill rotWithShape="1">
            <a:blip r:embed="rId6">
              <a:lum bright="100000"/>
            </a:blip>
            <a:srcRect b="13470"/>
            <a:stretch>
              <a:fillRect/>
            </a:stretch>
          </p:blipFill>
          <p:spPr>
            <a:xfrm>
              <a:off x="4657725" y="4257675"/>
              <a:ext cx="720090" cy="612076"/>
            </a:xfrm>
            <a:prstGeom prst="rect">
              <a:avLst/>
            </a:prstGeom>
          </p:spPr>
        </p:pic>
        <p:pic>
          <p:nvPicPr>
            <p:cNvPr id="75" name="그림 74"/>
            <p:cNvPicPr/>
            <p:nvPr/>
          </p:nvPicPr>
          <p:blipFill rotWithShape="1">
            <a:blip r:embed="rId7">
              <a:lum bright="100000"/>
              <a:extLst>
                <a:ext uri="783A4284-B454-46f5-B8C8-42B5039CE256">
                  <hp:hncPhoto xmlns="" xmlns:c="http://schemas.openxmlformats.org/drawingml/2006/chart" xmlns:dgm="http://schemas.openxmlformats.org/drawingml/2006/diagram" xmlns:dsp="http://schemas.microsoft.com/office/drawing/2008/diagram" xmlns:hp="http://schemas.haansoft.com/office/presentation/8.0">
                    <hd:imgLayer xmlns:hd="http://schemas.haansoft.com/office/drawingml/8.0" r:embed="rId8">
                      <hd:imgEffect xmlns:hd="http://schemas.haansoft.com/office/drawingml/8.0">
                        <hd:artEffectSharpenSoften amount="45000"/>
                      </hd:imgEffect>
                    </hd:imgLayer>
                  </hp:hncPhoto>
                </a:ext>
              </a:extLst>
            </a:blip>
            <a:srcRect b="14580"/>
            <a:stretch>
              <a:fillRect/>
            </a:stretch>
          </p:blipFill>
          <p:spPr>
            <a:xfrm>
              <a:off x="5374005" y="4257675"/>
              <a:ext cx="720090" cy="612076"/>
            </a:xfrm>
            <a:prstGeom prst="rect">
              <a:avLst/>
            </a:prstGeom>
          </p:spPr>
        </p:pic>
        <p:pic>
          <p:nvPicPr>
            <p:cNvPr id="76" name="그림 75"/>
            <p:cNvPicPr/>
            <p:nvPr/>
          </p:nvPicPr>
          <p:blipFill rotWithShape="1">
            <a:blip r:embed="rId9">
              <a:lum bright="100000"/>
            </a:blip>
            <a:srcRect b="19440"/>
            <a:stretch>
              <a:fillRect/>
            </a:stretch>
          </p:blipFill>
          <p:spPr>
            <a:xfrm>
              <a:off x="6096000" y="4257675"/>
              <a:ext cx="720090" cy="612076"/>
            </a:xfrm>
            <a:prstGeom prst="rect">
              <a:avLst/>
            </a:prstGeom>
          </p:spPr>
        </p:pic>
        <p:pic>
          <p:nvPicPr>
            <p:cNvPr id="77" name="그림 76"/>
            <p:cNvPicPr/>
            <p:nvPr/>
          </p:nvPicPr>
          <p:blipFill rotWithShape="1">
            <a:blip r:embed="rId10">
              <a:lum bright="100000"/>
            </a:blip>
            <a:srcRect b="19030"/>
            <a:stretch>
              <a:fillRect/>
            </a:stretch>
          </p:blipFill>
          <p:spPr>
            <a:xfrm>
              <a:off x="6819900" y="4257675"/>
              <a:ext cx="720090" cy="612076"/>
            </a:xfrm>
            <a:prstGeom prst="rect">
              <a:avLst/>
            </a:prstGeom>
          </p:spPr>
        </p:pic>
        <p:pic>
          <p:nvPicPr>
            <p:cNvPr id="79" name="그림 78"/>
            <p:cNvPicPr/>
            <p:nvPr/>
          </p:nvPicPr>
          <p:blipFill rotWithShape="1">
            <a:blip r:embed="rId11">
              <a:biLevel thresh="50000"/>
              <a:lum bright="100000"/>
            </a:blip>
            <a:srcRect b="12640"/>
            <a:stretch>
              <a:fillRect/>
            </a:stretch>
          </p:blipFill>
          <p:spPr>
            <a:xfrm>
              <a:off x="7534274" y="4255199"/>
              <a:ext cx="720090" cy="612076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3A5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609022" y="248014"/>
            <a:ext cx="4973956" cy="99785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6000" b="1" kern="0" dirty="0">
                <a:solidFill>
                  <a:srgbClr val="43CBD7"/>
                </a:solidFill>
                <a:latin typeface="a아이스께끼"/>
                <a:ea typeface="a아이스께끼"/>
              </a:rPr>
              <a:t>개발 </a:t>
            </a:r>
            <a:r>
              <a:rPr lang="ko-KR" altLang="en-US" sz="6000" b="1" kern="0" dirty="0">
                <a:solidFill>
                  <a:schemeClr val="lt1"/>
                </a:solidFill>
                <a:latin typeface="a아이스께끼"/>
                <a:ea typeface="a아이스께끼"/>
              </a:rPr>
              <a:t>환경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6296" y="1743560"/>
            <a:ext cx="12192000" cy="5113868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82" name="직선 연결선 11"/>
          <p:cNvCxnSpPr/>
          <p:nvPr/>
        </p:nvCxnSpPr>
        <p:spPr>
          <a:xfrm>
            <a:off x="4743395" y="1204713"/>
            <a:ext cx="2705209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/>
          </a:ln>
        </p:spPr>
      </p:cxnSp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919643" y="2175901"/>
            <a:ext cx="2146570" cy="2146570"/>
          </a:xfrm>
          <a:prstGeom prst="rect">
            <a:avLst/>
          </a:prstGeom>
        </p:spPr>
      </p:pic>
      <p:pic>
        <p:nvPicPr>
          <p:cNvPr id="4" name="그림 3"/>
          <p:cNvPicPr/>
          <p:nvPr/>
        </p:nvPicPr>
        <p:blipFill rotWithShape="1">
          <a:blip r:embed="rId4"/>
          <a:srcRect l="10450" r="10290"/>
          <a:stretch>
            <a:fillRect/>
          </a:stretch>
        </p:blipFill>
        <p:spPr>
          <a:xfrm>
            <a:off x="5186798" y="2200938"/>
            <a:ext cx="1800000" cy="1800000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5"/>
          <a:srcRect l="9650" t="11490" r="10810" b="7410"/>
          <a:stretch>
            <a:fillRect/>
          </a:stretch>
        </p:blipFill>
        <p:spPr>
          <a:xfrm>
            <a:off x="8206353" y="2237803"/>
            <a:ext cx="1704814" cy="1738098"/>
          </a:xfrm>
          <a:prstGeom prst="rect">
            <a:avLst/>
          </a:prstGeom>
        </p:spPr>
      </p:pic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7197702" y="4610907"/>
            <a:ext cx="1675079" cy="168659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2931708" y="4789138"/>
            <a:ext cx="3067050" cy="149542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301792" y="1200842"/>
            <a:ext cx="1588415" cy="4927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700" b="1" dirty="0">
                <a:solidFill>
                  <a:schemeClr val="bg1"/>
                </a:solidFill>
                <a:latin typeface="a아이스께끼"/>
                <a:ea typeface="a아이스께끼"/>
              </a:rPr>
              <a:t>- </a:t>
            </a:r>
            <a:r>
              <a:rPr lang="ko-KR" altLang="en-US" sz="2700" b="1" dirty="0">
                <a:solidFill>
                  <a:schemeClr val="bg1"/>
                </a:solidFill>
                <a:latin typeface="a아이스께끼"/>
                <a:ea typeface="a아이스께끼"/>
              </a:rPr>
              <a:t>공 통 </a:t>
            </a:r>
            <a:r>
              <a:rPr lang="en-US" altLang="ko-KR" sz="2700" b="1" dirty="0">
                <a:solidFill>
                  <a:schemeClr val="bg1"/>
                </a:solidFill>
                <a:latin typeface="a아이스께끼"/>
                <a:ea typeface="a아이스께끼"/>
              </a:rPr>
              <a:t>-</a:t>
            </a:r>
            <a:endParaRPr lang="ko-KR" altLang="en-US" sz="2700" b="1" dirty="0">
              <a:solidFill>
                <a:schemeClr val="bg1"/>
              </a:solidFill>
              <a:latin typeface="a아이스께끼"/>
              <a:ea typeface="a아이스께끼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2410450" y="4063348"/>
            <a:ext cx="1164956" cy="369332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  <a:prstDash val="dash"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b="1" dirty="0">
                <a:latin typeface="a소나무L" panose="02020600000000000000" pitchFamily="18" charset="-127"/>
                <a:ea typeface="a소나무L" panose="02020600000000000000" pitchFamily="18" charset="-127"/>
              </a:rPr>
              <a:t>운영체제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534186" y="4063348"/>
            <a:ext cx="1123628" cy="646331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  <a:prstDash val="dash"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b="1">
                <a:latin typeface="a소나무L" panose="02020600000000000000" pitchFamily="18" charset="-127"/>
                <a:ea typeface="a소나무L" panose="02020600000000000000" pitchFamily="18" charset="-127"/>
              </a:rPr>
              <a:t>소스코드 </a:t>
            </a:r>
          </a:p>
          <a:p>
            <a:pPr algn="ctr">
              <a:defRPr/>
            </a:pPr>
            <a:r>
              <a:rPr lang="ko-KR" altLang="en-US" b="1">
                <a:latin typeface="a소나무L" panose="02020600000000000000" pitchFamily="18" charset="-127"/>
                <a:ea typeface="a소나무L" panose="02020600000000000000" pitchFamily="18" charset="-127"/>
              </a:rPr>
              <a:t>작성도구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570563" y="4063348"/>
            <a:ext cx="976393" cy="369332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  <a:prstDash val="dash"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b="1" dirty="0">
                <a:latin typeface="a소나무L" panose="02020600000000000000" pitchFamily="18" charset="-127"/>
                <a:ea typeface="a소나무L" panose="02020600000000000000" pitchFamily="18" charset="-127"/>
              </a:rPr>
              <a:t>웹 서버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663196" y="6112834"/>
            <a:ext cx="1604074" cy="369332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  <a:prstDash val="dash"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b="1">
                <a:latin typeface="a소나무L" panose="02020600000000000000" pitchFamily="18" charset="-127"/>
                <a:ea typeface="a소나무L" panose="02020600000000000000" pitchFamily="18" charset="-127"/>
              </a:rPr>
              <a:t>데이터베이스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217705" y="6099897"/>
            <a:ext cx="1635071" cy="369332"/>
          </a:xfrm>
          <a:prstGeom prst="rect">
            <a:avLst/>
          </a:prstGeom>
          <a:noFill/>
          <a:ln w="19050">
            <a:solidFill>
              <a:schemeClr val="bg1">
                <a:lumMod val="85000"/>
              </a:schemeClr>
            </a:solidFill>
            <a:prstDash val="dash"/>
          </a:ln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b="1">
                <a:latin typeface="a소나무L" panose="02020600000000000000" pitchFamily="18" charset="-127"/>
                <a:ea typeface="a소나무L" panose="02020600000000000000" pitchFamily="18" charset="-127"/>
              </a:rPr>
              <a:t>형상관리도구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3A5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609022" y="248014"/>
            <a:ext cx="4973956" cy="99785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6000" b="1" kern="0">
                <a:solidFill>
                  <a:srgbClr val="43CBD7"/>
                </a:solidFill>
                <a:latin typeface="a아이스께끼"/>
                <a:ea typeface="a아이스께끼"/>
              </a:rPr>
              <a:t>개발 </a:t>
            </a:r>
            <a:r>
              <a:rPr lang="ko-KR" altLang="en-US" sz="6000" b="1" kern="0">
                <a:solidFill>
                  <a:prstClr val="white"/>
                </a:solidFill>
                <a:latin typeface="a아이스께끼"/>
                <a:ea typeface="a아이스께끼"/>
              </a:rPr>
              <a:t>환경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6296" y="1743560"/>
            <a:ext cx="12192000" cy="5113868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82" name="직선 연결선 11"/>
          <p:cNvCxnSpPr/>
          <p:nvPr/>
        </p:nvCxnSpPr>
        <p:spPr>
          <a:xfrm>
            <a:off x="4743395" y="1204713"/>
            <a:ext cx="2705209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/>
          </a:ln>
        </p:spPr>
      </p:cxnSp>
      <p:sp>
        <p:nvSpPr>
          <p:cNvPr id="10" name="TextBox 9"/>
          <p:cNvSpPr txBox="1"/>
          <p:nvPr/>
        </p:nvSpPr>
        <p:spPr>
          <a:xfrm>
            <a:off x="4848385" y="1248467"/>
            <a:ext cx="2495229" cy="5117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800" b="1">
                <a:solidFill>
                  <a:prstClr val="white"/>
                </a:solidFill>
                <a:latin typeface="a아이스께끼"/>
                <a:ea typeface="a아이스께끼"/>
              </a:rPr>
              <a:t>Front - </a:t>
            </a:r>
            <a:r>
              <a:rPr lang="en-US" altLang="ko-KR" sz="2800" b="1">
                <a:solidFill>
                  <a:srgbClr val="43CBD7"/>
                </a:solidFill>
                <a:latin typeface="a아이스께끼"/>
                <a:ea typeface="a아이스께끼"/>
              </a:rPr>
              <a:t>End</a:t>
            </a:r>
            <a:endParaRPr lang="ko-KR" altLang="en-US" sz="2800" b="1">
              <a:solidFill>
                <a:srgbClr val="43CBD7"/>
              </a:solidFill>
              <a:latin typeface="a아이스께끼"/>
              <a:ea typeface="a아이스께끼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339206" y="2124273"/>
            <a:ext cx="5513587" cy="2147763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139569" y="4452894"/>
            <a:ext cx="3912861" cy="2054252"/>
          </a:xfrm>
          <a:prstGeom prst="rect">
            <a:avLst/>
          </a:prstGeom>
        </p:spPr>
      </p:pic>
      <p:pic>
        <p:nvPicPr>
          <p:cNvPr id="14" name="그림 13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1064885" y="5201619"/>
            <a:ext cx="3099015" cy="756160"/>
          </a:xfrm>
          <a:prstGeom prst="rect">
            <a:avLst/>
          </a:prstGeom>
        </p:spPr>
      </p:pic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8438064" y="4919554"/>
            <a:ext cx="2095500" cy="100965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3A5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609022" y="248014"/>
            <a:ext cx="4973956" cy="99785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6000" b="1" kern="0">
                <a:solidFill>
                  <a:srgbClr val="43CBD7"/>
                </a:solidFill>
                <a:latin typeface="a아이스께끼"/>
                <a:ea typeface="a아이스께끼"/>
              </a:rPr>
              <a:t>개발 </a:t>
            </a:r>
            <a:r>
              <a:rPr lang="ko-KR" altLang="en-US" sz="6000" b="1" kern="0">
                <a:solidFill>
                  <a:prstClr val="white"/>
                </a:solidFill>
                <a:latin typeface="a아이스께끼"/>
                <a:ea typeface="a아이스께끼"/>
              </a:rPr>
              <a:t>환경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6296" y="1743560"/>
            <a:ext cx="12192000" cy="5113868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cxnSp>
        <p:nvCxnSpPr>
          <p:cNvPr id="82" name="직선 연결선 11"/>
          <p:cNvCxnSpPr/>
          <p:nvPr/>
        </p:nvCxnSpPr>
        <p:spPr>
          <a:xfrm>
            <a:off x="4743395" y="1204713"/>
            <a:ext cx="2705209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/>
          </a:ln>
        </p:spPr>
      </p:cxnSp>
      <p:sp>
        <p:nvSpPr>
          <p:cNvPr id="10" name="TextBox 9"/>
          <p:cNvSpPr txBox="1"/>
          <p:nvPr/>
        </p:nvSpPr>
        <p:spPr>
          <a:xfrm>
            <a:off x="4843233" y="1257992"/>
            <a:ext cx="2495229" cy="4927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700" b="1">
                <a:solidFill>
                  <a:prstClr val="white"/>
                </a:solidFill>
                <a:latin typeface="a아이스께끼"/>
                <a:ea typeface="a아이스께끼"/>
              </a:rPr>
              <a:t>Back - </a:t>
            </a:r>
            <a:r>
              <a:rPr lang="en-US" altLang="ko-KR" sz="2700" b="1">
                <a:solidFill>
                  <a:srgbClr val="43CBD7"/>
                </a:solidFill>
                <a:latin typeface="a아이스께끼"/>
                <a:ea typeface="a아이스께끼"/>
              </a:rPr>
              <a:t>End</a:t>
            </a:r>
            <a:endParaRPr lang="ko-KR" altLang="en-US" sz="2700" b="1">
              <a:solidFill>
                <a:srgbClr val="43CBD7"/>
              </a:solidFill>
              <a:latin typeface="a아이스께끼"/>
              <a:ea typeface="a아이스께끼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515350" y="2771775"/>
            <a:ext cx="1172150" cy="2146588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4"/>
          <a:srcRect l="26380" r="22030"/>
          <a:stretch>
            <a:fillRect/>
          </a:stretch>
        </p:blipFill>
        <p:spPr>
          <a:xfrm>
            <a:off x="4905375" y="2661131"/>
            <a:ext cx="2381249" cy="2528406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5"/>
          <a:srcRect l="4540" r="10950" b="15030"/>
          <a:stretch>
            <a:fillRect/>
          </a:stretch>
        </p:blipFill>
        <p:spPr>
          <a:xfrm>
            <a:off x="1709991" y="2764052"/>
            <a:ext cx="2146588" cy="218463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3A5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609022" y="248014"/>
            <a:ext cx="4973956" cy="99785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6000" b="1" kern="0">
                <a:solidFill>
                  <a:srgbClr val="43CBD7"/>
                </a:solidFill>
                <a:latin typeface="a아이스께끼"/>
                <a:ea typeface="a아이스께끼"/>
              </a:rPr>
              <a:t>개발 </a:t>
            </a:r>
            <a:r>
              <a:rPr lang="ko-KR" altLang="en-US" sz="6000" b="1" kern="0">
                <a:solidFill>
                  <a:prstClr val="white"/>
                </a:solidFill>
                <a:latin typeface="a아이스께끼"/>
                <a:ea typeface="a아이스께끼"/>
              </a:rPr>
              <a:t>환경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6296" y="1743560"/>
            <a:ext cx="12192000" cy="5113868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  <a:latin typeface="a소나무M" panose="02020600000000000000" pitchFamily="18" charset="-127"/>
              <a:ea typeface="a소나무M" panose="02020600000000000000" pitchFamily="18" charset="-127"/>
            </a:endParaRPr>
          </a:p>
        </p:txBody>
      </p:sp>
      <p:cxnSp>
        <p:nvCxnSpPr>
          <p:cNvPr id="82" name="직선 연결선 11"/>
          <p:cNvCxnSpPr/>
          <p:nvPr/>
        </p:nvCxnSpPr>
        <p:spPr>
          <a:xfrm>
            <a:off x="4743395" y="1204713"/>
            <a:ext cx="2705209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/>
          </a:ln>
        </p:spPr>
      </p:cxnSp>
      <p:sp>
        <p:nvSpPr>
          <p:cNvPr id="10" name="TextBox 9"/>
          <p:cNvSpPr txBox="1"/>
          <p:nvPr/>
        </p:nvSpPr>
        <p:spPr>
          <a:xfrm>
            <a:off x="4843233" y="1257992"/>
            <a:ext cx="2495229" cy="4927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700" b="1">
                <a:solidFill>
                  <a:srgbClr val="43CBD7"/>
                </a:solidFill>
                <a:latin typeface="a아이스께끼"/>
                <a:ea typeface="a아이스께끼"/>
              </a:rPr>
              <a:t>API</a:t>
            </a:r>
            <a:endParaRPr lang="ko-KR" altLang="en-US" sz="2700" b="1">
              <a:solidFill>
                <a:srgbClr val="43CBD7"/>
              </a:solidFill>
              <a:latin typeface="a아이스께끼"/>
              <a:ea typeface="a아이스께끼"/>
            </a:endParaRPr>
          </a:p>
        </p:txBody>
      </p:sp>
      <p:pic>
        <p:nvPicPr>
          <p:cNvPr id="83" name="그림 82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162926" y="2581275"/>
            <a:ext cx="2438400" cy="2438400"/>
          </a:xfrm>
          <a:prstGeom prst="rect">
            <a:avLst/>
          </a:prstGeom>
        </p:spPr>
      </p:pic>
      <p:pic>
        <p:nvPicPr>
          <p:cNvPr id="84" name="그림 83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619249" y="2581276"/>
            <a:ext cx="2438400" cy="2438400"/>
          </a:xfrm>
          <a:prstGeom prst="rect">
            <a:avLst/>
          </a:prstGeom>
        </p:spPr>
      </p:pic>
      <p:pic>
        <p:nvPicPr>
          <p:cNvPr id="85" name="그림 84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4876800" y="2581275"/>
            <a:ext cx="2438400" cy="2438400"/>
          </a:xfrm>
          <a:prstGeom prst="rect">
            <a:avLst/>
          </a:prstGeom>
        </p:spPr>
      </p:pic>
      <p:sp>
        <p:nvSpPr>
          <p:cNvPr id="86" name="TextBox 85"/>
          <p:cNvSpPr txBox="1"/>
          <p:nvPr/>
        </p:nvSpPr>
        <p:spPr>
          <a:xfrm>
            <a:off x="1328737" y="5297323"/>
            <a:ext cx="3019424" cy="5693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dirty="0">
                <a:latin typeface="a소나무M" panose="02020600000000000000" pitchFamily="18" charset="-127"/>
                <a:ea typeface="a소나무M" panose="02020600000000000000" pitchFamily="18" charset="-127"/>
              </a:rPr>
              <a:t>구글 그래프 </a:t>
            </a:r>
            <a:r>
              <a:rPr lang="en-US" altLang="ko-KR" dirty="0">
                <a:latin typeface="a소나무M" panose="02020600000000000000" pitchFamily="18" charset="-127"/>
                <a:ea typeface="a소나무M" panose="02020600000000000000" pitchFamily="18" charset="-127"/>
              </a:rPr>
              <a:t>API</a:t>
            </a:r>
          </a:p>
          <a:p>
            <a:pPr lvl="0">
              <a:defRPr/>
            </a:pPr>
            <a:r>
              <a:rPr lang="en-US" altLang="ko-KR" sz="1300" dirty="0">
                <a:latin typeface="a소나무M" panose="02020600000000000000" pitchFamily="18" charset="-127"/>
                <a:ea typeface="a소나무M" panose="02020600000000000000" pitchFamily="18" charset="-127"/>
              </a:rPr>
              <a:t>https://developers.google.com/chart/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5111677" y="5297323"/>
            <a:ext cx="1933606" cy="5693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ko-KR" dirty="0">
                <a:latin typeface="a소나무M" panose="02020600000000000000" pitchFamily="18" charset="-127"/>
                <a:ea typeface="a소나무M" panose="02020600000000000000" pitchFamily="18" charset="-127"/>
              </a:rPr>
              <a:t>Full Calendar API</a:t>
            </a:r>
          </a:p>
          <a:p>
            <a:pPr>
              <a:defRPr/>
            </a:pPr>
            <a:r>
              <a:rPr lang="en-US" altLang="ko-KR" sz="1300" dirty="0">
                <a:latin typeface="a소나무M" panose="02020600000000000000" pitchFamily="18" charset="-127"/>
                <a:ea typeface="a소나무M" panose="02020600000000000000" pitchFamily="18" charset="-127"/>
              </a:rPr>
              <a:t>https://fullcalendar.io/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8081963" y="5297323"/>
            <a:ext cx="2781300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ko-KR" dirty="0">
                <a:latin typeface="a소나무M" panose="02020600000000000000" pitchFamily="18" charset="-127"/>
                <a:ea typeface="a소나무M" panose="02020600000000000000" pitchFamily="18" charset="-127"/>
              </a:rPr>
              <a:t>Career</a:t>
            </a:r>
            <a:r>
              <a:rPr lang="ko-KR" altLang="en-US" dirty="0">
                <a:latin typeface="a소나무M" panose="02020600000000000000" pitchFamily="18" charset="-127"/>
                <a:ea typeface="a소나무M" panose="02020600000000000000" pitchFamily="18" charset="-127"/>
              </a:rPr>
              <a:t> 학과정보 </a:t>
            </a:r>
            <a:r>
              <a:rPr lang="en-US" altLang="ko-KR" dirty="0">
                <a:latin typeface="a소나무M" panose="02020600000000000000" pitchFamily="18" charset="-127"/>
                <a:ea typeface="a소나무M" panose="02020600000000000000" pitchFamily="18" charset="-127"/>
              </a:rPr>
              <a:t>API</a:t>
            </a:r>
          </a:p>
          <a:p>
            <a:pPr lvl="0">
              <a:defRPr/>
            </a:pPr>
            <a:r>
              <a:rPr lang="en-US" altLang="ko-KR" sz="1300" dirty="0">
                <a:latin typeface="a소나무M" panose="02020600000000000000" pitchFamily="18" charset="-127"/>
                <a:ea typeface="a소나무M" panose="02020600000000000000" pitchFamily="18" charset="-127"/>
              </a:rPr>
              <a:t>https://www.career.go.kr/cnet/front/openapi/openApiMajorCenter.do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3A5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609022" y="248014"/>
            <a:ext cx="4973956" cy="99785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6000" b="1" kern="0">
                <a:solidFill>
                  <a:srgbClr val="43CBD7"/>
                </a:solidFill>
                <a:latin typeface="a아이스께끼"/>
                <a:ea typeface="a아이스께끼"/>
              </a:rPr>
              <a:t>작업 </a:t>
            </a:r>
            <a:r>
              <a:rPr lang="ko-KR" altLang="en-US" sz="6000" b="1" kern="0">
                <a:solidFill>
                  <a:schemeClr val="lt1"/>
                </a:solidFill>
                <a:latin typeface="a아이스께끼"/>
                <a:ea typeface="a아이스께끼"/>
              </a:rPr>
              <a:t>일정</a:t>
            </a:r>
          </a:p>
        </p:txBody>
      </p:sp>
      <p:cxnSp>
        <p:nvCxnSpPr>
          <p:cNvPr id="82" name="직선 연결선 11"/>
          <p:cNvCxnSpPr/>
          <p:nvPr/>
        </p:nvCxnSpPr>
        <p:spPr>
          <a:xfrm>
            <a:off x="4743395" y="1204713"/>
            <a:ext cx="2705209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/>
          </a:ln>
        </p:spPr>
      </p:cxnSp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1127326" y="1501360"/>
          <a:ext cx="9872176" cy="49953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59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66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66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66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66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266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2662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2662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8266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82662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82662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500480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200" b="1" i="0" u="none" strike="noStrike" kern="1200" cap="none" spc="0" normalizeH="0" baseline="0"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소나무M"/>
                          <a:ea typeface="a소나무M"/>
                          <a:cs typeface="+mn-cs"/>
                        </a:rPr>
                        <a:t>CONTENTS</a:t>
                      </a:r>
                      <a:endParaRPr kumimoji="0" lang="en-US" altLang="ko-KR" sz="1200" b="1" i="0" u="none" strike="noStrike" kern="1200" cap="none" spc="0" normalizeH="0" baseline="0">
                        <a:solidFill>
                          <a:schemeClr val="bg1"/>
                        </a:solidFill>
                        <a:latin typeface="a소나무M"/>
                        <a:ea typeface="a소나무M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81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3CB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200" b="1" i="0" u="none" strike="noStrike" kern="1200" cap="none" spc="0" normalizeH="0" baseline="0"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소나무M"/>
                          <a:ea typeface="a소나무M"/>
                          <a:cs typeface="+mn-cs"/>
                        </a:rPr>
                        <a:t>1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81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3CB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200" b="1" i="0" u="none" strike="noStrike" kern="1200" cap="none" spc="0" normalizeH="0" baseline="0"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소나무M"/>
                          <a:ea typeface="a소나무M"/>
                          <a:cs typeface="+mn-cs"/>
                        </a:rPr>
                        <a:t>2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81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3CB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200" b="1" i="0" u="none" strike="noStrike" kern="1200" cap="none" spc="0" normalizeH="0" baseline="0"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소나무M"/>
                          <a:ea typeface="a소나무M"/>
                          <a:cs typeface="+mn-cs"/>
                        </a:rPr>
                        <a:t>3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81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3CB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200" b="1" i="0" u="none" strike="noStrike" kern="1200" cap="none" spc="0" normalizeH="0" baseline="0"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소나무M"/>
                          <a:ea typeface="a소나무M"/>
                          <a:cs typeface="+mn-cs"/>
                        </a:rPr>
                        <a:t>4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81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3CB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200" b="1" i="0" u="none" strike="noStrike" kern="1200" cap="none" spc="0" normalizeH="0" baseline="0"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소나무M"/>
                          <a:ea typeface="a소나무M"/>
                          <a:cs typeface="+mn-cs"/>
                        </a:rPr>
                        <a:t>5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81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3CB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200" b="1" i="0" u="none" strike="noStrike" kern="1200" cap="none" spc="0" normalizeH="0" baseline="0"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소나무M"/>
                          <a:ea typeface="a소나무M"/>
                          <a:cs typeface="+mn-cs"/>
                        </a:rPr>
                        <a:t>6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81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3CB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200" b="1" i="0" u="none" strike="noStrike" kern="1200" cap="none" spc="0" normalizeH="0" baseline="0"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소나무M"/>
                          <a:ea typeface="a소나무M"/>
                          <a:cs typeface="+mn-cs"/>
                        </a:rPr>
                        <a:t>7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81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3CB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200" b="1" i="0" u="none" strike="noStrike" kern="1200" cap="none" spc="0" normalizeH="0" baseline="0"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소나무M"/>
                          <a:ea typeface="a소나무M"/>
                          <a:cs typeface="+mn-cs"/>
                        </a:rPr>
                        <a:t>8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81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3CB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200" b="1" i="0" u="none" strike="noStrike" kern="1200" cap="none" spc="0" normalizeH="0" baseline="0"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소나무M"/>
                          <a:ea typeface="a소나무M"/>
                          <a:cs typeface="+mn-cs"/>
                        </a:rPr>
                        <a:t>9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81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3CB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en-US" altLang="ko-KR" sz="1200" b="1" i="0" u="none" strike="noStrike" kern="1200" cap="none" spc="0" normalizeH="0" baseline="0"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소나무M"/>
                          <a:ea typeface="a소나무M"/>
                          <a:cs typeface="+mn-cs"/>
                        </a:rPr>
                        <a:t>10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381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3CB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2128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1200" b="1" i="0" u="none" strike="noStrike" kern="1200" cap="none" spc="0" normalizeH="0" baseline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a소나무M"/>
                          <a:ea typeface="a소나무M"/>
                          <a:cs typeface="+mn-cs"/>
                        </a:rPr>
                        <a:t>팀 구성</a:t>
                      </a:r>
                      <a:endParaRPr kumimoji="0" lang="en-US" altLang="ko-KR" sz="1200" b="1" i="0" u="none" strike="noStrike" kern="1200" cap="none" spc="0" normalizeH="0" baseline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a소나무M"/>
                        <a:ea typeface="a소나무M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>
                        <a:latin typeface="a소나무M"/>
                        <a:ea typeface="a소나무M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>
                        <a:latin typeface="a소나무M"/>
                        <a:ea typeface="a소나무M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>
                        <a:latin typeface="a소나무M"/>
                        <a:ea typeface="a소나무M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>
                        <a:latin typeface="a소나무M"/>
                        <a:ea typeface="a소나무M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>
                        <a:latin typeface="a소나무M"/>
                        <a:ea typeface="a소나무M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  <a:defRPr/>
                      </a:pPr>
                      <a:endParaRPr lang="en-US" altLang="ko-KR" sz="12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소나무M"/>
                        <a:ea typeface="a소나무M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  <a:defRPr/>
                      </a:pPr>
                      <a:endParaRPr lang="en-US" altLang="ko-KR" sz="12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소나무M"/>
                        <a:ea typeface="a소나무M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  <a:defRPr/>
                      </a:pPr>
                      <a:endParaRPr lang="en-US" altLang="ko-KR" sz="12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소나무M"/>
                        <a:ea typeface="a소나무M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  <a:defRPr/>
                      </a:pPr>
                      <a:endParaRPr lang="en-US" altLang="ko-KR" sz="12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소나무M"/>
                        <a:ea typeface="a소나무M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  <a:defRPr/>
                      </a:pPr>
                      <a:endParaRPr lang="en-US" altLang="ko-KR" sz="12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소나무M"/>
                        <a:ea typeface="a소나무M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2128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1200" b="1" i="0" u="none" strike="noStrike" kern="1200" cap="none" spc="0" normalizeH="0" baseline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a소나무M"/>
                          <a:ea typeface="a소나무M"/>
                          <a:cs typeface="+mn-cs"/>
                        </a:rPr>
                        <a:t>요구사항 명세</a:t>
                      </a:r>
                      <a:endParaRPr kumimoji="0" lang="en-US" altLang="ko-KR" sz="1200" b="1" i="0" u="none" strike="noStrike" kern="1200" cap="none" spc="0" normalizeH="0" baseline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a소나무M"/>
                        <a:ea typeface="a소나무M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>
                        <a:latin typeface="a소나무M"/>
                        <a:ea typeface="a소나무M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>
                        <a:latin typeface="a소나무M"/>
                        <a:ea typeface="a소나무M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>
                        <a:latin typeface="a소나무M"/>
                        <a:ea typeface="a소나무M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>
                        <a:latin typeface="a소나무M"/>
                        <a:ea typeface="a소나무M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>
                        <a:latin typeface="a소나무M"/>
                        <a:ea typeface="a소나무M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  <a:defRPr/>
                      </a:pPr>
                      <a:endParaRPr lang="en-US" altLang="ko-KR" sz="12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소나무M"/>
                        <a:ea typeface="a소나무M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  <a:defRPr/>
                      </a:pPr>
                      <a:endParaRPr lang="en-US" altLang="ko-KR" sz="12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소나무M"/>
                        <a:ea typeface="a소나무M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  <a:defRPr/>
                      </a:pPr>
                      <a:endParaRPr lang="en-US" altLang="ko-KR" sz="12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소나무M"/>
                        <a:ea typeface="a소나무M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  <a:defRPr/>
                      </a:pPr>
                      <a:endParaRPr lang="en-US" altLang="ko-KR" sz="12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소나무M"/>
                        <a:ea typeface="a소나무M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  <a:defRPr/>
                      </a:pPr>
                      <a:endParaRPr lang="en-US" altLang="ko-KR" sz="12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소나무M"/>
                        <a:ea typeface="a소나무M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2128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1200" b="1" i="0" u="none" strike="noStrike" kern="1200" cap="none" spc="0" normalizeH="0" baseline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a소나무M"/>
                          <a:ea typeface="a소나무M"/>
                          <a:cs typeface="+mn-cs"/>
                        </a:rPr>
                        <a:t>프로젝트 기획</a:t>
                      </a:r>
                      <a:endParaRPr kumimoji="0" lang="en-US" altLang="ko-KR" sz="1200" b="1" i="0" u="none" strike="noStrike" kern="1200" cap="none" spc="0" normalizeH="0" baseline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a소나무M"/>
                        <a:ea typeface="a소나무M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>
                        <a:latin typeface="a소나무M"/>
                        <a:ea typeface="a소나무M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>
                        <a:latin typeface="a소나무M"/>
                        <a:ea typeface="a소나무M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>
                        <a:latin typeface="a소나무M"/>
                        <a:ea typeface="a소나무M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>
                        <a:latin typeface="a소나무M"/>
                        <a:ea typeface="a소나무M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>
                        <a:latin typeface="a소나무M"/>
                        <a:ea typeface="a소나무M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  <a:defRPr/>
                      </a:pPr>
                      <a:endParaRPr lang="en-US" altLang="ko-KR" sz="12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소나무M"/>
                        <a:ea typeface="a소나무M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  <a:defRPr/>
                      </a:pPr>
                      <a:endParaRPr lang="en-US" altLang="ko-KR" sz="12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소나무M"/>
                        <a:ea typeface="a소나무M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  <a:defRPr/>
                      </a:pPr>
                      <a:endParaRPr lang="en-US" altLang="ko-KR" sz="12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소나무M"/>
                        <a:ea typeface="a소나무M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  <a:defRPr/>
                      </a:pPr>
                      <a:endParaRPr lang="en-US" altLang="ko-KR" sz="12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소나무M"/>
                        <a:ea typeface="a소나무M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  <a:defRPr/>
                      </a:pPr>
                      <a:endParaRPr lang="en-US" altLang="ko-KR" sz="12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소나무M"/>
                        <a:ea typeface="a소나무M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2128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1200" b="1" i="0" u="none" strike="noStrike" kern="1200" cap="none" spc="0" normalizeH="0" baseline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a소나무M"/>
                          <a:ea typeface="a소나무M"/>
                          <a:cs typeface="+mn-cs"/>
                        </a:rPr>
                        <a:t>데이터베이스 설계</a:t>
                      </a:r>
                      <a:endParaRPr kumimoji="0" lang="en-US" altLang="ko-KR" sz="1200" b="1" i="0" u="none" strike="noStrike" kern="1200" cap="none" spc="0" normalizeH="0" baseline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a소나무M"/>
                        <a:ea typeface="a소나무M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>
                        <a:latin typeface="a소나무M"/>
                        <a:ea typeface="a소나무M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>
                        <a:latin typeface="a소나무M"/>
                        <a:ea typeface="a소나무M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>
                        <a:latin typeface="a소나무M"/>
                        <a:ea typeface="a소나무M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>
                        <a:latin typeface="a소나무M"/>
                        <a:ea typeface="a소나무M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>
                        <a:latin typeface="a소나무M"/>
                        <a:ea typeface="a소나무M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  <a:defRPr/>
                      </a:pPr>
                      <a:endParaRPr lang="en-US" altLang="ko-KR" sz="12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소나무M"/>
                        <a:ea typeface="a소나무M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  <a:defRPr/>
                      </a:pPr>
                      <a:endParaRPr lang="en-US" altLang="ko-KR" sz="12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소나무M"/>
                        <a:ea typeface="a소나무M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  <a:defRPr/>
                      </a:pPr>
                      <a:endParaRPr lang="en-US" altLang="ko-KR" sz="12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소나무M"/>
                        <a:ea typeface="a소나무M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  <a:defRPr/>
                      </a:pPr>
                      <a:endParaRPr lang="en-US" altLang="ko-KR" sz="12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소나무M"/>
                        <a:ea typeface="a소나무M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  <a:defRPr/>
                      </a:pPr>
                      <a:endParaRPr lang="en-US" altLang="ko-KR" sz="12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소나무M"/>
                        <a:ea typeface="a소나무M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2128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1200" b="1" i="0" u="none" strike="noStrike" kern="1200" cap="none" spc="0" normalizeH="0" baseline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a소나무M"/>
                          <a:ea typeface="a소나무M"/>
                          <a:cs typeface="+mn-cs"/>
                        </a:rPr>
                        <a:t>프론트엔드</a:t>
                      </a:r>
                    </a:p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1200" b="1" i="0" u="none" strike="noStrike" kern="1200" cap="none" spc="0" normalizeH="0" baseline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a소나무M"/>
                          <a:ea typeface="a소나무M"/>
                          <a:cs typeface="+mn-cs"/>
                        </a:rPr>
                        <a:t>프로그래밍</a:t>
                      </a:r>
                      <a:endParaRPr kumimoji="0" lang="en-US" altLang="ko-KR" sz="1200" b="1" i="0" u="none" strike="noStrike" kern="1200" cap="none" spc="0" normalizeH="0" baseline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a소나무M"/>
                        <a:ea typeface="a소나무M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>
                        <a:latin typeface="a소나무M"/>
                        <a:ea typeface="a소나무M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>
                        <a:latin typeface="a소나무M"/>
                        <a:ea typeface="a소나무M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>
                        <a:latin typeface="a소나무M"/>
                        <a:ea typeface="a소나무M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>
                        <a:latin typeface="a소나무M"/>
                        <a:ea typeface="a소나무M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>
                        <a:latin typeface="a소나무M"/>
                        <a:ea typeface="a소나무M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  <a:defRPr/>
                      </a:pPr>
                      <a:endParaRPr lang="en-US" altLang="ko-KR" sz="12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소나무M"/>
                        <a:ea typeface="a소나무M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  <a:defRPr/>
                      </a:pPr>
                      <a:endParaRPr lang="en-US" altLang="ko-KR" sz="12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소나무M"/>
                        <a:ea typeface="a소나무M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  <a:defRPr/>
                      </a:pPr>
                      <a:endParaRPr lang="en-US" altLang="ko-KR" sz="12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소나무M"/>
                        <a:ea typeface="a소나무M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  <a:defRPr/>
                      </a:pPr>
                      <a:endParaRPr lang="en-US" altLang="ko-KR" sz="12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소나무M"/>
                        <a:ea typeface="a소나무M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  <a:defRPr/>
                      </a:pPr>
                      <a:endParaRPr lang="en-US" altLang="ko-KR" sz="12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소나무M"/>
                        <a:ea typeface="a소나무M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42128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1200" b="1" i="0" u="none" strike="noStrike" kern="1200" cap="none" spc="0" normalizeH="0" baseline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a소나무M"/>
                          <a:ea typeface="a소나무M"/>
                          <a:cs typeface="+mn-cs"/>
                        </a:rPr>
                        <a:t>백 엔드</a:t>
                      </a:r>
                    </a:p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1200" b="1" i="0" u="none" strike="noStrike" kern="1200" cap="none" spc="0" normalizeH="0" baseline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a소나무M"/>
                          <a:ea typeface="a소나무M"/>
                          <a:cs typeface="+mn-cs"/>
                        </a:rPr>
                        <a:t>프로그래밍</a:t>
                      </a:r>
                      <a:endParaRPr kumimoji="0" lang="en-US" altLang="ko-KR" sz="1200" b="1" i="0" u="none" strike="noStrike" kern="1200" cap="none" spc="0" normalizeH="0" baseline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a소나무M"/>
                        <a:ea typeface="a소나무M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>
                        <a:latin typeface="a소나무M"/>
                        <a:ea typeface="a소나무M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>
                        <a:latin typeface="a소나무M"/>
                        <a:ea typeface="a소나무M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>
                        <a:latin typeface="a소나무M"/>
                        <a:ea typeface="a소나무M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>
                        <a:latin typeface="a소나무M"/>
                        <a:ea typeface="a소나무M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>
                        <a:latin typeface="a소나무M"/>
                        <a:ea typeface="a소나무M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  <a:defRPr/>
                      </a:pPr>
                      <a:endParaRPr lang="en-US" altLang="ko-KR" sz="12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소나무M"/>
                        <a:ea typeface="a소나무M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  <a:defRPr/>
                      </a:pPr>
                      <a:endParaRPr lang="en-US" altLang="ko-KR" sz="12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소나무M"/>
                        <a:ea typeface="a소나무M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  <a:defRPr/>
                      </a:pPr>
                      <a:endParaRPr lang="en-US" altLang="ko-KR" sz="12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소나무M"/>
                        <a:ea typeface="a소나무M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  <a:defRPr/>
                      </a:pPr>
                      <a:endParaRPr lang="en-US" altLang="ko-KR" sz="12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소나무M"/>
                        <a:ea typeface="a소나무M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  <a:defRPr/>
                      </a:pPr>
                      <a:endParaRPr lang="en-US" altLang="ko-KR" sz="12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소나무M"/>
                        <a:ea typeface="a소나무M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42128">
                <a:tc>
                  <a:txBody>
                    <a:bodyPr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kumimoji="0" lang="ko-KR" altLang="en-US" sz="1200" b="1" i="0" u="none" strike="noStrike" kern="1200" cap="none" spc="0" normalizeH="0" baseline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a소나무M"/>
                          <a:ea typeface="a소나무M"/>
                          <a:cs typeface="+mn-cs"/>
                        </a:rPr>
                        <a:t>테스트 및  디버그</a:t>
                      </a:r>
                      <a:endParaRPr kumimoji="0" lang="en-US" altLang="ko-KR" sz="1200" b="1" i="0" u="none" strike="noStrike" kern="1200" cap="none" spc="0" normalizeH="0" baseline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a소나무M"/>
                        <a:ea typeface="a소나무M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>
                        <a:latin typeface="a소나무M"/>
                        <a:ea typeface="a소나무M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>
                        <a:latin typeface="a소나무M"/>
                        <a:ea typeface="a소나무M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>
                        <a:latin typeface="a소나무M"/>
                        <a:ea typeface="a소나무M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>
                        <a:latin typeface="a소나무M"/>
                        <a:ea typeface="a소나무M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defRPr/>
                      </a:pPr>
                      <a:endParaRPr lang="ko-KR" altLang="en-US">
                        <a:latin typeface="a소나무M"/>
                        <a:ea typeface="a소나무M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  <a:defRPr/>
                      </a:pPr>
                      <a:endParaRPr lang="en-US" altLang="ko-KR" sz="12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소나무M"/>
                        <a:ea typeface="a소나무M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  <a:defRPr/>
                      </a:pPr>
                      <a:endParaRPr lang="en-US" altLang="ko-KR" sz="12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소나무M"/>
                        <a:ea typeface="a소나무M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  <a:defRPr/>
                      </a:pPr>
                      <a:endParaRPr lang="en-US" altLang="ko-KR" sz="12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소나무M"/>
                        <a:ea typeface="a소나무M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  <a:defRPr/>
                      </a:pPr>
                      <a:endParaRPr lang="en-US" altLang="ko-KR" sz="12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소나무M"/>
                        <a:ea typeface="a소나무M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  <a:defRPr/>
                      </a:pPr>
                      <a:endParaRPr lang="en-US" altLang="ko-KR" sz="12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소나무M"/>
                        <a:ea typeface="a소나무M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3" name="오른쪽 화살표 82"/>
          <p:cNvSpPr/>
          <p:nvPr/>
        </p:nvSpPr>
        <p:spPr>
          <a:xfrm>
            <a:off x="2743199" y="2219325"/>
            <a:ext cx="837785" cy="276225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43CBD7"/>
          </a:solidFill>
          <a:ln>
            <a:solidFill>
              <a:srgbClr val="43CBD7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85" name="오른쪽 화살표 84"/>
          <p:cNvSpPr/>
          <p:nvPr/>
        </p:nvSpPr>
        <p:spPr>
          <a:xfrm>
            <a:off x="3552824" y="2819400"/>
            <a:ext cx="1495010" cy="276225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43CBD7">
              <a:alpha val="100000"/>
            </a:srgbClr>
          </a:solidFill>
          <a:ln w="12700" cap="flat" cmpd="sng" algn="ctr">
            <a:solidFill>
              <a:srgbClr val="43CBD7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86" name="오른쪽 화살표 85"/>
          <p:cNvSpPr/>
          <p:nvPr/>
        </p:nvSpPr>
        <p:spPr>
          <a:xfrm>
            <a:off x="4638675" y="3457575"/>
            <a:ext cx="1495010" cy="276225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43CBD7">
              <a:alpha val="100000"/>
            </a:srgbClr>
          </a:solidFill>
          <a:ln w="12700" cap="flat" cmpd="sng" algn="ctr">
            <a:solidFill>
              <a:srgbClr val="43CBD7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87" name="오른쪽 화살표 86"/>
          <p:cNvSpPr/>
          <p:nvPr/>
        </p:nvSpPr>
        <p:spPr>
          <a:xfrm>
            <a:off x="5410200" y="4124325"/>
            <a:ext cx="1495010" cy="276225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43CBD7">
              <a:alpha val="100000"/>
            </a:srgbClr>
          </a:solidFill>
          <a:ln w="12700" cap="flat" cmpd="sng" algn="ctr">
            <a:solidFill>
              <a:srgbClr val="43CBD7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88" name="오른쪽 화살표 87"/>
          <p:cNvSpPr/>
          <p:nvPr/>
        </p:nvSpPr>
        <p:spPr>
          <a:xfrm>
            <a:off x="6096000" y="4733925"/>
            <a:ext cx="2371310" cy="276225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43CBD7">
              <a:alpha val="100000"/>
            </a:srgbClr>
          </a:solidFill>
          <a:ln w="12700" cap="flat" cmpd="sng" algn="ctr">
            <a:solidFill>
              <a:srgbClr val="43CBD7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89" name="오른쪽 화살표 88"/>
          <p:cNvSpPr/>
          <p:nvPr/>
        </p:nvSpPr>
        <p:spPr>
          <a:xfrm>
            <a:off x="6515100" y="5381625"/>
            <a:ext cx="2780882" cy="276225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43CBD7">
              <a:alpha val="100000"/>
            </a:srgbClr>
          </a:solidFill>
          <a:ln w="12700" cap="flat" cmpd="sng" algn="ctr">
            <a:solidFill>
              <a:srgbClr val="43CBD7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90" name="오른쪽 화살표 89"/>
          <p:cNvSpPr/>
          <p:nvPr/>
        </p:nvSpPr>
        <p:spPr>
          <a:xfrm>
            <a:off x="9334500" y="6019800"/>
            <a:ext cx="1637882" cy="276225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43CBD7">
              <a:alpha val="100000"/>
            </a:srgbClr>
          </a:solidFill>
          <a:ln w="12700" cap="flat" cmpd="sng" algn="ctr">
            <a:solidFill>
              <a:srgbClr val="43CBD7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3A5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413759" y="219439"/>
            <a:ext cx="5364482" cy="99785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6000" b="1" kern="0">
                <a:solidFill>
                  <a:srgbClr val="43CBD7"/>
                </a:solidFill>
                <a:latin typeface="a아이스께끼"/>
                <a:ea typeface="a아이스께끼"/>
              </a:rPr>
              <a:t>데이터베이스 </a:t>
            </a:r>
            <a:r>
              <a:rPr lang="ko-KR" altLang="en-US" sz="6000" b="1" kern="0">
                <a:solidFill>
                  <a:schemeClr val="lt1"/>
                </a:solidFill>
                <a:latin typeface="a아이스께끼"/>
                <a:ea typeface="a아이스께끼"/>
              </a:rPr>
              <a:t>구성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0" y="1423987"/>
            <a:ext cx="12192000" cy="5434013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82" name="직선 연결선 11"/>
          <p:cNvCxnSpPr/>
          <p:nvPr/>
        </p:nvCxnSpPr>
        <p:spPr>
          <a:xfrm>
            <a:off x="4743395" y="1204713"/>
            <a:ext cx="2705209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/>
          </a:ln>
        </p:spPr>
      </p:cxnSp>
      <p:sp>
        <p:nvSpPr>
          <p:cNvPr id="119" name="자유형 565"/>
          <p:cNvSpPr/>
          <p:nvPr/>
        </p:nvSpPr>
        <p:spPr>
          <a:xfrm>
            <a:off x="5022061" y="2457084"/>
            <a:ext cx="256556" cy="224536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no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grpSp>
        <p:nvGrpSpPr>
          <p:cNvPr id="120" name="Group 20"/>
          <p:cNvGrpSpPr>
            <a:grpSpLocks noChangeAspect="1"/>
          </p:cNvGrpSpPr>
          <p:nvPr/>
        </p:nvGrpSpPr>
        <p:grpSpPr>
          <a:xfrm>
            <a:off x="6431890" y="2422312"/>
            <a:ext cx="202327" cy="275984"/>
            <a:chOff x="2597" y="4163"/>
            <a:chExt cx="217" cy="296"/>
          </a:xfrm>
          <a:solidFill>
            <a:srgbClr val="FFFFFF">
              <a:alpha val="100000"/>
            </a:srgbClr>
          </a:solidFill>
        </p:grpSpPr>
        <p:sp>
          <p:nvSpPr>
            <p:cNvPr id="121" name="Freeform 22"/>
            <p:cNvSpPr>
              <a:spLocks noEditPoints="1"/>
            </p:cNvSpPr>
            <p:nvPr/>
          </p:nvSpPr>
          <p:spPr>
            <a:xfrm>
              <a:off x="2630" y="4163"/>
              <a:ext cx="151" cy="176"/>
            </a:xfrm>
            <a:custGeom>
              <a:avLst/>
              <a:gdLst>
                <a:gd name="T0" fmla="*/ 410 w 1662"/>
                <a:gd name="T1" fmla="*/ 645 h 1942"/>
                <a:gd name="T2" fmla="*/ 309 w 1662"/>
                <a:gd name="T3" fmla="*/ 847 h 1942"/>
                <a:gd name="T4" fmla="*/ 255 w 1662"/>
                <a:gd name="T5" fmla="*/ 1023 h 1942"/>
                <a:gd name="T6" fmla="*/ 263 w 1662"/>
                <a:gd name="T7" fmla="*/ 1206 h 1942"/>
                <a:gd name="T8" fmla="*/ 347 w 1662"/>
                <a:gd name="T9" fmla="*/ 1429 h 1942"/>
                <a:gd name="T10" fmla="*/ 476 w 1662"/>
                <a:gd name="T11" fmla="*/ 1620 h 1942"/>
                <a:gd name="T12" fmla="*/ 638 w 1662"/>
                <a:gd name="T13" fmla="*/ 1753 h 1942"/>
                <a:gd name="T14" fmla="*/ 825 w 1662"/>
                <a:gd name="T15" fmla="*/ 1803 h 1942"/>
                <a:gd name="T16" fmla="*/ 1013 w 1662"/>
                <a:gd name="T17" fmla="*/ 1753 h 1942"/>
                <a:gd name="T18" fmla="*/ 1176 w 1662"/>
                <a:gd name="T19" fmla="*/ 1619 h 1942"/>
                <a:gd name="T20" fmla="*/ 1305 w 1662"/>
                <a:gd name="T21" fmla="*/ 1428 h 1942"/>
                <a:gd name="T22" fmla="*/ 1388 w 1662"/>
                <a:gd name="T23" fmla="*/ 1205 h 1942"/>
                <a:gd name="T24" fmla="*/ 1418 w 1662"/>
                <a:gd name="T25" fmla="*/ 974 h 1942"/>
                <a:gd name="T26" fmla="*/ 1266 w 1662"/>
                <a:gd name="T27" fmla="*/ 836 h 1942"/>
                <a:gd name="T28" fmla="*/ 1012 w 1662"/>
                <a:gd name="T29" fmla="*/ 794 h 1942"/>
                <a:gd name="T30" fmla="*/ 806 w 1662"/>
                <a:gd name="T31" fmla="*/ 713 h 1942"/>
                <a:gd name="T32" fmla="*/ 646 w 1662"/>
                <a:gd name="T33" fmla="*/ 610 h 1942"/>
                <a:gd name="T34" fmla="*/ 526 w 1662"/>
                <a:gd name="T35" fmla="*/ 499 h 1942"/>
                <a:gd name="T36" fmla="*/ 944 w 1662"/>
                <a:gd name="T37" fmla="*/ 23 h 1942"/>
                <a:gd name="T38" fmla="*/ 1152 w 1662"/>
                <a:gd name="T39" fmla="*/ 118 h 1942"/>
                <a:gd name="T40" fmla="*/ 1271 w 1662"/>
                <a:gd name="T41" fmla="*/ 205 h 1942"/>
                <a:gd name="T42" fmla="*/ 1388 w 1662"/>
                <a:gd name="T43" fmla="*/ 323 h 1942"/>
                <a:gd name="T44" fmla="*/ 1455 w 1662"/>
                <a:gd name="T45" fmla="*/ 429 h 1942"/>
                <a:gd name="T46" fmla="*/ 1524 w 1662"/>
                <a:gd name="T47" fmla="*/ 626 h 1942"/>
                <a:gd name="T48" fmla="*/ 1555 w 1662"/>
                <a:gd name="T49" fmla="*/ 892 h 1942"/>
                <a:gd name="T50" fmla="*/ 1619 w 1662"/>
                <a:gd name="T51" fmla="*/ 939 h 1942"/>
                <a:gd name="T52" fmla="*/ 1657 w 1662"/>
                <a:gd name="T53" fmla="*/ 1032 h 1942"/>
                <a:gd name="T54" fmla="*/ 1655 w 1662"/>
                <a:gd name="T55" fmla="*/ 1183 h 1942"/>
                <a:gd name="T56" fmla="*/ 1611 w 1662"/>
                <a:gd name="T57" fmla="*/ 1304 h 1942"/>
                <a:gd name="T58" fmla="*/ 1537 w 1662"/>
                <a:gd name="T59" fmla="*/ 1372 h 1942"/>
                <a:gd name="T60" fmla="*/ 1445 w 1662"/>
                <a:gd name="T61" fmla="*/ 1454 h 1942"/>
                <a:gd name="T62" fmla="*/ 1313 w 1662"/>
                <a:gd name="T63" fmla="*/ 1670 h 1942"/>
                <a:gd name="T64" fmla="*/ 1141 w 1662"/>
                <a:gd name="T65" fmla="*/ 1836 h 1942"/>
                <a:gd name="T66" fmla="*/ 937 w 1662"/>
                <a:gd name="T67" fmla="*/ 1930 h 1942"/>
                <a:gd name="T68" fmla="*/ 714 w 1662"/>
                <a:gd name="T69" fmla="*/ 1930 h 1942"/>
                <a:gd name="T70" fmla="*/ 510 w 1662"/>
                <a:gd name="T71" fmla="*/ 1836 h 1942"/>
                <a:gd name="T72" fmla="*/ 337 w 1662"/>
                <a:gd name="T73" fmla="*/ 1669 h 1942"/>
                <a:gd name="T74" fmla="*/ 205 w 1662"/>
                <a:gd name="T75" fmla="*/ 1452 h 1942"/>
                <a:gd name="T76" fmla="*/ 111 w 1662"/>
                <a:gd name="T77" fmla="*/ 1364 h 1942"/>
                <a:gd name="T78" fmla="*/ 39 w 1662"/>
                <a:gd name="T79" fmla="*/ 1284 h 1942"/>
                <a:gd name="T80" fmla="*/ 2 w 1662"/>
                <a:gd name="T81" fmla="*/ 1143 h 1942"/>
                <a:gd name="T82" fmla="*/ 9 w 1662"/>
                <a:gd name="T83" fmla="*/ 1009 h 1942"/>
                <a:gd name="T84" fmla="*/ 50 w 1662"/>
                <a:gd name="T85" fmla="*/ 930 h 1942"/>
                <a:gd name="T86" fmla="*/ 98 w 1662"/>
                <a:gd name="T87" fmla="*/ 851 h 1942"/>
                <a:gd name="T88" fmla="*/ 85 w 1662"/>
                <a:gd name="T89" fmla="*/ 643 h 1942"/>
                <a:gd name="T90" fmla="*/ 120 w 1662"/>
                <a:gd name="T91" fmla="*/ 487 h 1942"/>
                <a:gd name="T92" fmla="*/ 183 w 1662"/>
                <a:gd name="T93" fmla="*/ 377 h 1942"/>
                <a:gd name="T94" fmla="*/ 257 w 1662"/>
                <a:gd name="T95" fmla="*/ 305 h 1942"/>
                <a:gd name="T96" fmla="*/ 319 w 1662"/>
                <a:gd name="T97" fmla="*/ 266 h 1942"/>
                <a:gd name="T98" fmla="*/ 352 w 1662"/>
                <a:gd name="T99" fmla="*/ 246 h 1942"/>
                <a:gd name="T100" fmla="*/ 390 w 1662"/>
                <a:gd name="T101" fmla="*/ 196 h 1942"/>
                <a:gd name="T102" fmla="*/ 459 w 1662"/>
                <a:gd name="T103" fmla="*/ 127 h 1942"/>
                <a:gd name="T104" fmla="*/ 559 w 1662"/>
                <a:gd name="T105" fmla="*/ 57 h 1942"/>
                <a:gd name="T106" fmla="*/ 690 w 1662"/>
                <a:gd name="T107" fmla="*/ 10 h 19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662" h="1942">
                  <a:moveTo>
                    <a:pt x="526" y="499"/>
                  </a:moveTo>
                  <a:lnTo>
                    <a:pt x="484" y="546"/>
                  </a:lnTo>
                  <a:lnTo>
                    <a:pt x="445" y="595"/>
                  </a:lnTo>
                  <a:lnTo>
                    <a:pt x="410" y="645"/>
                  </a:lnTo>
                  <a:lnTo>
                    <a:pt x="379" y="696"/>
                  </a:lnTo>
                  <a:lnTo>
                    <a:pt x="352" y="747"/>
                  </a:lnTo>
                  <a:lnTo>
                    <a:pt x="329" y="797"/>
                  </a:lnTo>
                  <a:lnTo>
                    <a:pt x="309" y="847"/>
                  </a:lnTo>
                  <a:lnTo>
                    <a:pt x="291" y="895"/>
                  </a:lnTo>
                  <a:lnTo>
                    <a:pt x="277" y="941"/>
                  </a:lnTo>
                  <a:lnTo>
                    <a:pt x="264" y="984"/>
                  </a:lnTo>
                  <a:lnTo>
                    <a:pt x="255" y="1023"/>
                  </a:lnTo>
                  <a:lnTo>
                    <a:pt x="247" y="1059"/>
                  </a:lnTo>
                  <a:lnTo>
                    <a:pt x="241" y="1091"/>
                  </a:lnTo>
                  <a:lnTo>
                    <a:pt x="250" y="1148"/>
                  </a:lnTo>
                  <a:lnTo>
                    <a:pt x="263" y="1206"/>
                  </a:lnTo>
                  <a:lnTo>
                    <a:pt x="280" y="1263"/>
                  </a:lnTo>
                  <a:lnTo>
                    <a:pt x="299" y="1320"/>
                  </a:lnTo>
                  <a:lnTo>
                    <a:pt x="322" y="1375"/>
                  </a:lnTo>
                  <a:lnTo>
                    <a:pt x="347" y="1429"/>
                  </a:lnTo>
                  <a:lnTo>
                    <a:pt x="375" y="1480"/>
                  </a:lnTo>
                  <a:lnTo>
                    <a:pt x="406" y="1530"/>
                  </a:lnTo>
                  <a:lnTo>
                    <a:pt x="440" y="1576"/>
                  </a:lnTo>
                  <a:lnTo>
                    <a:pt x="476" y="1620"/>
                  </a:lnTo>
                  <a:lnTo>
                    <a:pt x="513" y="1659"/>
                  </a:lnTo>
                  <a:lnTo>
                    <a:pt x="553" y="1695"/>
                  </a:lnTo>
                  <a:lnTo>
                    <a:pt x="594" y="1726"/>
                  </a:lnTo>
                  <a:lnTo>
                    <a:pt x="638" y="1753"/>
                  </a:lnTo>
                  <a:lnTo>
                    <a:pt x="683" y="1774"/>
                  </a:lnTo>
                  <a:lnTo>
                    <a:pt x="729" y="1789"/>
                  </a:lnTo>
                  <a:lnTo>
                    <a:pt x="777" y="1800"/>
                  </a:lnTo>
                  <a:lnTo>
                    <a:pt x="825" y="1803"/>
                  </a:lnTo>
                  <a:lnTo>
                    <a:pt x="875" y="1800"/>
                  </a:lnTo>
                  <a:lnTo>
                    <a:pt x="922" y="1789"/>
                  </a:lnTo>
                  <a:lnTo>
                    <a:pt x="968" y="1774"/>
                  </a:lnTo>
                  <a:lnTo>
                    <a:pt x="1013" y="1753"/>
                  </a:lnTo>
                  <a:lnTo>
                    <a:pt x="1056" y="1726"/>
                  </a:lnTo>
                  <a:lnTo>
                    <a:pt x="1099" y="1695"/>
                  </a:lnTo>
                  <a:lnTo>
                    <a:pt x="1139" y="1659"/>
                  </a:lnTo>
                  <a:lnTo>
                    <a:pt x="1176" y="1619"/>
                  </a:lnTo>
                  <a:lnTo>
                    <a:pt x="1212" y="1576"/>
                  </a:lnTo>
                  <a:lnTo>
                    <a:pt x="1245" y="1529"/>
                  </a:lnTo>
                  <a:lnTo>
                    <a:pt x="1276" y="1480"/>
                  </a:lnTo>
                  <a:lnTo>
                    <a:pt x="1305" y="1428"/>
                  </a:lnTo>
                  <a:lnTo>
                    <a:pt x="1330" y="1374"/>
                  </a:lnTo>
                  <a:lnTo>
                    <a:pt x="1353" y="1319"/>
                  </a:lnTo>
                  <a:lnTo>
                    <a:pt x="1372" y="1262"/>
                  </a:lnTo>
                  <a:lnTo>
                    <a:pt x="1388" y="1205"/>
                  </a:lnTo>
                  <a:lnTo>
                    <a:pt x="1401" y="1147"/>
                  </a:lnTo>
                  <a:lnTo>
                    <a:pt x="1411" y="1089"/>
                  </a:lnTo>
                  <a:lnTo>
                    <a:pt x="1416" y="1032"/>
                  </a:lnTo>
                  <a:lnTo>
                    <a:pt x="1418" y="974"/>
                  </a:lnTo>
                  <a:lnTo>
                    <a:pt x="1417" y="904"/>
                  </a:lnTo>
                  <a:lnTo>
                    <a:pt x="1414" y="838"/>
                  </a:lnTo>
                  <a:lnTo>
                    <a:pt x="1339" y="839"/>
                  </a:lnTo>
                  <a:lnTo>
                    <a:pt x="1266" y="836"/>
                  </a:lnTo>
                  <a:lnTo>
                    <a:pt x="1198" y="830"/>
                  </a:lnTo>
                  <a:lnTo>
                    <a:pt x="1133" y="820"/>
                  </a:lnTo>
                  <a:lnTo>
                    <a:pt x="1070" y="808"/>
                  </a:lnTo>
                  <a:lnTo>
                    <a:pt x="1012" y="794"/>
                  </a:lnTo>
                  <a:lnTo>
                    <a:pt x="956" y="777"/>
                  </a:lnTo>
                  <a:lnTo>
                    <a:pt x="903" y="757"/>
                  </a:lnTo>
                  <a:lnTo>
                    <a:pt x="853" y="737"/>
                  </a:lnTo>
                  <a:lnTo>
                    <a:pt x="806" y="713"/>
                  </a:lnTo>
                  <a:lnTo>
                    <a:pt x="762" y="690"/>
                  </a:lnTo>
                  <a:lnTo>
                    <a:pt x="721" y="664"/>
                  </a:lnTo>
                  <a:lnTo>
                    <a:pt x="682" y="638"/>
                  </a:lnTo>
                  <a:lnTo>
                    <a:pt x="646" y="610"/>
                  </a:lnTo>
                  <a:lnTo>
                    <a:pt x="612" y="583"/>
                  </a:lnTo>
                  <a:lnTo>
                    <a:pt x="581" y="555"/>
                  </a:lnTo>
                  <a:lnTo>
                    <a:pt x="552" y="527"/>
                  </a:lnTo>
                  <a:lnTo>
                    <a:pt x="526" y="499"/>
                  </a:lnTo>
                  <a:close/>
                  <a:moveTo>
                    <a:pt x="808" y="0"/>
                  </a:moveTo>
                  <a:lnTo>
                    <a:pt x="851" y="3"/>
                  </a:lnTo>
                  <a:lnTo>
                    <a:pt x="897" y="11"/>
                  </a:lnTo>
                  <a:lnTo>
                    <a:pt x="944" y="23"/>
                  </a:lnTo>
                  <a:lnTo>
                    <a:pt x="993" y="39"/>
                  </a:lnTo>
                  <a:lnTo>
                    <a:pt x="1044" y="60"/>
                  </a:lnTo>
                  <a:lnTo>
                    <a:pt x="1097" y="86"/>
                  </a:lnTo>
                  <a:lnTo>
                    <a:pt x="1152" y="118"/>
                  </a:lnTo>
                  <a:lnTo>
                    <a:pt x="1179" y="135"/>
                  </a:lnTo>
                  <a:lnTo>
                    <a:pt x="1208" y="155"/>
                  </a:lnTo>
                  <a:lnTo>
                    <a:pt x="1239" y="179"/>
                  </a:lnTo>
                  <a:lnTo>
                    <a:pt x="1271" y="205"/>
                  </a:lnTo>
                  <a:lnTo>
                    <a:pt x="1304" y="233"/>
                  </a:lnTo>
                  <a:lnTo>
                    <a:pt x="1334" y="261"/>
                  </a:lnTo>
                  <a:lnTo>
                    <a:pt x="1363" y="292"/>
                  </a:lnTo>
                  <a:lnTo>
                    <a:pt x="1388" y="323"/>
                  </a:lnTo>
                  <a:lnTo>
                    <a:pt x="1409" y="353"/>
                  </a:lnTo>
                  <a:lnTo>
                    <a:pt x="1409" y="353"/>
                  </a:lnTo>
                  <a:lnTo>
                    <a:pt x="1433" y="389"/>
                  </a:lnTo>
                  <a:lnTo>
                    <a:pt x="1455" y="429"/>
                  </a:lnTo>
                  <a:lnTo>
                    <a:pt x="1475" y="472"/>
                  </a:lnTo>
                  <a:lnTo>
                    <a:pt x="1493" y="519"/>
                  </a:lnTo>
                  <a:lnTo>
                    <a:pt x="1509" y="570"/>
                  </a:lnTo>
                  <a:lnTo>
                    <a:pt x="1524" y="626"/>
                  </a:lnTo>
                  <a:lnTo>
                    <a:pt x="1535" y="685"/>
                  </a:lnTo>
                  <a:lnTo>
                    <a:pt x="1545" y="749"/>
                  </a:lnTo>
                  <a:lnTo>
                    <a:pt x="1551" y="817"/>
                  </a:lnTo>
                  <a:lnTo>
                    <a:pt x="1555" y="892"/>
                  </a:lnTo>
                  <a:lnTo>
                    <a:pt x="1573" y="900"/>
                  </a:lnTo>
                  <a:lnTo>
                    <a:pt x="1590" y="910"/>
                  </a:lnTo>
                  <a:lnTo>
                    <a:pt x="1605" y="922"/>
                  </a:lnTo>
                  <a:lnTo>
                    <a:pt x="1619" y="939"/>
                  </a:lnTo>
                  <a:lnTo>
                    <a:pt x="1632" y="957"/>
                  </a:lnTo>
                  <a:lnTo>
                    <a:pt x="1642" y="979"/>
                  </a:lnTo>
                  <a:lnTo>
                    <a:pt x="1651" y="1003"/>
                  </a:lnTo>
                  <a:lnTo>
                    <a:pt x="1657" y="1032"/>
                  </a:lnTo>
                  <a:lnTo>
                    <a:pt x="1661" y="1064"/>
                  </a:lnTo>
                  <a:lnTo>
                    <a:pt x="1662" y="1102"/>
                  </a:lnTo>
                  <a:lnTo>
                    <a:pt x="1660" y="1143"/>
                  </a:lnTo>
                  <a:lnTo>
                    <a:pt x="1655" y="1183"/>
                  </a:lnTo>
                  <a:lnTo>
                    <a:pt x="1648" y="1218"/>
                  </a:lnTo>
                  <a:lnTo>
                    <a:pt x="1638" y="1250"/>
                  </a:lnTo>
                  <a:lnTo>
                    <a:pt x="1625" y="1278"/>
                  </a:lnTo>
                  <a:lnTo>
                    <a:pt x="1611" y="1304"/>
                  </a:lnTo>
                  <a:lnTo>
                    <a:pt x="1595" y="1325"/>
                  </a:lnTo>
                  <a:lnTo>
                    <a:pt x="1577" y="1344"/>
                  </a:lnTo>
                  <a:lnTo>
                    <a:pt x="1558" y="1360"/>
                  </a:lnTo>
                  <a:lnTo>
                    <a:pt x="1537" y="1372"/>
                  </a:lnTo>
                  <a:lnTo>
                    <a:pt x="1515" y="1382"/>
                  </a:lnTo>
                  <a:lnTo>
                    <a:pt x="1493" y="1390"/>
                  </a:lnTo>
                  <a:lnTo>
                    <a:pt x="1471" y="1395"/>
                  </a:lnTo>
                  <a:lnTo>
                    <a:pt x="1445" y="1454"/>
                  </a:lnTo>
                  <a:lnTo>
                    <a:pt x="1416" y="1512"/>
                  </a:lnTo>
                  <a:lnTo>
                    <a:pt x="1385" y="1567"/>
                  </a:lnTo>
                  <a:lnTo>
                    <a:pt x="1350" y="1620"/>
                  </a:lnTo>
                  <a:lnTo>
                    <a:pt x="1313" y="1670"/>
                  </a:lnTo>
                  <a:lnTo>
                    <a:pt x="1273" y="1717"/>
                  </a:lnTo>
                  <a:lnTo>
                    <a:pt x="1231" y="1761"/>
                  </a:lnTo>
                  <a:lnTo>
                    <a:pt x="1187" y="1801"/>
                  </a:lnTo>
                  <a:lnTo>
                    <a:pt x="1141" y="1836"/>
                  </a:lnTo>
                  <a:lnTo>
                    <a:pt x="1092" y="1868"/>
                  </a:lnTo>
                  <a:lnTo>
                    <a:pt x="1042" y="1893"/>
                  </a:lnTo>
                  <a:lnTo>
                    <a:pt x="990" y="1915"/>
                  </a:lnTo>
                  <a:lnTo>
                    <a:pt x="937" y="1930"/>
                  </a:lnTo>
                  <a:lnTo>
                    <a:pt x="882" y="1939"/>
                  </a:lnTo>
                  <a:lnTo>
                    <a:pt x="825" y="1942"/>
                  </a:lnTo>
                  <a:lnTo>
                    <a:pt x="769" y="1939"/>
                  </a:lnTo>
                  <a:lnTo>
                    <a:pt x="714" y="1930"/>
                  </a:lnTo>
                  <a:lnTo>
                    <a:pt x="661" y="1915"/>
                  </a:lnTo>
                  <a:lnTo>
                    <a:pt x="608" y="1893"/>
                  </a:lnTo>
                  <a:lnTo>
                    <a:pt x="558" y="1867"/>
                  </a:lnTo>
                  <a:lnTo>
                    <a:pt x="510" y="1836"/>
                  </a:lnTo>
                  <a:lnTo>
                    <a:pt x="464" y="1800"/>
                  </a:lnTo>
                  <a:lnTo>
                    <a:pt x="419" y="1760"/>
                  </a:lnTo>
                  <a:lnTo>
                    <a:pt x="377" y="1716"/>
                  </a:lnTo>
                  <a:lnTo>
                    <a:pt x="337" y="1669"/>
                  </a:lnTo>
                  <a:lnTo>
                    <a:pt x="300" y="1618"/>
                  </a:lnTo>
                  <a:lnTo>
                    <a:pt x="266" y="1565"/>
                  </a:lnTo>
                  <a:lnTo>
                    <a:pt x="234" y="1510"/>
                  </a:lnTo>
                  <a:lnTo>
                    <a:pt x="205" y="1452"/>
                  </a:lnTo>
                  <a:lnTo>
                    <a:pt x="179" y="1392"/>
                  </a:lnTo>
                  <a:lnTo>
                    <a:pt x="156" y="1386"/>
                  </a:lnTo>
                  <a:lnTo>
                    <a:pt x="133" y="1376"/>
                  </a:lnTo>
                  <a:lnTo>
                    <a:pt x="111" y="1364"/>
                  </a:lnTo>
                  <a:lnTo>
                    <a:pt x="91" y="1349"/>
                  </a:lnTo>
                  <a:lnTo>
                    <a:pt x="72" y="1330"/>
                  </a:lnTo>
                  <a:lnTo>
                    <a:pt x="55" y="1309"/>
                  </a:lnTo>
                  <a:lnTo>
                    <a:pt x="39" y="1284"/>
                  </a:lnTo>
                  <a:lnTo>
                    <a:pt x="26" y="1254"/>
                  </a:lnTo>
                  <a:lnTo>
                    <a:pt x="15" y="1221"/>
                  </a:lnTo>
                  <a:lnTo>
                    <a:pt x="7" y="1184"/>
                  </a:lnTo>
                  <a:lnTo>
                    <a:pt x="2" y="1143"/>
                  </a:lnTo>
                  <a:lnTo>
                    <a:pt x="0" y="1104"/>
                  </a:lnTo>
                  <a:lnTo>
                    <a:pt x="1" y="1068"/>
                  </a:lnTo>
                  <a:lnTo>
                    <a:pt x="4" y="1038"/>
                  </a:lnTo>
                  <a:lnTo>
                    <a:pt x="9" y="1009"/>
                  </a:lnTo>
                  <a:lnTo>
                    <a:pt x="17" y="985"/>
                  </a:lnTo>
                  <a:lnTo>
                    <a:pt x="27" y="964"/>
                  </a:lnTo>
                  <a:lnTo>
                    <a:pt x="38" y="946"/>
                  </a:lnTo>
                  <a:lnTo>
                    <a:pt x="50" y="930"/>
                  </a:lnTo>
                  <a:lnTo>
                    <a:pt x="65" y="916"/>
                  </a:lnTo>
                  <a:lnTo>
                    <a:pt x="80" y="906"/>
                  </a:lnTo>
                  <a:lnTo>
                    <a:pt x="96" y="897"/>
                  </a:lnTo>
                  <a:lnTo>
                    <a:pt x="98" y="851"/>
                  </a:lnTo>
                  <a:lnTo>
                    <a:pt x="89" y="794"/>
                  </a:lnTo>
                  <a:lnTo>
                    <a:pt x="85" y="740"/>
                  </a:lnTo>
                  <a:lnTo>
                    <a:pt x="83" y="690"/>
                  </a:lnTo>
                  <a:lnTo>
                    <a:pt x="85" y="643"/>
                  </a:lnTo>
                  <a:lnTo>
                    <a:pt x="90" y="599"/>
                  </a:lnTo>
                  <a:lnTo>
                    <a:pt x="98" y="559"/>
                  </a:lnTo>
                  <a:lnTo>
                    <a:pt x="108" y="522"/>
                  </a:lnTo>
                  <a:lnTo>
                    <a:pt x="120" y="487"/>
                  </a:lnTo>
                  <a:lnTo>
                    <a:pt x="134" y="455"/>
                  </a:lnTo>
                  <a:lnTo>
                    <a:pt x="149" y="427"/>
                  </a:lnTo>
                  <a:lnTo>
                    <a:pt x="166" y="400"/>
                  </a:lnTo>
                  <a:lnTo>
                    <a:pt x="183" y="377"/>
                  </a:lnTo>
                  <a:lnTo>
                    <a:pt x="202" y="355"/>
                  </a:lnTo>
                  <a:lnTo>
                    <a:pt x="220" y="337"/>
                  </a:lnTo>
                  <a:lnTo>
                    <a:pt x="239" y="320"/>
                  </a:lnTo>
                  <a:lnTo>
                    <a:pt x="257" y="305"/>
                  </a:lnTo>
                  <a:lnTo>
                    <a:pt x="274" y="293"/>
                  </a:lnTo>
                  <a:lnTo>
                    <a:pt x="290" y="282"/>
                  </a:lnTo>
                  <a:lnTo>
                    <a:pt x="305" y="273"/>
                  </a:lnTo>
                  <a:lnTo>
                    <a:pt x="319" y="266"/>
                  </a:lnTo>
                  <a:lnTo>
                    <a:pt x="331" y="260"/>
                  </a:lnTo>
                  <a:lnTo>
                    <a:pt x="341" y="255"/>
                  </a:lnTo>
                  <a:lnTo>
                    <a:pt x="348" y="253"/>
                  </a:lnTo>
                  <a:lnTo>
                    <a:pt x="352" y="246"/>
                  </a:lnTo>
                  <a:lnTo>
                    <a:pt x="359" y="237"/>
                  </a:lnTo>
                  <a:lnTo>
                    <a:pt x="367" y="225"/>
                  </a:lnTo>
                  <a:lnTo>
                    <a:pt x="377" y="212"/>
                  </a:lnTo>
                  <a:lnTo>
                    <a:pt x="390" y="196"/>
                  </a:lnTo>
                  <a:lnTo>
                    <a:pt x="404" y="180"/>
                  </a:lnTo>
                  <a:lnTo>
                    <a:pt x="421" y="163"/>
                  </a:lnTo>
                  <a:lnTo>
                    <a:pt x="439" y="145"/>
                  </a:lnTo>
                  <a:lnTo>
                    <a:pt x="459" y="127"/>
                  </a:lnTo>
                  <a:lnTo>
                    <a:pt x="481" y="108"/>
                  </a:lnTo>
                  <a:lnTo>
                    <a:pt x="505" y="91"/>
                  </a:lnTo>
                  <a:lnTo>
                    <a:pt x="531" y="74"/>
                  </a:lnTo>
                  <a:lnTo>
                    <a:pt x="559" y="57"/>
                  </a:lnTo>
                  <a:lnTo>
                    <a:pt x="589" y="43"/>
                  </a:lnTo>
                  <a:lnTo>
                    <a:pt x="620" y="30"/>
                  </a:lnTo>
                  <a:lnTo>
                    <a:pt x="655" y="19"/>
                  </a:lnTo>
                  <a:lnTo>
                    <a:pt x="690" y="10"/>
                  </a:lnTo>
                  <a:lnTo>
                    <a:pt x="728" y="3"/>
                  </a:lnTo>
                  <a:lnTo>
                    <a:pt x="767" y="0"/>
                  </a:lnTo>
                  <a:lnTo>
                    <a:pt x="808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lv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122" name="Freeform 23"/>
            <p:cNvSpPr>
              <a:spLocks noEditPoints="1"/>
            </p:cNvSpPr>
            <p:nvPr/>
          </p:nvSpPr>
          <p:spPr>
            <a:xfrm>
              <a:off x="2664" y="4250"/>
              <a:ext cx="83" cy="27"/>
            </a:xfrm>
            <a:custGeom>
              <a:avLst/>
              <a:gdLst>
                <a:gd name="T0" fmla="*/ 613 w 916"/>
                <a:gd name="T1" fmla="*/ 78 h 300"/>
                <a:gd name="T2" fmla="*/ 561 w 916"/>
                <a:gd name="T3" fmla="*/ 109 h 300"/>
                <a:gd name="T4" fmla="*/ 554 w 916"/>
                <a:gd name="T5" fmla="*/ 165 h 300"/>
                <a:gd name="T6" fmla="*/ 579 w 916"/>
                <a:gd name="T7" fmla="*/ 210 h 300"/>
                <a:gd name="T8" fmla="*/ 665 w 916"/>
                <a:gd name="T9" fmla="*/ 229 h 300"/>
                <a:gd name="T10" fmla="*/ 787 w 916"/>
                <a:gd name="T11" fmla="*/ 223 h 300"/>
                <a:gd name="T12" fmla="*/ 839 w 916"/>
                <a:gd name="T13" fmla="*/ 191 h 300"/>
                <a:gd name="T14" fmla="*/ 846 w 916"/>
                <a:gd name="T15" fmla="*/ 135 h 300"/>
                <a:gd name="T16" fmla="*/ 820 w 916"/>
                <a:gd name="T17" fmla="*/ 90 h 300"/>
                <a:gd name="T18" fmla="*/ 734 w 916"/>
                <a:gd name="T19" fmla="*/ 72 h 300"/>
                <a:gd name="T20" fmla="*/ 153 w 916"/>
                <a:gd name="T21" fmla="*/ 74 h 300"/>
                <a:gd name="T22" fmla="*/ 85 w 916"/>
                <a:gd name="T23" fmla="*/ 99 h 300"/>
                <a:gd name="T24" fmla="*/ 70 w 916"/>
                <a:gd name="T25" fmla="*/ 150 h 300"/>
                <a:gd name="T26" fmla="*/ 85 w 916"/>
                <a:gd name="T27" fmla="*/ 201 h 300"/>
                <a:gd name="T28" fmla="*/ 153 w 916"/>
                <a:gd name="T29" fmla="*/ 227 h 300"/>
                <a:gd name="T30" fmla="*/ 280 w 916"/>
                <a:gd name="T31" fmla="*/ 227 h 300"/>
                <a:gd name="T32" fmla="*/ 348 w 916"/>
                <a:gd name="T33" fmla="*/ 201 h 300"/>
                <a:gd name="T34" fmla="*/ 363 w 916"/>
                <a:gd name="T35" fmla="*/ 150 h 300"/>
                <a:gd name="T36" fmla="*/ 348 w 916"/>
                <a:gd name="T37" fmla="*/ 99 h 300"/>
                <a:gd name="T38" fmla="*/ 280 w 916"/>
                <a:gd name="T39" fmla="*/ 74 h 300"/>
                <a:gd name="T40" fmla="*/ 234 w 916"/>
                <a:gd name="T41" fmla="*/ 0 h 300"/>
                <a:gd name="T42" fmla="*/ 321 w 916"/>
                <a:gd name="T43" fmla="*/ 9 h 300"/>
                <a:gd name="T44" fmla="*/ 400 w 916"/>
                <a:gd name="T45" fmla="*/ 53 h 300"/>
                <a:gd name="T46" fmla="*/ 574 w 916"/>
                <a:gd name="T47" fmla="*/ 17 h 300"/>
                <a:gd name="T48" fmla="*/ 662 w 916"/>
                <a:gd name="T49" fmla="*/ 1 h 300"/>
                <a:gd name="T50" fmla="*/ 732 w 916"/>
                <a:gd name="T51" fmla="*/ 0 h 300"/>
                <a:gd name="T52" fmla="*/ 806 w 916"/>
                <a:gd name="T53" fmla="*/ 10 h 300"/>
                <a:gd name="T54" fmla="*/ 875 w 916"/>
                <a:gd name="T55" fmla="*/ 45 h 300"/>
                <a:gd name="T56" fmla="*/ 914 w 916"/>
                <a:gd name="T57" fmla="*/ 123 h 300"/>
                <a:gd name="T58" fmla="*/ 900 w 916"/>
                <a:gd name="T59" fmla="*/ 223 h 300"/>
                <a:gd name="T60" fmla="*/ 843 w 916"/>
                <a:gd name="T61" fmla="*/ 277 h 300"/>
                <a:gd name="T62" fmla="*/ 768 w 916"/>
                <a:gd name="T63" fmla="*/ 297 h 300"/>
                <a:gd name="T64" fmla="*/ 699 w 916"/>
                <a:gd name="T65" fmla="*/ 300 h 300"/>
                <a:gd name="T66" fmla="*/ 632 w 916"/>
                <a:gd name="T67" fmla="*/ 297 h 300"/>
                <a:gd name="T68" fmla="*/ 557 w 916"/>
                <a:gd name="T69" fmla="*/ 277 h 300"/>
                <a:gd name="T70" fmla="*/ 500 w 916"/>
                <a:gd name="T71" fmla="*/ 224 h 300"/>
                <a:gd name="T72" fmla="*/ 485 w 916"/>
                <a:gd name="T73" fmla="*/ 137 h 300"/>
                <a:gd name="T74" fmla="*/ 432 w 916"/>
                <a:gd name="T75" fmla="*/ 150 h 300"/>
                <a:gd name="T76" fmla="*/ 405 w 916"/>
                <a:gd name="T77" fmla="*/ 241 h 300"/>
                <a:gd name="T78" fmla="*/ 342 w 916"/>
                <a:gd name="T79" fmla="*/ 284 h 300"/>
                <a:gd name="T80" fmla="*/ 266 w 916"/>
                <a:gd name="T81" fmla="*/ 298 h 300"/>
                <a:gd name="T82" fmla="*/ 201 w 916"/>
                <a:gd name="T83" fmla="*/ 299 h 300"/>
                <a:gd name="T84" fmla="*/ 129 w 916"/>
                <a:gd name="T85" fmla="*/ 294 h 300"/>
                <a:gd name="T86" fmla="*/ 57 w 916"/>
                <a:gd name="T87" fmla="*/ 267 h 300"/>
                <a:gd name="T88" fmla="*/ 7 w 916"/>
                <a:gd name="T89" fmla="*/ 202 h 300"/>
                <a:gd name="T90" fmla="*/ 7 w 916"/>
                <a:gd name="T91" fmla="*/ 98 h 300"/>
                <a:gd name="T92" fmla="*/ 57 w 916"/>
                <a:gd name="T93" fmla="*/ 33 h 300"/>
                <a:gd name="T94" fmla="*/ 129 w 916"/>
                <a:gd name="T95" fmla="*/ 6 h 300"/>
                <a:gd name="T96" fmla="*/ 201 w 916"/>
                <a:gd name="T97" fmla="*/ 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16" h="300">
                  <a:moveTo>
                    <a:pt x="699" y="71"/>
                  </a:moveTo>
                  <a:lnTo>
                    <a:pt x="665" y="72"/>
                  </a:lnTo>
                  <a:lnTo>
                    <a:pt x="636" y="74"/>
                  </a:lnTo>
                  <a:lnTo>
                    <a:pt x="613" y="78"/>
                  </a:lnTo>
                  <a:lnTo>
                    <a:pt x="594" y="83"/>
                  </a:lnTo>
                  <a:lnTo>
                    <a:pt x="579" y="90"/>
                  </a:lnTo>
                  <a:lnTo>
                    <a:pt x="569" y="99"/>
                  </a:lnTo>
                  <a:lnTo>
                    <a:pt x="561" y="109"/>
                  </a:lnTo>
                  <a:lnTo>
                    <a:pt x="556" y="122"/>
                  </a:lnTo>
                  <a:lnTo>
                    <a:pt x="554" y="135"/>
                  </a:lnTo>
                  <a:lnTo>
                    <a:pt x="553" y="150"/>
                  </a:lnTo>
                  <a:lnTo>
                    <a:pt x="554" y="165"/>
                  </a:lnTo>
                  <a:lnTo>
                    <a:pt x="556" y="179"/>
                  </a:lnTo>
                  <a:lnTo>
                    <a:pt x="561" y="191"/>
                  </a:lnTo>
                  <a:lnTo>
                    <a:pt x="569" y="201"/>
                  </a:lnTo>
                  <a:lnTo>
                    <a:pt x="579" y="210"/>
                  </a:lnTo>
                  <a:lnTo>
                    <a:pt x="594" y="216"/>
                  </a:lnTo>
                  <a:lnTo>
                    <a:pt x="613" y="223"/>
                  </a:lnTo>
                  <a:lnTo>
                    <a:pt x="636" y="227"/>
                  </a:lnTo>
                  <a:lnTo>
                    <a:pt x="665" y="229"/>
                  </a:lnTo>
                  <a:lnTo>
                    <a:pt x="699" y="230"/>
                  </a:lnTo>
                  <a:lnTo>
                    <a:pt x="734" y="229"/>
                  </a:lnTo>
                  <a:lnTo>
                    <a:pt x="763" y="227"/>
                  </a:lnTo>
                  <a:lnTo>
                    <a:pt x="787" y="223"/>
                  </a:lnTo>
                  <a:lnTo>
                    <a:pt x="805" y="216"/>
                  </a:lnTo>
                  <a:lnTo>
                    <a:pt x="820" y="210"/>
                  </a:lnTo>
                  <a:lnTo>
                    <a:pt x="831" y="201"/>
                  </a:lnTo>
                  <a:lnTo>
                    <a:pt x="839" y="191"/>
                  </a:lnTo>
                  <a:lnTo>
                    <a:pt x="843" y="179"/>
                  </a:lnTo>
                  <a:lnTo>
                    <a:pt x="846" y="165"/>
                  </a:lnTo>
                  <a:lnTo>
                    <a:pt x="847" y="150"/>
                  </a:lnTo>
                  <a:lnTo>
                    <a:pt x="846" y="135"/>
                  </a:lnTo>
                  <a:lnTo>
                    <a:pt x="843" y="122"/>
                  </a:lnTo>
                  <a:lnTo>
                    <a:pt x="839" y="109"/>
                  </a:lnTo>
                  <a:lnTo>
                    <a:pt x="831" y="99"/>
                  </a:lnTo>
                  <a:lnTo>
                    <a:pt x="820" y="90"/>
                  </a:lnTo>
                  <a:lnTo>
                    <a:pt x="805" y="83"/>
                  </a:lnTo>
                  <a:lnTo>
                    <a:pt x="787" y="78"/>
                  </a:lnTo>
                  <a:lnTo>
                    <a:pt x="763" y="74"/>
                  </a:lnTo>
                  <a:lnTo>
                    <a:pt x="734" y="72"/>
                  </a:lnTo>
                  <a:lnTo>
                    <a:pt x="699" y="71"/>
                  </a:lnTo>
                  <a:close/>
                  <a:moveTo>
                    <a:pt x="216" y="71"/>
                  </a:moveTo>
                  <a:lnTo>
                    <a:pt x="182" y="72"/>
                  </a:lnTo>
                  <a:lnTo>
                    <a:pt x="153" y="74"/>
                  </a:lnTo>
                  <a:lnTo>
                    <a:pt x="130" y="78"/>
                  </a:lnTo>
                  <a:lnTo>
                    <a:pt x="111" y="83"/>
                  </a:lnTo>
                  <a:lnTo>
                    <a:pt x="96" y="90"/>
                  </a:lnTo>
                  <a:lnTo>
                    <a:pt x="85" y="99"/>
                  </a:lnTo>
                  <a:lnTo>
                    <a:pt x="78" y="109"/>
                  </a:lnTo>
                  <a:lnTo>
                    <a:pt x="73" y="122"/>
                  </a:lnTo>
                  <a:lnTo>
                    <a:pt x="70" y="135"/>
                  </a:lnTo>
                  <a:lnTo>
                    <a:pt x="70" y="150"/>
                  </a:lnTo>
                  <a:lnTo>
                    <a:pt x="70" y="165"/>
                  </a:lnTo>
                  <a:lnTo>
                    <a:pt x="73" y="179"/>
                  </a:lnTo>
                  <a:lnTo>
                    <a:pt x="78" y="191"/>
                  </a:lnTo>
                  <a:lnTo>
                    <a:pt x="85" y="201"/>
                  </a:lnTo>
                  <a:lnTo>
                    <a:pt x="96" y="210"/>
                  </a:lnTo>
                  <a:lnTo>
                    <a:pt x="111" y="216"/>
                  </a:lnTo>
                  <a:lnTo>
                    <a:pt x="130" y="223"/>
                  </a:lnTo>
                  <a:lnTo>
                    <a:pt x="153" y="227"/>
                  </a:lnTo>
                  <a:lnTo>
                    <a:pt x="182" y="229"/>
                  </a:lnTo>
                  <a:lnTo>
                    <a:pt x="216" y="230"/>
                  </a:lnTo>
                  <a:lnTo>
                    <a:pt x="250" y="229"/>
                  </a:lnTo>
                  <a:lnTo>
                    <a:pt x="280" y="227"/>
                  </a:lnTo>
                  <a:lnTo>
                    <a:pt x="304" y="223"/>
                  </a:lnTo>
                  <a:lnTo>
                    <a:pt x="322" y="216"/>
                  </a:lnTo>
                  <a:lnTo>
                    <a:pt x="337" y="210"/>
                  </a:lnTo>
                  <a:lnTo>
                    <a:pt x="348" y="201"/>
                  </a:lnTo>
                  <a:lnTo>
                    <a:pt x="355" y="191"/>
                  </a:lnTo>
                  <a:lnTo>
                    <a:pt x="360" y="179"/>
                  </a:lnTo>
                  <a:lnTo>
                    <a:pt x="363" y="165"/>
                  </a:lnTo>
                  <a:lnTo>
                    <a:pt x="363" y="150"/>
                  </a:lnTo>
                  <a:lnTo>
                    <a:pt x="363" y="135"/>
                  </a:lnTo>
                  <a:lnTo>
                    <a:pt x="360" y="122"/>
                  </a:lnTo>
                  <a:lnTo>
                    <a:pt x="355" y="109"/>
                  </a:lnTo>
                  <a:lnTo>
                    <a:pt x="348" y="99"/>
                  </a:lnTo>
                  <a:lnTo>
                    <a:pt x="337" y="90"/>
                  </a:lnTo>
                  <a:lnTo>
                    <a:pt x="322" y="83"/>
                  </a:lnTo>
                  <a:lnTo>
                    <a:pt x="304" y="78"/>
                  </a:lnTo>
                  <a:lnTo>
                    <a:pt x="280" y="74"/>
                  </a:lnTo>
                  <a:lnTo>
                    <a:pt x="250" y="72"/>
                  </a:lnTo>
                  <a:lnTo>
                    <a:pt x="216" y="71"/>
                  </a:lnTo>
                  <a:close/>
                  <a:moveTo>
                    <a:pt x="216" y="0"/>
                  </a:moveTo>
                  <a:lnTo>
                    <a:pt x="234" y="0"/>
                  </a:lnTo>
                  <a:lnTo>
                    <a:pt x="254" y="1"/>
                  </a:lnTo>
                  <a:lnTo>
                    <a:pt x="276" y="2"/>
                  </a:lnTo>
                  <a:lnTo>
                    <a:pt x="298" y="5"/>
                  </a:lnTo>
                  <a:lnTo>
                    <a:pt x="321" y="9"/>
                  </a:lnTo>
                  <a:lnTo>
                    <a:pt x="343" y="17"/>
                  </a:lnTo>
                  <a:lnTo>
                    <a:pt x="364" y="26"/>
                  </a:lnTo>
                  <a:lnTo>
                    <a:pt x="383" y="37"/>
                  </a:lnTo>
                  <a:lnTo>
                    <a:pt x="400" y="53"/>
                  </a:lnTo>
                  <a:lnTo>
                    <a:pt x="516" y="53"/>
                  </a:lnTo>
                  <a:lnTo>
                    <a:pt x="533" y="37"/>
                  </a:lnTo>
                  <a:lnTo>
                    <a:pt x="553" y="26"/>
                  </a:lnTo>
                  <a:lnTo>
                    <a:pt x="574" y="17"/>
                  </a:lnTo>
                  <a:lnTo>
                    <a:pt x="596" y="9"/>
                  </a:lnTo>
                  <a:lnTo>
                    <a:pt x="618" y="5"/>
                  </a:lnTo>
                  <a:lnTo>
                    <a:pt x="640" y="2"/>
                  </a:lnTo>
                  <a:lnTo>
                    <a:pt x="662" y="1"/>
                  </a:lnTo>
                  <a:lnTo>
                    <a:pt x="682" y="0"/>
                  </a:lnTo>
                  <a:lnTo>
                    <a:pt x="699" y="0"/>
                  </a:lnTo>
                  <a:lnTo>
                    <a:pt x="715" y="0"/>
                  </a:lnTo>
                  <a:lnTo>
                    <a:pt x="732" y="0"/>
                  </a:lnTo>
                  <a:lnTo>
                    <a:pt x="749" y="1"/>
                  </a:lnTo>
                  <a:lnTo>
                    <a:pt x="768" y="3"/>
                  </a:lnTo>
                  <a:lnTo>
                    <a:pt x="787" y="6"/>
                  </a:lnTo>
                  <a:lnTo>
                    <a:pt x="806" y="10"/>
                  </a:lnTo>
                  <a:lnTo>
                    <a:pt x="825" y="16"/>
                  </a:lnTo>
                  <a:lnTo>
                    <a:pt x="843" y="24"/>
                  </a:lnTo>
                  <a:lnTo>
                    <a:pt x="860" y="33"/>
                  </a:lnTo>
                  <a:lnTo>
                    <a:pt x="875" y="45"/>
                  </a:lnTo>
                  <a:lnTo>
                    <a:pt x="889" y="59"/>
                  </a:lnTo>
                  <a:lnTo>
                    <a:pt x="900" y="77"/>
                  </a:lnTo>
                  <a:lnTo>
                    <a:pt x="908" y="98"/>
                  </a:lnTo>
                  <a:lnTo>
                    <a:pt x="914" y="123"/>
                  </a:lnTo>
                  <a:lnTo>
                    <a:pt x="916" y="150"/>
                  </a:lnTo>
                  <a:lnTo>
                    <a:pt x="914" y="178"/>
                  </a:lnTo>
                  <a:lnTo>
                    <a:pt x="908" y="202"/>
                  </a:lnTo>
                  <a:lnTo>
                    <a:pt x="900" y="223"/>
                  </a:lnTo>
                  <a:lnTo>
                    <a:pt x="889" y="241"/>
                  </a:lnTo>
                  <a:lnTo>
                    <a:pt x="875" y="255"/>
                  </a:lnTo>
                  <a:lnTo>
                    <a:pt x="860" y="267"/>
                  </a:lnTo>
                  <a:lnTo>
                    <a:pt x="843" y="277"/>
                  </a:lnTo>
                  <a:lnTo>
                    <a:pt x="825" y="285"/>
                  </a:lnTo>
                  <a:lnTo>
                    <a:pt x="806" y="290"/>
                  </a:lnTo>
                  <a:lnTo>
                    <a:pt x="787" y="294"/>
                  </a:lnTo>
                  <a:lnTo>
                    <a:pt x="768" y="297"/>
                  </a:lnTo>
                  <a:lnTo>
                    <a:pt x="749" y="298"/>
                  </a:lnTo>
                  <a:lnTo>
                    <a:pt x="732" y="299"/>
                  </a:lnTo>
                  <a:lnTo>
                    <a:pt x="715" y="299"/>
                  </a:lnTo>
                  <a:lnTo>
                    <a:pt x="699" y="300"/>
                  </a:lnTo>
                  <a:lnTo>
                    <a:pt x="685" y="299"/>
                  </a:lnTo>
                  <a:lnTo>
                    <a:pt x="668" y="299"/>
                  </a:lnTo>
                  <a:lnTo>
                    <a:pt x="650" y="298"/>
                  </a:lnTo>
                  <a:lnTo>
                    <a:pt x="632" y="297"/>
                  </a:lnTo>
                  <a:lnTo>
                    <a:pt x="613" y="294"/>
                  </a:lnTo>
                  <a:lnTo>
                    <a:pt x="593" y="290"/>
                  </a:lnTo>
                  <a:lnTo>
                    <a:pt x="575" y="285"/>
                  </a:lnTo>
                  <a:lnTo>
                    <a:pt x="557" y="277"/>
                  </a:lnTo>
                  <a:lnTo>
                    <a:pt x="540" y="267"/>
                  </a:lnTo>
                  <a:lnTo>
                    <a:pt x="524" y="255"/>
                  </a:lnTo>
                  <a:lnTo>
                    <a:pt x="511" y="241"/>
                  </a:lnTo>
                  <a:lnTo>
                    <a:pt x="500" y="224"/>
                  </a:lnTo>
                  <a:lnTo>
                    <a:pt x="491" y="202"/>
                  </a:lnTo>
                  <a:lnTo>
                    <a:pt x="486" y="179"/>
                  </a:lnTo>
                  <a:lnTo>
                    <a:pt x="484" y="150"/>
                  </a:lnTo>
                  <a:lnTo>
                    <a:pt x="485" y="137"/>
                  </a:lnTo>
                  <a:lnTo>
                    <a:pt x="486" y="125"/>
                  </a:lnTo>
                  <a:lnTo>
                    <a:pt x="430" y="125"/>
                  </a:lnTo>
                  <a:lnTo>
                    <a:pt x="432" y="137"/>
                  </a:lnTo>
                  <a:lnTo>
                    <a:pt x="432" y="150"/>
                  </a:lnTo>
                  <a:lnTo>
                    <a:pt x="430" y="179"/>
                  </a:lnTo>
                  <a:lnTo>
                    <a:pt x="425" y="202"/>
                  </a:lnTo>
                  <a:lnTo>
                    <a:pt x="416" y="224"/>
                  </a:lnTo>
                  <a:lnTo>
                    <a:pt x="405" y="241"/>
                  </a:lnTo>
                  <a:lnTo>
                    <a:pt x="392" y="255"/>
                  </a:lnTo>
                  <a:lnTo>
                    <a:pt x="377" y="267"/>
                  </a:lnTo>
                  <a:lnTo>
                    <a:pt x="360" y="277"/>
                  </a:lnTo>
                  <a:lnTo>
                    <a:pt x="342" y="284"/>
                  </a:lnTo>
                  <a:lnTo>
                    <a:pt x="323" y="290"/>
                  </a:lnTo>
                  <a:lnTo>
                    <a:pt x="304" y="294"/>
                  </a:lnTo>
                  <a:lnTo>
                    <a:pt x="285" y="296"/>
                  </a:lnTo>
                  <a:lnTo>
                    <a:pt x="266" y="298"/>
                  </a:lnTo>
                  <a:lnTo>
                    <a:pt x="248" y="299"/>
                  </a:lnTo>
                  <a:lnTo>
                    <a:pt x="231" y="299"/>
                  </a:lnTo>
                  <a:lnTo>
                    <a:pt x="216" y="299"/>
                  </a:lnTo>
                  <a:lnTo>
                    <a:pt x="201" y="299"/>
                  </a:lnTo>
                  <a:lnTo>
                    <a:pt x="185" y="299"/>
                  </a:lnTo>
                  <a:lnTo>
                    <a:pt x="167" y="298"/>
                  </a:lnTo>
                  <a:lnTo>
                    <a:pt x="148" y="296"/>
                  </a:lnTo>
                  <a:lnTo>
                    <a:pt x="129" y="294"/>
                  </a:lnTo>
                  <a:lnTo>
                    <a:pt x="110" y="290"/>
                  </a:lnTo>
                  <a:lnTo>
                    <a:pt x="91" y="284"/>
                  </a:lnTo>
                  <a:lnTo>
                    <a:pt x="73" y="277"/>
                  </a:lnTo>
                  <a:lnTo>
                    <a:pt x="57" y="267"/>
                  </a:lnTo>
                  <a:lnTo>
                    <a:pt x="41" y="255"/>
                  </a:lnTo>
                  <a:lnTo>
                    <a:pt x="27" y="240"/>
                  </a:lnTo>
                  <a:lnTo>
                    <a:pt x="16" y="223"/>
                  </a:lnTo>
                  <a:lnTo>
                    <a:pt x="7" y="202"/>
                  </a:lnTo>
                  <a:lnTo>
                    <a:pt x="2" y="178"/>
                  </a:lnTo>
                  <a:lnTo>
                    <a:pt x="0" y="150"/>
                  </a:lnTo>
                  <a:lnTo>
                    <a:pt x="2" y="122"/>
                  </a:lnTo>
                  <a:lnTo>
                    <a:pt x="7" y="98"/>
                  </a:lnTo>
                  <a:lnTo>
                    <a:pt x="16" y="77"/>
                  </a:lnTo>
                  <a:lnTo>
                    <a:pt x="27" y="59"/>
                  </a:lnTo>
                  <a:lnTo>
                    <a:pt x="41" y="45"/>
                  </a:lnTo>
                  <a:lnTo>
                    <a:pt x="57" y="33"/>
                  </a:lnTo>
                  <a:lnTo>
                    <a:pt x="73" y="23"/>
                  </a:lnTo>
                  <a:lnTo>
                    <a:pt x="91" y="16"/>
                  </a:lnTo>
                  <a:lnTo>
                    <a:pt x="110" y="10"/>
                  </a:lnTo>
                  <a:lnTo>
                    <a:pt x="129" y="6"/>
                  </a:lnTo>
                  <a:lnTo>
                    <a:pt x="148" y="3"/>
                  </a:lnTo>
                  <a:lnTo>
                    <a:pt x="167" y="1"/>
                  </a:lnTo>
                  <a:lnTo>
                    <a:pt x="185" y="0"/>
                  </a:lnTo>
                  <a:lnTo>
                    <a:pt x="201" y="0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lv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123" name="Freeform 24"/>
            <p:cNvSpPr>
              <a:spLocks noEditPoints="1"/>
            </p:cNvSpPr>
            <p:nvPr/>
          </p:nvSpPr>
          <p:spPr>
            <a:xfrm>
              <a:off x="2597" y="4335"/>
              <a:ext cx="217" cy="124"/>
            </a:xfrm>
            <a:custGeom>
              <a:avLst/>
              <a:gdLst>
                <a:gd name="T0" fmla="*/ 1796 w 2393"/>
                <a:gd name="T1" fmla="*/ 704 h 1360"/>
                <a:gd name="T2" fmla="*/ 1761 w 2393"/>
                <a:gd name="T3" fmla="*/ 720 h 1360"/>
                <a:gd name="T4" fmla="*/ 1590 w 2393"/>
                <a:gd name="T5" fmla="*/ 904 h 1360"/>
                <a:gd name="T6" fmla="*/ 1882 w 2393"/>
                <a:gd name="T7" fmla="*/ 733 h 1360"/>
                <a:gd name="T8" fmla="*/ 1851 w 2393"/>
                <a:gd name="T9" fmla="*/ 709 h 1360"/>
                <a:gd name="T10" fmla="*/ 1814 w 2393"/>
                <a:gd name="T11" fmla="*/ 702 h 1360"/>
                <a:gd name="T12" fmla="*/ 1831 w 2393"/>
                <a:gd name="T13" fmla="*/ 20 h 1360"/>
                <a:gd name="T14" fmla="*/ 1950 w 2393"/>
                <a:gd name="T15" fmla="*/ 61 h 1360"/>
                <a:gd name="T16" fmla="*/ 2057 w 2393"/>
                <a:gd name="T17" fmla="*/ 121 h 1360"/>
                <a:gd name="T18" fmla="*/ 2154 w 2393"/>
                <a:gd name="T19" fmla="*/ 196 h 1360"/>
                <a:gd name="T20" fmla="*/ 2235 w 2393"/>
                <a:gd name="T21" fmla="*/ 286 h 1360"/>
                <a:gd name="T22" fmla="*/ 2301 w 2393"/>
                <a:gd name="T23" fmla="*/ 388 h 1360"/>
                <a:gd name="T24" fmla="*/ 2352 w 2393"/>
                <a:gd name="T25" fmla="*/ 501 h 1360"/>
                <a:gd name="T26" fmla="*/ 2382 w 2393"/>
                <a:gd name="T27" fmla="*/ 622 h 1360"/>
                <a:gd name="T28" fmla="*/ 2393 w 2393"/>
                <a:gd name="T29" fmla="*/ 748 h 1360"/>
                <a:gd name="T30" fmla="*/ 2390 w 2393"/>
                <a:gd name="T31" fmla="*/ 1230 h 1360"/>
                <a:gd name="T32" fmla="*/ 2370 w 2393"/>
                <a:gd name="T33" fmla="*/ 1282 h 1360"/>
                <a:gd name="T34" fmla="*/ 2335 w 2393"/>
                <a:gd name="T35" fmla="*/ 1324 h 1360"/>
                <a:gd name="T36" fmla="*/ 2286 w 2393"/>
                <a:gd name="T37" fmla="*/ 1351 h 1360"/>
                <a:gd name="T38" fmla="*/ 2230 w 2393"/>
                <a:gd name="T39" fmla="*/ 1360 h 1360"/>
                <a:gd name="T40" fmla="*/ 129 w 2393"/>
                <a:gd name="T41" fmla="*/ 1358 h 1360"/>
                <a:gd name="T42" fmla="*/ 77 w 2393"/>
                <a:gd name="T43" fmla="*/ 1339 h 1360"/>
                <a:gd name="T44" fmla="*/ 36 w 2393"/>
                <a:gd name="T45" fmla="*/ 1304 h 1360"/>
                <a:gd name="T46" fmla="*/ 10 w 2393"/>
                <a:gd name="T47" fmla="*/ 1256 h 1360"/>
                <a:gd name="T48" fmla="*/ 0 w 2393"/>
                <a:gd name="T49" fmla="*/ 1200 h 1360"/>
                <a:gd name="T50" fmla="*/ 3 w 2393"/>
                <a:gd name="T51" fmla="*/ 684 h 1360"/>
                <a:gd name="T52" fmla="*/ 23 w 2393"/>
                <a:gd name="T53" fmla="*/ 561 h 1360"/>
                <a:gd name="T54" fmla="*/ 63 w 2393"/>
                <a:gd name="T55" fmla="*/ 443 h 1360"/>
                <a:gd name="T56" fmla="*/ 122 w 2393"/>
                <a:gd name="T57" fmla="*/ 336 h 1360"/>
                <a:gd name="T58" fmla="*/ 195 w 2393"/>
                <a:gd name="T59" fmla="*/ 240 h 1360"/>
                <a:gd name="T60" fmla="*/ 283 w 2393"/>
                <a:gd name="T61" fmla="*/ 157 h 1360"/>
                <a:gd name="T62" fmla="*/ 385 w 2393"/>
                <a:gd name="T63" fmla="*/ 89 h 1360"/>
                <a:gd name="T64" fmla="*/ 498 w 2393"/>
                <a:gd name="T65" fmla="*/ 38 h 1360"/>
                <a:gd name="T66" fmla="*/ 640 w 2393"/>
                <a:gd name="T67" fmla="*/ 0 h 1360"/>
                <a:gd name="T68" fmla="*/ 1748 w 2393"/>
                <a:gd name="T69" fmla="*/ 0 h 1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393" h="1360">
                  <a:moveTo>
                    <a:pt x="1814" y="702"/>
                  </a:moveTo>
                  <a:lnTo>
                    <a:pt x="1796" y="704"/>
                  </a:lnTo>
                  <a:lnTo>
                    <a:pt x="1778" y="709"/>
                  </a:lnTo>
                  <a:lnTo>
                    <a:pt x="1761" y="720"/>
                  </a:lnTo>
                  <a:lnTo>
                    <a:pt x="1746" y="733"/>
                  </a:lnTo>
                  <a:lnTo>
                    <a:pt x="1590" y="904"/>
                  </a:lnTo>
                  <a:lnTo>
                    <a:pt x="2038" y="904"/>
                  </a:lnTo>
                  <a:lnTo>
                    <a:pt x="1882" y="733"/>
                  </a:lnTo>
                  <a:lnTo>
                    <a:pt x="1867" y="719"/>
                  </a:lnTo>
                  <a:lnTo>
                    <a:pt x="1851" y="709"/>
                  </a:lnTo>
                  <a:lnTo>
                    <a:pt x="1833" y="703"/>
                  </a:lnTo>
                  <a:lnTo>
                    <a:pt x="1814" y="702"/>
                  </a:lnTo>
                  <a:close/>
                  <a:moveTo>
                    <a:pt x="1748" y="0"/>
                  </a:moveTo>
                  <a:lnTo>
                    <a:pt x="1831" y="20"/>
                  </a:lnTo>
                  <a:lnTo>
                    <a:pt x="1892" y="38"/>
                  </a:lnTo>
                  <a:lnTo>
                    <a:pt x="1950" y="61"/>
                  </a:lnTo>
                  <a:lnTo>
                    <a:pt x="2005" y="88"/>
                  </a:lnTo>
                  <a:lnTo>
                    <a:pt x="2057" y="121"/>
                  </a:lnTo>
                  <a:lnTo>
                    <a:pt x="2107" y="157"/>
                  </a:lnTo>
                  <a:lnTo>
                    <a:pt x="2154" y="196"/>
                  </a:lnTo>
                  <a:lnTo>
                    <a:pt x="2196" y="239"/>
                  </a:lnTo>
                  <a:lnTo>
                    <a:pt x="2235" y="286"/>
                  </a:lnTo>
                  <a:lnTo>
                    <a:pt x="2270" y="336"/>
                  </a:lnTo>
                  <a:lnTo>
                    <a:pt x="2301" y="388"/>
                  </a:lnTo>
                  <a:lnTo>
                    <a:pt x="2328" y="443"/>
                  </a:lnTo>
                  <a:lnTo>
                    <a:pt x="2352" y="501"/>
                  </a:lnTo>
                  <a:lnTo>
                    <a:pt x="2369" y="561"/>
                  </a:lnTo>
                  <a:lnTo>
                    <a:pt x="2382" y="622"/>
                  </a:lnTo>
                  <a:lnTo>
                    <a:pt x="2390" y="684"/>
                  </a:lnTo>
                  <a:lnTo>
                    <a:pt x="2393" y="748"/>
                  </a:lnTo>
                  <a:lnTo>
                    <a:pt x="2393" y="1200"/>
                  </a:lnTo>
                  <a:lnTo>
                    <a:pt x="2390" y="1230"/>
                  </a:lnTo>
                  <a:lnTo>
                    <a:pt x="2383" y="1256"/>
                  </a:lnTo>
                  <a:lnTo>
                    <a:pt x="2370" y="1282"/>
                  </a:lnTo>
                  <a:lnTo>
                    <a:pt x="2354" y="1304"/>
                  </a:lnTo>
                  <a:lnTo>
                    <a:pt x="2335" y="1324"/>
                  </a:lnTo>
                  <a:lnTo>
                    <a:pt x="2311" y="1339"/>
                  </a:lnTo>
                  <a:lnTo>
                    <a:pt x="2286" y="1351"/>
                  </a:lnTo>
                  <a:lnTo>
                    <a:pt x="2259" y="1358"/>
                  </a:lnTo>
                  <a:lnTo>
                    <a:pt x="2230" y="1360"/>
                  </a:lnTo>
                  <a:lnTo>
                    <a:pt x="157" y="1360"/>
                  </a:lnTo>
                  <a:lnTo>
                    <a:pt x="129" y="1358"/>
                  </a:lnTo>
                  <a:lnTo>
                    <a:pt x="101" y="1351"/>
                  </a:lnTo>
                  <a:lnTo>
                    <a:pt x="77" y="1339"/>
                  </a:lnTo>
                  <a:lnTo>
                    <a:pt x="55" y="1324"/>
                  </a:lnTo>
                  <a:lnTo>
                    <a:pt x="36" y="1304"/>
                  </a:lnTo>
                  <a:lnTo>
                    <a:pt x="21" y="1282"/>
                  </a:lnTo>
                  <a:lnTo>
                    <a:pt x="10" y="1256"/>
                  </a:lnTo>
                  <a:lnTo>
                    <a:pt x="3" y="1230"/>
                  </a:lnTo>
                  <a:lnTo>
                    <a:pt x="0" y="1200"/>
                  </a:lnTo>
                  <a:lnTo>
                    <a:pt x="0" y="748"/>
                  </a:lnTo>
                  <a:lnTo>
                    <a:pt x="3" y="684"/>
                  </a:lnTo>
                  <a:lnTo>
                    <a:pt x="11" y="622"/>
                  </a:lnTo>
                  <a:lnTo>
                    <a:pt x="23" y="561"/>
                  </a:lnTo>
                  <a:lnTo>
                    <a:pt x="41" y="501"/>
                  </a:lnTo>
                  <a:lnTo>
                    <a:pt x="63" y="443"/>
                  </a:lnTo>
                  <a:lnTo>
                    <a:pt x="90" y="389"/>
                  </a:lnTo>
                  <a:lnTo>
                    <a:pt x="122" y="336"/>
                  </a:lnTo>
                  <a:lnTo>
                    <a:pt x="156" y="286"/>
                  </a:lnTo>
                  <a:lnTo>
                    <a:pt x="195" y="240"/>
                  </a:lnTo>
                  <a:lnTo>
                    <a:pt x="237" y="196"/>
                  </a:lnTo>
                  <a:lnTo>
                    <a:pt x="283" y="157"/>
                  </a:lnTo>
                  <a:lnTo>
                    <a:pt x="332" y="121"/>
                  </a:lnTo>
                  <a:lnTo>
                    <a:pt x="385" y="89"/>
                  </a:lnTo>
                  <a:lnTo>
                    <a:pt x="440" y="62"/>
                  </a:lnTo>
                  <a:lnTo>
                    <a:pt x="498" y="38"/>
                  </a:lnTo>
                  <a:lnTo>
                    <a:pt x="559" y="20"/>
                  </a:lnTo>
                  <a:lnTo>
                    <a:pt x="640" y="0"/>
                  </a:lnTo>
                  <a:lnTo>
                    <a:pt x="1193" y="1280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lv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124" name="Freeform 25"/>
            <p:cNvSpPr/>
            <p:nvPr/>
          </p:nvSpPr>
          <p:spPr>
            <a:xfrm>
              <a:off x="2689" y="4347"/>
              <a:ext cx="34" cy="83"/>
            </a:xfrm>
            <a:custGeom>
              <a:avLst/>
              <a:gdLst>
                <a:gd name="T0" fmla="*/ 135 w 373"/>
                <a:gd name="T1" fmla="*/ 0 h 915"/>
                <a:gd name="T2" fmla="*/ 237 w 373"/>
                <a:gd name="T3" fmla="*/ 0 h 915"/>
                <a:gd name="T4" fmla="*/ 258 w 373"/>
                <a:gd name="T5" fmla="*/ 2 h 915"/>
                <a:gd name="T6" fmla="*/ 278 w 373"/>
                <a:gd name="T7" fmla="*/ 9 h 915"/>
                <a:gd name="T8" fmla="*/ 295 w 373"/>
                <a:gd name="T9" fmla="*/ 21 h 915"/>
                <a:gd name="T10" fmla="*/ 310 w 373"/>
                <a:gd name="T11" fmla="*/ 36 h 915"/>
                <a:gd name="T12" fmla="*/ 321 w 373"/>
                <a:gd name="T13" fmla="*/ 53 h 915"/>
                <a:gd name="T14" fmla="*/ 328 w 373"/>
                <a:gd name="T15" fmla="*/ 74 h 915"/>
                <a:gd name="T16" fmla="*/ 366 w 373"/>
                <a:gd name="T17" fmla="*/ 234 h 915"/>
                <a:gd name="T18" fmla="*/ 368 w 373"/>
                <a:gd name="T19" fmla="*/ 257 h 915"/>
                <a:gd name="T20" fmla="*/ 365 w 373"/>
                <a:gd name="T21" fmla="*/ 281 h 915"/>
                <a:gd name="T22" fmla="*/ 357 w 373"/>
                <a:gd name="T23" fmla="*/ 301 h 915"/>
                <a:gd name="T24" fmla="*/ 345 w 373"/>
                <a:gd name="T25" fmla="*/ 319 h 915"/>
                <a:gd name="T26" fmla="*/ 329 w 373"/>
                <a:gd name="T27" fmla="*/ 334 h 915"/>
                <a:gd name="T28" fmla="*/ 309 w 373"/>
                <a:gd name="T29" fmla="*/ 345 h 915"/>
                <a:gd name="T30" fmla="*/ 287 w 373"/>
                <a:gd name="T31" fmla="*/ 351 h 915"/>
                <a:gd name="T32" fmla="*/ 373 w 373"/>
                <a:gd name="T33" fmla="*/ 438 h 915"/>
                <a:gd name="T34" fmla="*/ 187 w 373"/>
                <a:gd name="T35" fmla="*/ 915 h 915"/>
                <a:gd name="T36" fmla="*/ 0 w 373"/>
                <a:gd name="T37" fmla="*/ 438 h 915"/>
                <a:gd name="T38" fmla="*/ 85 w 373"/>
                <a:gd name="T39" fmla="*/ 351 h 915"/>
                <a:gd name="T40" fmla="*/ 63 w 373"/>
                <a:gd name="T41" fmla="*/ 345 h 915"/>
                <a:gd name="T42" fmla="*/ 44 w 373"/>
                <a:gd name="T43" fmla="*/ 334 h 915"/>
                <a:gd name="T44" fmla="*/ 27 w 373"/>
                <a:gd name="T45" fmla="*/ 319 h 915"/>
                <a:gd name="T46" fmla="*/ 15 w 373"/>
                <a:gd name="T47" fmla="*/ 301 h 915"/>
                <a:gd name="T48" fmla="*/ 7 w 373"/>
                <a:gd name="T49" fmla="*/ 281 h 915"/>
                <a:gd name="T50" fmla="*/ 4 w 373"/>
                <a:gd name="T51" fmla="*/ 257 h 915"/>
                <a:gd name="T52" fmla="*/ 6 w 373"/>
                <a:gd name="T53" fmla="*/ 234 h 915"/>
                <a:gd name="T54" fmla="*/ 44 w 373"/>
                <a:gd name="T55" fmla="*/ 74 h 915"/>
                <a:gd name="T56" fmla="*/ 52 w 373"/>
                <a:gd name="T57" fmla="*/ 53 h 915"/>
                <a:gd name="T58" fmla="*/ 63 w 373"/>
                <a:gd name="T59" fmla="*/ 36 h 915"/>
                <a:gd name="T60" fmla="*/ 77 w 373"/>
                <a:gd name="T61" fmla="*/ 21 h 915"/>
                <a:gd name="T62" fmla="*/ 95 w 373"/>
                <a:gd name="T63" fmla="*/ 9 h 915"/>
                <a:gd name="T64" fmla="*/ 114 w 373"/>
                <a:gd name="T65" fmla="*/ 2 h 915"/>
                <a:gd name="T66" fmla="*/ 135 w 373"/>
                <a:gd name="T67" fmla="*/ 0 h 9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73" h="915">
                  <a:moveTo>
                    <a:pt x="135" y="0"/>
                  </a:moveTo>
                  <a:lnTo>
                    <a:pt x="237" y="0"/>
                  </a:lnTo>
                  <a:lnTo>
                    <a:pt x="258" y="2"/>
                  </a:lnTo>
                  <a:lnTo>
                    <a:pt x="278" y="9"/>
                  </a:lnTo>
                  <a:lnTo>
                    <a:pt x="295" y="21"/>
                  </a:lnTo>
                  <a:lnTo>
                    <a:pt x="310" y="36"/>
                  </a:lnTo>
                  <a:lnTo>
                    <a:pt x="321" y="53"/>
                  </a:lnTo>
                  <a:lnTo>
                    <a:pt x="328" y="74"/>
                  </a:lnTo>
                  <a:lnTo>
                    <a:pt x="366" y="234"/>
                  </a:lnTo>
                  <a:lnTo>
                    <a:pt x="368" y="257"/>
                  </a:lnTo>
                  <a:lnTo>
                    <a:pt x="365" y="281"/>
                  </a:lnTo>
                  <a:lnTo>
                    <a:pt x="357" y="301"/>
                  </a:lnTo>
                  <a:lnTo>
                    <a:pt x="345" y="319"/>
                  </a:lnTo>
                  <a:lnTo>
                    <a:pt x="329" y="334"/>
                  </a:lnTo>
                  <a:lnTo>
                    <a:pt x="309" y="345"/>
                  </a:lnTo>
                  <a:lnTo>
                    <a:pt x="287" y="351"/>
                  </a:lnTo>
                  <a:lnTo>
                    <a:pt x="373" y="438"/>
                  </a:lnTo>
                  <a:lnTo>
                    <a:pt x="187" y="915"/>
                  </a:lnTo>
                  <a:lnTo>
                    <a:pt x="0" y="438"/>
                  </a:lnTo>
                  <a:lnTo>
                    <a:pt x="85" y="351"/>
                  </a:lnTo>
                  <a:lnTo>
                    <a:pt x="63" y="345"/>
                  </a:lnTo>
                  <a:lnTo>
                    <a:pt x="44" y="334"/>
                  </a:lnTo>
                  <a:lnTo>
                    <a:pt x="27" y="319"/>
                  </a:lnTo>
                  <a:lnTo>
                    <a:pt x="15" y="301"/>
                  </a:lnTo>
                  <a:lnTo>
                    <a:pt x="7" y="281"/>
                  </a:lnTo>
                  <a:lnTo>
                    <a:pt x="4" y="257"/>
                  </a:lnTo>
                  <a:lnTo>
                    <a:pt x="6" y="234"/>
                  </a:lnTo>
                  <a:lnTo>
                    <a:pt x="44" y="74"/>
                  </a:lnTo>
                  <a:lnTo>
                    <a:pt x="52" y="53"/>
                  </a:lnTo>
                  <a:lnTo>
                    <a:pt x="63" y="36"/>
                  </a:lnTo>
                  <a:lnTo>
                    <a:pt x="77" y="21"/>
                  </a:lnTo>
                  <a:lnTo>
                    <a:pt x="95" y="9"/>
                  </a:lnTo>
                  <a:lnTo>
                    <a:pt x="114" y="2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lv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</p:txBody>
        </p:sp>
      </p:grpSp>
      <p:sp>
        <p:nvSpPr>
          <p:cNvPr id="125" name="Freeform 36"/>
          <p:cNvSpPr>
            <a:spLocks noEditPoints="1"/>
          </p:cNvSpPr>
          <p:nvPr/>
        </p:nvSpPr>
        <p:spPr>
          <a:xfrm>
            <a:off x="5150109" y="4631020"/>
            <a:ext cx="151435" cy="254701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pic>
        <p:nvPicPr>
          <p:cNvPr id="126" name="그림 12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204229" y="1532806"/>
            <a:ext cx="9783540" cy="515374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3A5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413759" y="219439"/>
            <a:ext cx="5364482" cy="99785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6000" b="1" kern="0">
                <a:solidFill>
                  <a:srgbClr val="43CBD7"/>
                </a:solidFill>
                <a:latin typeface="a아이스께끼"/>
                <a:ea typeface="a아이스께끼"/>
              </a:rPr>
              <a:t>테이블 </a:t>
            </a:r>
            <a:r>
              <a:rPr lang="ko-KR" altLang="en-US" sz="6000" b="1" kern="0">
                <a:solidFill>
                  <a:schemeClr val="lt1"/>
                </a:solidFill>
                <a:latin typeface="a아이스께끼"/>
                <a:ea typeface="a아이스께끼"/>
              </a:rPr>
              <a:t>소개</a:t>
            </a:r>
          </a:p>
        </p:txBody>
      </p:sp>
      <p:cxnSp>
        <p:nvCxnSpPr>
          <p:cNvPr id="82" name="직선 연결선 11"/>
          <p:cNvCxnSpPr/>
          <p:nvPr/>
        </p:nvCxnSpPr>
        <p:spPr>
          <a:xfrm>
            <a:off x="4743395" y="1204713"/>
            <a:ext cx="2705209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/>
          </a:ln>
        </p:spPr>
      </p:cxn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4520781"/>
              </p:ext>
            </p:extLst>
          </p:nvPr>
        </p:nvGraphicFramePr>
        <p:xfrm>
          <a:off x="712922" y="2195814"/>
          <a:ext cx="10771321" cy="3104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44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62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88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498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158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4539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13065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004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소나무M" panose="02020600000000000000" pitchFamily="18" charset="-127"/>
                          <a:ea typeface="a소나무M" panose="02020600000000000000" pitchFamily="18" charset="-127"/>
                          <a:cs typeface="+mn-cs"/>
                        </a:rPr>
                        <a:t>NO</a:t>
                      </a:r>
                      <a:endParaRPr kumimoji="0" lang="en-US" altLang="ko-KR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a소나무M" panose="02020600000000000000" pitchFamily="18" charset="-127"/>
                        <a:ea typeface="a소나무M" panose="02020600000000000000" pitchFamily="18" charset="-127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3CB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소나무M" panose="02020600000000000000" pitchFamily="18" charset="-127"/>
                          <a:ea typeface="a소나무M" panose="02020600000000000000" pitchFamily="18" charset="-127"/>
                          <a:cs typeface="+mn-cs"/>
                        </a:rPr>
                        <a:t>Field Name</a:t>
                      </a:r>
                      <a:endParaRPr kumimoji="0" lang="en-US" altLang="ko-KR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a소나무M" panose="02020600000000000000" pitchFamily="18" charset="-127"/>
                        <a:ea typeface="a소나무M" panose="02020600000000000000" pitchFamily="18" charset="-127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3CB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소나무M" panose="02020600000000000000" pitchFamily="18" charset="-127"/>
                          <a:ea typeface="a소나무M" panose="02020600000000000000" pitchFamily="18" charset="-127"/>
                          <a:cs typeface="+mn-cs"/>
                        </a:rPr>
                        <a:t>Data Type</a:t>
                      </a:r>
                      <a:endParaRPr kumimoji="0" lang="en-US" altLang="ko-KR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a소나무M" panose="02020600000000000000" pitchFamily="18" charset="-127"/>
                        <a:ea typeface="a소나무M" panose="02020600000000000000" pitchFamily="18" charset="-127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3CB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소나무M" panose="02020600000000000000" pitchFamily="18" charset="-127"/>
                          <a:ea typeface="a소나무M" panose="02020600000000000000" pitchFamily="18" charset="-127"/>
                          <a:cs typeface="+mn-cs"/>
                        </a:rPr>
                        <a:t>NULL</a:t>
                      </a:r>
                      <a:endParaRPr kumimoji="0" lang="en-US" altLang="ko-KR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a소나무M" panose="02020600000000000000" pitchFamily="18" charset="-127"/>
                        <a:ea typeface="a소나무M" panose="02020600000000000000" pitchFamily="18" charset="-127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3CB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소나무M" panose="02020600000000000000" pitchFamily="18" charset="-127"/>
                          <a:ea typeface="a소나무M" panose="02020600000000000000" pitchFamily="18" charset="-127"/>
                          <a:cs typeface="+mn-cs"/>
                        </a:rPr>
                        <a:t>Key</a:t>
                      </a:r>
                      <a:endParaRPr kumimoji="0" lang="en-US" altLang="ko-KR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a소나무M" panose="02020600000000000000" pitchFamily="18" charset="-127"/>
                        <a:ea typeface="a소나무M" panose="02020600000000000000" pitchFamily="18" charset="-127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3CB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소나무M" panose="02020600000000000000" pitchFamily="18" charset="-127"/>
                          <a:ea typeface="a소나무M" panose="02020600000000000000" pitchFamily="18" charset="-127"/>
                          <a:cs typeface="+mn-cs"/>
                        </a:rPr>
                        <a:t>Extra</a:t>
                      </a:r>
                      <a:endParaRPr kumimoji="0" lang="en-US" altLang="ko-KR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a소나무M" panose="02020600000000000000" pitchFamily="18" charset="-127"/>
                        <a:ea typeface="a소나무M" panose="02020600000000000000" pitchFamily="18" charset="-127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3CB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소나무M" panose="02020600000000000000" pitchFamily="18" charset="-127"/>
                          <a:ea typeface="a소나무M" panose="02020600000000000000" pitchFamily="18" charset="-127"/>
                          <a:cs typeface="+mn-cs"/>
                        </a:rPr>
                        <a:t>comment</a:t>
                      </a:r>
                      <a:endParaRPr kumimoji="0" lang="en-US" altLang="ko-KR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a소나무M" panose="02020600000000000000" pitchFamily="18" charset="-127"/>
                        <a:ea typeface="a소나무M" panose="02020600000000000000" pitchFamily="18" charset="-127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3CB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08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a소나무M" panose="02020600000000000000" pitchFamily="18" charset="-127"/>
                          <a:ea typeface="a소나무M" panose="02020600000000000000" pitchFamily="18" charset="-127"/>
                          <a:cs typeface="+mn-cs"/>
                        </a:rPr>
                        <a:t>1</a:t>
                      </a:r>
                      <a:endParaRPr kumimoji="0" lang="en-US" altLang="ko-KR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a소나무M" panose="02020600000000000000" pitchFamily="18" charset="-127"/>
                        <a:ea typeface="a소나무M" panose="02020600000000000000" pitchFamily="18" charset="-127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소나무M" panose="02020600000000000000" pitchFamily="18" charset="-127"/>
                          <a:ea typeface="a소나무M" panose="02020600000000000000" pitchFamily="18" charset="-127"/>
                        </a:rPr>
                        <a:t>SEQ</a:t>
                      </a:r>
                      <a:endParaRPr lang="ko-KR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소나무M" panose="02020600000000000000" pitchFamily="18" charset="-127"/>
                        <a:ea typeface="a소나무M" panose="02020600000000000000" pitchFamily="18" charset="-127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6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소나무M" panose="02020600000000000000" pitchFamily="18" charset="-127"/>
                          <a:ea typeface="a소나무M" panose="02020600000000000000" pitchFamily="18" charset="-127"/>
                        </a:rPr>
                        <a:t>NUMBER</a:t>
                      </a:r>
                      <a:endParaRPr lang="en-US" altLang="ko-KR" sz="16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소나무M" panose="02020600000000000000" pitchFamily="18" charset="-127"/>
                        <a:ea typeface="a소나무M" panose="02020600000000000000" pitchFamily="18" charset="-127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6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소나무M" panose="02020600000000000000" pitchFamily="18" charset="-127"/>
                          <a:ea typeface="a소나무M" panose="02020600000000000000" pitchFamily="18" charset="-127"/>
                        </a:rPr>
                        <a:t>NOT</a:t>
                      </a:r>
                      <a:r>
                        <a:rPr lang="en-US" altLang="ko-KR" sz="1600" b="0" baseline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소나무M" panose="02020600000000000000" pitchFamily="18" charset="-127"/>
                          <a:ea typeface="a소나무M" panose="02020600000000000000" pitchFamily="18" charset="-127"/>
                        </a:rPr>
                        <a:t> NULL</a:t>
                      </a:r>
                      <a:endParaRPr lang="en-US" altLang="ko-KR" sz="16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소나무M" panose="02020600000000000000" pitchFamily="18" charset="-127"/>
                        <a:ea typeface="a소나무M" panose="02020600000000000000" pitchFamily="18" charset="-127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endParaRPr lang="en-US" altLang="ko-KR" sz="16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소나무M" panose="02020600000000000000" pitchFamily="18" charset="-127"/>
                        <a:ea typeface="a소나무M" panose="02020600000000000000" pitchFamily="18" charset="-127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endParaRPr lang="en-US" altLang="ko-KR" sz="16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소나무M" panose="02020600000000000000" pitchFamily="18" charset="-127"/>
                        <a:ea typeface="a소나무M" panose="02020600000000000000" pitchFamily="18" charset="-127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6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소나무M" panose="02020600000000000000" pitchFamily="18" charset="-127"/>
                          <a:ea typeface="a소나무M" panose="02020600000000000000" pitchFamily="18" charset="-127"/>
                        </a:rPr>
                        <a:t>이메일 인증 여부</a:t>
                      </a:r>
                      <a:endParaRPr lang="en-US" altLang="ko-KR" sz="16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소나무M" panose="02020600000000000000" pitchFamily="18" charset="-127"/>
                        <a:ea typeface="a소나무M" panose="02020600000000000000" pitchFamily="18" charset="-127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08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a소나무M" panose="02020600000000000000" pitchFamily="18" charset="-127"/>
                          <a:ea typeface="a소나무M" panose="02020600000000000000" pitchFamily="18" charset="-127"/>
                          <a:cs typeface="+mn-cs"/>
                        </a:rPr>
                        <a:t>2</a:t>
                      </a:r>
                      <a:endParaRPr kumimoji="0" lang="en-US" altLang="ko-KR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a소나무M" panose="02020600000000000000" pitchFamily="18" charset="-127"/>
                        <a:ea typeface="a소나무M" panose="02020600000000000000" pitchFamily="18" charset="-127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소나무M" panose="02020600000000000000" pitchFamily="18" charset="-127"/>
                          <a:ea typeface="a소나무M" panose="02020600000000000000" pitchFamily="18" charset="-127"/>
                        </a:rPr>
                        <a:t>ID</a:t>
                      </a:r>
                      <a:endParaRPr lang="ko-KR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소나무M" panose="02020600000000000000" pitchFamily="18" charset="-127"/>
                        <a:ea typeface="a소나무M" panose="02020600000000000000" pitchFamily="18" charset="-127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6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소나무M" panose="02020600000000000000" pitchFamily="18" charset="-127"/>
                          <a:ea typeface="a소나무M" panose="02020600000000000000" pitchFamily="18" charset="-127"/>
                        </a:rPr>
                        <a:t>VARCHAR(30)</a:t>
                      </a:r>
                      <a:endParaRPr lang="en-US" altLang="ko-KR" sz="16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소나무M" panose="02020600000000000000" pitchFamily="18" charset="-127"/>
                        <a:ea typeface="a소나무M" panose="02020600000000000000" pitchFamily="18" charset="-127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소나무M" panose="02020600000000000000" pitchFamily="18" charset="-127"/>
                          <a:ea typeface="a소나무M" panose="02020600000000000000" pitchFamily="18" charset="-127"/>
                        </a:rPr>
                        <a:t>NOT</a:t>
                      </a:r>
                      <a:r>
                        <a:rPr lang="en-US" altLang="ko-KR" sz="1600" b="0" baseline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소나무M" panose="02020600000000000000" pitchFamily="18" charset="-127"/>
                          <a:ea typeface="a소나무M" panose="02020600000000000000" pitchFamily="18" charset="-127"/>
                        </a:rPr>
                        <a:t> NULL</a:t>
                      </a:r>
                      <a:endParaRPr lang="en-US" altLang="ko-KR" sz="16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소나무M" panose="02020600000000000000" pitchFamily="18" charset="-127"/>
                        <a:ea typeface="a소나무M" panose="02020600000000000000" pitchFamily="18" charset="-127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6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소나무M" panose="02020600000000000000" pitchFamily="18" charset="-127"/>
                          <a:ea typeface="a소나무M" panose="02020600000000000000" pitchFamily="18" charset="-127"/>
                        </a:rPr>
                        <a:t>PK</a:t>
                      </a:r>
                      <a:endParaRPr lang="en-US" altLang="ko-KR" sz="16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소나무M" panose="02020600000000000000" pitchFamily="18" charset="-127"/>
                        <a:ea typeface="a소나무M" panose="02020600000000000000" pitchFamily="18" charset="-127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endParaRPr lang="en-US" altLang="ko-KR" sz="16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소나무M" panose="02020600000000000000" pitchFamily="18" charset="-127"/>
                        <a:ea typeface="a소나무M" panose="02020600000000000000" pitchFamily="18" charset="-127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6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소나무M" panose="02020600000000000000" pitchFamily="18" charset="-127"/>
                          <a:ea typeface="a소나무M" panose="02020600000000000000" pitchFamily="18" charset="-127"/>
                        </a:rPr>
                        <a:t>회원 아이디</a:t>
                      </a:r>
                      <a:endParaRPr lang="en-US" altLang="ko-KR" sz="16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소나무M" panose="02020600000000000000" pitchFamily="18" charset="-127"/>
                        <a:ea typeface="a소나무M" panose="02020600000000000000" pitchFamily="18" charset="-127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08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a소나무M" panose="02020600000000000000" pitchFamily="18" charset="-127"/>
                          <a:ea typeface="a소나무M" panose="02020600000000000000" pitchFamily="18" charset="-127"/>
                          <a:cs typeface="+mn-cs"/>
                        </a:rPr>
                        <a:t>3</a:t>
                      </a:r>
                      <a:endParaRPr kumimoji="0" lang="en-US" altLang="ko-KR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a소나무M" panose="02020600000000000000" pitchFamily="18" charset="-127"/>
                        <a:ea typeface="a소나무M" panose="02020600000000000000" pitchFamily="18" charset="-127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소나무M" panose="02020600000000000000" pitchFamily="18" charset="-127"/>
                          <a:ea typeface="a소나무M" panose="02020600000000000000" pitchFamily="18" charset="-127"/>
                        </a:rPr>
                        <a:t>PASSWORD</a:t>
                      </a:r>
                      <a:endParaRPr lang="ko-KR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소나무M" panose="02020600000000000000" pitchFamily="18" charset="-127"/>
                        <a:ea typeface="a소나무M" panose="02020600000000000000" pitchFamily="18" charset="-127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6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소나무M" panose="02020600000000000000" pitchFamily="18" charset="-127"/>
                          <a:ea typeface="a소나무M" panose="02020600000000000000" pitchFamily="18" charset="-127"/>
                        </a:rPr>
                        <a:t>VARCHAR(15)</a:t>
                      </a:r>
                      <a:endParaRPr lang="en-US" altLang="ko-KR" sz="16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소나무M" panose="02020600000000000000" pitchFamily="18" charset="-127"/>
                        <a:ea typeface="a소나무M" panose="02020600000000000000" pitchFamily="18" charset="-127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소나무M" panose="02020600000000000000" pitchFamily="18" charset="-127"/>
                          <a:ea typeface="a소나무M" panose="02020600000000000000" pitchFamily="18" charset="-127"/>
                        </a:rPr>
                        <a:t>NOT</a:t>
                      </a:r>
                      <a:r>
                        <a:rPr lang="en-US" altLang="ko-KR" sz="1600" b="0" baseline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소나무M" panose="02020600000000000000" pitchFamily="18" charset="-127"/>
                          <a:ea typeface="a소나무M" panose="02020600000000000000" pitchFamily="18" charset="-127"/>
                        </a:rPr>
                        <a:t> NULL</a:t>
                      </a:r>
                      <a:endParaRPr lang="en-US" altLang="ko-KR" sz="16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소나무M" panose="02020600000000000000" pitchFamily="18" charset="-127"/>
                        <a:ea typeface="a소나무M" panose="02020600000000000000" pitchFamily="18" charset="-127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endParaRPr lang="en-US" altLang="ko-KR" sz="16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소나무M" panose="02020600000000000000" pitchFamily="18" charset="-127"/>
                        <a:ea typeface="a소나무M" panose="02020600000000000000" pitchFamily="18" charset="-127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endParaRPr lang="en-US" altLang="ko-KR" sz="16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소나무M" panose="02020600000000000000" pitchFamily="18" charset="-127"/>
                        <a:ea typeface="a소나무M" panose="02020600000000000000" pitchFamily="18" charset="-127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6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소나무M" panose="02020600000000000000" pitchFamily="18" charset="-127"/>
                          <a:ea typeface="a소나무M" panose="02020600000000000000" pitchFamily="18" charset="-127"/>
                        </a:rPr>
                        <a:t>회원 비밀번호</a:t>
                      </a:r>
                      <a:endParaRPr lang="en-US" altLang="ko-KR" sz="16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소나무M" panose="02020600000000000000" pitchFamily="18" charset="-127"/>
                        <a:ea typeface="a소나무M" panose="02020600000000000000" pitchFamily="18" charset="-127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08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a소나무M" panose="02020600000000000000" pitchFamily="18" charset="-127"/>
                          <a:ea typeface="a소나무M" panose="02020600000000000000" pitchFamily="18" charset="-127"/>
                          <a:cs typeface="+mn-cs"/>
                        </a:rPr>
                        <a:t>4</a:t>
                      </a:r>
                      <a:endParaRPr kumimoji="0" lang="en-US" altLang="ko-KR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a소나무M" panose="02020600000000000000" pitchFamily="18" charset="-127"/>
                        <a:ea typeface="a소나무M" panose="02020600000000000000" pitchFamily="18" charset="-127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소나무M" panose="02020600000000000000" pitchFamily="18" charset="-127"/>
                          <a:ea typeface="a소나무M" panose="02020600000000000000" pitchFamily="18" charset="-127"/>
                        </a:rPr>
                        <a:t>NAME</a:t>
                      </a:r>
                      <a:endParaRPr lang="ko-KR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소나무M" panose="02020600000000000000" pitchFamily="18" charset="-127"/>
                        <a:ea typeface="a소나무M" panose="02020600000000000000" pitchFamily="18" charset="-127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6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소나무M" panose="02020600000000000000" pitchFamily="18" charset="-127"/>
                          <a:ea typeface="a소나무M" panose="02020600000000000000" pitchFamily="18" charset="-127"/>
                        </a:rPr>
                        <a:t>VARCHAR(15)</a:t>
                      </a:r>
                      <a:endParaRPr lang="en-US" altLang="ko-KR" sz="16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소나무M" panose="02020600000000000000" pitchFamily="18" charset="-127"/>
                        <a:ea typeface="a소나무M" panose="02020600000000000000" pitchFamily="18" charset="-127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소나무M" panose="02020600000000000000" pitchFamily="18" charset="-127"/>
                          <a:ea typeface="a소나무M" panose="02020600000000000000" pitchFamily="18" charset="-127"/>
                        </a:rPr>
                        <a:t>NOT</a:t>
                      </a:r>
                      <a:r>
                        <a:rPr lang="en-US" altLang="ko-KR" sz="1600" b="0" baseline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소나무M" panose="02020600000000000000" pitchFamily="18" charset="-127"/>
                          <a:ea typeface="a소나무M" panose="02020600000000000000" pitchFamily="18" charset="-127"/>
                        </a:rPr>
                        <a:t> NULL</a:t>
                      </a:r>
                      <a:endParaRPr lang="en-US" altLang="ko-KR" sz="16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소나무M" panose="02020600000000000000" pitchFamily="18" charset="-127"/>
                        <a:ea typeface="a소나무M" panose="02020600000000000000" pitchFamily="18" charset="-127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3CBD7"/>
                        </a:solidFill>
                        <a:effectLst/>
                        <a:uLnTx/>
                        <a:uFillTx/>
                        <a:latin typeface="a소나무M" panose="02020600000000000000" pitchFamily="18" charset="-127"/>
                        <a:ea typeface="a소나무M" panose="02020600000000000000" pitchFamily="18" charset="-127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endParaRPr lang="en-US" altLang="ko-KR" sz="16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소나무M" panose="02020600000000000000" pitchFamily="18" charset="-127"/>
                        <a:ea typeface="a소나무M" panose="02020600000000000000" pitchFamily="18" charset="-127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6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소나무M" panose="02020600000000000000" pitchFamily="18" charset="-127"/>
                          <a:ea typeface="a소나무M" panose="02020600000000000000" pitchFamily="18" charset="-127"/>
                        </a:rPr>
                        <a:t>회원 이름</a:t>
                      </a:r>
                      <a:endParaRPr lang="en-US" altLang="ko-KR" sz="16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소나무M" panose="02020600000000000000" pitchFamily="18" charset="-127"/>
                        <a:ea typeface="a소나무M" panose="02020600000000000000" pitchFamily="18" charset="-127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08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a소나무M" panose="02020600000000000000" pitchFamily="18" charset="-127"/>
                          <a:ea typeface="a소나무M" panose="02020600000000000000" pitchFamily="18" charset="-127"/>
                          <a:cs typeface="+mn-cs"/>
                        </a:rPr>
                        <a:t>5</a:t>
                      </a:r>
                      <a:endParaRPr kumimoji="0" lang="en-US" altLang="ko-KR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a소나무M" panose="02020600000000000000" pitchFamily="18" charset="-127"/>
                        <a:ea typeface="a소나무M" panose="02020600000000000000" pitchFamily="18" charset="-127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소나무M" panose="02020600000000000000" pitchFamily="18" charset="-127"/>
                          <a:ea typeface="a소나무M" panose="02020600000000000000" pitchFamily="18" charset="-127"/>
                        </a:rPr>
                        <a:t>LEV</a:t>
                      </a:r>
                      <a:endParaRPr lang="ko-KR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소나무M" panose="02020600000000000000" pitchFamily="18" charset="-127"/>
                        <a:ea typeface="a소나무M" panose="02020600000000000000" pitchFamily="18" charset="-127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6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소나무M" panose="02020600000000000000" pitchFamily="18" charset="-127"/>
                          <a:ea typeface="a소나무M" panose="02020600000000000000" pitchFamily="18" charset="-127"/>
                        </a:rPr>
                        <a:t>VARCHAR(5)</a:t>
                      </a:r>
                      <a:endParaRPr lang="en-US" altLang="ko-KR" sz="16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소나무M" panose="02020600000000000000" pitchFamily="18" charset="-127"/>
                        <a:ea typeface="a소나무M" panose="02020600000000000000" pitchFamily="18" charset="-127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소나무M" panose="02020600000000000000" pitchFamily="18" charset="-127"/>
                          <a:ea typeface="a소나무M" panose="02020600000000000000" pitchFamily="18" charset="-127"/>
                        </a:rPr>
                        <a:t>NOT</a:t>
                      </a:r>
                      <a:r>
                        <a:rPr lang="en-US" altLang="ko-KR" sz="1600" b="0" baseline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소나무M" panose="02020600000000000000" pitchFamily="18" charset="-127"/>
                          <a:ea typeface="a소나무M" panose="02020600000000000000" pitchFamily="18" charset="-127"/>
                        </a:rPr>
                        <a:t> NULL</a:t>
                      </a:r>
                      <a:endParaRPr lang="en-US" altLang="ko-KR" sz="16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소나무M" panose="02020600000000000000" pitchFamily="18" charset="-127"/>
                        <a:ea typeface="a소나무M" panose="02020600000000000000" pitchFamily="18" charset="-127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3CBD7"/>
                        </a:solidFill>
                        <a:effectLst/>
                        <a:uLnTx/>
                        <a:uFillTx/>
                        <a:latin typeface="a소나무M" panose="02020600000000000000" pitchFamily="18" charset="-127"/>
                        <a:ea typeface="a소나무M" panose="02020600000000000000" pitchFamily="18" charset="-127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endParaRPr lang="en-US" altLang="ko-KR" sz="16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소나무M" panose="02020600000000000000" pitchFamily="18" charset="-127"/>
                        <a:ea typeface="a소나무M" panose="02020600000000000000" pitchFamily="18" charset="-127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6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소나무M" panose="02020600000000000000" pitchFamily="18" charset="-127"/>
                          <a:ea typeface="a소나무M" panose="02020600000000000000" pitchFamily="18" charset="-127"/>
                        </a:rPr>
                        <a:t>회원 구분</a:t>
                      </a:r>
                      <a:endParaRPr lang="en-US" altLang="ko-KR" sz="16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소나무M" panose="02020600000000000000" pitchFamily="18" charset="-127"/>
                        <a:ea typeface="a소나무M" panose="02020600000000000000" pitchFamily="18" charset="-127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309945" y="1248188"/>
            <a:ext cx="55442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>
                <a:solidFill>
                  <a:schemeClr val="bg1"/>
                </a:solidFill>
                <a:latin typeface="a아이스께끼" panose="02020600000000000000" pitchFamily="18" charset="-127"/>
                <a:ea typeface="a아이스께끼" panose="02020600000000000000" pitchFamily="18" charset="-127"/>
              </a:rPr>
              <a:t> STUDENT </a:t>
            </a:r>
            <a:r>
              <a:rPr lang="ko-KR" altLang="en-US" sz="2400" b="1">
                <a:solidFill>
                  <a:srgbClr val="43CBD7"/>
                </a:solidFill>
                <a:latin typeface="a아이스께끼" panose="02020600000000000000" pitchFamily="18" charset="-127"/>
                <a:ea typeface="a아이스께끼" panose="02020600000000000000" pitchFamily="18" charset="-127"/>
              </a:rPr>
              <a:t>회원 테이블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3A5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413759" y="219439"/>
            <a:ext cx="5364482" cy="99785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6000" b="1" kern="0">
                <a:solidFill>
                  <a:srgbClr val="43CBD7"/>
                </a:solidFill>
                <a:latin typeface="a아이스께끼"/>
                <a:ea typeface="a아이스께끼"/>
              </a:rPr>
              <a:t>테이블 </a:t>
            </a:r>
            <a:r>
              <a:rPr lang="ko-KR" altLang="en-US" sz="6000" b="1" kern="0">
                <a:solidFill>
                  <a:prstClr val="white"/>
                </a:solidFill>
                <a:latin typeface="a아이스께끼"/>
                <a:ea typeface="a아이스께끼"/>
              </a:rPr>
              <a:t>소개</a:t>
            </a:r>
          </a:p>
        </p:txBody>
      </p:sp>
      <p:cxnSp>
        <p:nvCxnSpPr>
          <p:cNvPr id="82" name="직선 연결선 11"/>
          <p:cNvCxnSpPr/>
          <p:nvPr/>
        </p:nvCxnSpPr>
        <p:spPr>
          <a:xfrm>
            <a:off x="4743395" y="1204713"/>
            <a:ext cx="2705209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/>
          </a:ln>
        </p:spPr>
      </p:cxnSp>
      <p:sp>
        <p:nvSpPr>
          <p:cNvPr id="12" name="TextBox 11"/>
          <p:cNvSpPr txBox="1"/>
          <p:nvPr/>
        </p:nvSpPr>
        <p:spPr>
          <a:xfrm>
            <a:off x="3309945" y="1248188"/>
            <a:ext cx="55442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>
                <a:solidFill>
                  <a:schemeClr val="bg1"/>
                </a:solidFill>
                <a:latin typeface="a아이스께끼" panose="02020600000000000000" pitchFamily="18" charset="-127"/>
                <a:ea typeface="a아이스께끼" panose="02020600000000000000" pitchFamily="18" charset="-127"/>
              </a:rPr>
              <a:t> GGRAPH </a:t>
            </a:r>
            <a:r>
              <a:rPr lang="ko-KR" altLang="en-US" sz="2400" b="1">
                <a:solidFill>
                  <a:srgbClr val="43CBD7"/>
                </a:solidFill>
                <a:latin typeface="a아이스께끼" panose="02020600000000000000" pitchFamily="18" charset="-127"/>
                <a:ea typeface="a아이스께끼" panose="02020600000000000000" pitchFamily="18" charset="-127"/>
              </a:rPr>
              <a:t>성적 그래프 테이블</a:t>
            </a:r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4943679"/>
              </p:ext>
            </p:extLst>
          </p:nvPr>
        </p:nvGraphicFramePr>
        <p:xfrm>
          <a:off x="712922" y="2195814"/>
          <a:ext cx="10771321" cy="36254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44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62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88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498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158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4539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13065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004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소나무M" panose="02020600000000000000" pitchFamily="18" charset="-127"/>
                          <a:ea typeface="a소나무M" panose="02020600000000000000" pitchFamily="18" charset="-127"/>
                          <a:cs typeface="+mn-cs"/>
                        </a:rPr>
                        <a:t>NO</a:t>
                      </a:r>
                      <a:endParaRPr kumimoji="0" lang="en-US" altLang="ko-KR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a소나무M" panose="02020600000000000000" pitchFamily="18" charset="-127"/>
                        <a:ea typeface="a소나무M" panose="02020600000000000000" pitchFamily="18" charset="-127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3CB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소나무M" panose="02020600000000000000" pitchFamily="18" charset="-127"/>
                          <a:ea typeface="a소나무M" panose="02020600000000000000" pitchFamily="18" charset="-127"/>
                          <a:cs typeface="+mn-cs"/>
                        </a:rPr>
                        <a:t>Field Name</a:t>
                      </a:r>
                      <a:endParaRPr kumimoji="0" lang="en-US" altLang="ko-KR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a소나무M" panose="02020600000000000000" pitchFamily="18" charset="-127"/>
                        <a:ea typeface="a소나무M" panose="02020600000000000000" pitchFamily="18" charset="-127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3CB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소나무M" panose="02020600000000000000" pitchFamily="18" charset="-127"/>
                          <a:ea typeface="a소나무M" panose="02020600000000000000" pitchFamily="18" charset="-127"/>
                          <a:cs typeface="+mn-cs"/>
                        </a:rPr>
                        <a:t>Data Type</a:t>
                      </a:r>
                      <a:endParaRPr kumimoji="0" lang="en-US" altLang="ko-KR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a소나무M" panose="02020600000000000000" pitchFamily="18" charset="-127"/>
                        <a:ea typeface="a소나무M" panose="02020600000000000000" pitchFamily="18" charset="-127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3CB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소나무M" panose="02020600000000000000" pitchFamily="18" charset="-127"/>
                          <a:ea typeface="a소나무M" panose="02020600000000000000" pitchFamily="18" charset="-127"/>
                          <a:cs typeface="+mn-cs"/>
                        </a:rPr>
                        <a:t>NULL</a:t>
                      </a:r>
                      <a:endParaRPr kumimoji="0" lang="en-US" altLang="ko-KR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a소나무M" panose="02020600000000000000" pitchFamily="18" charset="-127"/>
                        <a:ea typeface="a소나무M" panose="02020600000000000000" pitchFamily="18" charset="-127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3CB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소나무M" panose="02020600000000000000" pitchFamily="18" charset="-127"/>
                          <a:ea typeface="a소나무M" panose="02020600000000000000" pitchFamily="18" charset="-127"/>
                          <a:cs typeface="+mn-cs"/>
                        </a:rPr>
                        <a:t>Key</a:t>
                      </a:r>
                      <a:endParaRPr kumimoji="0" lang="en-US" altLang="ko-KR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a소나무M" panose="02020600000000000000" pitchFamily="18" charset="-127"/>
                        <a:ea typeface="a소나무M" panose="02020600000000000000" pitchFamily="18" charset="-127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3CB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소나무M" panose="02020600000000000000" pitchFamily="18" charset="-127"/>
                          <a:ea typeface="a소나무M" panose="02020600000000000000" pitchFamily="18" charset="-127"/>
                          <a:cs typeface="+mn-cs"/>
                        </a:rPr>
                        <a:t>Extra</a:t>
                      </a:r>
                      <a:endParaRPr kumimoji="0" lang="en-US" altLang="ko-KR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a소나무M" panose="02020600000000000000" pitchFamily="18" charset="-127"/>
                        <a:ea typeface="a소나무M" panose="02020600000000000000" pitchFamily="18" charset="-127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3CB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소나무M" panose="02020600000000000000" pitchFamily="18" charset="-127"/>
                          <a:ea typeface="a소나무M" panose="02020600000000000000" pitchFamily="18" charset="-127"/>
                          <a:cs typeface="+mn-cs"/>
                        </a:rPr>
                        <a:t>comment</a:t>
                      </a:r>
                      <a:endParaRPr kumimoji="0" lang="en-US" altLang="ko-KR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a소나무M" panose="02020600000000000000" pitchFamily="18" charset="-127"/>
                        <a:ea typeface="a소나무M" panose="02020600000000000000" pitchFamily="18" charset="-127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3CB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08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a소나무M" panose="02020600000000000000" pitchFamily="18" charset="-127"/>
                          <a:ea typeface="a소나무M" panose="02020600000000000000" pitchFamily="18" charset="-127"/>
                          <a:cs typeface="+mn-cs"/>
                        </a:rPr>
                        <a:t>1</a:t>
                      </a:r>
                      <a:endParaRPr kumimoji="0" lang="en-US" altLang="ko-KR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a소나무M" panose="02020600000000000000" pitchFamily="18" charset="-127"/>
                        <a:ea typeface="a소나무M" panose="02020600000000000000" pitchFamily="18" charset="-127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소나무M" panose="02020600000000000000" pitchFamily="18" charset="-127"/>
                          <a:ea typeface="a소나무M" panose="02020600000000000000" pitchFamily="18" charset="-127"/>
                        </a:rPr>
                        <a:t>SEQ</a:t>
                      </a:r>
                      <a:endParaRPr lang="ko-KR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소나무M" panose="02020600000000000000" pitchFamily="18" charset="-127"/>
                        <a:ea typeface="a소나무M" panose="02020600000000000000" pitchFamily="18" charset="-127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소나무M" panose="02020600000000000000" pitchFamily="18" charset="-127"/>
                          <a:ea typeface="a소나무M" panose="02020600000000000000" pitchFamily="18" charset="-127"/>
                        </a:rPr>
                        <a:t>NUMBER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endParaRPr lang="en-US" altLang="ko-KR" sz="16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소나무M" panose="02020600000000000000" pitchFamily="18" charset="-127"/>
                        <a:ea typeface="a소나무M" panose="02020600000000000000" pitchFamily="18" charset="-127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6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소나무M" panose="02020600000000000000" pitchFamily="18" charset="-127"/>
                          <a:ea typeface="a소나무M" panose="02020600000000000000" pitchFamily="18" charset="-127"/>
                        </a:rPr>
                        <a:t>PK</a:t>
                      </a:r>
                      <a:endParaRPr lang="en-US" altLang="ko-KR" sz="16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소나무M" panose="02020600000000000000" pitchFamily="18" charset="-127"/>
                        <a:ea typeface="a소나무M" panose="02020600000000000000" pitchFamily="18" charset="-127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endParaRPr lang="en-US" altLang="ko-KR" sz="16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소나무M" panose="02020600000000000000" pitchFamily="18" charset="-127"/>
                        <a:ea typeface="a소나무M" panose="02020600000000000000" pitchFamily="18" charset="-127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6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소나무M" panose="02020600000000000000" pitchFamily="18" charset="-127"/>
                          <a:ea typeface="a소나무M" panose="02020600000000000000" pitchFamily="18" charset="-127"/>
                        </a:rPr>
                        <a:t>그래프 입력 순서</a:t>
                      </a:r>
                      <a:endParaRPr lang="en-US" altLang="ko-KR" sz="16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소나무M" panose="02020600000000000000" pitchFamily="18" charset="-127"/>
                        <a:ea typeface="a소나무M" panose="02020600000000000000" pitchFamily="18" charset="-127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08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a소나무M" panose="02020600000000000000" pitchFamily="18" charset="-127"/>
                          <a:ea typeface="a소나무M" panose="02020600000000000000" pitchFamily="18" charset="-127"/>
                          <a:cs typeface="+mn-cs"/>
                        </a:rPr>
                        <a:t>2</a:t>
                      </a:r>
                      <a:endParaRPr kumimoji="0" lang="en-US" altLang="ko-KR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a소나무M" panose="02020600000000000000" pitchFamily="18" charset="-127"/>
                        <a:ea typeface="a소나무M" panose="02020600000000000000" pitchFamily="18" charset="-127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소나무M" panose="02020600000000000000" pitchFamily="18" charset="-127"/>
                          <a:ea typeface="a소나무M" panose="02020600000000000000" pitchFamily="18" charset="-127"/>
                        </a:rPr>
                        <a:t>GRAID</a:t>
                      </a:r>
                      <a:endParaRPr lang="ko-KR" altLang="en-US" sz="16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소나무M" panose="02020600000000000000" pitchFamily="18" charset="-127"/>
                        <a:ea typeface="a소나무M" panose="02020600000000000000" pitchFamily="18" charset="-127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소나무M" panose="02020600000000000000" pitchFamily="18" charset="-127"/>
                          <a:ea typeface="a소나무M" panose="02020600000000000000" pitchFamily="18" charset="-127"/>
                        </a:rPr>
                        <a:t>VARCHAR(30)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소나무M" panose="02020600000000000000" pitchFamily="18" charset="-127"/>
                          <a:ea typeface="a소나무M" panose="02020600000000000000" pitchFamily="18" charset="-127"/>
                        </a:rPr>
                        <a:t>NOT</a:t>
                      </a:r>
                      <a:r>
                        <a:rPr lang="en-US" altLang="ko-KR" sz="1600" b="0" baseline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소나무M" panose="02020600000000000000" pitchFamily="18" charset="-127"/>
                          <a:ea typeface="a소나무M" panose="02020600000000000000" pitchFamily="18" charset="-127"/>
                        </a:rPr>
                        <a:t> NULL</a:t>
                      </a:r>
                      <a:endParaRPr lang="en-US" altLang="ko-KR" sz="16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소나무M" panose="02020600000000000000" pitchFamily="18" charset="-127"/>
                        <a:ea typeface="a소나무M" panose="02020600000000000000" pitchFamily="18" charset="-127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6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소나무M" panose="02020600000000000000" pitchFamily="18" charset="-127"/>
                          <a:ea typeface="a소나무M" panose="02020600000000000000" pitchFamily="18" charset="-127"/>
                        </a:rPr>
                        <a:t>FK</a:t>
                      </a:r>
                      <a:endParaRPr lang="en-US" altLang="ko-KR" sz="16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소나무M" panose="02020600000000000000" pitchFamily="18" charset="-127"/>
                        <a:ea typeface="a소나무M" panose="02020600000000000000" pitchFamily="18" charset="-127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endParaRPr lang="en-US" altLang="ko-KR" sz="16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소나무M" panose="02020600000000000000" pitchFamily="18" charset="-127"/>
                        <a:ea typeface="a소나무M" panose="02020600000000000000" pitchFamily="18" charset="-127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6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소나무M" panose="02020600000000000000" pitchFamily="18" charset="-127"/>
                          <a:ea typeface="a소나무M" panose="02020600000000000000" pitchFamily="18" charset="-127"/>
                        </a:rPr>
                        <a:t>회원 아이디</a:t>
                      </a:r>
                      <a:endParaRPr lang="en-US" altLang="ko-KR" sz="16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소나무M" panose="02020600000000000000" pitchFamily="18" charset="-127"/>
                        <a:ea typeface="a소나무M" panose="02020600000000000000" pitchFamily="18" charset="-127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08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a소나무M" panose="02020600000000000000" pitchFamily="18" charset="-127"/>
                          <a:ea typeface="a소나무M" panose="02020600000000000000" pitchFamily="18" charset="-127"/>
                          <a:cs typeface="+mn-cs"/>
                        </a:rPr>
                        <a:t>3</a:t>
                      </a:r>
                      <a:endParaRPr kumimoji="0" lang="en-US" altLang="ko-KR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a소나무M" panose="02020600000000000000" pitchFamily="18" charset="-127"/>
                        <a:ea typeface="a소나무M" panose="02020600000000000000" pitchFamily="18" charset="-127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소나무M" panose="02020600000000000000" pitchFamily="18" charset="-127"/>
                          <a:ea typeface="a소나무M" panose="02020600000000000000" pitchFamily="18" charset="-127"/>
                        </a:rPr>
                        <a:t>EXAM_NAME</a:t>
                      </a:r>
                      <a:endParaRPr lang="ko-KR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소나무M" panose="02020600000000000000" pitchFamily="18" charset="-127"/>
                        <a:ea typeface="a소나무M" panose="02020600000000000000" pitchFamily="18" charset="-127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6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소나무M" panose="02020600000000000000" pitchFamily="18" charset="-127"/>
                          <a:ea typeface="a소나무M" panose="02020600000000000000" pitchFamily="18" charset="-127"/>
                        </a:rPr>
                        <a:t>VARCHAR(50)</a:t>
                      </a:r>
                      <a:endParaRPr lang="en-US" altLang="ko-KR" sz="16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소나무M" panose="02020600000000000000" pitchFamily="18" charset="-127"/>
                        <a:ea typeface="a소나무M" panose="02020600000000000000" pitchFamily="18" charset="-127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소나무M" panose="02020600000000000000" pitchFamily="18" charset="-127"/>
                          <a:ea typeface="a소나무M" panose="02020600000000000000" pitchFamily="18" charset="-127"/>
                        </a:rPr>
                        <a:t>NOT</a:t>
                      </a:r>
                      <a:r>
                        <a:rPr lang="en-US" altLang="ko-KR" sz="1600" b="0" baseline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소나무M" panose="02020600000000000000" pitchFamily="18" charset="-127"/>
                          <a:ea typeface="a소나무M" panose="02020600000000000000" pitchFamily="18" charset="-127"/>
                        </a:rPr>
                        <a:t> NULL</a:t>
                      </a:r>
                      <a:endParaRPr lang="en-US" altLang="ko-KR" sz="16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소나무M" panose="02020600000000000000" pitchFamily="18" charset="-127"/>
                        <a:ea typeface="a소나무M" panose="02020600000000000000" pitchFamily="18" charset="-127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endParaRPr lang="en-US" altLang="ko-KR" sz="16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소나무M" panose="02020600000000000000" pitchFamily="18" charset="-127"/>
                        <a:ea typeface="a소나무M" panose="02020600000000000000" pitchFamily="18" charset="-127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endParaRPr lang="en-US" altLang="ko-KR" sz="16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소나무M" panose="02020600000000000000" pitchFamily="18" charset="-127"/>
                        <a:ea typeface="a소나무M" panose="02020600000000000000" pitchFamily="18" charset="-127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6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소나무M" panose="02020600000000000000" pitchFamily="18" charset="-127"/>
                          <a:ea typeface="a소나무M" panose="02020600000000000000" pitchFamily="18" charset="-127"/>
                        </a:rPr>
                        <a:t>시험명</a:t>
                      </a:r>
                      <a:r>
                        <a:rPr lang="en-US" altLang="ko-KR" sz="1600" b="0" baseline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소나무M" panose="02020600000000000000" pitchFamily="18" charset="-127"/>
                          <a:ea typeface="a소나무M" panose="02020600000000000000" pitchFamily="18" charset="-127"/>
                        </a:rPr>
                        <a:t> (Ex.</a:t>
                      </a:r>
                      <a:r>
                        <a:rPr lang="ko-KR" altLang="en-US" sz="1600" b="0" baseline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소나무M" panose="02020600000000000000" pitchFamily="18" charset="-127"/>
                          <a:ea typeface="a소나무M" panose="02020600000000000000" pitchFamily="18" charset="-127"/>
                        </a:rPr>
                        <a:t>수능</a:t>
                      </a:r>
                      <a:r>
                        <a:rPr lang="en-US" altLang="ko-KR" sz="1600" b="0" baseline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소나무M" panose="02020600000000000000" pitchFamily="18" charset="-127"/>
                          <a:ea typeface="a소나무M" panose="02020600000000000000" pitchFamily="18" charset="-127"/>
                        </a:rPr>
                        <a:t>)</a:t>
                      </a:r>
                      <a:endParaRPr lang="en-US" altLang="ko-KR" sz="16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소나무M" panose="02020600000000000000" pitchFamily="18" charset="-127"/>
                        <a:ea typeface="a소나무M" panose="02020600000000000000" pitchFamily="18" charset="-127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08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a소나무M" panose="02020600000000000000" pitchFamily="18" charset="-127"/>
                          <a:ea typeface="a소나무M" panose="02020600000000000000" pitchFamily="18" charset="-127"/>
                          <a:cs typeface="+mn-cs"/>
                        </a:rPr>
                        <a:t>4</a:t>
                      </a:r>
                      <a:endParaRPr kumimoji="0" lang="en-US" altLang="ko-KR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a소나무M" panose="02020600000000000000" pitchFamily="18" charset="-127"/>
                        <a:ea typeface="a소나무M" panose="02020600000000000000" pitchFamily="18" charset="-127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소나무M" panose="02020600000000000000" pitchFamily="18" charset="-127"/>
                          <a:ea typeface="a소나무M" panose="02020600000000000000" pitchFamily="18" charset="-127"/>
                        </a:rPr>
                        <a:t>EXAM_DATE</a:t>
                      </a:r>
                      <a:endParaRPr lang="ko-KR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소나무M" panose="02020600000000000000" pitchFamily="18" charset="-127"/>
                        <a:ea typeface="a소나무M" panose="02020600000000000000" pitchFamily="18" charset="-127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6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소나무M" panose="02020600000000000000" pitchFamily="18" charset="-127"/>
                          <a:ea typeface="a소나무M" panose="02020600000000000000" pitchFamily="18" charset="-127"/>
                        </a:rPr>
                        <a:t>DATE</a:t>
                      </a:r>
                      <a:endParaRPr lang="en-US" altLang="ko-KR" sz="16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소나무M" panose="02020600000000000000" pitchFamily="18" charset="-127"/>
                        <a:ea typeface="a소나무M" panose="02020600000000000000" pitchFamily="18" charset="-127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소나무M" panose="02020600000000000000" pitchFamily="18" charset="-127"/>
                          <a:ea typeface="a소나무M" panose="02020600000000000000" pitchFamily="18" charset="-127"/>
                        </a:rPr>
                        <a:t>NOT</a:t>
                      </a:r>
                      <a:r>
                        <a:rPr lang="en-US" altLang="ko-KR" sz="1600" b="0" baseline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소나무M" panose="02020600000000000000" pitchFamily="18" charset="-127"/>
                          <a:ea typeface="a소나무M" panose="02020600000000000000" pitchFamily="18" charset="-127"/>
                        </a:rPr>
                        <a:t> NULL</a:t>
                      </a:r>
                      <a:endParaRPr lang="en-US" altLang="ko-KR" sz="16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소나무M" panose="02020600000000000000" pitchFamily="18" charset="-127"/>
                        <a:ea typeface="a소나무M" panose="02020600000000000000" pitchFamily="18" charset="-127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endParaRPr lang="en-US" altLang="ko-KR" sz="16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소나무M" panose="02020600000000000000" pitchFamily="18" charset="-127"/>
                        <a:ea typeface="a소나무M" panose="02020600000000000000" pitchFamily="18" charset="-127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endParaRPr lang="en-US" altLang="ko-KR" sz="16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소나무M" panose="02020600000000000000" pitchFamily="18" charset="-127"/>
                        <a:ea typeface="a소나무M" panose="02020600000000000000" pitchFamily="18" charset="-127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6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소나무M" panose="02020600000000000000" pitchFamily="18" charset="-127"/>
                          <a:ea typeface="a소나무M" panose="02020600000000000000" pitchFamily="18" charset="-127"/>
                        </a:rPr>
                        <a:t>시험일자</a:t>
                      </a:r>
                      <a:endParaRPr lang="en-US" altLang="ko-KR" sz="16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소나무M" panose="02020600000000000000" pitchFamily="18" charset="-127"/>
                        <a:ea typeface="a소나무M" panose="02020600000000000000" pitchFamily="18" charset="-127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08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a소나무M" panose="02020600000000000000" pitchFamily="18" charset="-127"/>
                          <a:ea typeface="a소나무M" panose="02020600000000000000" pitchFamily="18" charset="-127"/>
                          <a:cs typeface="+mn-cs"/>
                        </a:rPr>
                        <a:t>5</a:t>
                      </a:r>
                      <a:endParaRPr kumimoji="0" lang="en-US" altLang="ko-KR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a소나무M" panose="02020600000000000000" pitchFamily="18" charset="-127"/>
                        <a:ea typeface="a소나무M" panose="02020600000000000000" pitchFamily="18" charset="-127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소나무M" panose="02020600000000000000" pitchFamily="18" charset="-127"/>
                          <a:ea typeface="a소나무M" panose="02020600000000000000" pitchFamily="18" charset="-127"/>
                        </a:rPr>
                        <a:t>EXAM_SUBJECT</a:t>
                      </a:r>
                      <a:endParaRPr lang="ko-KR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소나무M" panose="02020600000000000000" pitchFamily="18" charset="-127"/>
                        <a:ea typeface="a소나무M" panose="02020600000000000000" pitchFamily="18" charset="-127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6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소나무M" panose="02020600000000000000" pitchFamily="18" charset="-127"/>
                          <a:ea typeface="a소나무M" panose="02020600000000000000" pitchFamily="18" charset="-127"/>
                        </a:rPr>
                        <a:t>VARCHAR(15)</a:t>
                      </a:r>
                      <a:endParaRPr lang="en-US" altLang="ko-KR" sz="16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소나무M" panose="02020600000000000000" pitchFamily="18" charset="-127"/>
                        <a:ea typeface="a소나무M" panose="02020600000000000000" pitchFamily="18" charset="-127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소나무M" panose="02020600000000000000" pitchFamily="18" charset="-127"/>
                          <a:ea typeface="a소나무M" panose="02020600000000000000" pitchFamily="18" charset="-127"/>
                        </a:rPr>
                        <a:t>NOT</a:t>
                      </a:r>
                      <a:r>
                        <a:rPr lang="en-US" altLang="ko-KR" sz="1600" b="0" baseline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소나무M" panose="02020600000000000000" pitchFamily="18" charset="-127"/>
                          <a:ea typeface="a소나무M" panose="02020600000000000000" pitchFamily="18" charset="-127"/>
                        </a:rPr>
                        <a:t> NULL</a:t>
                      </a:r>
                      <a:endParaRPr lang="en-US" altLang="ko-KR" sz="16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소나무M" panose="02020600000000000000" pitchFamily="18" charset="-127"/>
                        <a:ea typeface="a소나무M" panose="02020600000000000000" pitchFamily="18" charset="-127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3CBD7"/>
                        </a:solidFill>
                        <a:effectLst/>
                        <a:uLnTx/>
                        <a:uFillTx/>
                        <a:latin typeface="a소나무M" panose="02020600000000000000" pitchFamily="18" charset="-127"/>
                        <a:ea typeface="a소나무M" panose="02020600000000000000" pitchFamily="18" charset="-127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endParaRPr lang="en-US" altLang="ko-KR" sz="16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소나무M" panose="02020600000000000000" pitchFamily="18" charset="-127"/>
                        <a:ea typeface="a소나무M" panose="02020600000000000000" pitchFamily="18" charset="-127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6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소나무M" panose="02020600000000000000" pitchFamily="18" charset="-127"/>
                          <a:ea typeface="a소나무M" panose="02020600000000000000" pitchFamily="18" charset="-127"/>
                        </a:rPr>
                        <a:t>시험 과목명 </a:t>
                      </a:r>
                      <a:r>
                        <a:rPr lang="en-US" altLang="ko-KR" sz="16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소나무M" panose="02020600000000000000" pitchFamily="18" charset="-127"/>
                          <a:ea typeface="a소나무M" panose="02020600000000000000" pitchFamily="18" charset="-127"/>
                        </a:rPr>
                        <a:t>(Ex.</a:t>
                      </a:r>
                      <a:r>
                        <a:rPr lang="ko-KR" altLang="en-US" sz="16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소나무M" panose="02020600000000000000" pitchFamily="18" charset="-127"/>
                          <a:ea typeface="a소나무M" panose="02020600000000000000" pitchFamily="18" charset="-127"/>
                        </a:rPr>
                        <a:t>국어</a:t>
                      </a:r>
                      <a:r>
                        <a:rPr lang="en-US" altLang="ko-KR" sz="16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소나무M" panose="02020600000000000000" pitchFamily="18" charset="-127"/>
                          <a:ea typeface="a소나무M" panose="02020600000000000000" pitchFamily="18" charset="-127"/>
                        </a:rPr>
                        <a:t>,</a:t>
                      </a:r>
                      <a:r>
                        <a:rPr lang="ko-KR" altLang="en-US" sz="16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소나무M" panose="02020600000000000000" pitchFamily="18" charset="-127"/>
                          <a:ea typeface="a소나무M" panose="02020600000000000000" pitchFamily="18" charset="-127"/>
                        </a:rPr>
                        <a:t>영어</a:t>
                      </a:r>
                      <a:r>
                        <a:rPr lang="en-US" altLang="ko-KR" sz="16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소나무M" panose="02020600000000000000" pitchFamily="18" charset="-127"/>
                          <a:ea typeface="a소나무M" panose="02020600000000000000" pitchFamily="18" charset="-127"/>
                        </a:rPr>
                        <a:t>,…)</a:t>
                      </a:r>
                      <a:endParaRPr lang="en-US" altLang="ko-KR" sz="16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소나무M" panose="02020600000000000000" pitchFamily="18" charset="-127"/>
                        <a:ea typeface="a소나무M" panose="02020600000000000000" pitchFamily="18" charset="-127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08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a소나무M" panose="02020600000000000000" pitchFamily="18" charset="-127"/>
                          <a:ea typeface="a소나무M" panose="02020600000000000000" pitchFamily="18" charset="-127"/>
                          <a:cs typeface="+mn-cs"/>
                        </a:rPr>
                        <a:t>6</a:t>
                      </a:r>
                      <a:endParaRPr kumimoji="0" lang="en-US" altLang="ko-KR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a소나무M" panose="02020600000000000000" pitchFamily="18" charset="-127"/>
                        <a:ea typeface="a소나무M" panose="02020600000000000000" pitchFamily="18" charset="-127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소나무M" panose="02020600000000000000" pitchFamily="18" charset="-127"/>
                          <a:ea typeface="a소나무M" panose="02020600000000000000" pitchFamily="18" charset="-127"/>
                        </a:rPr>
                        <a:t>EXAM_GRADE</a:t>
                      </a:r>
                      <a:endParaRPr lang="ko-KR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소나무M" panose="02020600000000000000" pitchFamily="18" charset="-127"/>
                        <a:ea typeface="a소나무M" panose="02020600000000000000" pitchFamily="18" charset="-127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6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소나무M" panose="02020600000000000000" pitchFamily="18" charset="-127"/>
                          <a:ea typeface="a소나무M" panose="02020600000000000000" pitchFamily="18" charset="-127"/>
                        </a:rPr>
                        <a:t>VARCHAR(6)</a:t>
                      </a:r>
                      <a:endParaRPr lang="en-US" altLang="ko-KR" sz="16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소나무M" panose="02020600000000000000" pitchFamily="18" charset="-127"/>
                        <a:ea typeface="a소나무M" panose="02020600000000000000" pitchFamily="18" charset="-127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소나무M" panose="02020600000000000000" pitchFamily="18" charset="-127"/>
                          <a:ea typeface="a소나무M" panose="02020600000000000000" pitchFamily="18" charset="-127"/>
                        </a:rPr>
                        <a:t>NOT</a:t>
                      </a:r>
                      <a:r>
                        <a:rPr lang="en-US" altLang="ko-KR" sz="1600" b="0" baseline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소나무M" panose="02020600000000000000" pitchFamily="18" charset="-127"/>
                          <a:ea typeface="a소나무M" panose="02020600000000000000" pitchFamily="18" charset="-127"/>
                        </a:rPr>
                        <a:t> NULL</a:t>
                      </a:r>
                      <a:endParaRPr lang="en-US" altLang="ko-KR" sz="16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소나무M" panose="02020600000000000000" pitchFamily="18" charset="-127"/>
                        <a:ea typeface="a소나무M" panose="02020600000000000000" pitchFamily="18" charset="-127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3CBD7"/>
                        </a:solidFill>
                        <a:effectLst/>
                        <a:uLnTx/>
                        <a:uFillTx/>
                        <a:latin typeface="a소나무M" panose="02020600000000000000" pitchFamily="18" charset="-127"/>
                        <a:ea typeface="a소나무M" panose="02020600000000000000" pitchFamily="18" charset="-127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endParaRPr lang="en-US" altLang="ko-KR" sz="16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소나무M" panose="02020600000000000000" pitchFamily="18" charset="-127"/>
                        <a:ea typeface="a소나무M" panose="02020600000000000000" pitchFamily="18" charset="-127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6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소나무M" panose="02020600000000000000" pitchFamily="18" charset="-127"/>
                          <a:ea typeface="a소나무M" panose="02020600000000000000" pitchFamily="18" charset="-127"/>
                        </a:rPr>
                        <a:t>시험 점수</a:t>
                      </a:r>
                      <a:endParaRPr lang="en-US" altLang="ko-KR" sz="16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소나무M" panose="02020600000000000000" pitchFamily="18" charset="-127"/>
                        <a:ea typeface="a소나무M" panose="02020600000000000000" pitchFamily="18" charset="-127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2296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3A5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413759" y="219439"/>
            <a:ext cx="5364482" cy="99785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6000" b="1" kern="0">
                <a:solidFill>
                  <a:srgbClr val="43CBD7"/>
                </a:solidFill>
                <a:latin typeface="a아이스께끼"/>
                <a:ea typeface="a아이스께끼"/>
              </a:rPr>
              <a:t>테이블 </a:t>
            </a:r>
            <a:r>
              <a:rPr lang="ko-KR" altLang="en-US" sz="6000" b="1" kern="0">
                <a:solidFill>
                  <a:prstClr val="white"/>
                </a:solidFill>
                <a:latin typeface="a아이스께끼"/>
                <a:ea typeface="a아이스께끼"/>
              </a:rPr>
              <a:t>소개</a:t>
            </a:r>
          </a:p>
        </p:txBody>
      </p:sp>
      <p:cxnSp>
        <p:nvCxnSpPr>
          <p:cNvPr id="82" name="직선 연결선 11"/>
          <p:cNvCxnSpPr/>
          <p:nvPr/>
        </p:nvCxnSpPr>
        <p:spPr>
          <a:xfrm>
            <a:off x="4743395" y="1204713"/>
            <a:ext cx="2705209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/>
          </a:ln>
        </p:spPr>
      </p:cxn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9131176"/>
              </p:ext>
            </p:extLst>
          </p:nvPr>
        </p:nvGraphicFramePr>
        <p:xfrm>
          <a:off x="712922" y="2195814"/>
          <a:ext cx="10771321" cy="3104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44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62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88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498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158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4539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13065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004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소나무M" panose="02020600000000000000" pitchFamily="18" charset="-127"/>
                          <a:ea typeface="a소나무M" panose="02020600000000000000" pitchFamily="18" charset="-127"/>
                          <a:cs typeface="+mn-cs"/>
                        </a:rPr>
                        <a:t>NO</a:t>
                      </a:r>
                      <a:endParaRPr kumimoji="0" lang="en-US" altLang="ko-KR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a소나무M" panose="02020600000000000000" pitchFamily="18" charset="-127"/>
                        <a:ea typeface="a소나무M" panose="02020600000000000000" pitchFamily="18" charset="-127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3CB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소나무M" panose="02020600000000000000" pitchFamily="18" charset="-127"/>
                          <a:ea typeface="a소나무M" panose="02020600000000000000" pitchFamily="18" charset="-127"/>
                          <a:cs typeface="+mn-cs"/>
                        </a:rPr>
                        <a:t>Field Name</a:t>
                      </a:r>
                      <a:endParaRPr kumimoji="0" lang="en-US" altLang="ko-KR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a소나무M" panose="02020600000000000000" pitchFamily="18" charset="-127"/>
                        <a:ea typeface="a소나무M" panose="02020600000000000000" pitchFamily="18" charset="-127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3CB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소나무M" panose="02020600000000000000" pitchFamily="18" charset="-127"/>
                          <a:ea typeface="a소나무M" panose="02020600000000000000" pitchFamily="18" charset="-127"/>
                          <a:cs typeface="+mn-cs"/>
                        </a:rPr>
                        <a:t>Data Type</a:t>
                      </a:r>
                      <a:endParaRPr kumimoji="0" lang="en-US" altLang="ko-KR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a소나무M" panose="02020600000000000000" pitchFamily="18" charset="-127"/>
                        <a:ea typeface="a소나무M" panose="02020600000000000000" pitchFamily="18" charset="-127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3CB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소나무M" panose="02020600000000000000" pitchFamily="18" charset="-127"/>
                          <a:ea typeface="a소나무M" panose="02020600000000000000" pitchFamily="18" charset="-127"/>
                          <a:cs typeface="+mn-cs"/>
                        </a:rPr>
                        <a:t>NULL</a:t>
                      </a:r>
                      <a:endParaRPr kumimoji="0" lang="en-US" altLang="ko-KR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a소나무M" panose="02020600000000000000" pitchFamily="18" charset="-127"/>
                        <a:ea typeface="a소나무M" panose="02020600000000000000" pitchFamily="18" charset="-127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3CB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소나무M" panose="02020600000000000000" pitchFamily="18" charset="-127"/>
                          <a:ea typeface="a소나무M" panose="02020600000000000000" pitchFamily="18" charset="-127"/>
                          <a:cs typeface="+mn-cs"/>
                        </a:rPr>
                        <a:t>Key</a:t>
                      </a:r>
                      <a:endParaRPr kumimoji="0" lang="en-US" altLang="ko-KR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a소나무M" panose="02020600000000000000" pitchFamily="18" charset="-127"/>
                        <a:ea typeface="a소나무M" panose="02020600000000000000" pitchFamily="18" charset="-127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3CB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소나무M" panose="02020600000000000000" pitchFamily="18" charset="-127"/>
                          <a:ea typeface="a소나무M" panose="02020600000000000000" pitchFamily="18" charset="-127"/>
                          <a:cs typeface="+mn-cs"/>
                        </a:rPr>
                        <a:t>Extra</a:t>
                      </a:r>
                      <a:endParaRPr kumimoji="0" lang="en-US" altLang="ko-KR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a소나무M" panose="02020600000000000000" pitchFamily="18" charset="-127"/>
                        <a:ea typeface="a소나무M" panose="02020600000000000000" pitchFamily="18" charset="-127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3CB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소나무M" panose="02020600000000000000" pitchFamily="18" charset="-127"/>
                          <a:ea typeface="a소나무M" panose="02020600000000000000" pitchFamily="18" charset="-127"/>
                          <a:cs typeface="+mn-cs"/>
                        </a:rPr>
                        <a:t>comment</a:t>
                      </a:r>
                      <a:endParaRPr kumimoji="0" lang="en-US" altLang="ko-KR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a소나무M" panose="02020600000000000000" pitchFamily="18" charset="-127"/>
                        <a:ea typeface="a소나무M" panose="02020600000000000000" pitchFamily="18" charset="-127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3CB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08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a소나무M" panose="02020600000000000000" pitchFamily="18" charset="-127"/>
                          <a:ea typeface="a소나무M" panose="02020600000000000000" pitchFamily="18" charset="-127"/>
                          <a:cs typeface="+mn-cs"/>
                        </a:rPr>
                        <a:t>1</a:t>
                      </a:r>
                      <a:endParaRPr kumimoji="0" lang="en-US" altLang="ko-KR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a소나무M" panose="02020600000000000000" pitchFamily="18" charset="-127"/>
                        <a:ea typeface="a소나무M" panose="02020600000000000000" pitchFamily="18" charset="-127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소나무M" panose="02020600000000000000" pitchFamily="18" charset="-127"/>
                          <a:ea typeface="a소나무M" panose="02020600000000000000" pitchFamily="18" charset="-127"/>
                        </a:rPr>
                        <a:t>CAID</a:t>
                      </a:r>
                      <a:endParaRPr lang="ko-KR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소나무M" panose="02020600000000000000" pitchFamily="18" charset="-127"/>
                        <a:ea typeface="a소나무M" panose="02020600000000000000" pitchFamily="18" charset="-127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소나무M" panose="02020600000000000000" pitchFamily="18" charset="-127"/>
                          <a:ea typeface="a소나무M" panose="02020600000000000000" pitchFamily="18" charset="-127"/>
                        </a:rPr>
                        <a:t>VARCHAR(30)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6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소나무M" panose="02020600000000000000" pitchFamily="18" charset="-127"/>
                          <a:ea typeface="a소나무M" panose="02020600000000000000" pitchFamily="18" charset="-127"/>
                        </a:rPr>
                        <a:t>NOT</a:t>
                      </a:r>
                      <a:r>
                        <a:rPr lang="en-US" altLang="ko-KR" sz="1600" b="0" baseline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소나무M" panose="02020600000000000000" pitchFamily="18" charset="-127"/>
                          <a:ea typeface="a소나무M" panose="02020600000000000000" pitchFamily="18" charset="-127"/>
                        </a:rPr>
                        <a:t> NULL</a:t>
                      </a:r>
                      <a:endParaRPr lang="en-US" altLang="ko-KR" sz="16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소나무M" panose="02020600000000000000" pitchFamily="18" charset="-127"/>
                        <a:ea typeface="a소나무M" panose="02020600000000000000" pitchFamily="18" charset="-127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endParaRPr lang="en-US" altLang="ko-KR" sz="16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소나무M" panose="02020600000000000000" pitchFamily="18" charset="-127"/>
                        <a:ea typeface="a소나무M" panose="02020600000000000000" pitchFamily="18" charset="-127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endParaRPr lang="en-US" altLang="ko-KR" sz="16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소나무M" panose="02020600000000000000" pitchFamily="18" charset="-127"/>
                        <a:ea typeface="a소나무M" panose="02020600000000000000" pitchFamily="18" charset="-127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6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소나무M" panose="02020600000000000000" pitchFamily="18" charset="-127"/>
                          <a:ea typeface="a소나무M" panose="02020600000000000000" pitchFamily="18" charset="-127"/>
                        </a:rPr>
                        <a:t>회원 아이디</a:t>
                      </a:r>
                      <a:endParaRPr lang="en-US" altLang="ko-KR" sz="16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소나무M" panose="02020600000000000000" pitchFamily="18" charset="-127"/>
                        <a:ea typeface="a소나무M" panose="02020600000000000000" pitchFamily="18" charset="-127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08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a소나무M" panose="02020600000000000000" pitchFamily="18" charset="-127"/>
                          <a:ea typeface="a소나무M" panose="02020600000000000000" pitchFamily="18" charset="-127"/>
                          <a:cs typeface="+mn-cs"/>
                        </a:rPr>
                        <a:t>2</a:t>
                      </a:r>
                      <a:endParaRPr kumimoji="0" lang="en-US" altLang="ko-KR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a소나무M" panose="02020600000000000000" pitchFamily="18" charset="-127"/>
                        <a:ea typeface="a소나무M" panose="02020600000000000000" pitchFamily="18" charset="-127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소나무M" panose="02020600000000000000" pitchFamily="18" charset="-127"/>
                          <a:ea typeface="a소나무M" panose="02020600000000000000" pitchFamily="18" charset="-127"/>
                        </a:rPr>
                        <a:t>TITLE</a:t>
                      </a:r>
                      <a:endParaRPr lang="ko-KR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소나무M" panose="02020600000000000000" pitchFamily="18" charset="-127"/>
                        <a:ea typeface="a소나무M" panose="02020600000000000000" pitchFamily="18" charset="-127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6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소나무M" panose="02020600000000000000" pitchFamily="18" charset="-127"/>
                          <a:ea typeface="a소나무M" panose="02020600000000000000" pitchFamily="18" charset="-127"/>
                        </a:rPr>
                        <a:t>VARCHAR(50)</a:t>
                      </a:r>
                      <a:endParaRPr lang="en-US" altLang="ko-KR" sz="16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소나무M" panose="02020600000000000000" pitchFamily="18" charset="-127"/>
                        <a:ea typeface="a소나무M" panose="02020600000000000000" pitchFamily="18" charset="-127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소나무M" panose="02020600000000000000" pitchFamily="18" charset="-127"/>
                          <a:ea typeface="a소나무M" panose="02020600000000000000" pitchFamily="18" charset="-127"/>
                        </a:rPr>
                        <a:t>NOT</a:t>
                      </a:r>
                      <a:r>
                        <a:rPr lang="en-US" altLang="ko-KR" sz="1600" b="0" baseline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소나무M" panose="02020600000000000000" pitchFamily="18" charset="-127"/>
                          <a:ea typeface="a소나무M" panose="02020600000000000000" pitchFamily="18" charset="-127"/>
                        </a:rPr>
                        <a:t> NULL</a:t>
                      </a:r>
                      <a:endParaRPr lang="en-US" altLang="ko-KR" sz="16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소나무M" panose="02020600000000000000" pitchFamily="18" charset="-127"/>
                        <a:ea typeface="a소나무M" panose="02020600000000000000" pitchFamily="18" charset="-127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endParaRPr lang="en-US" altLang="ko-KR" sz="16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소나무M" panose="02020600000000000000" pitchFamily="18" charset="-127"/>
                        <a:ea typeface="a소나무M" panose="02020600000000000000" pitchFamily="18" charset="-127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endParaRPr lang="en-US" altLang="ko-KR" sz="16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소나무M" panose="02020600000000000000" pitchFamily="18" charset="-127"/>
                        <a:ea typeface="a소나무M" panose="02020600000000000000" pitchFamily="18" charset="-127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6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소나무M" panose="02020600000000000000" pitchFamily="18" charset="-127"/>
                          <a:ea typeface="a소나무M" panose="02020600000000000000" pitchFamily="18" charset="-127"/>
                        </a:rPr>
                        <a:t>일정명</a:t>
                      </a:r>
                      <a:endParaRPr lang="en-US" altLang="ko-KR" sz="16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소나무M" panose="02020600000000000000" pitchFamily="18" charset="-127"/>
                        <a:ea typeface="a소나무M" panose="02020600000000000000" pitchFamily="18" charset="-127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08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a소나무M" panose="02020600000000000000" pitchFamily="18" charset="-127"/>
                          <a:ea typeface="a소나무M" panose="02020600000000000000" pitchFamily="18" charset="-127"/>
                          <a:cs typeface="+mn-cs"/>
                        </a:rPr>
                        <a:t>3</a:t>
                      </a:r>
                      <a:endParaRPr kumimoji="0" lang="en-US" altLang="ko-KR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a소나무M" panose="02020600000000000000" pitchFamily="18" charset="-127"/>
                        <a:ea typeface="a소나무M" panose="02020600000000000000" pitchFamily="18" charset="-127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소나무M" panose="02020600000000000000" pitchFamily="18" charset="-127"/>
                          <a:ea typeface="a소나무M" panose="02020600000000000000" pitchFamily="18" charset="-127"/>
                        </a:rPr>
                        <a:t>START_DATE</a:t>
                      </a:r>
                      <a:endParaRPr lang="ko-KR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소나무M" panose="02020600000000000000" pitchFamily="18" charset="-127"/>
                        <a:ea typeface="a소나무M" panose="02020600000000000000" pitchFamily="18" charset="-127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6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소나무M" panose="02020600000000000000" pitchFamily="18" charset="-127"/>
                          <a:ea typeface="a소나무M" panose="02020600000000000000" pitchFamily="18" charset="-127"/>
                        </a:rPr>
                        <a:t>VARCHAR(30)</a:t>
                      </a:r>
                      <a:endParaRPr lang="en-US" altLang="ko-KR" sz="16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소나무M" panose="02020600000000000000" pitchFamily="18" charset="-127"/>
                        <a:ea typeface="a소나무M" panose="02020600000000000000" pitchFamily="18" charset="-127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소나무M" panose="02020600000000000000" pitchFamily="18" charset="-127"/>
                        <a:ea typeface="a소나무M" panose="02020600000000000000" pitchFamily="18" charset="-127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endParaRPr lang="en-US" altLang="ko-KR" sz="16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소나무M" panose="02020600000000000000" pitchFamily="18" charset="-127"/>
                        <a:ea typeface="a소나무M" panose="02020600000000000000" pitchFamily="18" charset="-127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endParaRPr lang="en-US" altLang="ko-KR" sz="16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소나무M" panose="02020600000000000000" pitchFamily="18" charset="-127"/>
                        <a:ea typeface="a소나무M" panose="02020600000000000000" pitchFamily="18" charset="-127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6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소나무M" panose="02020600000000000000" pitchFamily="18" charset="-127"/>
                          <a:ea typeface="a소나무M" panose="02020600000000000000" pitchFamily="18" charset="-127"/>
                        </a:rPr>
                        <a:t>일정 시작일자</a:t>
                      </a:r>
                      <a:endParaRPr lang="en-US" altLang="ko-KR" sz="16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소나무M" panose="02020600000000000000" pitchFamily="18" charset="-127"/>
                        <a:ea typeface="a소나무M" panose="02020600000000000000" pitchFamily="18" charset="-127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08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a소나무M" panose="02020600000000000000" pitchFamily="18" charset="-127"/>
                          <a:ea typeface="a소나무M" panose="02020600000000000000" pitchFamily="18" charset="-127"/>
                          <a:cs typeface="+mn-cs"/>
                        </a:rPr>
                        <a:t>4</a:t>
                      </a:r>
                      <a:endParaRPr kumimoji="0" lang="en-US" altLang="ko-KR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a소나무M" panose="02020600000000000000" pitchFamily="18" charset="-127"/>
                        <a:ea typeface="a소나무M" panose="02020600000000000000" pitchFamily="18" charset="-127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소나무M" panose="02020600000000000000" pitchFamily="18" charset="-127"/>
                          <a:ea typeface="a소나무M" panose="02020600000000000000" pitchFamily="18" charset="-127"/>
                        </a:rPr>
                        <a:t>END_DATE</a:t>
                      </a:r>
                      <a:endParaRPr lang="ko-KR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소나무M" panose="02020600000000000000" pitchFamily="18" charset="-127"/>
                        <a:ea typeface="a소나무M" panose="02020600000000000000" pitchFamily="18" charset="-127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6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소나무M" panose="02020600000000000000" pitchFamily="18" charset="-127"/>
                          <a:ea typeface="a소나무M" panose="02020600000000000000" pitchFamily="18" charset="-127"/>
                        </a:rPr>
                        <a:t>VARCHAR(30)</a:t>
                      </a:r>
                      <a:endParaRPr lang="en-US" altLang="ko-KR" sz="16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소나무M" panose="02020600000000000000" pitchFamily="18" charset="-127"/>
                        <a:ea typeface="a소나무M" panose="02020600000000000000" pitchFamily="18" charset="-127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소나무M" panose="02020600000000000000" pitchFamily="18" charset="-127"/>
                        <a:ea typeface="a소나무M" panose="02020600000000000000" pitchFamily="18" charset="-127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3CBD7"/>
                        </a:solidFill>
                        <a:effectLst/>
                        <a:uLnTx/>
                        <a:uFillTx/>
                        <a:latin typeface="a소나무M" panose="02020600000000000000" pitchFamily="18" charset="-127"/>
                        <a:ea typeface="a소나무M" panose="02020600000000000000" pitchFamily="18" charset="-127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endParaRPr lang="en-US" altLang="ko-KR" sz="16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소나무M" panose="02020600000000000000" pitchFamily="18" charset="-127"/>
                        <a:ea typeface="a소나무M" panose="02020600000000000000" pitchFamily="18" charset="-127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6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소나무M" panose="02020600000000000000" pitchFamily="18" charset="-127"/>
                          <a:ea typeface="a소나무M" panose="02020600000000000000" pitchFamily="18" charset="-127"/>
                        </a:rPr>
                        <a:t>일정 종료일자</a:t>
                      </a:r>
                      <a:endParaRPr lang="en-US" altLang="ko-KR" sz="16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소나무M" panose="02020600000000000000" pitchFamily="18" charset="-127"/>
                        <a:ea typeface="a소나무M" panose="02020600000000000000" pitchFamily="18" charset="-127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08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a소나무M" panose="02020600000000000000" pitchFamily="18" charset="-127"/>
                          <a:ea typeface="a소나무M" panose="02020600000000000000" pitchFamily="18" charset="-127"/>
                          <a:cs typeface="+mn-cs"/>
                        </a:rPr>
                        <a:t>5</a:t>
                      </a:r>
                      <a:endParaRPr kumimoji="0" lang="en-US" altLang="ko-KR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a소나무M" panose="02020600000000000000" pitchFamily="18" charset="-127"/>
                        <a:ea typeface="a소나무M" panose="02020600000000000000" pitchFamily="18" charset="-127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소나무M" panose="02020600000000000000" pitchFamily="18" charset="-127"/>
                          <a:ea typeface="a소나무M" panose="02020600000000000000" pitchFamily="18" charset="-127"/>
                        </a:rPr>
                        <a:t>CREATE_DATE</a:t>
                      </a:r>
                      <a:endParaRPr lang="ko-KR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소나무M" panose="02020600000000000000" pitchFamily="18" charset="-127"/>
                        <a:ea typeface="a소나무M" panose="02020600000000000000" pitchFamily="18" charset="-127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6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소나무M" panose="02020600000000000000" pitchFamily="18" charset="-127"/>
                          <a:ea typeface="a소나무M" panose="02020600000000000000" pitchFamily="18" charset="-127"/>
                        </a:rPr>
                        <a:t>VARCHAR(30)</a:t>
                      </a:r>
                      <a:endParaRPr lang="en-US" altLang="ko-KR" sz="16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소나무M" panose="02020600000000000000" pitchFamily="18" charset="-127"/>
                        <a:ea typeface="a소나무M" panose="02020600000000000000" pitchFamily="18" charset="-127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소나무M" panose="02020600000000000000" pitchFamily="18" charset="-127"/>
                        <a:ea typeface="a소나무M" panose="02020600000000000000" pitchFamily="18" charset="-127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3CBD7"/>
                        </a:solidFill>
                        <a:effectLst/>
                        <a:uLnTx/>
                        <a:uFillTx/>
                        <a:latin typeface="a소나무M" panose="02020600000000000000" pitchFamily="18" charset="-127"/>
                        <a:ea typeface="a소나무M" panose="02020600000000000000" pitchFamily="18" charset="-127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endParaRPr lang="en-US" altLang="ko-KR" sz="16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소나무M" panose="02020600000000000000" pitchFamily="18" charset="-127"/>
                        <a:ea typeface="a소나무M" panose="02020600000000000000" pitchFamily="18" charset="-127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6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소나무M" panose="02020600000000000000" pitchFamily="18" charset="-127"/>
                          <a:ea typeface="a소나무M" panose="02020600000000000000" pitchFamily="18" charset="-127"/>
                        </a:rPr>
                        <a:t>일정 수정일자</a:t>
                      </a:r>
                      <a:endParaRPr lang="en-US" altLang="ko-KR" sz="16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소나무M" panose="02020600000000000000" pitchFamily="18" charset="-127"/>
                        <a:ea typeface="a소나무M" panose="02020600000000000000" pitchFamily="18" charset="-127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3309945" y="1248188"/>
            <a:ext cx="55442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>
                <a:solidFill>
                  <a:schemeClr val="bg1"/>
                </a:solidFill>
                <a:latin typeface="a아이스께끼" panose="02020600000000000000" pitchFamily="18" charset="-127"/>
                <a:ea typeface="a아이스께끼" panose="02020600000000000000" pitchFamily="18" charset="-127"/>
              </a:rPr>
              <a:t> CALENDAR </a:t>
            </a:r>
            <a:r>
              <a:rPr lang="ko-KR" altLang="en-US" sz="2400" b="1">
                <a:solidFill>
                  <a:srgbClr val="43CBD7"/>
                </a:solidFill>
                <a:latin typeface="a아이스께끼" panose="02020600000000000000" pitchFamily="18" charset="-127"/>
                <a:ea typeface="a아이스께끼" panose="02020600000000000000" pitchFamily="18" charset="-127"/>
              </a:rPr>
              <a:t>일정 테이블</a:t>
            </a:r>
          </a:p>
        </p:txBody>
      </p:sp>
    </p:spTree>
    <p:extLst>
      <p:ext uri="{BB962C8B-B14F-4D97-AF65-F5344CB8AC3E}">
        <p14:creationId xmlns:p14="http://schemas.microsoft.com/office/powerpoint/2010/main" val="3422296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3A5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/>
          <p:cNvSpPr/>
          <p:nvPr/>
        </p:nvSpPr>
        <p:spPr>
          <a:xfrm>
            <a:off x="3632835" y="1041402"/>
            <a:ext cx="4897755" cy="10045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defRPr/>
            </a:pPr>
            <a:r>
              <a:rPr lang="en-US" altLang="ko-KR" sz="6000" b="1" kern="0" dirty="0">
                <a:solidFill>
                  <a:prstClr val="white"/>
                </a:solidFill>
                <a:latin typeface="a아이스께끼"/>
                <a:ea typeface="a아이스께끼"/>
              </a:rPr>
              <a:t>Study </a:t>
            </a:r>
            <a:r>
              <a:rPr lang="en-US" altLang="ko-KR" sz="6000" b="1" kern="0" dirty="0">
                <a:solidFill>
                  <a:srgbClr val="43CBD7"/>
                </a:solidFill>
                <a:latin typeface="a아이스께끼"/>
                <a:ea typeface="a아이스께끼"/>
              </a:rPr>
              <a:t>Planner</a:t>
            </a:r>
          </a:p>
        </p:txBody>
      </p:sp>
      <p:sp>
        <p:nvSpPr>
          <p:cNvPr id="48" name="양쪽 모서리가 둥근 사각형 47"/>
          <p:cNvSpPr/>
          <p:nvPr/>
        </p:nvSpPr>
        <p:spPr>
          <a:xfrm>
            <a:off x="4414911" y="3102530"/>
            <a:ext cx="1473200" cy="1502664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69C3CB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300" b="1">
              <a:solidFill>
                <a:prstClr val="white"/>
              </a:solidFill>
              <a:latin typeface="a아이스께끼"/>
              <a:ea typeface="a아이스께끼"/>
            </a:endParaRPr>
          </a:p>
        </p:txBody>
      </p:sp>
      <p:sp>
        <p:nvSpPr>
          <p:cNvPr id="49" name="양쪽 모서리가 둥근 사각형 48"/>
          <p:cNvSpPr/>
          <p:nvPr/>
        </p:nvSpPr>
        <p:spPr>
          <a:xfrm>
            <a:off x="4414911" y="4606805"/>
            <a:ext cx="1473200" cy="805349"/>
          </a:xfrm>
          <a:prstGeom prst="round2SameRect">
            <a:avLst>
              <a:gd name="adj1" fmla="val 0"/>
              <a:gd name="adj2" fmla="val 19333"/>
            </a:avLst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700" b="1" dirty="0">
                <a:solidFill>
                  <a:prstClr val="black">
                    <a:lumMod val="75000"/>
                    <a:lumOff val="25000"/>
                  </a:prstClr>
                </a:solidFill>
                <a:latin typeface="a아이스께끼"/>
                <a:ea typeface="a아이스께끼"/>
              </a:rPr>
              <a:t>채은수</a:t>
            </a:r>
            <a:endParaRPr lang="ko-KR" altLang="en-US" sz="1300" b="1" dirty="0">
              <a:solidFill>
                <a:prstClr val="black">
                  <a:lumMod val="75000"/>
                  <a:lumOff val="25000"/>
                </a:prstClr>
              </a:solidFill>
              <a:latin typeface="a아이스께끼"/>
              <a:ea typeface="a아이스께끼"/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300" b="1" dirty="0">
                <a:solidFill>
                  <a:prstClr val="black">
                    <a:lumMod val="75000"/>
                    <a:lumOff val="25000"/>
                  </a:prstClr>
                </a:solidFill>
                <a:latin typeface="a아이스께끼"/>
                <a:ea typeface="a아이스께끼"/>
              </a:rPr>
              <a:t>회원가입</a:t>
            </a:r>
            <a:r>
              <a:rPr lang="en-US" altLang="ko-KR" sz="1300" b="1" dirty="0">
                <a:solidFill>
                  <a:prstClr val="black">
                    <a:lumMod val="75000"/>
                    <a:lumOff val="25000"/>
                  </a:prstClr>
                </a:solidFill>
                <a:latin typeface="a아이스께끼"/>
                <a:ea typeface="a아이스께끼"/>
              </a:rPr>
              <a:t>+</a:t>
            </a:r>
            <a:r>
              <a:rPr lang="ko-KR" altLang="en-US" sz="1300" b="1" dirty="0">
                <a:solidFill>
                  <a:prstClr val="black">
                    <a:lumMod val="75000"/>
                    <a:lumOff val="25000"/>
                  </a:prstClr>
                </a:solidFill>
                <a:latin typeface="a아이스께끼"/>
                <a:ea typeface="a아이스께끼"/>
              </a:rPr>
              <a:t>정보수정</a:t>
            </a:r>
          </a:p>
          <a:p>
            <a:pPr algn="ctr">
              <a:defRPr/>
            </a:pPr>
            <a:r>
              <a:rPr lang="ko-KR" altLang="en-US" sz="1300" b="1" dirty="0">
                <a:solidFill>
                  <a:prstClr val="black">
                    <a:lumMod val="75000"/>
                    <a:lumOff val="25000"/>
                  </a:prstClr>
                </a:solidFill>
                <a:latin typeface="a아이스께끼"/>
                <a:ea typeface="a아이스께끼"/>
              </a:rPr>
              <a:t>그래프</a:t>
            </a:r>
            <a:r>
              <a:rPr lang="en-US" altLang="ko-KR" sz="1300" b="1" dirty="0">
                <a:solidFill>
                  <a:prstClr val="black">
                    <a:lumMod val="75000"/>
                    <a:lumOff val="25000"/>
                  </a:prstClr>
                </a:solidFill>
                <a:latin typeface="a아이스께끼"/>
                <a:ea typeface="a아이스께끼"/>
              </a:rPr>
              <a:t>+</a:t>
            </a:r>
            <a:r>
              <a:rPr lang="ko-KR" altLang="en-US" sz="1300" b="1" dirty="0">
                <a:solidFill>
                  <a:prstClr val="black">
                    <a:lumMod val="75000"/>
                    <a:lumOff val="25000"/>
                  </a:prstClr>
                </a:solidFill>
                <a:latin typeface="a아이스께끼"/>
                <a:ea typeface="a아이스께끼"/>
              </a:rPr>
              <a:t>디자인</a:t>
            </a:r>
          </a:p>
        </p:txBody>
      </p:sp>
      <p:sp>
        <p:nvSpPr>
          <p:cNvPr id="50" name="양쪽 모서리가 둥근 사각형 49"/>
          <p:cNvSpPr/>
          <p:nvPr/>
        </p:nvSpPr>
        <p:spPr>
          <a:xfrm>
            <a:off x="6376915" y="3123191"/>
            <a:ext cx="1473200" cy="1502664"/>
          </a:xfrm>
          <a:prstGeom prst="round2SameRect">
            <a:avLst>
              <a:gd name="adj1" fmla="val 16667"/>
              <a:gd name="adj2" fmla="val 0"/>
            </a:avLst>
          </a:prstGeom>
          <a:solidFill>
            <a:srgbClr val="69C3CB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300" b="1">
              <a:solidFill>
                <a:prstClr val="white"/>
              </a:solidFill>
              <a:latin typeface="a아이스께끼"/>
              <a:ea typeface="a아이스께끼"/>
            </a:endParaRPr>
          </a:p>
        </p:txBody>
      </p:sp>
      <p:sp>
        <p:nvSpPr>
          <p:cNvPr id="51" name="양쪽 모서리가 둥근 사각형 50"/>
          <p:cNvSpPr/>
          <p:nvPr/>
        </p:nvSpPr>
        <p:spPr>
          <a:xfrm>
            <a:off x="6376915" y="4617941"/>
            <a:ext cx="1473200" cy="805349"/>
          </a:xfrm>
          <a:prstGeom prst="round2SameRect">
            <a:avLst>
              <a:gd name="adj1" fmla="val 0"/>
              <a:gd name="adj2" fmla="val 19333"/>
            </a:avLst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700" b="1">
                <a:solidFill>
                  <a:prstClr val="black">
                    <a:lumMod val="75000"/>
                    <a:lumOff val="25000"/>
                  </a:prstClr>
                </a:solidFill>
                <a:latin typeface="a아이스께끼"/>
                <a:ea typeface="a아이스께끼"/>
              </a:rPr>
              <a:t>김문선</a:t>
            </a:r>
            <a:endParaRPr lang="ko-KR" altLang="en-US" sz="1300" b="1">
              <a:solidFill>
                <a:prstClr val="black">
                  <a:lumMod val="75000"/>
                  <a:lumOff val="25000"/>
                </a:prstClr>
              </a:solidFill>
              <a:latin typeface="a아이스께끼"/>
              <a:ea typeface="a아이스께끼"/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300" b="1">
                <a:solidFill>
                  <a:prstClr val="black">
                    <a:lumMod val="75000"/>
                    <a:lumOff val="25000"/>
                  </a:prstClr>
                </a:solidFill>
                <a:latin typeface="a아이스께끼"/>
                <a:ea typeface="a아이스께끼"/>
              </a:rPr>
              <a:t>로그인</a:t>
            </a:r>
            <a:r>
              <a:rPr lang="en-US" altLang="ko-KR" sz="1300" b="1">
                <a:solidFill>
                  <a:prstClr val="black">
                    <a:lumMod val="75000"/>
                    <a:lumOff val="25000"/>
                  </a:prstClr>
                </a:solidFill>
                <a:latin typeface="a아이스께끼"/>
                <a:ea typeface="a아이스께끼"/>
              </a:rPr>
              <a:t>+</a:t>
            </a:r>
            <a:r>
              <a:rPr lang="ko-KR" altLang="en-US" sz="1300" b="1">
                <a:solidFill>
                  <a:prstClr val="black">
                    <a:lumMod val="75000"/>
                    <a:lumOff val="25000"/>
                  </a:prstClr>
                </a:solidFill>
                <a:latin typeface="a아이스께끼"/>
                <a:ea typeface="a아이스께끼"/>
              </a:rPr>
              <a:t>비번찾기</a:t>
            </a:r>
          </a:p>
          <a:p>
            <a:pPr algn="ctr">
              <a:defRPr/>
            </a:pPr>
            <a:r>
              <a:rPr lang="ko-KR" altLang="en-US" sz="1300" b="1">
                <a:solidFill>
                  <a:prstClr val="black">
                    <a:lumMod val="75000"/>
                    <a:lumOff val="25000"/>
                  </a:prstClr>
                </a:solidFill>
                <a:latin typeface="a아이스께끼"/>
                <a:ea typeface="a아이스께끼"/>
              </a:rPr>
              <a:t>게시판</a:t>
            </a:r>
          </a:p>
        </p:txBody>
      </p:sp>
      <p:sp>
        <p:nvSpPr>
          <p:cNvPr id="52" name="양쪽 모서리가 둥근 사각형 51"/>
          <p:cNvSpPr/>
          <p:nvPr/>
        </p:nvSpPr>
        <p:spPr>
          <a:xfrm>
            <a:off x="2495697" y="3103231"/>
            <a:ext cx="1473200" cy="1502664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300" b="1">
              <a:solidFill>
                <a:prstClr val="white"/>
              </a:solidFill>
              <a:latin typeface="a아이스께끼"/>
              <a:ea typeface="a아이스께끼"/>
            </a:endParaRPr>
          </a:p>
        </p:txBody>
      </p:sp>
      <p:sp>
        <p:nvSpPr>
          <p:cNvPr id="53" name="양쪽 모서리가 둥근 사각형 52"/>
          <p:cNvSpPr/>
          <p:nvPr/>
        </p:nvSpPr>
        <p:spPr>
          <a:xfrm>
            <a:off x="2495697" y="4607506"/>
            <a:ext cx="1473200" cy="805349"/>
          </a:xfrm>
          <a:prstGeom prst="round2SameRect">
            <a:avLst>
              <a:gd name="adj1" fmla="val 0"/>
              <a:gd name="adj2" fmla="val 19333"/>
            </a:avLst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700" b="1">
                <a:solidFill>
                  <a:prstClr val="black">
                    <a:lumMod val="75000"/>
                    <a:lumOff val="25000"/>
                  </a:prstClr>
                </a:solidFill>
                <a:latin typeface="a아이스께끼"/>
                <a:ea typeface="a아이스께끼"/>
              </a:rPr>
              <a:t>여현업</a:t>
            </a:r>
            <a:endParaRPr lang="ko-KR" altLang="en-US" sz="1300" b="1">
              <a:solidFill>
                <a:prstClr val="black">
                  <a:lumMod val="75000"/>
                  <a:lumOff val="25000"/>
                </a:prstClr>
              </a:solidFill>
              <a:latin typeface="a아이스께끼"/>
              <a:ea typeface="a아이스께끼"/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300" b="1">
                <a:solidFill>
                  <a:prstClr val="black">
                    <a:lumMod val="75000"/>
                    <a:lumOff val="25000"/>
                  </a:prstClr>
                </a:solidFill>
                <a:latin typeface="a아이스께끼"/>
                <a:ea typeface="a아이스께끼"/>
              </a:rPr>
              <a:t>회원가입</a:t>
            </a:r>
            <a:r>
              <a:rPr lang="en-US" altLang="ko-KR" sz="1300" b="1">
                <a:solidFill>
                  <a:prstClr val="black">
                    <a:lumMod val="75000"/>
                    <a:lumOff val="25000"/>
                  </a:prstClr>
                </a:solidFill>
                <a:latin typeface="a아이스께끼"/>
                <a:ea typeface="a아이스께끼"/>
              </a:rPr>
              <a:t>+</a:t>
            </a:r>
            <a:r>
              <a:rPr lang="ko-KR" altLang="en-US" sz="1300" b="1">
                <a:solidFill>
                  <a:prstClr val="black">
                    <a:lumMod val="75000"/>
                    <a:lumOff val="25000"/>
                  </a:prstClr>
                </a:solidFill>
                <a:latin typeface="a아이스께끼"/>
                <a:ea typeface="a아이스께끼"/>
              </a:rPr>
              <a:t>정보수정</a:t>
            </a:r>
          </a:p>
          <a:p>
            <a:pPr algn="ctr">
              <a:defRPr/>
            </a:pPr>
            <a:r>
              <a:rPr lang="ko-KR" altLang="en-US" sz="1300" b="1">
                <a:solidFill>
                  <a:prstClr val="black">
                    <a:lumMod val="75000"/>
                    <a:lumOff val="25000"/>
                  </a:prstClr>
                </a:solidFill>
                <a:latin typeface="a아이스께끼"/>
                <a:ea typeface="a아이스께끼"/>
              </a:rPr>
              <a:t>캘린더</a:t>
            </a:r>
          </a:p>
        </p:txBody>
      </p:sp>
      <p:sp>
        <p:nvSpPr>
          <p:cNvPr id="2" name="양쪽 모서리가 둥근 사각형 1"/>
          <p:cNvSpPr/>
          <p:nvPr/>
        </p:nvSpPr>
        <p:spPr>
          <a:xfrm>
            <a:off x="8241174" y="3123191"/>
            <a:ext cx="1473200" cy="1502664"/>
          </a:xfrm>
          <a:prstGeom prst="round2SameRect">
            <a:avLst>
              <a:gd name="adj1" fmla="val 16667"/>
              <a:gd name="adj2" fmla="val 0"/>
            </a:avLst>
          </a:prstGeom>
          <a:solidFill>
            <a:schemeClr val="tx1">
              <a:lumMod val="50000"/>
              <a:lumOff val="50000"/>
            </a:schemeClr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1300" b="1">
              <a:solidFill>
                <a:prstClr val="white"/>
              </a:solidFill>
              <a:latin typeface="a아이스께끼"/>
              <a:ea typeface="a아이스께끼"/>
            </a:endParaRPr>
          </a:p>
        </p:txBody>
      </p:sp>
      <p:sp>
        <p:nvSpPr>
          <p:cNvPr id="30" name="양쪽 모서리가 둥근 사각형 29"/>
          <p:cNvSpPr/>
          <p:nvPr/>
        </p:nvSpPr>
        <p:spPr>
          <a:xfrm>
            <a:off x="8241174" y="4627466"/>
            <a:ext cx="1473200" cy="805349"/>
          </a:xfrm>
          <a:prstGeom prst="round2SameRect">
            <a:avLst>
              <a:gd name="adj1" fmla="val 0"/>
              <a:gd name="adj2" fmla="val 19333"/>
            </a:avLst>
          </a:prstGeom>
          <a:solidFill>
            <a:schemeClr val="bg1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700" b="1">
                <a:solidFill>
                  <a:prstClr val="black">
                    <a:lumMod val="75000"/>
                    <a:lumOff val="25000"/>
                  </a:prstClr>
                </a:solidFill>
                <a:latin typeface="a아이스께끼"/>
                <a:ea typeface="a아이스께끼"/>
              </a:rPr>
              <a:t>김종국</a:t>
            </a:r>
            <a:endParaRPr lang="ko-KR" altLang="en-US" sz="1300" b="1">
              <a:solidFill>
                <a:prstClr val="black">
                  <a:lumMod val="75000"/>
                  <a:lumOff val="25000"/>
                </a:prstClr>
              </a:solidFill>
              <a:latin typeface="a아이스께끼"/>
              <a:ea typeface="a아이스께끼"/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1300" b="1">
                <a:solidFill>
                  <a:prstClr val="black">
                    <a:lumMod val="75000"/>
                    <a:lumOff val="25000"/>
                  </a:prstClr>
                </a:solidFill>
                <a:latin typeface="a아이스께끼"/>
                <a:ea typeface="a아이스께끼"/>
              </a:rPr>
              <a:t>로그인</a:t>
            </a:r>
            <a:r>
              <a:rPr lang="en-US" altLang="ko-KR" sz="1300" b="1">
                <a:solidFill>
                  <a:prstClr val="black">
                    <a:lumMod val="75000"/>
                    <a:lumOff val="25000"/>
                  </a:prstClr>
                </a:solidFill>
                <a:latin typeface="a아이스께끼"/>
                <a:ea typeface="a아이스께끼"/>
              </a:rPr>
              <a:t>+</a:t>
            </a:r>
            <a:r>
              <a:rPr lang="ko-KR" altLang="en-US" sz="1300" b="1">
                <a:solidFill>
                  <a:prstClr val="black">
                    <a:lumMod val="75000"/>
                    <a:lumOff val="25000"/>
                  </a:prstClr>
                </a:solidFill>
                <a:latin typeface="a아이스께끼"/>
                <a:ea typeface="a아이스께끼"/>
              </a:rPr>
              <a:t>비번찾기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1300" b="1">
                <a:solidFill>
                  <a:prstClr val="black">
                    <a:lumMod val="75000"/>
                    <a:lumOff val="25000"/>
                  </a:prstClr>
                </a:solidFill>
                <a:latin typeface="a아이스께끼"/>
                <a:ea typeface="a아이스께끼"/>
              </a:rPr>
              <a:t> </a:t>
            </a:r>
          </a:p>
        </p:txBody>
      </p:sp>
      <p:pic>
        <p:nvPicPr>
          <p:cNvPr id="34" name="그림 3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8331046" y="3288978"/>
            <a:ext cx="1305811" cy="1305811"/>
          </a:xfrm>
          <a:prstGeom prst="rect">
            <a:avLst/>
          </a:prstGeom>
        </p:spPr>
      </p:pic>
      <p:pic>
        <p:nvPicPr>
          <p:cNvPr id="37" name="그림 3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648612" y="3429000"/>
            <a:ext cx="1167370" cy="1167370"/>
          </a:xfrm>
          <a:prstGeom prst="rect">
            <a:avLst/>
          </a:prstGeom>
        </p:spPr>
      </p:pic>
      <p:pic>
        <p:nvPicPr>
          <p:cNvPr id="40" name="그림 39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515246" y="3378613"/>
            <a:ext cx="1223178" cy="1223178"/>
          </a:xfrm>
          <a:prstGeom prst="rect">
            <a:avLst/>
          </a:prstGeom>
        </p:spPr>
      </p:pic>
      <p:pic>
        <p:nvPicPr>
          <p:cNvPr id="43" name="그림 42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4547506" y="3371586"/>
            <a:ext cx="1215512" cy="1215512"/>
          </a:xfrm>
          <a:prstGeom prst="rect">
            <a:avLst/>
          </a:prstGeom>
        </p:spPr>
      </p:pic>
      <p:sp>
        <p:nvSpPr>
          <p:cNvPr id="54" name="타원 53"/>
          <p:cNvSpPr/>
          <p:nvPr/>
        </p:nvSpPr>
        <p:spPr>
          <a:xfrm>
            <a:off x="5345068" y="7130926"/>
            <a:ext cx="479425" cy="479425"/>
          </a:xfrm>
          <a:prstGeom prst="ellipse">
            <a:avLst/>
          </a:prstGeom>
          <a:solidFill>
            <a:srgbClr val="43CBD7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ko-KR" altLang="en-US" sz="1300" b="1">
                <a:solidFill>
                  <a:prstClr val="white"/>
                </a:solidFill>
                <a:latin typeface="a아이스께끼"/>
                <a:ea typeface="a아이스께끼"/>
              </a:rPr>
              <a:t>팀장</a:t>
            </a:r>
          </a:p>
        </p:txBody>
      </p:sp>
      <p:sp>
        <p:nvSpPr>
          <p:cNvPr id="55" name="타원 54"/>
          <p:cNvSpPr/>
          <p:nvPr/>
        </p:nvSpPr>
        <p:spPr>
          <a:xfrm>
            <a:off x="7546839" y="2909161"/>
            <a:ext cx="479425" cy="479425"/>
          </a:xfrm>
          <a:prstGeom prst="ellipse">
            <a:avLst/>
          </a:prstGeom>
          <a:solidFill>
            <a:srgbClr val="43CBD7"/>
          </a:solidFill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>
              <a:defRPr/>
            </a:pPr>
            <a:r>
              <a:rPr lang="ko-KR" altLang="en-US" sz="1300" b="1">
                <a:solidFill>
                  <a:prstClr val="white"/>
                </a:solidFill>
                <a:latin typeface="a아이스께끼"/>
                <a:ea typeface="a아이스께끼"/>
              </a:rPr>
              <a:t>발표</a:t>
            </a:r>
          </a:p>
        </p:txBody>
      </p:sp>
      <p:sp>
        <p:nvSpPr>
          <p:cNvPr id="59" name="직사각형 30"/>
          <p:cNvSpPr/>
          <p:nvPr/>
        </p:nvSpPr>
        <p:spPr>
          <a:xfrm>
            <a:off x="4661535" y="1766399"/>
            <a:ext cx="2868930" cy="7005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4000" b="1" i="0" u="none" strike="noStrike" kern="0" cap="none" spc="0" normalizeH="0" baseline="0">
                <a:solidFill>
                  <a:srgbClr val="FFFFFF"/>
                </a:solidFill>
                <a:latin typeface="a아이스께끼"/>
                <a:ea typeface="a아이스께끼"/>
              </a:rPr>
              <a:t>- </a:t>
            </a:r>
            <a:r>
              <a:rPr kumimoji="0" lang="en-US" altLang="ko-KR" sz="4000" b="1" i="0" u="none" strike="noStrike" kern="0" cap="none" spc="0" normalizeH="0" baseline="0">
                <a:solidFill>
                  <a:srgbClr val="43CBD7"/>
                </a:solidFill>
                <a:latin typeface="a아이스께끼"/>
                <a:ea typeface="a아이스께끼"/>
              </a:rPr>
              <a:t>2nd</a:t>
            </a:r>
            <a:r>
              <a:rPr kumimoji="0" lang="en-US" altLang="ko-KR" sz="4000" b="1" i="0" u="none" strike="noStrike" kern="0" cap="none" spc="0" normalizeH="0" baseline="0">
                <a:solidFill>
                  <a:srgbClr val="FFFFFF"/>
                </a:solidFill>
                <a:latin typeface="a아이스께끼"/>
                <a:ea typeface="a아이스께끼"/>
              </a:rPr>
              <a:t> Row -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418259" y="2325381"/>
            <a:ext cx="1355482" cy="7910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300" b="1">
                <a:solidFill>
                  <a:schemeClr val="lt1"/>
                </a:solidFill>
                <a:latin typeface="a아이스께끼"/>
                <a:ea typeface="a아이스께끼"/>
              </a:rPr>
              <a:t>조원 소개</a:t>
            </a:r>
          </a:p>
          <a:p>
            <a:pPr algn="ctr">
              <a:defRPr/>
            </a:pPr>
            <a:endParaRPr lang="ko-KR" altLang="en-US" sz="2300" b="1">
              <a:solidFill>
                <a:schemeClr val="lt1"/>
              </a:solidFill>
              <a:latin typeface="a아이스께끼"/>
              <a:ea typeface="a아이스께끼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3A5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413759" y="219439"/>
            <a:ext cx="5364482" cy="99785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6000" b="1" kern="0">
                <a:solidFill>
                  <a:srgbClr val="43CBD7"/>
                </a:solidFill>
                <a:latin typeface="a아이스께끼"/>
                <a:ea typeface="a아이스께끼"/>
              </a:rPr>
              <a:t>테이블 </a:t>
            </a:r>
            <a:r>
              <a:rPr lang="ko-KR" altLang="en-US" sz="6000" b="1" kern="0">
                <a:solidFill>
                  <a:prstClr val="white"/>
                </a:solidFill>
                <a:latin typeface="a아이스께끼"/>
                <a:ea typeface="a아이스께끼"/>
              </a:rPr>
              <a:t>소개</a:t>
            </a:r>
          </a:p>
        </p:txBody>
      </p:sp>
      <p:cxnSp>
        <p:nvCxnSpPr>
          <p:cNvPr id="82" name="직선 연결선 11"/>
          <p:cNvCxnSpPr/>
          <p:nvPr/>
        </p:nvCxnSpPr>
        <p:spPr>
          <a:xfrm>
            <a:off x="4743395" y="1204713"/>
            <a:ext cx="2705209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/>
          </a:ln>
        </p:spPr>
      </p:cxn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350716"/>
              </p:ext>
            </p:extLst>
          </p:nvPr>
        </p:nvGraphicFramePr>
        <p:xfrm>
          <a:off x="712922" y="2195814"/>
          <a:ext cx="10771321" cy="36254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44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62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88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498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158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4539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13065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004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소나무M" panose="02020600000000000000" pitchFamily="18" charset="-127"/>
                          <a:ea typeface="a소나무M" panose="02020600000000000000" pitchFamily="18" charset="-127"/>
                          <a:cs typeface="+mn-cs"/>
                        </a:rPr>
                        <a:t>NO</a:t>
                      </a:r>
                      <a:endParaRPr kumimoji="0" lang="en-US" altLang="ko-KR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a소나무M" panose="02020600000000000000" pitchFamily="18" charset="-127"/>
                        <a:ea typeface="a소나무M" panose="02020600000000000000" pitchFamily="18" charset="-127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3CB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소나무M" panose="02020600000000000000" pitchFamily="18" charset="-127"/>
                          <a:ea typeface="a소나무M" panose="02020600000000000000" pitchFamily="18" charset="-127"/>
                          <a:cs typeface="+mn-cs"/>
                        </a:rPr>
                        <a:t>Field Name</a:t>
                      </a:r>
                      <a:endParaRPr kumimoji="0" lang="en-US" altLang="ko-KR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a소나무M" panose="02020600000000000000" pitchFamily="18" charset="-127"/>
                        <a:ea typeface="a소나무M" panose="02020600000000000000" pitchFamily="18" charset="-127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3CB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소나무M" panose="02020600000000000000" pitchFamily="18" charset="-127"/>
                          <a:ea typeface="a소나무M" panose="02020600000000000000" pitchFamily="18" charset="-127"/>
                          <a:cs typeface="+mn-cs"/>
                        </a:rPr>
                        <a:t>Data Type</a:t>
                      </a:r>
                      <a:endParaRPr kumimoji="0" lang="en-US" altLang="ko-KR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a소나무M" panose="02020600000000000000" pitchFamily="18" charset="-127"/>
                        <a:ea typeface="a소나무M" panose="02020600000000000000" pitchFamily="18" charset="-127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3CB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소나무M" panose="02020600000000000000" pitchFamily="18" charset="-127"/>
                          <a:ea typeface="a소나무M" panose="02020600000000000000" pitchFamily="18" charset="-127"/>
                          <a:cs typeface="+mn-cs"/>
                        </a:rPr>
                        <a:t>NULL</a:t>
                      </a:r>
                      <a:endParaRPr kumimoji="0" lang="en-US" altLang="ko-KR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a소나무M" panose="02020600000000000000" pitchFamily="18" charset="-127"/>
                        <a:ea typeface="a소나무M" panose="02020600000000000000" pitchFamily="18" charset="-127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3CB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소나무M" panose="02020600000000000000" pitchFamily="18" charset="-127"/>
                          <a:ea typeface="a소나무M" panose="02020600000000000000" pitchFamily="18" charset="-127"/>
                          <a:cs typeface="+mn-cs"/>
                        </a:rPr>
                        <a:t>Key</a:t>
                      </a:r>
                      <a:endParaRPr kumimoji="0" lang="en-US" altLang="ko-KR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a소나무M" panose="02020600000000000000" pitchFamily="18" charset="-127"/>
                        <a:ea typeface="a소나무M" panose="02020600000000000000" pitchFamily="18" charset="-127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3CB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소나무M" panose="02020600000000000000" pitchFamily="18" charset="-127"/>
                          <a:ea typeface="a소나무M" panose="02020600000000000000" pitchFamily="18" charset="-127"/>
                          <a:cs typeface="+mn-cs"/>
                        </a:rPr>
                        <a:t>Extra</a:t>
                      </a:r>
                      <a:endParaRPr kumimoji="0" lang="en-US" altLang="ko-KR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a소나무M" panose="02020600000000000000" pitchFamily="18" charset="-127"/>
                        <a:ea typeface="a소나무M" panose="02020600000000000000" pitchFamily="18" charset="-127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3CB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소나무M" panose="02020600000000000000" pitchFamily="18" charset="-127"/>
                          <a:ea typeface="a소나무M" panose="02020600000000000000" pitchFamily="18" charset="-127"/>
                          <a:cs typeface="+mn-cs"/>
                        </a:rPr>
                        <a:t>comment</a:t>
                      </a:r>
                      <a:endParaRPr kumimoji="0" lang="en-US" altLang="ko-KR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a소나무M" panose="02020600000000000000" pitchFamily="18" charset="-127"/>
                        <a:ea typeface="a소나무M" panose="02020600000000000000" pitchFamily="18" charset="-127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3CB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08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a소나무M" panose="02020600000000000000" pitchFamily="18" charset="-127"/>
                          <a:ea typeface="a소나무M" panose="02020600000000000000" pitchFamily="18" charset="-127"/>
                          <a:cs typeface="+mn-cs"/>
                        </a:rPr>
                        <a:t>1</a:t>
                      </a:r>
                      <a:endParaRPr kumimoji="0" lang="en-US" altLang="ko-KR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a소나무M" panose="02020600000000000000" pitchFamily="18" charset="-127"/>
                        <a:ea typeface="a소나무M" panose="02020600000000000000" pitchFamily="18" charset="-127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소나무M" panose="02020600000000000000" pitchFamily="18" charset="-127"/>
                          <a:ea typeface="a소나무M" panose="02020600000000000000" pitchFamily="18" charset="-127"/>
                        </a:rPr>
                        <a:t>BNO</a:t>
                      </a:r>
                      <a:endParaRPr lang="ko-KR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소나무M" panose="02020600000000000000" pitchFamily="18" charset="-127"/>
                        <a:ea typeface="a소나무M" panose="02020600000000000000" pitchFamily="18" charset="-127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6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소나무M" panose="02020600000000000000" pitchFamily="18" charset="-127"/>
                          <a:ea typeface="a소나무M" panose="02020600000000000000" pitchFamily="18" charset="-127"/>
                        </a:rPr>
                        <a:t>NUMBER</a:t>
                      </a:r>
                      <a:endParaRPr lang="en-US" altLang="ko-KR" sz="16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소나무M" panose="02020600000000000000" pitchFamily="18" charset="-127"/>
                        <a:ea typeface="a소나무M" panose="02020600000000000000" pitchFamily="18" charset="-127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6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소나무M" panose="02020600000000000000" pitchFamily="18" charset="-127"/>
                          <a:ea typeface="a소나무M" panose="02020600000000000000" pitchFamily="18" charset="-127"/>
                        </a:rPr>
                        <a:t>NOT</a:t>
                      </a:r>
                      <a:r>
                        <a:rPr lang="en-US" altLang="ko-KR" sz="1600" b="0" baseline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소나무M" panose="02020600000000000000" pitchFamily="18" charset="-127"/>
                          <a:ea typeface="a소나무M" panose="02020600000000000000" pitchFamily="18" charset="-127"/>
                        </a:rPr>
                        <a:t> NULL</a:t>
                      </a:r>
                      <a:endParaRPr lang="en-US" altLang="ko-KR" sz="16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소나무M" panose="02020600000000000000" pitchFamily="18" charset="-127"/>
                        <a:ea typeface="a소나무M" panose="02020600000000000000" pitchFamily="18" charset="-127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소나무M" panose="02020600000000000000" pitchFamily="18" charset="-127"/>
                          <a:ea typeface="a소나무M" panose="02020600000000000000" pitchFamily="18" charset="-127"/>
                        </a:rPr>
                        <a:t>PK</a:t>
                      </a: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endParaRPr lang="en-US" altLang="ko-KR" sz="16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소나무M" panose="02020600000000000000" pitchFamily="18" charset="-127"/>
                        <a:ea typeface="a소나무M" panose="02020600000000000000" pitchFamily="18" charset="-127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6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소나무M" panose="02020600000000000000" pitchFamily="18" charset="-127"/>
                          <a:ea typeface="a소나무M" panose="02020600000000000000" pitchFamily="18" charset="-127"/>
                        </a:rPr>
                        <a:t>게시글 번호</a:t>
                      </a:r>
                      <a:endParaRPr lang="en-US" altLang="ko-KR" sz="16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소나무M" panose="02020600000000000000" pitchFamily="18" charset="-127"/>
                        <a:ea typeface="a소나무M" panose="02020600000000000000" pitchFamily="18" charset="-127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08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a소나무M" panose="02020600000000000000" pitchFamily="18" charset="-127"/>
                          <a:ea typeface="a소나무M" panose="02020600000000000000" pitchFamily="18" charset="-127"/>
                          <a:cs typeface="+mn-cs"/>
                        </a:rPr>
                        <a:t>2</a:t>
                      </a:r>
                      <a:endParaRPr kumimoji="0" lang="en-US" altLang="ko-KR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a소나무M" panose="02020600000000000000" pitchFamily="18" charset="-127"/>
                        <a:ea typeface="a소나무M" panose="02020600000000000000" pitchFamily="18" charset="-127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소나무M" panose="02020600000000000000" pitchFamily="18" charset="-127"/>
                          <a:ea typeface="a소나무M" panose="02020600000000000000" pitchFamily="18" charset="-127"/>
                        </a:rPr>
                        <a:t>TITLE</a:t>
                      </a:r>
                      <a:endParaRPr lang="ko-KR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소나무M" panose="02020600000000000000" pitchFamily="18" charset="-127"/>
                        <a:ea typeface="a소나무M" panose="02020600000000000000" pitchFamily="18" charset="-127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소나무M" panose="02020600000000000000" pitchFamily="18" charset="-127"/>
                          <a:ea typeface="a소나무M" panose="02020600000000000000" pitchFamily="18" charset="-127"/>
                        </a:rPr>
                        <a:t>VARCHAR(200)</a:t>
                      </a:r>
                      <a:endParaRPr lang="en-US" altLang="ko-KR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소나무M" panose="02020600000000000000" pitchFamily="18" charset="-127"/>
                        <a:ea typeface="a소나무M" panose="02020600000000000000" pitchFamily="18" charset="-127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소나무M" panose="02020600000000000000" pitchFamily="18" charset="-127"/>
                          <a:ea typeface="a소나무M" panose="02020600000000000000" pitchFamily="18" charset="-127"/>
                        </a:rPr>
                        <a:t>NOT</a:t>
                      </a:r>
                      <a:r>
                        <a:rPr lang="en-US" altLang="ko-KR" sz="1600" b="0" baseline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소나무M" panose="02020600000000000000" pitchFamily="18" charset="-127"/>
                          <a:ea typeface="a소나무M" panose="02020600000000000000" pitchFamily="18" charset="-127"/>
                        </a:rPr>
                        <a:t> NULL</a:t>
                      </a:r>
                      <a:endParaRPr lang="en-US" altLang="ko-KR" sz="16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소나무M" panose="02020600000000000000" pitchFamily="18" charset="-127"/>
                        <a:ea typeface="a소나무M" panose="02020600000000000000" pitchFamily="18" charset="-127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endParaRPr lang="en-US" altLang="ko-KR" sz="16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소나무M" panose="02020600000000000000" pitchFamily="18" charset="-127"/>
                        <a:ea typeface="a소나무M" panose="02020600000000000000" pitchFamily="18" charset="-127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endParaRPr lang="en-US" altLang="ko-KR" sz="16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소나무M" panose="02020600000000000000" pitchFamily="18" charset="-127"/>
                        <a:ea typeface="a소나무M" panose="02020600000000000000" pitchFamily="18" charset="-127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6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소나무M" panose="02020600000000000000" pitchFamily="18" charset="-127"/>
                          <a:ea typeface="a소나무M" panose="02020600000000000000" pitchFamily="18" charset="-127"/>
                        </a:rPr>
                        <a:t>게시글 제목</a:t>
                      </a:r>
                      <a:endParaRPr lang="en-US" altLang="ko-KR" sz="16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소나무M" panose="02020600000000000000" pitchFamily="18" charset="-127"/>
                        <a:ea typeface="a소나무M" panose="02020600000000000000" pitchFamily="18" charset="-127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08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a소나무M" panose="02020600000000000000" pitchFamily="18" charset="-127"/>
                          <a:ea typeface="a소나무M" panose="02020600000000000000" pitchFamily="18" charset="-127"/>
                          <a:cs typeface="+mn-cs"/>
                        </a:rPr>
                        <a:t>3</a:t>
                      </a:r>
                      <a:endParaRPr kumimoji="0" lang="en-US" altLang="ko-KR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a소나무M" panose="02020600000000000000" pitchFamily="18" charset="-127"/>
                        <a:ea typeface="a소나무M" panose="02020600000000000000" pitchFamily="18" charset="-127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소나무M" panose="02020600000000000000" pitchFamily="18" charset="-127"/>
                          <a:ea typeface="a소나무M" panose="02020600000000000000" pitchFamily="18" charset="-127"/>
                        </a:rPr>
                        <a:t>CONTENT</a:t>
                      </a:r>
                      <a:endParaRPr lang="ko-KR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소나무M" panose="02020600000000000000" pitchFamily="18" charset="-127"/>
                        <a:ea typeface="a소나무M" panose="02020600000000000000" pitchFamily="18" charset="-127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소나무M" panose="02020600000000000000" pitchFamily="18" charset="-127"/>
                          <a:ea typeface="a소나무M" panose="02020600000000000000" pitchFamily="18" charset="-127"/>
                        </a:rPr>
                        <a:t>VARCHAR(4000)</a:t>
                      </a:r>
                      <a:endParaRPr lang="en-US" altLang="ko-KR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소나무M" panose="02020600000000000000" pitchFamily="18" charset="-127"/>
                        <a:ea typeface="a소나무M" panose="02020600000000000000" pitchFamily="18" charset="-127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소나무M" panose="02020600000000000000" pitchFamily="18" charset="-127"/>
                          <a:ea typeface="a소나무M" panose="02020600000000000000" pitchFamily="18" charset="-127"/>
                        </a:rPr>
                        <a:t>NOT</a:t>
                      </a:r>
                      <a:r>
                        <a:rPr lang="en-US" altLang="ko-KR" sz="1600" b="0" baseline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소나무M" panose="02020600000000000000" pitchFamily="18" charset="-127"/>
                          <a:ea typeface="a소나무M" panose="02020600000000000000" pitchFamily="18" charset="-127"/>
                        </a:rPr>
                        <a:t> NULL</a:t>
                      </a:r>
                      <a:endParaRPr lang="en-US" altLang="ko-KR" sz="16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소나무M" panose="02020600000000000000" pitchFamily="18" charset="-127"/>
                        <a:ea typeface="a소나무M" panose="02020600000000000000" pitchFamily="18" charset="-127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endParaRPr lang="en-US" altLang="ko-KR" sz="16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소나무M" panose="02020600000000000000" pitchFamily="18" charset="-127"/>
                        <a:ea typeface="a소나무M" panose="02020600000000000000" pitchFamily="18" charset="-127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endParaRPr lang="en-US" altLang="ko-KR" sz="16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소나무M" panose="02020600000000000000" pitchFamily="18" charset="-127"/>
                        <a:ea typeface="a소나무M" panose="02020600000000000000" pitchFamily="18" charset="-127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6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소나무M" panose="02020600000000000000" pitchFamily="18" charset="-127"/>
                          <a:ea typeface="a소나무M" panose="02020600000000000000" pitchFamily="18" charset="-127"/>
                        </a:rPr>
                        <a:t>게시글 내용</a:t>
                      </a:r>
                      <a:endParaRPr lang="en-US" altLang="ko-KR" sz="16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소나무M" panose="02020600000000000000" pitchFamily="18" charset="-127"/>
                        <a:ea typeface="a소나무M" panose="02020600000000000000" pitchFamily="18" charset="-127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08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a소나무M" panose="02020600000000000000" pitchFamily="18" charset="-127"/>
                          <a:ea typeface="a소나무M" panose="02020600000000000000" pitchFamily="18" charset="-127"/>
                          <a:cs typeface="+mn-cs"/>
                        </a:rPr>
                        <a:t>4</a:t>
                      </a:r>
                      <a:endParaRPr kumimoji="0" lang="en-US" altLang="ko-KR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a소나무M" panose="02020600000000000000" pitchFamily="18" charset="-127"/>
                        <a:ea typeface="a소나무M" panose="02020600000000000000" pitchFamily="18" charset="-127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소나무M" panose="02020600000000000000" pitchFamily="18" charset="-127"/>
                          <a:ea typeface="a소나무M" panose="02020600000000000000" pitchFamily="18" charset="-127"/>
                        </a:rPr>
                        <a:t>WRITER</a:t>
                      </a:r>
                      <a:endParaRPr lang="ko-KR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소나무M" panose="02020600000000000000" pitchFamily="18" charset="-127"/>
                        <a:ea typeface="a소나무M" panose="02020600000000000000" pitchFamily="18" charset="-127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6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소나무M" panose="02020600000000000000" pitchFamily="18" charset="-127"/>
                          <a:ea typeface="a소나무M" panose="02020600000000000000" pitchFamily="18" charset="-127"/>
                        </a:rPr>
                        <a:t>VARCHAR(50)</a:t>
                      </a:r>
                      <a:endParaRPr lang="en-US" altLang="ko-KR" sz="16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소나무M" panose="02020600000000000000" pitchFamily="18" charset="-127"/>
                        <a:ea typeface="a소나무M" panose="02020600000000000000" pitchFamily="18" charset="-127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소나무M" panose="02020600000000000000" pitchFamily="18" charset="-127"/>
                          <a:ea typeface="a소나무M" panose="02020600000000000000" pitchFamily="18" charset="-127"/>
                        </a:rPr>
                        <a:t>NOT</a:t>
                      </a:r>
                      <a:r>
                        <a:rPr lang="en-US" altLang="ko-KR" sz="1600" b="0" baseline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소나무M" panose="02020600000000000000" pitchFamily="18" charset="-127"/>
                          <a:ea typeface="a소나무M" panose="02020600000000000000" pitchFamily="18" charset="-127"/>
                        </a:rPr>
                        <a:t> NULL</a:t>
                      </a:r>
                      <a:endParaRPr lang="en-US" altLang="ko-KR" sz="16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소나무M" panose="02020600000000000000" pitchFamily="18" charset="-127"/>
                        <a:ea typeface="a소나무M" panose="02020600000000000000" pitchFamily="18" charset="-127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a소나무M" panose="02020600000000000000" pitchFamily="18" charset="-127"/>
                          <a:ea typeface="a소나무M" panose="02020600000000000000" pitchFamily="18" charset="-127"/>
                          <a:cs typeface="+mn-cs"/>
                        </a:rPr>
                        <a:t>FK</a:t>
                      </a:r>
                      <a:endParaRPr kumimoji="0" lang="en-US" altLang="ko-KR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a소나무M" panose="02020600000000000000" pitchFamily="18" charset="-127"/>
                        <a:ea typeface="a소나무M" panose="02020600000000000000" pitchFamily="18" charset="-127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endParaRPr lang="en-US" altLang="ko-KR" sz="16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소나무M" panose="02020600000000000000" pitchFamily="18" charset="-127"/>
                        <a:ea typeface="a소나무M" panose="02020600000000000000" pitchFamily="18" charset="-127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6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소나무M" panose="02020600000000000000" pitchFamily="18" charset="-127"/>
                          <a:ea typeface="a소나무M" panose="02020600000000000000" pitchFamily="18" charset="-127"/>
                        </a:rPr>
                        <a:t>작성자</a:t>
                      </a:r>
                      <a:endParaRPr lang="en-US" altLang="ko-KR" sz="16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소나무M" panose="02020600000000000000" pitchFamily="18" charset="-127"/>
                        <a:ea typeface="a소나무M" panose="02020600000000000000" pitchFamily="18" charset="-127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08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a소나무M" panose="02020600000000000000" pitchFamily="18" charset="-127"/>
                          <a:ea typeface="a소나무M" panose="02020600000000000000" pitchFamily="18" charset="-127"/>
                          <a:cs typeface="+mn-cs"/>
                        </a:rPr>
                        <a:t>5</a:t>
                      </a:r>
                      <a:endParaRPr kumimoji="0" lang="en-US" altLang="ko-KR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a소나무M" panose="02020600000000000000" pitchFamily="18" charset="-127"/>
                        <a:ea typeface="a소나무M" panose="02020600000000000000" pitchFamily="18" charset="-127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소나무M" panose="02020600000000000000" pitchFamily="18" charset="-127"/>
                          <a:ea typeface="a소나무M" panose="02020600000000000000" pitchFamily="18" charset="-127"/>
                        </a:rPr>
                        <a:t>REGDATE</a:t>
                      </a:r>
                      <a:endParaRPr lang="ko-KR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소나무M" panose="02020600000000000000" pitchFamily="18" charset="-127"/>
                        <a:ea typeface="a소나무M" panose="02020600000000000000" pitchFamily="18" charset="-127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6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소나무M" panose="02020600000000000000" pitchFamily="18" charset="-127"/>
                          <a:ea typeface="a소나무M" panose="02020600000000000000" pitchFamily="18" charset="-127"/>
                        </a:rPr>
                        <a:t>DATE</a:t>
                      </a:r>
                      <a:endParaRPr lang="en-US" altLang="ko-KR" sz="16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소나무M" panose="02020600000000000000" pitchFamily="18" charset="-127"/>
                        <a:ea typeface="a소나무M" panose="02020600000000000000" pitchFamily="18" charset="-127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소나무M" panose="02020600000000000000" pitchFamily="18" charset="-127"/>
                          <a:ea typeface="a소나무M" panose="02020600000000000000" pitchFamily="18" charset="-127"/>
                        </a:rPr>
                        <a:t>NOT</a:t>
                      </a:r>
                      <a:r>
                        <a:rPr lang="en-US" altLang="ko-KR" sz="1600" b="0" baseline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소나무M" panose="02020600000000000000" pitchFamily="18" charset="-127"/>
                          <a:ea typeface="a소나무M" panose="02020600000000000000" pitchFamily="18" charset="-127"/>
                        </a:rPr>
                        <a:t> NULL</a:t>
                      </a:r>
                      <a:endParaRPr lang="en-US" altLang="ko-KR" sz="16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소나무M" panose="02020600000000000000" pitchFamily="18" charset="-127"/>
                        <a:ea typeface="a소나무M" panose="02020600000000000000" pitchFamily="18" charset="-127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3CBD7"/>
                        </a:solidFill>
                        <a:effectLst/>
                        <a:uLnTx/>
                        <a:uFillTx/>
                        <a:latin typeface="a소나무M" panose="02020600000000000000" pitchFamily="18" charset="-127"/>
                        <a:ea typeface="a소나무M" panose="02020600000000000000" pitchFamily="18" charset="-127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endParaRPr lang="en-US" altLang="ko-KR" sz="16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소나무M" panose="02020600000000000000" pitchFamily="18" charset="-127"/>
                        <a:ea typeface="a소나무M" panose="02020600000000000000" pitchFamily="18" charset="-127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6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소나무M" panose="02020600000000000000" pitchFamily="18" charset="-127"/>
                          <a:ea typeface="a소나무M" panose="02020600000000000000" pitchFamily="18" charset="-127"/>
                        </a:rPr>
                        <a:t>작성일자</a:t>
                      </a:r>
                      <a:endParaRPr lang="en-US" altLang="ko-KR" sz="16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소나무M" panose="02020600000000000000" pitchFamily="18" charset="-127"/>
                        <a:ea typeface="a소나무M" panose="02020600000000000000" pitchFamily="18" charset="-127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08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a소나무M" panose="02020600000000000000" pitchFamily="18" charset="-127"/>
                          <a:ea typeface="a소나무M" panose="02020600000000000000" pitchFamily="18" charset="-127"/>
                          <a:cs typeface="+mn-cs"/>
                        </a:rPr>
                        <a:t>6</a:t>
                      </a:r>
                      <a:endParaRPr kumimoji="0" lang="en-US" altLang="ko-KR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a소나무M" panose="02020600000000000000" pitchFamily="18" charset="-127"/>
                        <a:ea typeface="a소나무M" panose="02020600000000000000" pitchFamily="18" charset="-127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소나무M" panose="02020600000000000000" pitchFamily="18" charset="-127"/>
                          <a:ea typeface="a소나무M" panose="02020600000000000000" pitchFamily="18" charset="-127"/>
                        </a:rPr>
                        <a:t>VIEWCNT</a:t>
                      </a:r>
                      <a:endParaRPr lang="ko-KR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소나무M" panose="02020600000000000000" pitchFamily="18" charset="-127"/>
                        <a:ea typeface="a소나무M" panose="02020600000000000000" pitchFamily="18" charset="-127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6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소나무M" panose="02020600000000000000" pitchFamily="18" charset="-127"/>
                          <a:ea typeface="a소나무M" panose="02020600000000000000" pitchFamily="18" charset="-127"/>
                        </a:rPr>
                        <a:t>NUMBER</a:t>
                      </a:r>
                      <a:endParaRPr lang="en-US" altLang="ko-KR" sz="16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소나무M" panose="02020600000000000000" pitchFamily="18" charset="-127"/>
                        <a:ea typeface="a소나무M" panose="02020600000000000000" pitchFamily="18" charset="-127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소나무M" panose="02020600000000000000" pitchFamily="18" charset="-127"/>
                        <a:ea typeface="a소나무M" panose="02020600000000000000" pitchFamily="18" charset="-127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3CBD7"/>
                        </a:solidFill>
                        <a:effectLst/>
                        <a:uLnTx/>
                        <a:uFillTx/>
                        <a:latin typeface="a소나무M" panose="02020600000000000000" pitchFamily="18" charset="-127"/>
                        <a:ea typeface="a소나무M" panose="02020600000000000000" pitchFamily="18" charset="-127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endParaRPr lang="en-US" altLang="ko-KR" sz="16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소나무M" panose="02020600000000000000" pitchFamily="18" charset="-127"/>
                        <a:ea typeface="a소나무M" panose="02020600000000000000" pitchFamily="18" charset="-127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6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소나무M" panose="02020600000000000000" pitchFamily="18" charset="-127"/>
                          <a:ea typeface="a소나무M" panose="02020600000000000000" pitchFamily="18" charset="-127"/>
                        </a:rPr>
                        <a:t>조회수</a:t>
                      </a:r>
                      <a:endParaRPr lang="en-US" altLang="ko-KR" sz="16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소나무M" panose="02020600000000000000" pitchFamily="18" charset="-127"/>
                        <a:ea typeface="a소나무M" panose="02020600000000000000" pitchFamily="18" charset="-127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3309945" y="1248188"/>
            <a:ext cx="55442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>
                <a:solidFill>
                  <a:schemeClr val="bg1"/>
                </a:solidFill>
                <a:latin typeface="a아이스께끼" panose="02020600000000000000" pitchFamily="18" charset="-127"/>
                <a:ea typeface="a아이스께끼" panose="02020600000000000000" pitchFamily="18" charset="-127"/>
              </a:rPr>
              <a:t> TBL_BOARD</a:t>
            </a:r>
            <a:r>
              <a:rPr lang="ko-KR" altLang="en-US" sz="2400" b="1">
                <a:solidFill>
                  <a:srgbClr val="43CBD7"/>
                </a:solidFill>
                <a:latin typeface="a아이스께끼" panose="02020600000000000000" pitchFamily="18" charset="-127"/>
                <a:ea typeface="a아이스께끼" panose="02020600000000000000" pitchFamily="18" charset="-127"/>
              </a:rPr>
              <a:t> 게시판 테이블</a:t>
            </a:r>
          </a:p>
        </p:txBody>
      </p:sp>
    </p:spTree>
    <p:extLst>
      <p:ext uri="{BB962C8B-B14F-4D97-AF65-F5344CB8AC3E}">
        <p14:creationId xmlns:p14="http://schemas.microsoft.com/office/powerpoint/2010/main" val="3422296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3A5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413759" y="219439"/>
            <a:ext cx="5364482" cy="99785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6000" b="1" kern="0">
                <a:solidFill>
                  <a:srgbClr val="43CBD7"/>
                </a:solidFill>
                <a:latin typeface="a아이스께끼"/>
                <a:ea typeface="a아이스께끼"/>
              </a:rPr>
              <a:t>테이블 </a:t>
            </a:r>
            <a:r>
              <a:rPr lang="ko-KR" altLang="en-US" sz="6000" b="1" kern="0">
                <a:solidFill>
                  <a:schemeClr val="lt1"/>
                </a:solidFill>
                <a:latin typeface="a아이스께끼"/>
                <a:ea typeface="a아이스께끼"/>
              </a:rPr>
              <a:t>소개</a:t>
            </a:r>
          </a:p>
        </p:txBody>
      </p:sp>
      <p:cxnSp>
        <p:nvCxnSpPr>
          <p:cNvPr id="82" name="직선 연결선 11"/>
          <p:cNvCxnSpPr/>
          <p:nvPr/>
        </p:nvCxnSpPr>
        <p:spPr>
          <a:xfrm>
            <a:off x="4743395" y="1204713"/>
            <a:ext cx="2705209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/>
          </a:ln>
        </p:spPr>
      </p:cxn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1792346"/>
              </p:ext>
            </p:extLst>
          </p:nvPr>
        </p:nvGraphicFramePr>
        <p:xfrm>
          <a:off x="712922" y="2195814"/>
          <a:ext cx="10771321" cy="41462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44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062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188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4983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158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4539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13065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004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소나무M" panose="02020600000000000000" pitchFamily="18" charset="-127"/>
                          <a:ea typeface="a소나무M" panose="02020600000000000000" pitchFamily="18" charset="-127"/>
                          <a:cs typeface="+mn-cs"/>
                        </a:rPr>
                        <a:t>NO</a:t>
                      </a:r>
                      <a:endParaRPr kumimoji="0" lang="en-US" altLang="ko-KR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a소나무M" panose="02020600000000000000" pitchFamily="18" charset="-127"/>
                        <a:ea typeface="a소나무M" panose="02020600000000000000" pitchFamily="18" charset="-127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3CB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소나무M" panose="02020600000000000000" pitchFamily="18" charset="-127"/>
                          <a:ea typeface="a소나무M" panose="02020600000000000000" pitchFamily="18" charset="-127"/>
                          <a:cs typeface="+mn-cs"/>
                        </a:rPr>
                        <a:t>Field Name</a:t>
                      </a:r>
                      <a:endParaRPr kumimoji="0" lang="en-US" altLang="ko-KR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a소나무M" panose="02020600000000000000" pitchFamily="18" charset="-127"/>
                        <a:ea typeface="a소나무M" panose="02020600000000000000" pitchFamily="18" charset="-127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3CB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소나무M" panose="02020600000000000000" pitchFamily="18" charset="-127"/>
                          <a:ea typeface="a소나무M" panose="02020600000000000000" pitchFamily="18" charset="-127"/>
                          <a:cs typeface="+mn-cs"/>
                        </a:rPr>
                        <a:t>Data Type</a:t>
                      </a:r>
                      <a:endParaRPr kumimoji="0" lang="en-US" altLang="ko-KR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a소나무M" panose="02020600000000000000" pitchFamily="18" charset="-127"/>
                        <a:ea typeface="a소나무M" panose="02020600000000000000" pitchFamily="18" charset="-127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3CB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소나무M" panose="02020600000000000000" pitchFamily="18" charset="-127"/>
                          <a:ea typeface="a소나무M" panose="02020600000000000000" pitchFamily="18" charset="-127"/>
                          <a:cs typeface="+mn-cs"/>
                        </a:rPr>
                        <a:t>NULL</a:t>
                      </a:r>
                      <a:endParaRPr kumimoji="0" lang="en-US" altLang="ko-KR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a소나무M" panose="02020600000000000000" pitchFamily="18" charset="-127"/>
                        <a:ea typeface="a소나무M" panose="02020600000000000000" pitchFamily="18" charset="-127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3CB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소나무M" panose="02020600000000000000" pitchFamily="18" charset="-127"/>
                          <a:ea typeface="a소나무M" panose="02020600000000000000" pitchFamily="18" charset="-127"/>
                          <a:cs typeface="+mn-cs"/>
                        </a:rPr>
                        <a:t>Key</a:t>
                      </a:r>
                      <a:endParaRPr kumimoji="0" lang="en-US" altLang="ko-KR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a소나무M" panose="02020600000000000000" pitchFamily="18" charset="-127"/>
                        <a:ea typeface="a소나무M" panose="02020600000000000000" pitchFamily="18" charset="-127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3CB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소나무M" panose="02020600000000000000" pitchFamily="18" charset="-127"/>
                          <a:ea typeface="a소나무M" panose="02020600000000000000" pitchFamily="18" charset="-127"/>
                          <a:cs typeface="+mn-cs"/>
                        </a:rPr>
                        <a:t>Extra</a:t>
                      </a:r>
                      <a:endParaRPr kumimoji="0" lang="en-US" altLang="ko-KR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a소나무M" panose="02020600000000000000" pitchFamily="18" charset="-127"/>
                        <a:ea typeface="a소나무M" panose="02020600000000000000" pitchFamily="18" charset="-127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3CB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소나무M" panose="02020600000000000000" pitchFamily="18" charset="-127"/>
                          <a:ea typeface="a소나무M" panose="02020600000000000000" pitchFamily="18" charset="-127"/>
                          <a:cs typeface="+mn-cs"/>
                        </a:rPr>
                        <a:t>comment</a:t>
                      </a:r>
                      <a:endParaRPr kumimoji="0" lang="en-US" altLang="ko-KR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a소나무M" panose="02020600000000000000" pitchFamily="18" charset="-127"/>
                        <a:ea typeface="a소나무M" panose="02020600000000000000" pitchFamily="18" charset="-127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3CB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08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a소나무M" panose="02020600000000000000" pitchFamily="18" charset="-127"/>
                          <a:ea typeface="a소나무M" panose="02020600000000000000" pitchFamily="18" charset="-127"/>
                          <a:cs typeface="+mn-cs"/>
                        </a:rPr>
                        <a:t>1</a:t>
                      </a:r>
                      <a:endParaRPr kumimoji="0" lang="en-US" altLang="ko-KR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a소나무M" panose="02020600000000000000" pitchFamily="18" charset="-127"/>
                        <a:ea typeface="a소나무M" panose="02020600000000000000" pitchFamily="18" charset="-127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60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소나무M" panose="02020600000000000000" pitchFamily="18" charset="-127"/>
                          <a:ea typeface="a소나무M" panose="02020600000000000000" pitchFamily="18" charset="-127"/>
                        </a:rPr>
                        <a:t>RNO</a:t>
                      </a:r>
                      <a:endParaRPr lang="ko-KR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소나무M" panose="02020600000000000000" pitchFamily="18" charset="-127"/>
                        <a:ea typeface="a소나무M" panose="02020600000000000000" pitchFamily="18" charset="-127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6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소나무M" panose="02020600000000000000" pitchFamily="18" charset="-127"/>
                          <a:ea typeface="a소나무M" panose="02020600000000000000" pitchFamily="18" charset="-127"/>
                        </a:rPr>
                        <a:t>NUMBER</a:t>
                      </a:r>
                      <a:endParaRPr lang="en-US" altLang="ko-KR" sz="16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소나무M" panose="02020600000000000000" pitchFamily="18" charset="-127"/>
                        <a:ea typeface="a소나무M" panose="02020600000000000000" pitchFamily="18" charset="-127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6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소나무M" panose="02020600000000000000" pitchFamily="18" charset="-127"/>
                          <a:ea typeface="a소나무M" panose="02020600000000000000" pitchFamily="18" charset="-127"/>
                        </a:rPr>
                        <a:t>NOT</a:t>
                      </a:r>
                      <a:r>
                        <a:rPr lang="en-US" altLang="ko-KR" sz="1600" b="0" baseline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소나무M" panose="02020600000000000000" pitchFamily="18" charset="-127"/>
                          <a:ea typeface="a소나무M" panose="02020600000000000000" pitchFamily="18" charset="-127"/>
                        </a:rPr>
                        <a:t> NULL</a:t>
                      </a:r>
                      <a:endParaRPr lang="en-US" altLang="ko-KR" sz="16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소나무M" panose="02020600000000000000" pitchFamily="18" charset="-127"/>
                        <a:ea typeface="a소나무M" panose="02020600000000000000" pitchFamily="18" charset="-127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6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소나무M" panose="02020600000000000000" pitchFamily="18" charset="-127"/>
                          <a:ea typeface="a소나무M" panose="02020600000000000000" pitchFamily="18" charset="-127"/>
                        </a:rPr>
                        <a:t>PK</a:t>
                      </a:r>
                      <a:endParaRPr lang="en-US" altLang="ko-KR" sz="16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소나무M" panose="02020600000000000000" pitchFamily="18" charset="-127"/>
                        <a:ea typeface="a소나무M" panose="02020600000000000000" pitchFamily="18" charset="-127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endParaRPr lang="en-US" altLang="ko-KR" sz="16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소나무M" panose="02020600000000000000" pitchFamily="18" charset="-127"/>
                        <a:ea typeface="a소나무M" panose="02020600000000000000" pitchFamily="18" charset="-127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6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소나무M" panose="02020600000000000000" pitchFamily="18" charset="-127"/>
                          <a:ea typeface="a소나무M" panose="02020600000000000000" pitchFamily="18" charset="-127"/>
                        </a:rPr>
                        <a:t>댓글 번호</a:t>
                      </a:r>
                      <a:endParaRPr lang="en-US" altLang="ko-KR" sz="16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소나무M" panose="02020600000000000000" pitchFamily="18" charset="-127"/>
                        <a:ea typeface="a소나무M" panose="02020600000000000000" pitchFamily="18" charset="-127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08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a소나무M" panose="02020600000000000000" pitchFamily="18" charset="-127"/>
                          <a:ea typeface="a소나무M" panose="02020600000000000000" pitchFamily="18" charset="-127"/>
                          <a:cs typeface="+mn-cs"/>
                        </a:rPr>
                        <a:t>2</a:t>
                      </a:r>
                      <a:endParaRPr kumimoji="0" lang="en-US" altLang="ko-KR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a소나무M" panose="02020600000000000000" pitchFamily="18" charset="-127"/>
                        <a:ea typeface="a소나무M" panose="02020600000000000000" pitchFamily="18" charset="-127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소나무M" panose="02020600000000000000" pitchFamily="18" charset="-127"/>
                          <a:ea typeface="a소나무M" panose="02020600000000000000" pitchFamily="18" charset="-127"/>
                        </a:rPr>
                        <a:t>BNO</a:t>
                      </a:r>
                      <a:endParaRPr lang="ko-KR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소나무M" panose="02020600000000000000" pitchFamily="18" charset="-127"/>
                        <a:ea typeface="a소나무M" panose="02020600000000000000" pitchFamily="18" charset="-127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6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소나무M" panose="02020600000000000000" pitchFamily="18" charset="-127"/>
                          <a:ea typeface="a소나무M" panose="02020600000000000000" pitchFamily="18" charset="-127"/>
                        </a:rPr>
                        <a:t>NUMBER</a:t>
                      </a:r>
                      <a:endParaRPr lang="en-US" altLang="ko-KR" sz="16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소나무M" panose="02020600000000000000" pitchFamily="18" charset="-127"/>
                        <a:ea typeface="a소나무M" panose="02020600000000000000" pitchFamily="18" charset="-127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소나무M" panose="02020600000000000000" pitchFamily="18" charset="-127"/>
                          <a:ea typeface="a소나무M" panose="02020600000000000000" pitchFamily="18" charset="-127"/>
                        </a:rPr>
                        <a:t>NOT</a:t>
                      </a:r>
                      <a:r>
                        <a:rPr lang="en-US" altLang="ko-KR" sz="1600" b="0" baseline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소나무M" panose="02020600000000000000" pitchFamily="18" charset="-127"/>
                          <a:ea typeface="a소나무M" panose="02020600000000000000" pitchFamily="18" charset="-127"/>
                        </a:rPr>
                        <a:t> NULL</a:t>
                      </a:r>
                      <a:endParaRPr lang="en-US" altLang="ko-KR" sz="16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소나무M" panose="02020600000000000000" pitchFamily="18" charset="-127"/>
                        <a:ea typeface="a소나무M" panose="02020600000000000000" pitchFamily="18" charset="-127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6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소나무M" panose="02020600000000000000" pitchFamily="18" charset="-127"/>
                          <a:ea typeface="a소나무M" panose="02020600000000000000" pitchFamily="18" charset="-127"/>
                        </a:rPr>
                        <a:t>FK</a:t>
                      </a:r>
                      <a:endParaRPr lang="en-US" altLang="ko-KR" sz="16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소나무M" panose="02020600000000000000" pitchFamily="18" charset="-127"/>
                        <a:ea typeface="a소나무M" panose="02020600000000000000" pitchFamily="18" charset="-127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endParaRPr lang="en-US" altLang="ko-KR" sz="16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소나무M" panose="02020600000000000000" pitchFamily="18" charset="-127"/>
                        <a:ea typeface="a소나무M" panose="02020600000000000000" pitchFamily="18" charset="-127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6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소나무M" panose="02020600000000000000" pitchFamily="18" charset="-127"/>
                          <a:ea typeface="a소나무M" panose="02020600000000000000" pitchFamily="18" charset="-127"/>
                        </a:rPr>
                        <a:t>게시글 번호</a:t>
                      </a:r>
                      <a:endParaRPr lang="en-US" altLang="ko-KR" sz="16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소나무M" panose="02020600000000000000" pitchFamily="18" charset="-127"/>
                        <a:ea typeface="a소나무M" panose="02020600000000000000" pitchFamily="18" charset="-127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08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a소나무M" panose="02020600000000000000" pitchFamily="18" charset="-127"/>
                          <a:ea typeface="a소나무M" panose="02020600000000000000" pitchFamily="18" charset="-127"/>
                          <a:cs typeface="+mn-cs"/>
                        </a:rPr>
                        <a:t>3</a:t>
                      </a:r>
                      <a:endParaRPr kumimoji="0" lang="en-US" altLang="ko-KR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a소나무M" panose="02020600000000000000" pitchFamily="18" charset="-127"/>
                        <a:ea typeface="a소나무M" panose="02020600000000000000" pitchFamily="18" charset="-127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소나무M" panose="02020600000000000000" pitchFamily="18" charset="-127"/>
                          <a:ea typeface="a소나무M" panose="02020600000000000000" pitchFamily="18" charset="-127"/>
                        </a:rPr>
                        <a:t>REPLYTEXT</a:t>
                      </a:r>
                      <a:endParaRPr lang="ko-KR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소나무M" panose="02020600000000000000" pitchFamily="18" charset="-127"/>
                        <a:ea typeface="a소나무M" panose="02020600000000000000" pitchFamily="18" charset="-127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4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소나무M" panose="02020600000000000000" pitchFamily="18" charset="-127"/>
                          <a:ea typeface="a소나무M" panose="02020600000000000000" pitchFamily="18" charset="-127"/>
                        </a:rPr>
                        <a:t>VARCHAR(1000)</a:t>
                      </a:r>
                      <a:endParaRPr lang="en-US" altLang="ko-KR" sz="14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소나무M" panose="02020600000000000000" pitchFamily="18" charset="-127"/>
                        <a:ea typeface="a소나무M" panose="02020600000000000000" pitchFamily="18" charset="-127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소나무M" panose="02020600000000000000" pitchFamily="18" charset="-127"/>
                          <a:ea typeface="a소나무M" panose="02020600000000000000" pitchFamily="18" charset="-127"/>
                        </a:rPr>
                        <a:t>NOT</a:t>
                      </a:r>
                      <a:r>
                        <a:rPr lang="en-US" altLang="ko-KR" sz="1600" b="0" baseline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소나무M" panose="02020600000000000000" pitchFamily="18" charset="-127"/>
                          <a:ea typeface="a소나무M" panose="02020600000000000000" pitchFamily="18" charset="-127"/>
                        </a:rPr>
                        <a:t> NULL</a:t>
                      </a:r>
                      <a:endParaRPr lang="en-US" altLang="ko-KR" sz="16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소나무M" panose="02020600000000000000" pitchFamily="18" charset="-127"/>
                        <a:ea typeface="a소나무M" panose="02020600000000000000" pitchFamily="18" charset="-127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endParaRPr lang="en-US" altLang="ko-KR" sz="16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소나무M" panose="02020600000000000000" pitchFamily="18" charset="-127"/>
                        <a:ea typeface="a소나무M" panose="02020600000000000000" pitchFamily="18" charset="-127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endParaRPr lang="en-US" altLang="ko-KR" sz="16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소나무M" panose="02020600000000000000" pitchFamily="18" charset="-127"/>
                        <a:ea typeface="a소나무M" panose="02020600000000000000" pitchFamily="18" charset="-127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6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소나무M" panose="02020600000000000000" pitchFamily="18" charset="-127"/>
                          <a:ea typeface="a소나무M" panose="02020600000000000000" pitchFamily="18" charset="-127"/>
                        </a:rPr>
                        <a:t>댓글 내용</a:t>
                      </a:r>
                      <a:endParaRPr lang="en-US" altLang="ko-KR" sz="16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소나무M" panose="02020600000000000000" pitchFamily="18" charset="-127"/>
                        <a:ea typeface="a소나무M" panose="02020600000000000000" pitchFamily="18" charset="-127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08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a소나무M" panose="02020600000000000000" pitchFamily="18" charset="-127"/>
                          <a:ea typeface="a소나무M" panose="02020600000000000000" pitchFamily="18" charset="-127"/>
                          <a:cs typeface="+mn-cs"/>
                        </a:rPr>
                        <a:t>4</a:t>
                      </a:r>
                      <a:endParaRPr kumimoji="0" lang="en-US" altLang="ko-KR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a소나무M" panose="02020600000000000000" pitchFamily="18" charset="-127"/>
                        <a:ea typeface="a소나무M" panose="02020600000000000000" pitchFamily="18" charset="-127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소나무M" panose="02020600000000000000" pitchFamily="18" charset="-127"/>
                          <a:ea typeface="a소나무M" panose="02020600000000000000" pitchFamily="18" charset="-127"/>
                        </a:rPr>
                        <a:t>REPLYER</a:t>
                      </a:r>
                      <a:endParaRPr lang="ko-KR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소나무M" panose="02020600000000000000" pitchFamily="18" charset="-127"/>
                        <a:ea typeface="a소나무M" panose="02020600000000000000" pitchFamily="18" charset="-127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6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소나무M" panose="02020600000000000000" pitchFamily="18" charset="-127"/>
                          <a:ea typeface="a소나무M" panose="02020600000000000000" pitchFamily="18" charset="-127"/>
                        </a:rPr>
                        <a:t>VARCHAR(50)</a:t>
                      </a:r>
                      <a:endParaRPr lang="en-US" altLang="ko-KR" sz="16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소나무M" panose="02020600000000000000" pitchFamily="18" charset="-127"/>
                        <a:ea typeface="a소나무M" panose="02020600000000000000" pitchFamily="18" charset="-127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소나무M" panose="02020600000000000000" pitchFamily="18" charset="-127"/>
                          <a:ea typeface="a소나무M" panose="02020600000000000000" pitchFamily="18" charset="-127"/>
                        </a:rPr>
                        <a:t>NOT</a:t>
                      </a:r>
                      <a:r>
                        <a:rPr lang="en-US" altLang="ko-KR" sz="1600" b="0" baseline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소나무M" panose="02020600000000000000" pitchFamily="18" charset="-127"/>
                          <a:ea typeface="a소나무M" panose="02020600000000000000" pitchFamily="18" charset="-127"/>
                        </a:rPr>
                        <a:t> NULL</a:t>
                      </a:r>
                      <a:endParaRPr lang="en-US" altLang="ko-KR" sz="16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소나무M" panose="02020600000000000000" pitchFamily="18" charset="-127"/>
                        <a:ea typeface="a소나무M" panose="02020600000000000000" pitchFamily="18" charset="-127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3CBD7"/>
                        </a:solidFill>
                        <a:effectLst/>
                        <a:uLnTx/>
                        <a:uFillTx/>
                        <a:latin typeface="a소나무M" panose="02020600000000000000" pitchFamily="18" charset="-127"/>
                        <a:ea typeface="a소나무M" panose="02020600000000000000" pitchFamily="18" charset="-127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endParaRPr lang="en-US" altLang="ko-KR" sz="16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소나무M" panose="02020600000000000000" pitchFamily="18" charset="-127"/>
                        <a:ea typeface="a소나무M" panose="02020600000000000000" pitchFamily="18" charset="-127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6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소나무M" panose="02020600000000000000" pitchFamily="18" charset="-127"/>
                          <a:ea typeface="a소나무M" panose="02020600000000000000" pitchFamily="18" charset="-127"/>
                        </a:rPr>
                        <a:t>댓글 작성자</a:t>
                      </a:r>
                      <a:endParaRPr lang="en-US" altLang="ko-KR" sz="16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소나무M" panose="02020600000000000000" pitchFamily="18" charset="-127"/>
                        <a:ea typeface="a소나무M" panose="02020600000000000000" pitchFamily="18" charset="-127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08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a소나무M" panose="02020600000000000000" pitchFamily="18" charset="-127"/>
                          <a:ea typeface="a소나무M" panose="02020600000000000000" pitchFamily="18" charset="-127"/>
                          <a:cs typeface="+mn-cs"/>
                        </a:rPr>
                        <a:t>5</a:t>
                      </a:r>
                      <a:endParaRPr kumimoji="0" lang="en-US" altLang="ko-KR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a소나무M" panose="02020600000000000000" pitchFamily="18" charset="-127"/>
                        <a:ea typeface="a소나무M" panose="02020600000000000000" pitchFamily="18" charset="-127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소나무M" panose="02020600000000000000" pitchFamily="18" charset="-127"/>
                          <a:ea typeface="a소나무M" panose="02020600000000000000" pitchFamily="18" charset="-127"/>
                        </a:rPr>
                        <a:t>SECRET_REPLY</a:t>
                      </a:r>
                      <a:endParaRPr lang="ko-KR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소나무M" panose="02020600000000000000" pitchFamily="18" charset="-127"/>
                        <a:ea typeface="a소나무M" panose="02020600000000000000" pitchFamily="18" charset="-127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6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소나무M" panose="02020600000000000000" pitchFamily="18" charset="-127"/>
                          <a:ea typeface="a소나무M" panose="02020600000000000000" pitchFamily="18" charset="-127"/>
                        </a:rPr>
                        <a:t>CHAR(1)</a:t>
                      </a:r>
                      <a:endParaRPr lang="en-US" altLang="ko-KR" sz="16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소나무M" panose="02020600000000000000" pitchFamily="18" charset="-127"/>
                        <a:ea typeface="a소나무M" panose="02020600000000000000" pitchFamily="18" charset="-127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소나무M" panose="02020600000000000000" pitchFamily="18" charset="-127"/>
                          <a:ea typeface="a소나무M" panose="02020600000000000000" pitchFamily="18" charset="-127"/>
                        </a:rPr>
                        <a:t>NOT</a:t>
                      </a:r>
                      <a:r>
                        <a:rPr lang="en-US" altLang="ko-KR" sz="1600" b="0" baseline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소나무M" panose="02020600000000000000" pitchFamily="18" charset="-127"/>
                          <a:ea typeface="a소나무M" panose="02020600000000000000" pitchFamily="18" charset="-127"/>
                        </a:rPr>
                        <a:t> NULL</a:t>
                      </a:r>
                      <a:endParaRPr lang="en-US" altLang="ko-KR" sz="16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소나무M" panose="02020600000000000000" pitchFamily="18" charset="-127"/>
                        <a:ea typeface="a소나무M" panose="02020600000000000000" pitchFamily="18" charset="-127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3CBD7"/>
                        </a:solidFill>
                        <a:effectLst/>
                        <a:uLnTx/>
                        <a:uFillTx/>
                        <a:latin typeface="a소나무M" panose="02020600000000000000" pitchFamily="18" charset="-127"/>
                        <a:ea typeface="a소나무M" panose="02020600000000000000" pitchFamily="18" charset="-127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endParaRPr lang="en-US" altLang="ko-KR" sz="16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소나무M" panose="02020600000000000000" pitchFamily="18" charset="-127"/>
                        <a:ea typeface="a소나무M" panose="02020600000000000000" pitchFamily="18" charset="-127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6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소나무M" panose="02020600000000000000" pitchFamily="18" charset="-127"/>
                          <a:ea typeface="a소나무M" panose="02020600000000000000" pitchFamily="18" charset="-127"/>
                        </a:rPr>
                        <a:t>비밀글 여부</a:t>
                      </a:r>
                      <a:endParaRPr lang="en-US" altLang="ko-KR" sz="16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소나무M" panose="02020600000000000000" pitchFamily="18" charset="-127"/>
                        <a:ea typeface="a소나무M" panose="02020600000000000000" pitchFamily="18" charset="-127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08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a소나무M" panose="02020600000000000000" pitchFamily="18" charset="-127"/>
                          <a:ea typeface="a소나무M" panose="02020600000000000000" pitchFamily="18" charset="-127"/>
                          <a:cs typeface="+mn-cs"/>
                        </a:rPr>
                        <a:t>6</a:t>
                      </a:r>
                      <a:endParaRPr kumimoji="0" lang="en-US" altLang="ko-KR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a소나무M" panose="02020600000000000000" pitchFamily="18" charset="-127"/>
                        <a:ea typeface="a소나무M" panose="02020600000000000000" pitchFamily="18" charset="-127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소나무M" panose="02020600000000000000" pitchFamily="18" charset="-127"/>
                          <a:ea typeface="a소나무M" panose="02020600000000000000" pitchFamily="18" charset="-127"/>
                        </a:rPr>
                        <a:t>REGDATE</a:t>
                      </a:r>
                      <a:endParaRPr lang="ko-KR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소나무M" panose="02020600000000000000" pitchFamily="18" charset="-127"/>
                        <a:ea typeface="a소나무M" panose="02020600000000000000" pitchFamily="18" charset="-127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6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소나무M" panose="02020600000000000000" pitchFamily="18" charset="-127"/>
                          <a:ea typeface="a소나무M" panose="02020600000000000000" pitchFamily="18" charset="-127"/>
                        </a:rPr>
                        <a:t>DATE</a:t>
                      </a:r>
                      <a:endParaRPr lang="en-US" altLang="ko-KR" sz="16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소나무M" panose="02020600000000000000" pitchFamily="18" charset="-127"/>
                        <a:ea typeface="a소나무M" panose="02020600000000000000" pitchFamily="18" charset="-127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소나무M" panose="02020600000000000000" pitchFamily="18" charset="-127"/>
                        <a:ea typeface="a소나무M" panose="02020600000000000000" pitchFamily="18" charset="-127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3CBD7"/>
                        </a:solidFill>
                        <a:effectLst/>
                        <a:uLnTx/>
                        <a:uFillTx/>
                        <a:latin typeface="a소나무M" panose="02020600000000000000" pitchFamily="18" charset="-127"/>
                        <a:ea typeface="a소나무M" panose="02020600000000000000" pitchFamily="18" charset="-127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endParaRPr lang="en-US" altLang="ko-KR" sz="16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소나무M" panose="02020600000000000000" pitchFamily="18" charset="-127"/>
                        <a:ea typeface="a소나무M" panose="02020600000000000000" pitchFamily="18" charset="-127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6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소나무M" panose="02020600000000000000" pitchFamily="18" charset="-127"/>
                          <a:ea typeface="a소나무M" panose="02020600000000000000" pitchFamily="18" charset="-127"/>
                        </a:rPr>
                        <a:t>댓글 등록일자</a:t>
                      </a:r>
                      <a:endParaRPr lang="en-US" altLang="ko-KR" sz="16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소나무M" panose="02020600000000000000" pitchFamily="18" charset="-127"/>
                        <a:ea typeface="a소나무M" panose="02020600000000000000" pitchFamily="18" charset="-127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208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6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a소나무M" panose="02020600000000000000" pitchFamily="18" charset="-127"/>
                          <a:ea typeface="a소나무M" panose="02020600000000000000" pitchFamily="18" charset="-127"/>
                          <a:cs typeface="+mn-cs"/>
                        </a:rPr>
                        <a:t>7</a:t>
                      </a:r>
                      <a:endParaRPr kumimoji="0" lang="en-US" altLang="ko-KR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a소나무M" panose="02020600000000000000" pitchFamily="18" charset="-127"/>
                        <a:ea typeface="a소나무M" panose="02020600000000000000" pitchFamily="18" charset="-127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소나무M" panose="02020600000000000000" pitchFamily="18" charset="-127"/>
                          <a:ea typeface="a소나무M" panose="02020600000000000000" pitchFamily="18" charset="-127"/>
                        </a:rPr>
                        <a:t>UPDATEDATE</a:t>
                      </a:r>
                      <a:endParaRPr lang="ko-KR" altLang="en-US" sz="16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소나무M" panose="02020600000000000000" pitchFamily="18" charset="-127"/>
                        <a:ea typeface="a소나무M" panose="02020600000000000000" pitchFamily="18" charset="-127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en-US" altLang="ko-KR" sz="16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소나무M" panose="02020600000000000000" pitchFamily="18" charset="-127"/>
                          <a:ea typeface="a소나무M" panose="02020600000000000000" pitchFamily="18" charset="-127"/>
                        </a:rPr>
                        <a:t>DATE</a:t>
                      </a:r>
                      <a:endParaRPr lang="en-US" altLang="ko-KR" sz="16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소나무M" panose="02020600000000000000" pitchFamily="18" charset="-127"/>
                        <a:ea typeface="a소나무M" panose="02020600000000000000" pitchFamily="18" charset="-127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6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소나무M" panose="02020600000000000000" pitchFamily="18" charset="-127"/>
                        <a:ea typeface="a소나무M" panose="02020600000000000000" pitchFamily="18" charset="-127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3CBD7"/>
                        </a:solidFill>
                        <a:effectLst/>
                        <a:uLnTx/>
                        <a:uFillTx/>
                        <a:latin typeface="a소나무M" panose="02020600000000000000" pitchFamily="18" charset="-127"/>
                        <a:ea typeface="a소나무M" panose="02020600000000000000" pitchFamily="18" charset="-127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endParaRPr lang="en-US" altLang="ko-KR" sz="16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소나무M" panose="02020600000000000000" pitchFamily="18" charset="-127"/>
                        <a:ea typeface="a소나무M" panose="02020600000000000000" pitchFamily="18" charset="-127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6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소나무M" panose="02020600000000000000" pitchFamily="18" charset="-127"/>
                          <a:ea typeface="a소나무M" panose="02020600000000000000" pitchFamily="18" charset="-127"/>
                        </a:rPr>
                        <a:t>댓글 수정일자</a:t>
                      </a:r>
                      <a:endParaRPr lang="en-US" altLang="ko-KR" sz="16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소나무M" panose="02020600000000000000" pitchFamily="18" charset="-127"/>
                        <a:ea typeface="a소나무M" panose="02020600000000000000" pitchFamily="18" charset="-127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3309945" y="1248188"/>
            <a:ext cx="55442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>
                <a:solidFill>
                  <a:schemeClr val="bg1"/>
                </a:solidFill>
                <a:latin typeface="a아이스께끼" panose="02020600000000000000" pitchFamily="18" charset="-127"/>
                <a:ea typeface="a아이스께끼" panose="02020600000000000000" pitchFamily="18" charset="-127"/>
              </a:rPr>
              <a:t> TBL_REPLY</a:t>
            </a:r>
            <a:r>
              <a:rPr lang="ko-KR" altLang="en-US" sz="2400" b="1">
                <a:solidFill>
                  <a:srgbClr val="43CBD7"/>
                </a:solidFill>
                <a:latin typeface="a아이스께끼" panose="02020600000000000000" pitchFamily="18" charset="-127"/>
                <a:ea typeface="a아이스께끼" panose="02020600000000000000" pitchFamily="18" charset="-127"/>
              </a:rPr>
              <a:t> 댓글 테이블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3A5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413760" y="1819641"/>
            <a:ext cx="5202555" cy="9978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defRPr/>
            </a:pPr>
            <a:r>
              <a:rPr lang="en-US" altLang="ko-KR" sz="6000" b="1" kern="0">
                <a:solidFill>
                  <a:prstClr val="white"/>
                </a:solidFill>
                <a:latin typeface="a아이스께끼"/>
                <a:ea typeface="a아이스께끼"/>
              </a:rPr>
              <a:t>03 </a:t>
            </a:r>
            <a:r>
              <a:rPr lang="ko-KR" altLang="en-US" sz="6000" b="1" kern="0">
                <a:solidFill>
                  <a:srgbClr val="43CBD7"/>
                </a:solidFill>
                <a:latin typeface="a아이스께끼"/>
                <a:ea typeface="a아이스께끼"/>
              </a:rPr>
              <a:t>실행화면 설명</a:t>
            </a:r>
          </a:p>
        </p:txBody>
      </p:sp>
      <p:cxnSp>
        <p:nvCxnSpPr>
          <p:cNvPr id="71" name="직선 연결선 11"/>
          <p:cNvCxnSpPr/>
          <p:nvPr/>
        </p:nvCxnSpPr>
        <p:spPr>
          <a:xfrm>
            <a:off x="3471860" y="2843014"/>
            <a:ext cx="5248279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그룹 79"/>
          <p:cNvGrpSpPr/>
          <p:nvPr/>
        </p:nvGrpSpPr>
        <p:grpSpPr>
          <a:xfrm>
            <a:off x="3578543" y="2940749"/>
            <a:ext cx="5034913" cy="614553"/>
            <a:chOff x="3219451" y="4255199"/>
            <a:chExt cx="5034913" cy="614553"/>
          </a:xfrm>
        </p:grpSpPr>
        <p:pic>
          <p:nvPicPr>
            <p:cNvPr id="72" name="그림 71"/>
            <p:cNvPicPr/>
            <p:nvPr/>
          </p:nvPicPr>
          <p:blipFill rotWithShape="1"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lum bright="35000" contrast="100000"/>
              <a:extLst>
                <a:ext uri="783A4284-B454-46f5-B8C8-42B5039CE256">
                  <hp:hncPhoto xmlns="" xmlns:c="http://schemas.openxmlformats.org/drawingml/2006/chart" xmlns:dgm="http://schemas.openxmlformats.org/drawingml/2006/diagram" xmlns:dsp="http://schemas.microsoft.com/office/drawing/2008/diagram" xmlns:hp="http://schemas.haansoft.com/office/presentation/8.0">
                    <hd:imgLayer xmlns:hd="http://schemas.haansoft.com/office/drawingml/8.0" r:embed="rId3">
                      <hd:imgEffect xmlns:hd="http://schemas.haansoft.com/office/drawingml/8.0">
                        <hd:artEffectSharpenSoften amount="100000"/>
                        <hd:artEffectSaturation sat="400000"/>
                        <hd:artEffectColorTemperature colorTemp="6420"/>
                      </hd:imgEffect>
                    </hd:imgLayer>
                  </hp:hncPhoto>
                </a:ext>
              </a:extLst>
            </a:blip>
            <a:srcRect b="14200"/>
            <a:stretch>
              <a:fillRect/>
            </a:stretch>
          </p:blipFill>
          <p:spPr>
            <a:xfrm>
              <a:off x="3219451" y="4255199"/>
              <a:ext cx="702562" cy="612076"/>
            </a:xfrm>
            <a:prstGeom prst="rect">
              <a:avLst/>
            </a:prstGeom>
          </p:spPr>
        </p:pic>
        <p:pic>
          <p:nvPicPr>
            <p:cNvPr id="73" name="그림 72"/>
            <p:cNvPicPr/>
            <p:nvPr/>
          </p:nvPicPr>
          <p:blipFill rotWithShape="1">
            <a:blip r:embed="rId4">
              <a:lum bright="100000" contrast="-100000"/>
              <a:extLst>
                <a:ext uri="783A4284-B454-46f5-B8C8-42B5039CE256">
                  <hp:hncPhoto xmlns="" xmlns:c="http://schemas.openxmlformats.org/drawingml/2006/chart" xmlns:dgm="http://schemas.openxmlformats.org/drawingml/2006/diagram" xmlns:dsp="http://schemas.microsoft.com/office/drawing/2008/diagram" xmlns:hp="http://schemas.haansoft.com/office/presentation/8.0">
                    <hd:imgLayer xmlns:hd="http://schemas.haansoft.com/office/drawingml/8.0" r:embed="rId5">
                      <hd:imgEffect xmlns:hd="http://schemas.haansoft.com/office/drawingml/8.0">
                        <hd:artEffectSharpenSoften amount="11000"/>
                      </hd:imgEffect>
                    </hd:imgLayer>
                  </hp:hncPhoto>
                </a:ext>
              </a:extLst>
            </a:blip>
            <a:srcRect b="14410"/>
            <a:stretch>
              <a:fillRect/>
            </a:stretch>
          </p:blipFill>
          <p:spPr>
            <a:xfrm>
              <a:off x="3933825" y="4257675"/>
              <a:ext cx="720090" cy="612076"/>
            </a:xfrm>
            <a:prstGeom prst="rect">
              <a:avLst/>
            </a:prstGeom>
          </p:spPr>
        </p:pic>
        <p:pic>
          <p:nvPicPr>
            <p:cNvPr id="74" name="그림 73"/>
            <p:cNvPicPr/>
            <p:nvPr/>
          </p:nvPicPr>
          <p:blipFill rotWithShape="1">
            <a:blip r:embed="rId6">
              <a:lum bright="100000"/>
            </a:blip>
            <a:srcRect b="13470"/>
            <a:stretch>
              <a:fillRect/>
            </a:stretch>
          </p:blipFill>
          <p:spPr>
            <a:xfrm>
              <a:off x="4657725" y="4257675"/>
              <a:ext cx="720090" cy="612076"/>
            </a:xfrm>
            <a:prstGeom prst="rect">
              <a:avLst/>
            </a:prstGeom>
          </p:spPr>
        </p:pic>
        <p:pic>
          <p:nvPicPr>
            <p:cNvPr id="75" name="그림 74"/>
            <p:cNvPicPr/>
            <p:nvPr/>
          </p:nvPicPr>
          <p:blipFill rotWithShape="1">
            <a:blip r:embed="rId7">
              <a:lum bright="100000"/>
              <a:extLst>
                <a:ext uri="783A4284-B454-46f5-B8C8-42B5039CE256">
                  <hp:hncPhoto xmlns="" xmlns:c="http://schemas.openxmlformats.org/drawingml/2006/chart" xmlns:dgm="http://schemas.openxmlformats.org/drawingml/2006/diagram" xmlns:dsp="http://schemas.microsoft.com/office/drawing/2008/diagram" xmlns:hp="http://schemas.haansoft.com/office/presentation/8.0">
                    <hd:imgLayer xmlns:hd="http://schemas.haansoft.com/office/drawingml/8.0" r:embed="rId8">
                      <hd:imgEffect xmlns:hd="http://schemas.haansoft.com/office/drawingml/8.0">
                        <hd:artEffectSharpenSoften amount="45000"/>
                      </hd:imgEffect>
                    </hd:imgLayer>
                  </hp:hncPhoto>
                </a:ext>
              </a:extLst>
            </a:blip>
            <a:srcRect b="14580"/>
            <a:stretch>
              <a:fillRect/>
            </a:stretch>
          </p:blipFill>
          <p:spPr>
            <a:xfrm>
              <a:off x="5374005" y="4257675"/>
              <a:ext cx="720090" cy="612076"/>
            </a:xfrm>
            <a:prstGeom prst="rect">
              <a:avLst/>
            </a:prstGeom>
          </p:spPr>
        </p:pic>
        <p:pic>
          <p:nvPicPr>
            <p:cNvPr id="76" name="그림 75"/>
            <p:cNvPicPr/>
            <p:nvPr/>
          </p:nvPicPr>
          <p:blipFill rotWithShape="1">
            <a:blip r:embed="rId9">
              <a:lum bright="100000"/>
            </a:blip>
            <a:srcRect b="19440"/>
            <a:stretch>
              <a:fillRect/>
            </a:stretch>
          </p:blipFill>
          <p:spPr>
            <a:xfrm>
              <a:off x="6096000" y="4257675"/>
              <a:ext cx="720090" cy="612076"/>
            </a:xfrm>
            <a:prstGeom prst="rect">
              <a:avLst/>
            </a:prstGeom>
          </p:spPr>
        </p:pic>
        <p:pic>
          <p:nvPicPr>
            <p:cNvPr id="77" name="그림 76"/>
            <p:cNvPicPr/>
            <p:nvPr/>
          </p:nvPicPr>
          <p:blipFill rotWithShape="1">
            <a:blip r:embed="rId10">
              <a:lum bright="100000"/>
            </a:blip>
            <a:srcRect b="19030"/>
            <a:stretch>
              <a:fillRect/>
            </a:stretch>
          </p:blipFill>
          <p:spPr>
            <a:xfrm>
              <a:off x="6819900" y="4257675"/>
              <a:ext cx="720090" cy="612076"/>
            </a:xfrm>
            <a:prstGeom prst="rect">
              <a:avLst/>
            </a:prstGeom>
          </p:spPr>
        </p:pic>
        <p:pic>
          <p:nvPicPr>
            <p:cNvPr id="79" name="그림 78"/>
            <p:cNvPicPr/>
            <p:nvPr/>
          </p:nvPicPr>
          <p:blipFill rotWithShape="1">
            <a:blip r:embed="rId11">
              <a:biLevel thresh="50000"/>
              <a:lum bright="100000"/>
            </a:blip>
            <a:srcRect b="12640"/>
            <a:stretch>
              <a:fillRect/>
            </a:stretch>
          </p:blipFill>
          <p:spPr>
            <a:xfrm>
              <a:off x="7534274" y="4255199"/>
              <a:ext cx="720090" cy="612076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3A5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413759" y="219439"/>
            <a:ext cx="5364482" cy="101566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6000" b="1" kern="0" dirty="0">
                <a:solidFill>
                  <a:prstClr val="white"/>
                </a:solidFill>
                <a:latin typeface="a아이스께끼"/>
                <a:ea typeface="a아이스께끼"/>
              </a:rPr>
              <a:t>로그인</a:t>
            </a:r>
          </a:p>
        </p:txBody>
      </p:sp>
      <p:cxnSp>
        <p:nvCxnSpPr>
          <p:cNvPr id="82" name="직선 연결선 11"/>
          <p:cNvCxnSpPr/>
          <p:nvPr/>
        </p:nvCxnSpPr>
        <p:spPr>
          <a:xfrm>
            <a:off x="4743395" y="1204713"/>
            <a:ext cx="2705209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/>
          </a:ln>
        </p:spPr>
      </p:cxnSp>
      <p:sp>
        <p:nvSpPr>
          <p:cNvPr id="119" name="자유형 565"/>
          <p:cNvSpPr/>
          <p:nvPr/>
        </p:nvSpPr>
        <p:spPr>
          <a:xfrm>
            <a:off x="6787486" y="2448031"/>
            <a:ext cx="256556" cy="224536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noAutofit/>
          </a:bodyPr>
          <a:lstStyle/>
          <a:p>
            <a:pPr>
              <a:spcBef>
                <a:spcPct val="0"/>
              </a:spcBef>
              <a:defRPr/>
            </a:pPr>
            <a:endParaRPr lang="ko-KR" altLang="en-US">
              <a:solidFill>
                <a:srgbClr val="000000"/>
              </a:solidFill>
              <a:cs typeface="맑은 고딕"/>
            </a:endParaRPr>
          </a:p>
        </p:txBody>
      </p:sp>
      <p:grpSp>
        <p:nvGrpSpPr>
          <p:cNvPr id="120" name="Group 20"/>
          <p:cNvGrpSpPr>
            <a:grpSpLocks noChangeAspect="1"/>
          </p:cNvGrpSpPr>
          <p:nvPr/>
        </p:nvGrpSpPr>
        <p:grpSpPr>
          <a:xfrm>
            <a:off x="8197315" y="2413259"/>
            <a:ext cx="202327" cy="275984"/>
            <a:chOff x="2597" y="4163"/>
            <a:chExt cx="217" cy="296"/>
          </a:xfrm>
          <a:solidFill>
            <a:srgbClr val="FFFFFF">
              <a:alpha val="100000"/>
            </a:srgbClr>
          </a:solidFill>
        </p:grpSpPr>
        <p:sp>
          <p:nvSpPr>
            <p:cNvPr id="121" name="Freeform 22"/>
            <p:cNvSpPr>
              <a:spLocks noEditPoints="1"/>
            </p:cNvSpPr>
            <p:nvPr/>
          </p:nvSpPr>
          <p:spPr>
            <a:xfrm>
              <a:off x="2630" y="4163"/>
              <a:ext cx="151" cy="176"/>
            </a:xfrm>
            <a:custGeom>
              <a:avLst/>
              <a:gdLst>
                <a:gd name="T0" fmla="*/ 410 w 1662"/>
                <a:gd name="T1" fmla="*/ 645 h 1942"/>
                <a:gd name="T2" fmla="*/ 309 w 1662"/>
                <a:gd name="T3" fmla="*/ 847 h 1942"/>
                <a:gd name="T4" fmla="*/ 255 w 1662"/>
                <a:gd name="T5" fmla="*/ 1023 h 1942"/>
                <a:gd name="T6" fmla="*/ 263 w 1662"/>
                <a:gd name="T7" fmla="*/ 1206 h 1942"/>
                <a:gd name="T8" fmla="*/ 347 w 1662"/>
                <a:gd name="T9" fmla="*/ 1429 h 1942"/>
                <a:gd name="T10" fmla="*/ 476 w 1662"/>
                <a:gd name="T11" fmla="*/ 1620 h 1942"/>
                <a:gd name="T12" fmla="*/ 638 w 1662"/>
                <a:gd name="T13" fmla="*/ 1753 h 1942"/>
                <a:gd name="T14" fmla="*/ 825 w 1662"/>
                <a:gd name="T15" fmla="*/ 1803 h 1942"/>
                <a:gd name="T16" fmla="*/ 1013 w 1662"/>
                <a:gd name="T17" fmla="*/ 1753 h 1942"/>
                <a:gd name="T18" fmla="*/ 1176 w 1662"/>
                <a:gd name="T19" fmla="*/ 1619 h 1942"/>
                <a:gd name="T20" fmla="*/ 1305 w 1662"/>
                <a:gd name="T21" fmla="*/ 1428 h 1942"/>
                <a:gd name="T22" fmla="*/ 1388 w 1662"/>
                <a:gd name="T23" fmla="*/ 1205 h 1942"/>
                <a:gd name="T24" fmla="*/ 1418 w 1662"/>
                <a:gd name="T25" fmla="*/ 974 h 1942"/>
                <a:gd name="T26" fmla="*/ 1266 w 1662"/>
                <a:gd name="T27" fmla="*/ 836 h 1942"/>
                <a:gd name="T28" fmla="*/ 1012 w 1662"/>
                <a:gd name="T29" fmla="*/ 794 h 1942"/>
                <a:gd name="T30" fmla="*/ 806 w 1662"/>
                <a:gd name="T31" fmla="*/ 713 h 1942"/>
                <a:gd name="T32" fmla="*/ 646 w 1662"/>
                <a:gd name="T33" fmla="*/ 610 h 1942"/>
                <a:gd name="T34" fmla="*/ 526 w 1662"/>
                <a:gd name="T35" fmla="*/ 499 h 1942"/>
                <a:gd name="T36" fmla="*/ 944 w 1662"/>
                <a:gd name="T37" fmla="*/ 23 h 1942"/>
                <a:gd name="T38" fmla="*/ 1152 w 1662"/>
                <a:gd name="T39" fmla="*/ 118 h 1942"/>
                <a:gd name="T40" fmla="*/ 1271 w 1662"/>
                <a:gd name="T41" fmla="*/ 205 h 1942"/>
                <a:gd name="T42" fmla="*/ 1388 w 1662"/>
                <a:gd name="T43" fmla="*/ 323 h 1942"/>
                <a:gd name="T44" fmla="*/ 1455 w 1662"/>
                <a:gd name="T45" fmla="*/ 429 h 1942"/>
                <a:gd name="T46" fmla="*/ 1524 w 1662"/>
                <a:gd name="T47" fmla="*/ 626 h 1942"/>
                <a:gd name="T48" fmla="*/ 1555 w 1662"/>
                <a:gd name="T49" fmla="*/ 892 h 1942"/>
                <a:gd name="T50" fmla="*/ 1619 w 1662"/>
                <a:gd name="T51" fmla="*/ 939 h 1942"/>
                <a:gd name="T52" fmla="*/ 1657 w 1662"/>
                <a:gd name="T53" fmla="*/ 1032 h 1942"/>
                <a:gd name="T54" fmla="*/ 1655 w 1662"/>
                <a:gd name="T55" fmla="*/ 1183 h 1942"/>
                <a:gd name="T56" fmla="*/ 1611 w 1662"/>
                <a:gd name="T57" fmla="*/ 1304 h 1942"/>
                <a:gd name="T58" fmla="*/ 1537 w 1662"/>
                <a:gd name="T59" fmla="*/ 1372 h 1942"/>
                <a:gd name="T60" fmla="*/ 1445 w 1662"/>
                <a:gd name="T61" fmla="*/ 1454 h 1942"/>
                <a:gd name="T62" fmla="*/ 1313 w 1662"/>
                <a:gd name="T63" fmla="*/ 1670 h 1942"/>
                <a:gd name="T64" fmla="*/ 1141 w 1662"/>
                <a:gd name="T65" fmla="*/ 1836 h 1942"/>
                <a:gd name="T66" fmla="*/ 937 w 1662"/>
                <a:gd name="T67" fmla="*/ 1930 h 1942"/>
                <a:gd name="T68" fmla="*/ 714 w 1662"/>
                <a:gd name="T69" fmla="*/ 1930 h 1942"/>
                <a:gd name="T70" fmla="*/ 510 w 1662"/>
                <a:gd name="T71" fmla="*/ 1836 h 1942"/>
                <a:gd name="T72" fmla="*/ 337 w 1662"/>
                <a:gd name="T73" fmla="*/ 1669 h 1942"/>
                <a:gd name="T74" fmla="*/ 205 w 1662"/>
                <a:gd name="T75" fmla="*/ 1452 h 1942"/>
                <a:gd name="T76" fmla="*/ 111 w 1662"/>
                <a:gd name="T77" fmla="*/ 1364 h 1942"/>
                <a:gd name="T78" fmla="*/ 39 w 1662"/>
                <a:gd name="T79" fmla="*/ 1284 h 1942"/>
                <a:gd name="T80" fmla="*/ 2 w 1662"/>
                <a:gd name="T81" fmla="*/ 1143 h 1942"/>
                <a:gd name="T82" fmla="*/ 9 w 1662"/>
                <a:gd name="T83" fmla="*/ 1009 h 1942"/>
                <a:gd name="T84" fmla="*/ 50 w 1662"/>
                <a:gd name="T85" fmla="*/ 930 h 1942"/>
                <a:gd name="T86" fmla="*/ 98 w 1662"/>
                <a:gd name="T87" fmla="*/ 851 h 1942"/>
                <a:gd name="T88" fmla="*/ 85 w 1662"/>
                <a:gd name="T89" fmla="*/ 643 h 1942"/>
                <a:gd name="T90" fmla="*/ 120 w 1662"/>
                <a:gd name="T91" fmla="*/ 487 h 1942"/>
                <a:gd name="T92" fmla="*/ 183 w 1662"/>
                <a:gd name="T93" fmla="*/ 377 h 1942"/>
                <a:gd name="T94" fmla="*/ 257 w 1662"/>
                <a:gd name="T95" fmla="*/ 305 h 1942"/>
                <a:gd name="T96" fmla="*/ 319 w 1662"/>
                <a:gd name="T97" fmla="*/ 266 h 1942"/>
                <a:gd name="T98" fmla="*/ 352 w 1662"/>
                <a:gd name="T99" fmla="*/ 246 h 1942"/>
                <a:gd name="T100" fmla="*/ 390 w 1662"/>
                <a:gd name="T101" fmla="*/ 196 h 1942"/>
                <a:gd name="T102" fmla="*/ 459 w 1662"/>
                <a:gd name="T103" fmla="*/ 127 h 1942"/>
                <a:gd name="T104" fmla="*/ 559 w 1662"/>
                <a:gd name="T105" fmla="*/ 57 h 1942"/>
                <a:gd name="T106" fmla="*/ 690 w 1662"/>
                <a:gd name="T107" fmla="*/ 10 h 19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662" h="1942">
                  <a:moveTo>
                    <a:pt x="526" y="499"/>
                  </a:moveTo>
                  <a:lnTo>
                    <a:pt x="484" y="546"/>
                  </a:lnTo>
                  <a:lnTo>
                    <a:pt x="445" y="595"/>
                  </a:lnTo>
                  <a:lnTo>
                    <a:pt x="410" y="645"/>
                  </a:lnTo>
                  <a:lnTo>
                    <a:pt x="379" y="696"/>
                  </a:lnTo>
                  <a:lnTo>
                    <a:pt x="352" y="747"/>
                  </a:lnTo>
                  <a:lnTo>
                    <a:pt x="329" y="797"/>
                  </a:lnTo>
                  <a:lnTo>
                    <a:pt x="309" y="847"/>
                  </a:lnTo>
                  <a:lnTo>
                    <a:pt x="291" y="895"/>
                  </a:lnTo>
                  <a:lnTo>
                    <a:pt x="277" y="941"/>
                  </a:lnTo>
                  <a:lnTo>
                    <a:pt x="264" y="984"/>
                  </a:lnTo>
                  <a:lnTo>
                    <a:pt x="255" y="1023"/>
                  </a:lnTo>
                  <a:lnTo>
                    <a:pt x="247" y="1059"/>
                  </a:lnTo>
                  <a:lnTo>
                    <a:pt x="241" y="1091"/>
                  </a:lnTo>
                  <a:lnTo>
                    <a:pt x="250" y="1148"/>
                  </a:lnTo>
                  <a:lnTo>
                    <a:pt x="263" y="1206"/>
                  </a:lnTo>
                  <a:lnTo>
                    <a:pt x="280" y="1263"/>
                  </a:lnTo>
                  <a:lnTo>
                    <a:pt x="299" y="1320"/>
                  </a:lnTo>
                  <a:lnTo>
                    <a:pt x="322" y="1375"/>
                  </a:lnTo>
                  <a:lnTo>
                    <a:pt x="347" y="1429"/>
                  </a:lnTo>
                  <a:lnTo>
                    <a:pt x="375" y="1480"/>
                  </a:lnTo>
                  <a:lnTo>
                    <a:pt x="406" y="1530"/>
                  </a:lnTo>
                  <a:lnTo>
                    <a:pt x="440" y="1576"/>
                  </a:lnTo>
                  <a:lnTo>
                    <a:pt x="476" y="1620"/>
                  </a:lnTo>
                  <a:lnTo>
                    <a:pt x="513" y="1659"/>
                  </a:lnTo>
                  <a:lnTo>
                    <a:pt x="553" y="1695"/>
                  </a:lnTo>
                  <a:lnTo>
                    <a:pt x="594" y="1726"/>
                  </a:lnTo>
                  <a:lnTo>
                    <a:pt x="638" y="1753"/>
                  </a:lnTo>
                  <a:lnTo>
                    <a:pt x="683" y="1774"/>
                  </a:lnTo>
                  <a:lnTo>
                    <a:pt x="729" y="1789"/>
                  </a:lnTo>
                  <a:lnTo>
                    <a:pt x="777" y="1800"/>
                  </a:lnTo>
                  <a:lnTo>
                    <a:pt x="825" y="1803"/>
                  </a:lnTo>
                  <a:lnTo>
                    <a:pt x="875" y="1800"/>
                  </a:lnTo>
                  <a:lnTo>
                    <a:pt x="922" y="1789"/>
                  </a:lnTo>
                  <a:lnTo>
                    <a:pt x="968" y="1774"/>
                  </a:lnTo>
                  <a:lnTo>
                    <a:pt x="1013" y="1753"/>
                  </a:lnTo>
                  <a:lnTo>
                    <a:pt x="1056" y="1726"/>
                  </a:lnTo>
                  <a:lnTo>
                    <a:pt x="1099" y="1695"/>
                  </a:lnTo>
                  <a:lnTo>
                    <a:pt x="1139" y="1659"/>
                  </a:lnTo>
                  <a:lnTo>
                    <a:pt x="1176" y="1619"/>
                  </a:lnTo>
                  <a:lnTo>
                    <a:pt x="1212" y="1576"/>
                  </a:lnTo>
                  <a:lnTo>
                    <a:pt x="1245" y="1529"/>
                  </a:lnTo>
                  <a:lnTo>
                    <a:pt x="1276" y="1480"/>
                  </a:lnTo>
                  <a:lnTo>
                    <a:pt x="1305" y="1428"/>
                  </a:lnTo>
                  <a:lnTo>
                    <a:pt x="1330" y="1374"/>
                  </a:lnTo>
                  <a:lnTo>
                    <a:pt x="1353" y="1319"/>
                  </a:lnTo>
                  <a:lnTo>
                    <a:pt x="1372" y="1262"/>
                  </a:lnTo>
                  <a:lnTo>
                    <a:pt x="1388" y="1205"/>
                  </a:lnTo>
                  <a:lnTo>
                    <a:pt x="1401" y="1147"/>
                  </a:lnTo>
                  <a:lnTo>
                    <a:pt x="1411" y="1089"/>
                  </a:lnTo>
                  <a:lnTo>
                    <a:pt x="1416" y="1032"/>
                  </a:lnTo>
                  <a:lnTo>
                    <a:pt x="1418" y="974"/>
                  </a:lnTo>
                  <a:lnTo>
                    <a:pt x="1417" y="904"/>
                  </a:lnTo>
                  <a:lnTo>
                    <a:pt x="1414" y="838"/>
                  </a:lnTo>
                  <a:lnTo>
                    <a:pt x="1339" y="839"/>
                  </a:lnTo>
                  <a:lnTo>
                    <a:pt x="1266" y="836"/>
                  </a:lnTo>
                  <a:lnTo>
                    <a:pt x="1198" y="830"/>
                  </a:lnTo>
                  <a:lnTo>
                    <a:pt x="1133" y="820"/>
                  </a:lnTo>
                  <a:lnTo>
                    <a:pt x="1070" y="808"/>
                  </a:lnTo>
                  <a:lnTo>
                    <a:pt x="1012" y="794"/>
                  </a:lnTo>
                  <a:lnTo>
                    <a:pt x="956" y="777"/>
                  </a:lnTo>
                  <a:lnTo>
                    <a:pt x="903" y="757"/>
                  </a:lnTo>
                  <a:lnTo>
                    <a:pt x="853" y="737"/>
                  </a:lnTo>
                  <a:lnTo>
                    <a:pt x="806" y="713"/>
                  </a:lnTo>
                  <a:lnTo>
                    <a:pt x="762" y="690"/>
                  </a:lnTo>
                  <a:lnTo>
                    <a:pt x="721" y="664"/>
                  </a:lnTo>
                  <a:lnTo>
                    <a:pt x="682" y="638"/>
                  </a:lnTo>
                  <a:lnTo>
                    <a:pt x="646" y="610"/>
                  </a:lnTo>
                  <a:lnTo>
                    <a:pt x="612" y="583"/>
                  </a:lnTo>
                  <a:lnTo>
                    <a:pt x="581" y="555"/>
                  </a:lnTo>
                  <a:lnTo>
                    <a:pt x="552" y="527"/>
                  </a:lnTo>
                  <a:lnTo>
                    <a:pt x="526" y="499"/>
                  </a:lnTo>
                  <a:close/>
                  <a:moveTo>
                    <a:pt x="808" y="0"/>
                  </a:moveTo>
                  <a:lnTo>
                    <a:pt x="851" y="3"/>
                  </a:lnTo>
                  <a:lnTo>
                    <a:pt x="897" y="11"/>
                  </a:lnTo>
                  <a:lnTo>
                    <a:pt x="944" y="23"/>
                  </a:lnTo>
                  <a:lnTo>
                    <a:pt x="993" y="39"/>
                  </a:lnTo>
                  <a:lnTo>
                    <a:pt x="1044" y="60"/>
                  </a:lnTo>
                  <a:lnTo>
                    <a:pt x="1097" y="86"/>
                  </a:lnTo>
                  <a:lnTo>
                    <a:pt x="1152" y="118"/>
                  </a:lnTo>
                  <a:lnTo>
                    <a:pt x="1179" y="135"/>
                  </a:lnTo>
                  <a:lnTo>
                    <a:pt x="1208" y="155"/>
                  </a:lnTo>
                  <a:lnTo>
                    <a:pt x="1239" y="179"/>
                  </a:lnTo>
                  <a:lnTo>
                    <a:pt x="1271" y="205"/>
                  </a:lnTo>
                  <a:lnTo>
                    <a:pt x="1304" y="233"/>
                  </a:lnTo>
                  <a:lnTo>
                    <a:pt x="1334" y="261"/>
                  </a:lnTo>
                  <a:lnTo>
                    <a:pt x="1363" y="292"/>
                  </a:lnTo>
                  <a:lnTo>
                    <a:pt x="1388" y="323"/>
                  </a:lnTo>
                  <a:lnTo>
                    <a:pt x="1409" y="353"/>
                  </a:lnTo>
                  <a:lnTo>
                    <a:pt x="1409" y="353"/>
                  </a:lnTo>
                  <a:lnTo>
                    <a:pt x="1433" y="389"/>
                  </a:lnTo>
                  <a:lnTo>
                    <a:pt x="1455" y="429"/>
                  </a:lnTo>
                  <a:lnTo>
                    <a:pt x="1475" y="472"/>
                  </a:lnTo>
                  <a:lnTo>
                    <a:pt x="1493" y="519"/>
                  </a:lnTo>
                  <a:lnTo>
                    <a:pt x="1509" y="570"/>
                  </a:lnTo>
                  <a:lnTo>
                    <a:pt x="1524" y="626"/>
                  </a:lnTo>
                  <a:lnTo>
                    <a:pt x="1535" y="685"/>
                  </a:lnTo>
                  <a:lnTo>
                    <a:pt x="1545" y="749"/>
                  </a:lnTo>
                  <a:lnTo>
                    <a:pt x="1551" y="817"/>
                  </a:lnTo>
                  <a:lnTo>
                    <a:pt x="1555" y="892"/>
                  </a:lnTo>
                  <a:lnTo>
                    <a:pt x="1573" y="900"/>
                  </a:lnTo>
                  <a:lnTo>
                    <a:pt x="1590" y="910"/>
                  </a:lnTo>
                  <a:lnTo>
                    <a:pt x="1605" y="922"/>
                  </a:lnTo>
                  <a:lnTo>
                    <a:pt x="1619" y="939"/>
                  </a:lnTo>
                  <a:lnTo>
                    <a:pt x="1632" y="957"/>
                  </a:lnTo>
                  <a:lnTo>
                    <a:pt x="1642" y="979"/>
                  </a:lnTo>
                  <a:lnTo>
                    <a:pt x="1651" y="1003"/>
                  </a:lnTo>
                  <a:lnTo>
                    <a:pt x="1657" y="1032"/>
                  </a:lnTo>
                  <a:lnTo>
                    <a:pt x="1661" y="1064"/>
                  </a:lnTo>
                  <a:lnTo>
                    <a:pt x="1662" y="1102"/>
                  </a:lnTo>
                  <a:lnTo>
                    <a:pt x="1660" y="1143"/>
                  </a:lnTo>
                  <a:lnTo>
                    <a:pt x="1655" y="1183"/>
                  </a:lnTo>
                  <a:lnTo>
                    <a:pt x="1648" y="1218"/>
                  </a:lnTo>
                  <a:lnTo>
                    <a:pt x="1638" y="1250"/>
                  </a:lnTo>
                  <a:lnTo>
                    <a:pt x="1625" y="1278"/>
                  </a:lnTo>
                  <a:lnTo>
                    <a:pt x="1611" y="1304"/>
                  </a:lnTo>
                  <a:lnTo>
                    <a:pt x="1595" y="1325"/>
                  </a:lnTo>
                  <a:lnTo>
                    <a:pt x="1577" y="1344"/>
                  </a:lnTo>
                  <a:lnTo>
                    <a:pt x="1558" y="1360"/>
                  </a:lnTo>
                  <a:lnTo>
                    <a:pt x="1537" y="1372"/>
                  </a:lnTo>
                  <a:lnTo>
                    <a:pt x="1515" y="1382"/>
                  </a:lnTo>
                  <a:lnTo>
                    <a:pt x="1493" y="1390"/>
                  </a:lnTo>
                  <a:lnTo>
                    <a:pt x="1471" y="1395"/>
                  </a:lnTo>
                  <a:lnTo>
                    <a:pt x="1445" y="1454"/>
                  </a:lnTo>
                  <a:lnTo>
                    <a:pt x="1416" y="1512"/>
                  </a:lnTo>
                  <a:lnTo>
                    <a:pt x="1385" y="1567"/>
                  </a:lnTo>
                  <a:lnTo>
                    <a:pt x="1350" y="1620"/>
                  </a:lnTo>
                  <a:lnTo>
                    <a:pt x="1313" y="1670"/>
                  </a:lnTo>
                  <a:lnTo>
                    <a:pt x="1273" y="1717"/>
                  </a:lnTo>
                  <a:lnTo>
                    <a:pt x="1231" y="1761"/>
                  </a:lnTo>
                  <a:lnTo>
                    <a:pt x="1187" y="1801"/>
                  </a:lnTo>
                  <a:lnTo>
                    <a:pt x="1141" y="1836"/>
                  </a:lnTo>
                  <a:lnTo>
                    <a:pt x="1092" y="1868"/>
                  </a:lnTo>
                  <a:lnTo>
                    <a:pt x="1042" y="1893"/>
                  </a:lnTo>
                  <a:lnTo>
                    <a:pt x="990" y="1915"/>
                  </a:lnTo>
                  <a:lnTo>
                    <a:pt x="937" y="1930"/>
                  </a:lnTo>
                  <a:lnTo>
                    <a:pt x="882" y="1939"/>
                  </a:lnTo>
                  <a:lnTo>
                    <a:pt x="825" y="1942"/>
                  </a:lnTo>
                  <a:lnTo>
                    <a:pt x="769" y="1939"/>
                  </a:lnTo>
                  <a:lnTo>
                    <a:pt x="714" y="1930"/>
                  </a:lnTo>
                  <a:lnTo>
                    <a:pt x="661" y="1915"/>
                  </a:lnTo>
                  <a:lnTo>
                    <a:pt x="608" y="1893"/>
                  </a:lnTo>
                  <a:lnTo>
                    <a:pt x="558" y="1867"/>
                  </a:lnTo>
                  <a:lnTo>
                    <a:pt x="510" y="1836"/>
                  </a:lnTo>
                  <a:lnTo>
                    <a:pt x="464" y="1800"/>
                  </a:lnTo>
                  <a:lnTo>
                    <a:pt x="419" y="1760"/>
                  </a:lnTo>
                  <a:lnTo>
                    <a:pt x="377" y="1716"/>
                  </a:lnTo>
                  <a:lnTo>
                    <a:pt x="337" y="1669"/>
                  </a:lnTo>
                  <a:lnTo>
                    <a:pt x="300" y="1618"/>
                  </a:lnTo>
                  <a:lnTo>
                    <a:pt x="266" y="1565"/>
                  </a:lnTo>
                  <a:lnTo>
                    <a:pt x="234" y="1510"/>
                  </a:lnTo>
                  <a:lnTo>
                    <a:pt x="205" y="1452"/>
                  </a:lnTo>
                  <a:lnTo>
                    <a:pt x="179" y="1392"/>
                  </a:lnTo>
                  <a:lnTo>
                    <a:pt x="156" y="1386"/>
                  </a:lnTo>
                  <a:lnTo>
                    <a:pt x="133" y="1376"/>
                  </a:lnTo>
                  <a:lnTo>
                    <a:pt x="111" y="1364"/>
                  </a:lnTo>
                  <a:lnTo>
                    <a:pt x="91" y="1349"/>
                  </a:lnTo>
                  <a:lnTo>
                    <a:pt x="72" y="1330"/>
                  </a:lnTo>
                  <a:lnTo>
                    <a:pt x="55" y="1309"/>
                  </a:lnTo>
                  <a:lnTo>
                    <a:pt x="39" y="1284"/>
                  </a:lnTo>
                  <a:lnTo>
                    <a:pt x="26" y="1254"/>
                  </a:lnTo>
                  <a:lnTo>
                    <a:pt x="15" y="1221"/>
                  </a:lnTo>
                  <a:lnTo>
                    <a:pt x="7" y="1184"/>
                  </a:lnTo>
                  <a:lnTo>
                    <a:pt x="2" y="1143"/>
                  </a:lnTo>
                  <a:lnTo>
                    <a:pt x="0" y="1104"/>
                  </a:lnTo>
                  <a:lnTo>
                    <a:pt x="1" y="1068"/>
                  </a:lnTo>
                  <a:lnTo>
                    <a:pt x="4" y="1038"/>
                  </a:lnTo>
                  <a:lnTo>
                    <a:pt x="9" y="1009"/>
                  </a:lnTo>
                  <a:lnTo>
                    <a:pt x="17" y="985"/>
                  </a:lnTo>
                  <a:lnTo>
                    <a:pt x="27" y="964"/>
                  </a:lnTo>
                  <a:lnTo>
                    <a:pt x="38" y="946"/>
                  </a:lnTo>
                  <a:lnTo>
                    <a:pt x="50" y="930"/>
                  </a:lnTo>
                  <a:lnTo>
                    <a:pt x="65" y="916"/>
                  </a:lnTo>
                  <a:lnTo>
                    <a:pt x="80" y="906"/>
                  </a:lnTo>
                  <a:lnTo>
                    <a:pt x="96" y="897"/>
                  </a:lnTo>
                  <a:lnTo>
                    <a:pt x="98" y="851"/>
                  </a:lnTo>
                  <a:lnTo>
                    <a:pt x="89" y="794"/>
                  </a:lnTo>
                  <a:lnTo>
                    <a:pt x="85" y="740"/>
                  </a:lnTo>
                  <a:lnTo>
                    <a:pt x="83" y="690"/>
                  </a:lnTo>
                  <a:lnTo>
                    <a:pt x="85" y="643"/>
                  </a:lnTo>
                  <a:lnTo>
                    <a:pt x="90" y="599"/>
                  </a:lnTo>
                  <a:lnTo>
                    <a:pt x="98" y="559"/>
                  </a:lnTo>
                  <a:lnTo>
                    <a:pt x="108" y="522"/>
                  </a:lnTo>
                  <a:lnTo>
                    <a:pt x="120" y="487"/>
                  </a:lnTo>
                  <a:lnTo>
                    <a:pt x="134" y="455"/>
                  </a:lnTo>
                  <a:lnTo>
                    <a:pt x="149" y="427"/>
                  </a:lnTo>
                  <a:lnTo>
                    <a:pt x="166" y="400"/>
                  </a:lnTo>
                  <a:lnTo>
                    <a:pt x="183" y="377"/>
                  </a:lnTo>
                  <a:lnTo>
                    <a:pt x="202" y="355"/>
                  </a:lnTo>
                  <a:lnTo>
                    <a:pt x="220" y="337"/>
                  </a:lnTo>
                  <a:lnTo>
                    <a:pt x="239" y="320"/>
                  </a:lnTo>
                  <a:lnTo>
                    <a:pt x="257" y="305"/>
                  </a:lnTo>
                  <a:lnTo>
                    <a:pt x="274" y="293"/>
                  </a:lnTo>
                  <a:lnTo>
                    <a:pt x="290" y="282"/>
                  </a:lnTo>
                  <a:lnTo>
                    <a:pt x="305" y="273"/>
                  </a:lnTo>
                  <a:lnTo>
                    <a:pt x="319" y="266"/>
                  </a:lnTo>
                  <a:lnTo>
                    <a:pt x="331" y="260"/>
                  </a:lnTo>
                  <a:lnTo>
                    <a:pt x="341" y="255"/>
                  </a:lnTo>
                  <a:lnTo>
                    <a:pt x="348" y="253"/>
                  </a:lnTo>
                  <a:lnTo>
                    <a:pt x="352" y="246"/>
                  </a:lnTo>
                  <a:lnTo>
                    <a:pt x="359" y="237"/>
                  </a:lnTo>
                  <a:lnTo>
                    <a:pt x="367" y="225"/>
                  </a:lnTo>
                  <a:lnTo>
                    <a:pt x="377" y="212"/>
                  </a:lnTo>
                  <a:lnTo>
                    <a:pt x="390" y="196"/>
                  </a:lnTo>
                  <a:lnTo>
                    <a:pt x="404" y="180"/>
                  </a:lnTo>
                  <a:lnTo>
                    <a:pt x="421" y="163"/>
                  </a:lnTo>
                  <a:lnTo>
                    <a:pt x="439" y="145"/>
                  </a:lnTo>
                  <a:lnTo>
                    <a:pt x="459" y="127"/>
                  </a:lnTo>
                  <a:lnTo>
                    <a:pt x="481" y="108"/>
                  </a:lnTo>
                  <a:lnTo>
                    <a:pt x="505" y="91"/>
                  </a:lnTo>
                  <a:lnTo>
                    <a:pt x="531" y="74"/>
                  </a:lnTo>
                  <a:lnTo>
                    <a:pt x="559" y="57"/>
                  </a:lnTo>
                  <a:lnTo>
                    <a:pt x="589" y="43"/>
                  </a:lnTo>
                  <a:lnTo>
                    <a:pt x="620" y="30"/>
                  </a:lnTo>
                  <a:lnTo>
                    <a:pt x="655" y="19"/>
                  </a:lnTo>
                  <a:lnTo>
                    <a:pt x="690" y="10"/>
                  </a:lnTo>
                  <a:lnTo>
                    <a:pt x="728" y="3"/>
                  </a:lnTo>
                  <a:lnTo>
                    <a:pt x="767" y="0"/>
                  </a:lnTo>
                  <a:lnTo>
                    <a:pt x="808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>
                <a:spcBef>
                  <a:spcPct val="0"/>
                </a:spcBef>
                <a:defRPr/>
              </a:pPr>
              <a:endParaRPr lang="ko-KR" altLang="en-US">
                <a:solidFill>
                  <a:srgbClr val="000000"/>
                </a:solidFill>
                <a:cs typeface="맑은 고딕"/>
              </a:endParaRPr>
            </a:p>
          </p:txBody>
        </p:sp>
        <p:sp>
          <p:nvSpPr>
            <p:cNvPr id="122" name="Freeform 23"/>
            <p:cNvSpPr>
              <a:spLocks noEditPoints="1"/>
            </p:cNvSpPr>
            <p:nvPr/>
          </p:nvSpPr>
          <p:spPr>
            <a:xfrm>
              <a:off x="2664" y="4250"/>
              <a:ext cx="83" cy="27"/>
            </a:xfrm>
            <a:custGeom>
              <a:avLst/>
              <a:gdLst>
                <a:gd name="T0" fmla="*/ 613 w 916"/>
                <a:gd name="T1" fmla="*/ 78 h 300"/>
                <a:gd name="T2" fmla="*/ 561 w 916"/>
                <a:gd name="T3" fmla="*/ 109 h 300"/>
                <a:gd name="T4" fmla="*/ 554 w 916"/>
                <a:gd name="T5" fmla="*/ 165 h 300"/>
                <a:gd name="T6" fmla="*/ 579 w 916"/>
                <a:gd name="T7" fmla="*/ 210 h 300"/>
                <a:gd name="T8" fmla="*/ 665 w 916"/>
                <a:gd name="T9" fmla="*/ 229 h 300"/>
                <a:gd name="T10" fmla="*/ 787 w 916"/>
                <a:gd name="T11" fmla="*/ 223 h 300"/>
                <a:gd name="T12" fmla="*/ 839 w 916"/>
                <a:gd name="T13" fmla="*/ 191 h 300"/>
                <a:gd name="T14" fmla="*/ 846 w 916"/>
                <a:gd name="T15" fmla="*/ 135 h 300"/>
                <a:gd name="T16" fmla="*/ 820 w 916"/>
                <a:gd name="T17" fmla="*/ 90 h 300"/>
                <a:gd name="T18" fmla="*/ 734 w 916"/>
                <a:gd name="T19" fmla="*/ 72 h 300"/>
                <a:gd name="T20" fmla="*/ 153 w 916"/>
                <a:gd name="T21" fmla="*/ 74 h 300"/>
                <a:gd name="T22" fmla="*/ 85 w 916"/>
                <a:gd name="T23" fmla="*/ 99 h 300"/>
                <a:gd name="T24" fmla="*/ 70 w 916"/>
                <a:gd name="T25" fmla="*/ 150 h 300"/>
                <a:gd name="T26" fmla="*/ 85 w 916"/>
                <a:gd name="T27" fmla="*/ 201 h 300"/>
                <a:gd name="T28" fmla="*/ 153 w 916"/>
                <a:gd name="T29" fmla="*/ 227 h 300"/>
                <a:gd name="T30" fmla="*/ 280 w 916"/>
                <a:gd name="T31" fmla="*/ 227 h 300"/>
                <a:gd name="T32" fmla="*/ 348 w 916"/>
                <a:gd name="T33" fmla="*/ 201 h 300"/>
                <a:gd name="T34" fmla="*/ 363 w 916"/>
                <a:gd name="T35" fmla="*/ 150 h 300"/>
                <a:gd name="T36" fmla="*/ 348 w 916"/>
                <a:gd name="T37" fmla="*/ 99 h 300"/>
                <a:gd name="T38" fmla="*/ 280 w 916"/>
                <a:gd name="T39" fmla="*/ 74 h 300"/>
                <a:gd name="T40" fmla="*/ 234 w 916"/>
                <a:gd name="T41" fmla="*/ 0 h 300"/>
                <a:gd name="T42" fmla="*/ 321 w 916"/>
                <a:gd name="T43" fmla="*/ 9 h 300"/>
                <a:gd name="T44" fmla="*/ 400 w 916"/>
                <a:gd name="T45" fmla="*/ 53 h 300"/>
                <a:gd name="T46" fmla="*/ 574 w 916"/>
                <a:gd name="T47" fmla="*/ 17 h 300"/>
                <a:gd name="T48" fmla="*/ 662 w 916"/>
                <a:gd name="T49" fmla="*/ 1 h 300"/>
                <a:gd name="T50" fmla="*/ 732 w 916"/>
                <a:gd name="T51" fmla="*/ 0 h 300"/>
                <a:gd name="T52" fmla="*/ 806 w 916"/>
                <a:gd name="T53" fmla="*/ 10 h 300"/>
                <a:gd name="T54" fmla="*/ 875 w 916"/>
                <a:gd name="T55" fmla="*/ 45 h 300"/>
                <a:gd name="T56" fmla="*/ 914 w 916"/>
                <a:gd name="T57" fmla="*/ 123 h 300"/>
                <a:gd name="T58" fmla="*/ 900 w 916"/>
                <a:gd name="T59" fmla="*/ 223 h 300"/>
                <a:gd name="T60" fmla="*/ 843 w 916"/>
                <a:gd name="T61" fmla="*/ 277 h 300"/>
                <a:gd name="T62" fmla="*/ 768 w 916"/>
                <a:gd name="T63" fmla="*/ 297 h 300"/>
                <a:gd name="T64" fmla="*/ 699 w 916"/>
                <a:gd name="T65" fmla="*/ 300 h 300"/>
                <a:gd name="T66" fmla="*/ 632 w 916"/>
                <a:gd name="T67" fmla="*/ 297 h 300"/>
                <a:gd name="T68" fmla="*/ 557 w 916"/>
                <a:gd name="T69" fmla="*/ 277 h 300"/>
                <a:gd name="T70" fmla="*/ 500 w 916"/>
                <a:gd name="T71" fmla="*/ 224 h 300"/>
                <a:gd name="T72" fmla="*/ 485 w 916"/>
                <a:gd name="T73" fmla="*/ 137 h 300"/>
                <a:gd name="T74" fmla="*/ 432 w 916"/>
                <a:gd name="T75" fmla="*/ 150 h 300"/>
                <a:gd name="T76" fmla="*/ 405 w 916"/>
                <a:gd name="T77" fmla="*/ 241 h 300"/>
                <a:gd name="T78" fmla="*/ 342 w 916"/>
                <a:gd name="T79" fmla="*/ 284 h 300"/>
                <a:gd name="T80" fmla="*/ 266 w 916"/>
                <a:gd name="T81" fmla="*/ 298 h 300"/>
                <a:gd name="T82" fmla="*/ 201 w 916"/>
                <a:gd name="T83" fmla="*/ 299 h 300"/>
                <a:gd name="T84" fmla="*/ 129 w 916"/>
                <a:gd name="T85" fmla="*/ 294 h 300"/>
                <a:gd name="T86" fmla="*/ 57 w 916"/>
                <a:gd name="T87" fmla="*/ 267 h 300"/>
                <a:gd name="T88" fmla="*/ 7 w 916"/>
                <a:gd name="T89" fmla="*/ 202 h 300"/>
                <a:gd name="T90" fmla="*/ 7 w 916"/>
                <a:gd name="T91" fmla="*/ 98 h 300"/>
                <a:gd name="T92" fmla="*/ 57 w 916"/>
                <a:gd name="T93" fmla="*/ 33 h 300"/>
                <a:gd name="T94" fmla="*/ 129 w 916"/>
                <a:gd name="T95" fmla="*/ 6 h 300"/>
                <a:gd name="T96" fmla="*/ 201 w 916"/>
                <a:gd name="T97" fmla="*/ 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16" h="300">
                  <a:moveTo>
                    <a:pt x="699" y="71"/>
                  </a:moveTo>
                  <a:lnTo>
                    <a:pt x="665" y="72"/>
                  </a:lnTo>
                  <a:lnTo>
                    <a:pt x="636" y="74"/>
                  </a:lnTo>
                  <a:lnTo>
                    <a:pt x="613" y="78"/>
                  </a:lnTo>
                  <a:lnTo>
                    <a:pt x="594" y="83"/>
                  </a:lnTo>
                  <a:lnTo>
                    <a:pt x="579" y="90"/>
                  </a:lnTo>
                  <a:lnTo>
                    <a:pt x="569" y="99"/>
                  </a:lnTo>
                  <a:lnTo>
                    <a:pt x="561" y="109"/>
                  </a:lnTo>
                  <a:lnTo>
                    <a:pt x="556" y="122"/>
                  </a:lnTo>
                  <a:lnTo>
                    <a:pt x="554" y="135"/>
                  </a:lnTo>
                  <a:lnTo>
                    <a:pt x="553" y="150"/>
                  </a:lnTo>
                  <a:lnTo>
                    <a:pt x="554" y="165"/>
                  </a:lnTo>
                  <a:lnTo>
                    <a:pt x="556" y="179"/>
                  </a:lnTo>
                  <a:lnTo>
                    <a:pt x="561" y="191"/>
                  </a:lnTo>
                  <a:lnTo>
                    <a:pt x="569" y="201"/>
                  </a:lnTo>
                  <a:lnTo>
                    <a:pt x="579" y="210"/>
                  </a:lnTo>
                  <a:lnTo>
                    <a:pt x="594" y="216"/>
                  </a:lnTo>
                  <a:lnTo>
                    <a:pt x="613" y="223"/>
                  </a:lnTo>
                  <a:lnTo>
                    <a:pt x="636" y="227"/>
                  </a:lnTo>
                  <a:lnTo>
                    <a:pt x="665" y="229"/>
                  </a:lnTo>
                  <a:lnTo>
                    <a:pt x="699" y="230"/>
                  </a:lnTo>
                  <a:lnTo>
                    <a:pt x="734" y="229"/>
                  </a:lnTo>
                  <a:lnTo>
                    <a:pt x="763" y="227"/>
                  </a:lnTo>
                  <a:lnTo>
                    <a:pt x="787" y="223"/>
                  </a:lnTo>
                  <a:lnTo>
                    <a:pt x="805" y="216"/>
                  </a:lnTo>
                  <a:lnTo>
                    <a:pt x="820" y="210"/>
                  </a:lnTo>
                  <a:lnTo>
                    <a:pt x="831" y="201"/>
                  </a:lnTo>
                  <a:lnTo>
                    <a:pt x="839" y="191"/>
                  </a:lnTo>
                  <a:lnTo>
                    <a:pt x="843" y="179"/>
                  </a:lnTo>
                  <a:lnTo>
                    <a:pt x="846" y="165"/>
                  </a:lnTo>
                  <a:lnTo>
                    <a:pt x="847" y="150"/>
                  </a:lnTo>
                  <a:lnTo>
                    <a:pt x="846" y="135"/>
                  </a:lnTo>
                  <a:lnTo>
                    <a:pt x="843" y="122"/>
                  </a:lnTo>
                  <a:lnTo>
                    <a:pt x="839" y="109"/>
                  </a:lnTo>
                  <a:lnTo>
                    <a:pt x="831" y="99"/>
                  </a:lnTo>
                  <a:lnTo>
                    <a:pt x="820" y="90"/>
                  </a:lnTo>
                  <a:lnTo>
                    <a:pt x="805" y="83"/>
                  </a:lnTo>
                  <a:lnTo>
                    <a:pt x="787" y="78"/>
                  </a:lnTo>
                  <a:lnTo>
                    <a:pt x="763" y="74"/>
                  </a:lnTo>
                  <a:lnTo>
                    <a:pt x="734" y="72"/>
                  </a:lnTo>
                  <a:lnTo>
                    <a:pt x="699" y="71"/>
                  </a:lnTo>
                  <a:close/>
                  <a:moveTo>
                    <a:pt x="216" y="71"/>
                  </a:moveTo>
                  <a:lnTo>
                    <a:pt x="182" y="72"/>
                  </a:lnTo>
                  <a:lnTo>
                    <a:pt x="153" y="74"/>
                  </a:lnTo>
                  <a:lnTo>
                    <a:pt x="130" y="78"/>
                  </a:lnTo>
                  <a:lnTo>
                    <a:pt x="111" y="83"/>
                  </a:lnTo>
                  <a:lnTo>
                    <a:pt x="96" y="90"/>
                  </a:lnTo>
                  <a:lnTo>
                    <a:pt x="85" y="99"/>
                  </a:lnTo>
                  <a:lnTo>
                    <a:pt x="78" y="109"/>
                  </a:lnTo>
                  <a:lnTo>
                    <a:pt x="73" y="122"/>
                  </a:lnTo>
                  <a:lnTo>
                    <a:pt x="70" y="135"/>
                  </a:lnTo>
                  <a:lnTo>
                    <a:pt x="70" y="150"/>
                  </a:lnTo>
                  <a:lnTo>
                    <a:pt x="70" y="165"/>
                  </a:lnTo>
                  <a:lnTo>
                    <a:pt x="73" y="179"/>
                  </a:lnTo>
                  <a:lnTo>
                    <a:pt x="78" y="191"/>
                  </a:lnTo>
                  <a:lnTo>
                    <a:pt x="85" y="201"/>
                  </a:lnTo>
                  <a:lnTo>
                    <a:pt x="96" y="210"/>
                  </a:lnTo>
                  <a:lnTo>
                    <a:pt x="111" y="216"/>
                  </a:lnTo>
                  <a:lnTo>
                    <a:pt x="130" y="223"/>
                  </a:lnTo>
                  <a:lnTo>
                    <a:pt x="153" y="227"/>
                  </a:lnTo>
                  <a:lnTo>
                    <a:pt x="182" y="229"/>
                  </a:lnTo>
                  <a:lnTo>
                    <a:pt x="216" y="230"/>
                  </a:lnTo>
                  <a:lnTo>
                    <a:pt x="250" y="229"/>
                  </a:lnTo>
                  <a:lnTo>
                    <a:pt x="280" y="227"/>
                  </a:lnTo>
                  <a:lnTo>
                    <a:pt x="304" y="223"/>
                  </a:lnTo>
                  <a:lnTo>
                    <a:pt x="322" y="216"/>
                  </a:lnTo>
                  <a:lnTo>
                    <a:pt x="337" y="210"/>
                  </a:lnTo>
                  <a:lnTo>
                    <a:pt x="348" y="201"/>
                  </a:lnTo>
                  <a:lnTo>
                    <a:pt x="355" y="191"/>
                  </a:lnTo>
                  <a:lnTo>
                    <a:pt x="360" y="179"/>
                  </a:lnTo>
                  <a:lnTo>
                    <a:pt x="363" y="165"/>
                  </a:lnTo>
                  <a:lnTo>
                    <a:pt x="363" y="150"/>
                  </a:lnTo>
                  <a:lnTo>
                    <a:pt x="363" y="135"/>
                  </a:lnTo>
                  <a:lnTo>
                    <a:pt x="360" y="122"/>
                  </a:lnTo>
                  <a:lnTo>
                    <a:pt x="355" y="109"/>
                  </a:lnTo>
                  <a:lnTo>
                    <a:pt x="348" y="99"/>
                  </a:lnTo>
                  <a:lnTo>
                    <a:pt x="337" y="90"/>
                  </a:lnTo>
                  <a:lnTo>
                    <a:pt x="322" y="83"/>
                  </a:lnTo>
                  <a:lnTo>
                    <a:pt x="304" y="78"/>
                  </a:lnTo>
                  <a:lnTo>
                    <a:pt x="280" y="74"/>
                  </a:lnTo>
                  <a:lnTo>
                    <a:pt x="250" y="72"/>
                  </a:lnTo>
                  <a:lnTo>
                    <a:pt x="216" y="71"/>
                  </a:lnTo>
                  <a:close/>
                  <a:moveTo>
                    <a:pt x="216" y="0"/>
                  </a:moveTo>
                  <a:lnTo>
                    <a:pt x="234" y="0"/>
                  </a:lnTo>
                  <a:lnTo>
                    <a:pt x="254" y="1"/>
                  </a:lnTo>
                  <a:lnTo>
                    <a:pt x="276" y="2"/>
                  </a:lnTo>
                  <a:lnTo>
                    <a:pt x="298" y="5"/>
                  </a:lnTo>
                  <a:lnTo>
                    <a:pt x="321" y="9"/>
                  </a:lnTo>
                  <a:lnTo>
                    <a:pt x="343" y="17"/>
                  </a:lnTo>
                  <a:lnTo>
                    <a:pt x="364" y="26"/>
                  </a:lnTo>
                  <a:lnTo>
                    <a:pt x="383" y="37"/>
                  </a:lnTo>
                  <a:lnTo>
                    <a:pt x="400" y="53"/>
                  </a:lnTo>
                  <a:lnTo>
                    <a:pt x="516" y="53"/>
                  </a:lnTo>
                  <a:lnTo>
                    <a:pt x="533" y="37"/>
                  </a:lnTo>
                  <a:lnTo>
                    <a:pt x="553" y="26"/>
                  </a:lnTo>
                  <a:lnTo>
                    <a:pt x="574" y="17"/>
                  </a:lnTo>
                  <a:lnTo>
                    <a:pt x="596" y="9"/>
                  </a:lnTo>
                  <a:lnTo>
                    <a:pt x="618" y="5"/>
                  </a:lnTo>
                  <a:lnTo>
                    <a:pt x="640" y="2"/>
                  </a:lnTo>
                  <a:lnTo>
                    <a:pt x="662" y="1"/>
                  </a:lnTo>
                  <a:lnTo>
                    <a:pt x="682" y="0"/>
                  </a:lnTo>
                  <a:lnTo>
                    <a:pt x="699" y="0"/>
                  </a:lnTo>
                  <a:lnTo>
                    <a:pt x="715" y="0"/>
                  </a:lnTo>
                  <a:lnTo>
                    <a:pt x="732" y="0"/>
                  </a:lnTo>
                  <a:lnTo>
                    <a:pt x="749" y="1"/>
                  </a:lnTo>
                  <a:lnTo>
                    <a:pt x="768" y="3"/>
                  </a:lnTo>
                  <a:lnTo>
                    <a:pt x="787" y="6"/>
                  </a:lnTo>
                  <a:lnTo>
                    <a:pt x="806" y="10"/>
                  </a:lnTo>
                  <a:lnTo>
                    <a:pt x="825" y="16"/>
                  </a:lnTo>
                  <a:lnTo>
                    <a:pt x="843" y="24"/>
                  </a:lnTo>
                  <a:lnTo>
                    <a:pt x="860" y="33"/>
                  </a:lnTo>
                  <a:lnTo>
                    <a:pt x="875" y="45"/>
                  </a:lnTo>
                  <a:lnTo>
                    <a:pt x="889" y="59"/>
                  </a:lnTo>
                  <a:lnTo>
                    <a:pt x="900" y="77"/>
                  </a:lnTo>
                  <a:lnTo>
                    <a:pt x="908" y="98"/>
                  </a:lnTo>
                  <a:lnTo>
                    <a:pt x="914" y="123"/>
                  </a:lnTo>
                  <a:lnTo>
                    <a:pt x="916" y="150"/>
                  </a:lnTo>
                  <a:lnTo>
                    <a:pt x="914" y="178"/>
                  </a:lnTo>
                  <a:lnTo>
                    <a:pt x="908" y="202"/>
                  </a:lnTo>
                  <a:lnTo>
                    <a:pt x="900" y="223"/>
                  </a:lnTo>
                  <a:lnTo>
                    <a:pt x="889" y="241"/>
                  </a:lnTo>
                  <a:lnTo>
                    <a:pt x="875" y="255"/>
                  </a:lnTo>
                  <a:lnTo>
                    <a:pt x="860" y="267"/>
                  </a:lnTo>
                  <a:lnTo>
                    <a:pt x="843" y="277"/>
                  </a:lnTo>
                  <a:lnTo>
                    <a:pt x="825" y="285"/>
                  </a:lnTo>
                  <a:lnTo>
                    <a:pt x="806" y="290"/>
                  </a:lnTo>
                  <a:lnTo>
                    <a:pt x="787" y="294"/>
                  </a:lnTo>
                  <a:lnTo>
                    <a:pt x="768" y="297"/>
                  </a:lnTo>
                  <a:lnTo>
                    <a:pt x="749" y="298"/>
                  </a:lnTo>
                  <a:lnTo>
                    <a:pt x="732" y="299"/>
                  </a:lnTo>
                  <a:lnTo>
                    <a:pt x="715" y="299"/>
                  </a:lnTo>
                  <a:lnTo>
                    <a:pt x="699" y="300"/>
                  </a:lnTo>
                  <a:lnTo>
                    <a:pt x="685" y="299"/>
                  </a:lnTo>
                  <a:lnTo>
                    <a:pt x="668" y="299"/>
                  </a:lnTo>
                  <a:lnTo>
                    <a:pt x="650" y="298"/>
                  </a:lnTo>
                  <a:lnTo>
                    <a:pt x="632" y="297"/>
                  </a:lnTo>
                  <a:lnTo>
                    <a:pt x="613" y="294"/>
                  </a:lnTo>
                  <a:lnTo>
                    <a:pt x="593" y="290"/>
                  </a:lnTo>
                  <a:lnTo>
                    <a:pt x="575" y="285"/>
                  </a:lnTo>
                  <a:lnTo>
                    <a:pt x="557" y="277"/>
                  </a:lnTo>
                  <a:lnTo>
                    <a:pt x="540" y="267"/>
                  </a:lnTo>
                  <a:lnTo>
                    <a:pt x="524" y="255"/>
                  </a:lnTo>
                  <a:lnTo>
                    <a:pt x="511" y="241"/>
                  </a:lnTo>
                  <a:lnTo>
                    <a:pt x="500" y="224"/>
                  </a:lnTo>
                  <a:lnTo>
                    <a:pt x="491" y="202"/>
                  </a:lnTo>
                  <a:lnTo>
                    <a:pt x="486" y="179"/>
                  </a:lnTo>
                  <a:lnTo>
                    <a:pt x="484" y="150"/>
                  </a:lnTo>
                  <a:lnTo>
                    <a:pt x="485" y="137"/>
                  </a:lnTo>
                  <a:lnTo>
                    <a:pt x="486" y="125"/>
                  </a:lnTo>
                  <a:lnTo>
                    <a:pt x="430" y="125"/>
                  </a:lnTo>
                  <a:lnTo>
                    <a:pt x="432" y="137"/>
                  </a:lnTo>
                  <a:lnTo>
                    <a:pt x="432" y="150"/>
                  </a:lnTo>
                  <a:lnTo>
                    <a:pt x="430" y="179"/>
                  </a:lnTo>
                  <a:lnTo>
                    <a:pt x="425" y="202"/>
                  </a:lnTo>
                  <a:lnTo>
                    <a:pt x="416" y="224"/>
                  </a:lnTo>
                  <a:lnTo>
                    <a:pt x="405" y="241"/>
                  </a:lnTo>
                  <a:lnTo>
                    <a:pt x="392" y="255"/>
                  </a:lnTo>
                  <a:lnTo>
                    <a:pt x="377" y="267"/>
                  </a:lnTo>
                  <a:lnTo>
                    <a:pt x="360" y="277"/>
                  </a:lnTo>
                  <a:lnTo>
                    <a:pt x="342" y="284"/>
                  </a:lnTo>
                  <a:lnTo>
                    <a:pt x="323" y="290"/>
                  </a:lnTo>
                  <a:lnTo>
                    <a:pt x="304" y="294"/>
                  </a:lnTo>
                  <a:lnTo>
                    <a:pt x="285" y="296"/>
                  </a:lnTo>
                  <a:lnTo>
                    <a:pt x="266" y="298"/>
                  </a:lnTo>
                  <a:lnTo>
                    <a:pt x="248" y="299"/>
                  </a:lnTo>
                  <a:lnTo>
                    <a:pt x="231" y="299"/>
                  </a:lnTo>
                  <a:lnTo>
                    <a:pt x="216" y="299"/>
                  </a:lnTo>
                  <a:lnTo>
                    <a:pt x="201" y="299"/>
                  </a:lnTo>
                  <a:lnTo>
                    <a:pt x="185" y="299"/>
                  </a:lnTo>
                  <a:lnTo>
                    <a:pt x="167" y="298"/>
                  </a:lnTo>
                  <a:lnTo>
                    <a:pt x="148" y="296"/>
                  </a:lnTo>
                  <a:lnTo>
                    <a:pt x="129" y="294"/>
                  </a:lnTo>
                  <a:lnTo>
                    <a:pt x="110" y="290"/>
                  </a:lnTo>
                  <a:lnTo>
                    <a:pt x="91" y="284"/>
                  </a:lnTo>
                  <a:lnTo>
                    <a:pt x="73" y="277"/>
                  </a:lnTo>
                  <a:lnTo>
                    <a:pt x="57" y="267"/>
                  </a:lnTo>
                  <a:lnTo>
                    <a:pt x="41" y="255"/>
                  </a:lnTo>
                  <a:lnTo>
                    <a:pt x="27" y="240"/>
                  </a:lnTo>
                  <a:lnTo>
                    <a:pt x="16" y="223"/>
                  </a:lnTo>
                  <a:lnTo>
                    <a:pt x="7" y="202"/>
                  </a:lnTo>
                  <a:lnTo>
                    <a:pt x="2" y="178"/>
                  </a:lnTo>
                  <a:lnTo>
                    <a:pt x="0" y="150"/>
                  </a:lnTo>
                  <a:lnTo>
                    <a:pt x="2" y="122"/>
                  </a:lnTo>
                  <a:lnTo>
                    <a:pt x="7" y="98"/>
                  </a:lnTo>
                  <a:lnTo>
                    <a:pt x="16" y="77"/>
                  </a:lnTo>
                  <a:lnTo>
                    <a:pt x="27" y="59"/>
                  </a:lnTo>
                  <a:lnTo>
                    <a:pt x="41" y="45"/>
                  </a:lnTo>
                  <a:lnTo>
                    <a:pt x="57" y="33"/>
                  </a:lnTo>
                  <a:lnTo>
                    <a:pt x="73" y="23"/>
                  </a:lnTo>
                  <a:lnTo>
                    <a:pt x="91" y="16"/>
                  </a:lnTo>
                  <a:lnTo>
                    <a:pt x="110" y="10"/>
                  </a:lnTo>
                  <a:lnTo>
                    <a:pt x="129" y="6"/>
                  </a:lnTo>
                  <a:lnTo>
                    <a:pt x="148" y="3"/>
                  </a:lnTo>
                  <a:lnTo>
                    <a:pt x="167" y="1"/>
                  </a:lnTo>
                  <a:lnTo>
                    <a:pt x="185" y="0"/>
                  </a:lnTo>
                  <a:lnTo>
                    <a:pt x="201" y="0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>
                <a:spcBef>
                  <a:spcPct val="0"/>
                </a:spcBef>
                <a:defRPr/>
              </a:pPr>
              <a:endParaRPr lang="ko-KR" altLang="en-US">
                <a:solidFill>
                  <a:srgbClr val="000000"/>
                </a:solidFill>
                <a:cs typeface="맑은 고딕"/>
              </a:endParaRPr>
            </a:p>
          </p:txBody>
        </p:sp>
        <p:sp>
          <p:nvSpPr>
            <p:cNvPr id="123" name="Freeform 24"/>
            <p:cNvSpPr>
              <a:spLocks noEditPoints="1"/>
            </p:cNvSpPr>
            <p:nvPr/>
          </p:nvSpPr>
          <p:spPr>
            <a:xfrm>
              <a:off x="2597" y="4335"/>
              <a:ext cx="217" cy="124"/>
            </a:xfrm>
            <a:custGeom>
              <a:avLst/>
              <a:gdLst>
                <a:gd name="T0" fmla="*/ 1796 w 2393"/>
                <a:gd name="T1" fmla="*/ 704 h 1360"/>
                <a:gd name="T2" fmla="*/ 1761 w 2393"/>
                <a:gd name="T3" fmla="*/ 720 h 1360"/>
                <a:gd name="T4" fmla="*/ 1590 w 2393"/>
                <a:gd name="T5" fmla="*/ 904 h 1360"/>
                <a:gd name="T6" fmla="*/ 1882 w 2393"/>
                <a:gd name="T7" fmla="*/ 733 h 1360"/>
                <a:gd name="T8" fmla="*/ 1851 w 2393"/>
                <a:gd name="T9" fmla="*/ 709 h 1360"/>
                <a:gd name="T10" fmla="*/ 1814 w 2393"/>
                <a:gd name="T11" fmla="*/ 702 h 1360"/>
                <a:gd name="T12" fmla="*/ 1831 w 2393"/>
                <a:gd name="T13" fmla="*/ 20 h 1360"/>
                <a:gd name="T14" fmla="*/ 1950 w 2393"/>
                <a:gd name="T15" fmla="*/ 61 h 1360"/>
                <a:gd name="T16" fmla="*/ 2057 w 2393"/>
                <a:gd name="T17" fmla="*/ 121 h 1360"/>
                <a:gd name="T18" fmla="*/ 2154 w 2393"/>
                <a:gd name="T19" fmla="*/ 196 h 1360"/>
                <a:gd name="T20" fmla="*/ 2235 w 2393"/>
                <a:gd name="T21" fmla="*/ 286 h 1360"/>
                <a:gd name="T22" fmla="*/ 2301 w 2393"/>
                <a:gd name="T23" fmla="*/ 388 h 1360"/>
                <a:gd name="T24" fmla="*/ 2352 w 2393"/>
                <a:gd name="T25" fmla="*/ 501 h 1360"/>
                <a:gd name="T26" fmla="*/ 2382 w 2393"/>
                <a:gd name="T27" fmla="*/ 622 h 1360"/>
                <a:gd name="T28" fmla="*/ 2393 w 2393"/>
                <a:gd name="T29" fmla="*/ 748 h 1360"/>
                <a:gd name="T30" fmla="*/ 2390 w 2393"/>
                <a:gd name="T31" fmla="*/ 1230 h 1360"/>
                <a:gd name="T32" fmla="*/ 2370 w 2393"/>
                <a:gd name="T33" fmla="*/ 1282 h 1360"/>
                <a:gd name="T34" fmla="*/ 2335 w 2393"/>
                <a:gd name="T35" fmla="*/ 1324 h 1360"/>
                <a:gd name="T36" fmla="*/ 2286 w 2393"/>
                <a:gd name="T37" fmla="*/ 1351 h 1360"/>
                <a:gd name="T38" fmla="*/ 2230 w 2393"/>
                <a:gd name="T39" fmla="*/ 1360 h 1360"/>
                <a:gd name="T40" fmla="*/ 129 w 2393"/>
                <a:gd name="T41" fmla="*/ 1358 h 1360"/>
                <a:gd name="T42" fmla="*/ 77 w 2393"/>
                <a:gd name="T43" fmla="*/ 1339 h 1360"/>
                <a:gd name="T44" fmla="*/ 36 w 2393"/>
                <a:gd name="T45" fmla="*/ 1304 h 1360"/>
                <a:gd name="T46" fmla="*/ 10 w 2393"/>
                <a:gd name="T47" fmla="*/ 1256 h 1360"/>
                <a:gd name="T48" fmla="*/ 0 w 2393"/>
                <a:gd name="T49" fmla="*/ 1200 h 1360"/>
                <a:gd name="T50" fmla="*/ 3 w 2393"/>
                <a:gd name="T51" fmla="*/ 684 h 1360"/>
                <a:gd name="T52" fmla="*/ 23 w 2393"/>
                <a:gd name="T53" fmla="*/ 561 h 1360"/>
                <a:gd name="T54" fmla="*/ 63 w 2393"/>
                <a:gd name="T55" fmla="*/ 443 h 1360"/>
                <a:gd name="T56" fmla="*/ 122 w 2393"/>
                <a:gd name="T57" fmla="*/ 336 h 1360"/>
                <a:gd name="T58" fmla="*/ 195 w 2393"/>
                <a:gd name="T59" fmla="*/ 240 h 1360"/>
                <a:gd name="T60" fmla="*/ 283 w 2393"/>
                <a:gd name="T61" fmla="*/ 157 h 1360"/>
                <a:gd name="T62" fmla="*/ 385 w 2393"/>
                <a:gd name="T63" fmla="*/ 89 h 1360"/>
                <a:gd name="T64" fmla="*/ 498 w 2393"/>
                <a:gd name="T65" fmla="*/ 38 h 1360"/>
                <a:gd name="T66" fmla="*/ 640 w 2393"/>
                <a:gd name="T67" fmla="*/ 0 h 1360"/>
                <a:gd name="T68" fmla="*/ 1748 w 2393"/>
                <a:gd name="T69" fmla="*/ 0 h 1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393" h="1360">
                  <a:moveTo>
                    <a:pt x="1814" y="702"/>
                  </a:moveTo>
                  <a:lnTo>
                    <a:pt x="1796" y="704"/>
                  </a:lnTo>
                  <a:lnTo>
                    <a:pt x="1778" y="709"/>
                  </a:lnTo>
                  <a:lnTo>
                    <a:pt x="1761" y="720"/>
                  </a:lnTo>
                  <a:lnTo>
                    <a:pt x="1746" y="733"/>
                  </a:lnTo>
                  <a:lnTo>
                    <a:pt x="1590" y="904"/>
                  </a:lnTo>
                  <a:lnTo>
                    <a:pt x="2038" y="904"/>
                  </a:lnTo>
                  <a:lnTo>
                    <a:pt x="1882" y="733"/>
                  </a:lnTo>
                  <a:lnTo>
                    <a:pt x="1867" y="719"/>
                  </a:lnTo>
                  <a:lnTo>
                    <a:pt x="1851" y="709"/>
                  </a:lnTo>
                  <a:lnTo>
                    <a:pt x="1833" y="703"/>
                  </a:lnTo>
                  <a:lnTo>
                    <a:pt x="1814" y="702"/>
                  </a:lnTo>
                  <a:close/>
                  <a:moveTo>
                    <a:pt x="1748" y="0"/>
                  </a:moveTo>
                  <a:lnTo>
                    <a:pt x="1831" y="20"/>
                  </a:lnTo>
                  <a:lnTo>
                    <a:pt x="1892" y="38"/>
                  </a:lnTo>
                  <a:lnTo>
                    <a:pt x="1950" y="61"/>
                  </a:lnTo>
                  <a:lnTo>
                    <a:pt x="2005" y="88"/>
                  </a:lnTo>
                  <a:lnTo>
                    <a:pt x="2057" y="121"/>
                  </a:lnTo>
                  <a:lnTo>
                    <a:pt x="2107" y="157"/>
                  </a:lnTo>
                  <a:lnTo>
                    <a:pt x="2154" y="196"/>
                  </a:lnTo>
                  <a:lnTo>
                    <a:pt x="2196" y="239"/>
                  </a:lnTo>
                  <a:lnTo>
                    <a:pt x="2235" y="286"/>
                  </a:lnTo>
                  <a:lnTo>
                    <a:pt x="2270" y="336"/>
                  </a:lnTo>
                  <a:lnTo>
                    <a:pt x="2301" y="388"/>
                  </a:lnTo>
                  <a:lnTo>
                    <a:pt x="2328" y="443"/>
                  </a:lnTo>
                  <a:lnTo>
                    <a:pt x="2352" y="501"/>
                  </a:lnTo>
                  <a:lnTo>
                    <a:pt x="2369" y="561"/>
                  </a:lnTo>
                  <a:lnTo>
                    <a:pt x="2382" y="622"/>
                  </a:lnTo>
                  <a:lnTo>
                    <a:pt x="2390" y="684"/>
                  </a:lnTo>
                  <a:lnTo>
                    <a:pt x="2393" y="748"/>
                  </a:lnTo>
                  <a:lnTo>
                    <a:pt x="2393" y="1200"/>
                  </a:lnTo>
                  <a:lnTo>
                    <a:pt x="2390" y="1230"/>
                  </a:lnTo>
                  <a:lnTo>
                    <a:pt x="2383" y="1256"/>
                  </a:lnTo>
                  <a:lnTo>
                    <a:pt x="2370" y="1282"/>
                  </a:lnTo>
                  <a:lnTo>
                    <a:pt x="2354" y="1304"/>
                  </a:lnTo>
                  <a:lnTo>
                    <a:pt x="2335" y="1324"/>
                  </a:lnTo>
                  <a:lnTo>
                    <a:pt x="2311" y="1339"/>
                  </a:lnTo>
                  <a:lnTo>
                    <a:pt x="2286" y="1351"/>
                  </a:lnTo>
                  <a:lnTo>
                    <a:pt x="2259" y="1358"/>
                  </a:lnTo>
                  <a:lnTo>
                    <a:pt x="2230" y="1360"/>
                  </a:lnTo>
                  <a:lnTo>
                    <a:pt x="157" y="1360"/>
                  </a:lnTo>
                  <a:lnTo>
                    <a:pt x="129" y="1358"/>
                  </a:lnTo>
                  <a:lnTo>
                    <a:pt x="101" y="1351"/>
                  </a:lnTo>
                  <a:lnTo>
                    <a:pt x="77" y="1339"/>
                  </a:lnTo>
                  <a:lnTo>
                    <a:pt x="55" y="1324"/>
                  </a:lnTo>
                  <a:lnTo>
                    <a:pt x="36" y="1304"/>
                  </a:lnTo>
                  <a:lnTo>
                    <a:pt x="21" y="1282"/>
                  </a:lnTo>
                  <a:lnTo>
                    <a:pt x="10" y="1256"/>
                  </a:lnTo>
                  <a:lnTo>
                    <a:pt x="3" y="1230"/>
                  </a:lnTo>
                  <a:lnTo>
                    <a:pt x="0" y="1200"/>
                  </a:lnTo>
                  <a:lnTo>
                    <a:pt x="0" y="748"/>
                  </a:lnTo>
                  <a:lnTo>
                    <a:pt x="3" y="684"/>
                  </a:lnTo>
                  <a:lnTo>
                    <a:pt x="11" y="622"/>
                  </a:lnTo>
                  <a:lnTo>
                    <a:pt x="23" y="561"/>
                  </a:lnTo>
                  <a:lnTo>
                    <a:pt x="41" y="501"/>
                  </a:lnTo>
                  <a:lnTo>
                    <a:pt x="63" y="443"/>
                  </a:lnTo>
                  <a:lnTo>
                    <a:pt x="90" y="389"/>
                  </a:lnTo>
                  <a:lnTo>
                    <a:pt x="122" y="336"/>
                  </a:lnTo>
                  <a:lnTo>
                    <a:pt x="156" y="286"/>
                  </a:lnTo>
                  <a:lnTo>
                    <a:pt x="195" y="240"/>
                  </a:lnTo>
                  <a:lnTo>
                    <a:pt x="237" y="196"/>
                  </a:lnTo>
                  <a:lnTo>
                    <a:pt x="283" y="157"/>
                  </a:lnTo>
                  <a:lnTo>
                    <a:pt x="332" y="121"/>
                  </a:lnTo>
                  <a:lnTo>
                    <a:pt x="385" y="89"/>
                  </a:lnTo>
                  <a:lnTo>
                    <a:pt x="440" y="62"/>
                  </a:lnTo>
                  <a:lnTo>
                    <a:pt x="498" y="38"/>
                  </a:lnTo>
                  <a:lnTo>
                    <a:pt x="559" y="20"/>
                  </a:lnTo>
                  <a:lnTo>
                    <a:pt x="640" y="0"/>
                  </a:lnTo>
                  <a:lnTo>
                    <a:pt x="1193" y="1280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>
                <a:spcBef>
                  <a:spcPct val="0"/>
                </a:spcBef>
                <a:defRPr/>
              </a:pPr>
              <a:endParaRPr lang="ko-KR" altLang="en-US">
                <a:solidFill>
                  <a:srgbClr val="000000"/>
                </a:solidFill>
                <a:cs typeface="맑은 고딕"/>
              </a:endParaRPr>
            </a:p>
          </p:txBody>
        </p:sp>
        <p:sp>
          <p:nvSpPr>
            <p:cNvPr id="124" name="Freeform 25"/>
            <p:cNvSpPr/>
            <p:nvPr/>
          </p:nvSpPr>
          <p:spPr>
            <a:xfrm>
              <a:off x="2689" y="4347"/>
              <a:ext cx="34" cy="83"/>
            </a:xfrm>
            <a:custGeom>
              <a:avLst/>
              <a:gdLst>
                <a:gd name="T0" fmla="*/ 135 w 373"/>
                <a:gd name="T1" fmla="*/ 0 h 915"/>
                <a:gd name="T2" fmla="*/ 237 w 373"/>
                <a:gd name="T3" fmla="*/ 0 h 915"/>
                <a:gd name="T4" fmla="*/ 258 w 373"/>
                <a:gd name="T5" fmla="*/ 2 h 915"/>
                <a:gd name="T6" fmla="*/ 278 w 373"/>
                <a:gd name="T7" fmla="*/ 9 h 915"/>
                <a:gd name="T8" fmla="*/ 295 w 373"/>
                <a:gd name="T9" fmla="*/ 21 h 915"/>
                <a:gd name="T10" fmla="*/ 310 w 373"/>
                <a:gd name="T11" fmla="*/ 36 h 915"/>
                <a:gd name="T12" fmla="*/ 321 w 373"/>
                <a:gd name="T13" fmla="*/ 53 h 915"/>
                <a:gd name="T14" fmla="*/ 328 w 373"/>
                <a:gd name="T15" fmla="*/ 74 h 915"/>
                <a:gd name="T16" fmla="*/ 366 w 373"/>
                <a:gd name="T17" fmla="*/ 234 h 915"/>
                <a:gd name="T18" fmla="*/ 368 w 373"/>
                <a:gd name="T19" fmla="*/ 257 h 915"/>
                <a:gd name="T20" fmla="*/ 365 w 373"/>
                <a:gd name="T21" fmla="*/ 281 h 915"/>
                <a:gd name="T22" fmla="*/ 357 w 373"/>
                <a:gd name="T23" fmla="*/ 301 h 915"/>
                <a:gd name="T24" fmla="*/ 345 w 373"/>
                <a:gd name="T25" fmla="*/ 319 h 915"/>
                <a:gd name="T26" fmla="*/ 329 w 373"/>
                <a:gd name="T27" fmla="*/ 334 h 915"/>
                <a:gd name="T28" fmla="*/ 309 w 373"/>
                <a:gd name="T29" fmla="*/ 345 h 915"/>
                <a:gd name="T30" fmla="*/ 287 w 373"/>
                <a:gd name="T31" fmla="*/ 351 h 915"/>
                <a:gd name="T32" fmla="*/ 373 w 373"/>
                <a:gd name="T33" fmla="*/ 438 h 915"/>
                <a:gd name="T34" fmla="*/ 187 w 373"/>
                <a:gd name="T35" fmla="*/ 915 h 915"/>
                <a:gd name="T36" fmla="*/ 0 w 373"/>
                <a:gd name="T37" fmla="*/ 438 h 915"/>
                <a:gd name="T38" fmla="*/ 85 w 373"/>
                <a:gd name="T39" fmla="*/ 351 h 915"/>
                <a:gd name="T40" fmla="*/ 63 w 373"/>
                <a:gd name="T41" fmla="*/ 345 h 915"/>
                <a:gd name="T42" fmla="*/ 44 w 373"/>
                <a:gd name="T43" fmla="*/ 334 h 915"/>
                <a:gd name="T44" fmla="*/ 27 w 373"/>
                <a:gd name="T45" fmla="*/ 319 h 915"/>
                <a:gd name="T46" fmla="*/ 15 w 373"/>
                <a:gd name="T47" fmla="*/ 301 h 915"/>
                <a:gd name="T48" fmla="*/ 7 w 373"/>
                <a:gd name="T49" fmla="*/ 281 h 915"/>
                <a:gd name="T50" fmla="*/ 4 w 373"/>
                <a:gd name="T51" fmla="*/ 257 h 915"/>
                <a:gd name="T52" fmla="*/ 6 w 373"/>
                <a:gd name="T53" fmla="*/ 234 h 915"/>
                <a:gd name="T54" fmla="*/ 44 w 373"/>
                <a:gd name="T55" fmla="*/ 74 h 915"/>
                <a:gd name="T56" fmla="*/ 52 w 373"/>
                <a:gd name="T57" fmla="*/ 53 h 915"/>
                <a:gd name="T58" fmla="*/ 63 w 373"/>
                <a:gd name="T59" fmla="*/ 36 h 915"/>
                <a:gd name="T60" fmla="*/ 77 w 373"/>
                <a:gd name="T61" fmla="*/ 21 h 915"/>
                <a:gd name="T62" fmla="*/ 95 w 373"/>
                <a:gd name="T63" fmla="*/ 9 h 915"/>
                <a:gd name="T64" fmla="*/ 114 w 373"/>
                <a:gd name="T65" fmla="*/ 2 h 915"/>
                <a:gd name="T66" fmla="*/ 135 w 373"/>
                <a:gd name="T67" fmla="*/ 0 h 9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73" h="915">
                  <a:moveTo>
                    <a:pt x="135" y="0"/>
                  </a:moveTo>
                  <a:lnTo>
                    <a:pt x="237" y="0"/>
                  </a:lnTo>
                  <a:lnTo>
                    <a:pt x="258" y="2"/>
                  </a:lnTo>
                  <a:lnTo>
                    <a:pt x="278" y="9"/>
                  </a:lnTo>
                  <a:lnTo>
                    <a:pt x="295" y="21"/>
                  </a:lnTo>
                  <a:lnTo>
                    <a:pt x="310" y="36"/>
                  </a:lnTo>
                  <a:lnTo>
                    <a:pt x="321" y="53"/>
                  </a:lnTo>
                  <a:lnTo>
                    <a:pt x="328" y="74"/>
                  </a:lnTo>
                  <a:lnTo>
                    <a:pt x="366" y="234"/>
                  </a:lnTo>
                  <a:lnTo>
                    <a:pt x="368" y="257"/>
                  </a:lnTo>
                  <a:lnTo>
                    <a:pt x="365" y="281"/>
                  </a:lnTo>
                  <a:lnTo>
                    <a:pt x="357" y="301"/>
                  </a:lnTo>
                  <a:lnTo>
                    <a:pt x="345" y="319"/>
                  </a:lnTo>
                  <a:lnTo>
                    <a:pt x="329" y="334"/>
                  </a:lnTo>
                  <a:lnTo>
                    <a:pt x="309" y="345"/>
                  </a:lnTo>
                  <a:lnTo>
                    <a:pt x="287" y="351"/>
                  </a:lnTo>
                  <a:lnTo>
                    <a:pt x="373" y="438"/>
                  </a:lnTo>
                  <a:lnTo>
                    <a:pt x="187" y="915"/>
                  </a:lnTo>
                  <a:lnTo>
                    <a:pt x="0" y="438"/>
                  </a:lnTo>
                  <a:lnTo>
                    <a:pt x="85" y="351"/>
                  </a:lnTo>
                  <a:lnTo>
                    <a:pt x="63" y="345"/>
                  </a:lnTo>
                  <a:lnTo>
                    <a:pt x="44" y="334"/>
                  </a:lnTo>
                  <a:lnTo>
                    <a:pt x="27" y="319"/>
                  </a:lnTo>
                  <a:lnTo>
                    <a:pt x="15" y="301"/>
                  </a:lnTo>
                  <a:lnTo>
                    <a:pt x="7" y="281"/>
                  </a:lnTo>
                  <a:lnTo>
                    <a:pt x="4" y="257"/>
                  </a:lnTo>
                  <a:lnTo>
                    <a:pt x="6" y="234"/>
                  </a:lnTo>
                  <a:lnTo>
                    <a:pt x="44" y="74"/>
                  </a:lnTo>
                  <a:lnTo>
                    <a:pt x="52" y="53"/>
                  </a:lnTo>
                  <a:lnTo>
                    <a:pt x="63" y="36"/>
                  </a:lnTo>
                  <a:lnTo>
                    <a:pt x="77" y="21"/>
                  </a:lnTo>
                  <a:lnTo>
                    <a:pt x="95" y="9"/>
                  </a:lnTo>
                  <a:lnTo>
                    <a:pt x="114" y="2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>
                <a:spcBef>
                  <a:spcPct val="0"/>
                </a:spcBef>
                <a:defRPr/>
              </a:pPr>
              <a:endParaRPr lang="ko-KR" altLang="en-US">
                <a:solidFill>
                  <a:srgbClr val="000000"/>
                </a:solidFill>
                <a:cs typeface="맑은 고딕"/>
              </a:endParaRPr>
            </a:p>
          </p:txBody>
        </p:sp>
      </p:grpSp>
      <p:sp>
        <p:nvSpPr>
          <p:cNvPr id="125" name="Freeform 36"/>
          <p:cNvSpPr>
            <a:spLocks noEditPoints="1"/>
          </p:cNvSpPr>
          <p:nvPr/>
        </p:nvSpPr>
        <p:spPr>
          <a:xfrm>
            <a:off x="6915534" y="4621967"/>
            <a:ext cx="151435" cy="254701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  <a:defRPr/>
            </a:pPr>
            <a:endParaRPr lang="ko-KR" altLang="en-US">
              <a:solidFill>
                <a:srgbClr val="000000"/>
              </a:solidFill>
              <a:cs typeface="맑은 고딕"/>
            </a:endParaRPr>
          </a:p>
        </p:txBody>
      </p:sp>
      <p:pic>
        <p:nvPicPr>
          <p:cNvPr id="126" name="그림 12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436287" y="1371603"/>
            <a:ext cx="7330044" cy="5296838"/>
          </a:xfrm>
          <a:prstGeom prst="rect">
            <a:avLst/>
          </a:prstGeom>
        </p:spPr>
      </p:pic>
      <p:pic>
        <p:nvPicPr>
          <p:cNvPr id="23" name="그림 22" descr="플레이트, 방이(가) 표시된 사진&#10;&#10;자동 생성된 설명">
            <a:extLst>
              <a:ext uri="{FF2B5EF4-FFF2-40B4-BE49-F238E27FC236}">
                <a16:creationId xmlns:a16="http://schemas.microsoft.com/office/drawing/2014/main" id="{32BD9634-552E-445E-81E4-2CB1056687C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651" y="2524966"/>
            <a:ext cx="421200" cy="421200"/>
          </a:xfrm>
          <a:prstGeom prst="rect">
            <a:avLst/>
          </a:prstGeom>
        </p:spPr>
      </p:pic>
      <p:pic>
        <p:nvPicPr>
          <p:cNvPr id="24" name="그림 23" descr="시계이(가) 표시된 사진&#10;&#10;자동 생성된 설명">
            <a:extLst>
              <a:ext uri="{FF2B5EF4-FFF2-40B4-BE49-F238E27FC236}">
                <a16:creationId xmlns:a16="http://schemas.microsoft.com/office/drawing/2014/main" id="{E7502933-B863-4300-A178-B8A94063E55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3651" y="3202997"/>
            <a:ext cx="421200" cy="421200"/>
          </a:xfrm>
          <a:prstGeom prst="rect">
            <a:avLst/>
          </a:prstGeom>
        </p:spPr>
      </p:pic>
      <p:pic>
        <p:nvPicPr>
          <p:cNvPr id="25" name="그림 24" descr="방, 플레이트이(가) 표시된 사진&#10;&#10;자동 생성된 설명">
            <a:extLst>
              <a:ext uri="{FF2B5EF4-FFF2-40B4-BE49-F238E27FC236}">
                <a16:creationId xmlns:a16="http://schemas.microsoft.com/office/drawing/2014/main" id="{A751568E-B726-4872-96FE-6F6F09103C0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50016" y="2806020"/>
            <a:ext cx="421200" cy="421200"/>
          </a:xfrm>
          <a:prstGeom prst="rect">
            <a:avLst/>
          </a:prstGeom>
        </p:spPr>
      </p:pic>
      <p:pic>
        <p:nvPicPr>
          <p:cNvPr id="26" name="그림 25" descr="방, 시계, 플레이트이(가) 표시된 사진&#10;&#10;자동 생성된 설명">
            <a:extLst>
              <a:ext uri="{FF2B5EF4-FFF2-40B4-BE49-F238E27FC236}">
                <a16:creationId xmlns:a16="http://schemas.microsoft.com/office/drawing/2014/main" id="{C6EE7B66-8477-4C58-B472-293702B992B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7526" y="4269176"/>
            <a:ext cx="421200" cy="421200"/>
          </a:xfrm>
          <a:prstGeom prst="rect">
            <a:avLst/>
          </a:prstGeom>
        </p:spPr>
      </p:pic>
      <p:pic>
        <p:nvPicPr>
          <p:cNvPr id="27" name="그림 26" descr="방, 시계이(가) 표시된 사진&#10;&#10;자동 생성된 설명">
            <a:extLst>
              <a:ext uri="{FF2B5EF4-FFF2-40B4-BE49-F238E27FC236}">
                <a16:creationId xmlns:a16="http://schemas.microsoft.com/office/drawing/2014/main" id="{AF5F36AF-B627-4BF0-8FF7-61F4439CB130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6529" y="3633971"/>
            <a:ext cx="422291" cy="422291"/>
          </a:xfrm>
          <a:prstGeom prst="rect">
            <a:avLst/>
          </a:prstGeom>
        </p:spPr>
      </p:pic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ED4F7FA6-2DCB-4D25-B8FF-84A15A70B648}"/>
              </a:ext>
            </a:extLst>
          </p:cNvPr>
          <p:cNvSpPr/>
          <p:nvPr/>
        </p:nvSpPr>
        <p:spPr>
          <a:xfrm>
            <a:off x="4788130" y="2413259"/>
            <a:ext cx="2527069" cy="631451"/>
          </a:xfrm>
          <a:prstGeom prst="roundRect">
            <a:avLst/>
          </a:prstGeom>
          <a:noFill/>
          <a:ln w="28575">
            <a:solidFill>
              <a:srgbClr val="89D3DB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56BACCA5-C1C2-4E32-AEEB-0422CA345D7C}"/>
              </a:ext>
            </a:extLst>
          </p:cNvPr>
          <p:cNvSpPr/>
          <p:nvPr/>
        </p:nvSpPr>
        <p:spPr>
          <a:xfrm>
            <a:off x="4788130" y="3091310"/>
            <a:ext cx="2527069" cy="631451"/>
          </a:xfrm>
          <a:prstGeom prst="roundRect">
            <a:avLst/>
          </a:prstGeom>
          <a:noFill/>
          <a:ln w="28575">
            <a:solidFill>
              <a:srgbClr val="89D3DB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C5F1D41B-7B65-4487-8D0B-09566FC427B6}"/>
              </a:ext>
            </a:extLst>
          </p:cNvPr>
          <p:cNvSpPr/>
          <p:nvPr/>
        </p:nvSpPr>
        <p:spPr>
          <a:xfrm>
            <a:off x="4940533" y="3679494"/>
            <a:ext cx="1061913" cy="250944"/>
          </a:xfrm>
          <a:prstGeom prst="roundRect">
            <a:avLst/>
          </a:prstGeom>
          <a:noFill/>
          <a:ln w="28575">
            <a:solidFill>
              <a:srgbClr val="89D3DB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D1EC2ACA-0EF0-4D0B-AEDB-2E23B997A663}"/>
              </a:ext>
            </a:extLst>
          </p:cNvPr>
          <p:cNvSpPr/>
          <p:nvPr/>
        </p:nvSpPr>
        <p:spPr>
          <a:xfrm>
            <a:off x="6297041" y="4329835"/>
            <a:ext cx="1061913" cy="250944"/>
          </a:xfrm>
          <a:prstGeom prst="roundRect">
            <a:avLst/>
          </a:prstGeom>
          <a:noFill/>
          <a:ln w="28575">
            <a:solidFill>
              <a:srgbClr val="89D3DB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2" name="그림 31" descr="플레이트, 방이(가) 표시된 사진&#10;&#10;자동 생성된 설명">
            <a:extLst>
              <a:ext uri="{FF2B5EF4-FFF2-40B4-BE49-F238E27FC236}">
                <a16:creationId xmlns:a16="http://schemas.microsoft.com/office/drawing/2014/main" id="{A532136A-CA5D-41AB-9689-1B24361488E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6917" y="507767"/>
            <a:ext cx="421200" cy="421200"/>
          </a:xfrm>
          <a:prstGeom prst="rect">
            <a:avLst/>
          </a:prstGeom>
        </p:spPr>
      </p:pic>
      <p:pic>
        <p:nvPicPr>
          <p:cNvPr id="33" name="그림 32" descr="시계이(가) 표시된 사진&#10;&#10;자동 생성된 설명">
            <a:extLst>
              <a:ext uri="{FF2B5EF4-FFF2-40B4-BE49-F238E27FC236}">
                <a16:creationId xmlns:a16="http://schemas.microsoft.com/office/drawing/2014/main" id="{DEF66192-7F17-4241-8A2F-840E33D02F3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6917" y="1006695"/>
            <a:ext cx="421200" cy="421200"/>
          </a:xfrm>
          <a:prstGeom prst="rect">
            <a:avLst/>
          </a:prstGeom>
        </p:spPr>
      </p:pic>
      <p:pic>
        <p:nvPicPr>
          <p:cNvPr id="34" name="그림 33" descr="방, 시계, 플레이트이(가) 표시된 사진&#10;&#10;자동 생성된 설명">
            <a:extLst>
              <a:ext uri="{FF2B5EF4-FFF2-40B4-BE49-F238E27FC236}">
                <a16:creationId xmlns:a16="http://schemas.microsoft.com/office/drawing/2014/main" id="{EB820EF4-5598-4053-A5FF-34E56E3A73A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50016" y="2223162"/>
            <a:ext cx="421200" cy="421200"/>
          </a:xfrm>
          <a:prstGeom prst="rect">
            <a:avLst/>
          </a:prstGeom>
        </p:spPr>
      </p:pic>
      <p:pic>
        <p:nvPicPr>
          <p:cNvPr id="35" name="그림 34" descr="방, 시계이(가) 표시된 사진&#10;&#10;자동 생성된 설명">
            <a:extLst>
              <a:ext uri="{FF2B5EF4-FFF2-40B4-BE49-F238E27FC236}">
                <a16:creationId xmlns:a16="http://schemas.microsoft.com/office/drawing/2014/main" id="{2ED370E3-964D-4AB1-838F-99282B9CF8D1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7363" y="1761648"/>
            <a:ext cx="422291" cy="422291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21D2A99B-BBEA-4B67-AB2F-F4EA7604CFA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7538" y="2142699"/>
            <a:ext cx="4064143" cy="83520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17" name="그림 16" descr="스크린샷이(가) 표시된 사진&#10;&#10;자동 생성된 설명">
            <a:extLst>
              <a:ext uri="{FF2B5EF4-FFF2-40B4-BE49-F238E27FC236}">
                <a16:creationId xmlns:a16="http://schemas.microsoft.com/office/drawing/2014/main" id="{582173B4-14C4-401F-8573-9AB700CDA72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9236" y="3202997"/>
            <a:ext cx="4064143" cy="835872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A2E9C1A5-AAC5-4B90-83DD-452E123EC583}"/>
              </a:ext>
            </a:extLst>
          </p:cNvPr>
          <p:cNvSpPr/>
          <p:nvPr/>
        </p:nvSpPr>
        <p:spPr>
          <a:xfrm>
            <a:off x="4881897" y="4022395"/>
            <a:ext cx="709039" cy="421200"/>
          </a:xfrm>
          <a:prstGeom prst="roundRect">
            <a:avLst/>
          </a:prstGeom>
          <a:noFill/>
          <a:ln w="28575">
            <a:solidFill>
              <a:srgbClr val="89D3DB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1" name="그림 40" descr="방, 플레이트이(가) 표시된 사진&#10;&#10;자동 생성된 설명">
            <a:extLst>
              <a:ext uri="{FF2B5EF4-FFF2-40B4-BE49-F238E27FC236}">
                <a16:creationId xmlns:a16="http://schemas.microsoft.com/office/drawing/2014/main" id="{BAC75322-999B-487F-B430-F1A6125A23E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0239" y="4020022"/>
            <a:ext cx="421200" cy="421200"/>
          </a:xfrm>
          <a:prstGeom prst="rect">
            <a:avLst/>
          </a:prstGeom>
        </p:spPr>
      </p:pic>
      <p:pic>
        <p:nvPicPr>
          <p:cNvPr id="19" name="그림 18" descr="스크린샷이(가) 표시된 사진&#10;&#10;자동 생성된 설명">
            <a:extLst>
              <a:ext uri="{FF2B5EF4-FFF2-40B4-BE49-F238E27FC236}">
                <a16:creationId xmlns:a16="http://schemas.microsoft.com/office/drawing/2014/main" id="{341F0162-5667-4914-ACAD-0310998D7D5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3978" y="4310945"/>
            <a:ext cx="2848373" cy="183858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nodeType="clickEffect">
                                  <p:stCondLst>
                                    <p:cond delay="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9" grpId="0" animBg="1"/>
      <p:bldP spid="30" grpId="0" animBg="1"/>
      <p:bldP spid="31" grpId="0" animBg="1"/>
      <p:bldP spid="4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3A5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413759" y="219439"/>
            <a:ext cx="5364482" cy="101566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6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아이스께끼"/>
                <a:ea typeface="a아이스께끼"/>
                <a:cs typeface="+mn-cs"/>
              </a:rPr>
              <a:t>로그인</a:t>
            </a:r>
          </a:p>
        </p:txBody>
      </p:sp>
      <p:cxnSp>
        <p:nvCxnSpPr>
          <p:cNvPr id="82" name="직선 연결선 11"/>
          <p:cNvCxnSpPr/>
          <p:nvPr/>
        </p:nvCxnSpPr>
        <p:spPr>
          <a:xfrm>
            <a:off x="4743395" y="1204713"/>
            <a:ext cx="2705209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/>
          </a:ln>
        </p:spPr>
      </p:cxnSp>
      <p:pic>
        <p:nvPicPr>
          <p:cNvPr id="25" name="그림 24" descr="방, 플레이트이(가) 표시된 사진&#10;&#10;자동 생성된 설명">
            <a:extLst>
              <a:ext uri="{FF2B5EF4-FFF2-40B4-BE49-F238E27FC236}">
                <a16:creationId xmlns:a16="http://schemas.microsoft.com/office/drawing/2014/main" id="{A751568E-B726-4872-96FE-6F6F09103C0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7363" y="2682867"/>
            <a:ext cx="421200" cy="421200"/>
          </a:xfrm>
          <a:prstGeom prst="rect">
            <a:avLst/>
          </a:prstGeom>
        </p:spPr>
      </p:pic>
      <p:pic>
        <p:nvPicPr>
          <p:cNvPr id="32" name="그림 31" descr="플레이트, 방이(가) 표시된 사진&#10;&#10;자동 생성된 설명">
            <a:extLst>
              <a:ext uri="{FF2B5EF4-FFF2-40B4-BE49-F238E27FC236}">
                <a16:creationId xmlns:a16="http://schemas.microsoft.com/office/drawing/2014/main" id="{A532136A-CA5D-41AB-9689-1B24361488E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6917" y="507767"/>
            <a:ext cx="421200" cy="421200"/>
          </a:xfrm>
          <a:prstGeom prst="rect">
            <a:avLst/>
          </a:prstGeom>
        </p:spPr>
      </p:pic>
      <p:pic>
        <p:nvPicPr>
          <p:cNvPr id="33" name="그림 32" descr="시계이(가) 표시된 사진&#10;&#10;자동 생성된 설명">
            <a:extLst>
              <a:ext uri="{FF2B5EF4-FFF2-40B4-BE49-F238E27FC236}">
                <a16:creationId xmlns:a16="http://schemas.microsoft.com/office/drawing/2014/main" id="{DEF66192-7F17-4241-8A2F-840E33D02F3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6917" y="1006695"/>
            <a:ext cx="421200" cy="421200"/>
          </a:xfrm>
          <a:prstGeom prst="rect">
            <a:avLst/>
          </a:prstGeom>
        </p:spPr>
      </p:pic>
      <p:pic>
        <p:nvPicPr>
          <p:cNvPr id="34" name="그림 33" descr="방, 시계, 플레이트이(가) 표시된 사진&#10;&#10;자동 생성된 설명">
            <a:extLst>
              <a:ext uri="{FF2B5EF4-FFF2-40B4-BE49-F238E27FC236}">
                <a16:creationId xmlns:a16="http://schemas.microsoft.com/office/drawing/2014/main" id="{EB820EF4-5598-4053-A5FF-34E56E3A73A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50016" y="2223162"/>
            <a:ext cx="421200" cy="421200"/>
          </a:xfrm>
          <a:prstGeom prst="rect">
            <a:avLst/>
          </a:prstGeom>
        </p:spPr>
      </p:pic>
      <p:pic>
        <p:nvPicPr>
          <p:cNvPr id="35" name="그림 34" descr="방, 시계이(가) 표시된 사진&#10;&#10;자동 생성된 설명">
            <a:extLst>
              <a:ext uri="{FF2B5EF4-FFF2-40B4-BE49-F238E27FC236}">
                <a16:creationId xmlns:a16="http://schemas.microsoft.com/office/drawing/2014/main" id="{2ED370E3-964D-4AB1-838F-99282B9CF8D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7363" y="1761648"/>
            <a:ext cx="422291" cy="422291"/>
          </a:xfrm>
          <a:prstGeom prst="rect">
            <a:avLst/>
          </a:prstGeom>
        </p:spPr>
      </p:pic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5BE57096-B466-4156-9ADC-F2A250BDB2B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81" y="1641729"/>
            <a:ext cx="5364482" cy="3554386"/>
          </a:xfrm>
          <a:prstGeom prst="rect">
            <a:avLst/>
          </a:prstGeom>
        </p:spPr>
      </p:pic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D798A7B9-EFCD-416D-B424-376CD7450797}"/>
              </a:ext>
            </a:extLst>
          </p:cNvPr>
          <p:cNvPicPr>
            <a:picLocks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6286" y="1641944"/>
            <a:ext cx="5364000" cy="3554171"/>
          </a:xfrm>
          <a:prstGeom prst="rect">
            <a:avLst/>
          </a:prstGeom>
        </p:spPr>
      </p:pic>
      <p:pic>
        <p:nvPicPr>
          <p:cNvPr id="36" name="그림 35" descr="스크린샷이(가) 표시된 사진&#10;&#10;자동 생성된 설명">
            <a:extLst>
              <a:ext uri="{FF2B5EF4-FFF2-40B4-BE49-F238E27FC236}">
                <a16:creationId xmlns:a16="http://schemas.microsoft.com/office/drawing/2014/main" id="{FF45AE01-DFA4-4CF8-8B33-221285CF618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80" y="5381086"/>
            <a:ext cx="11372305" cy="12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81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3A5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413759" y="219439"/>
            <a:ext cx="5364482" cy="101566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6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아이스께끼"/>
                <a:ea typeface="a아이스께끼"/>
                <a:cs typeface="+mn-cs"/>
              </a:rPr>
              <a:t>로그인</a:t>
            </a:r>
          </a:p>
        </p:txBody>
      </p:sp>
      <p:cxnSp>
        <p:nvCxnSpPr>
          <p:cNvPr id="82" name="직선 연결선 11"/>
          <p:cNvCxnSpPr/>
          <p:nvPr/>
        </p:nvCxnSpPr>
        <p:spPr>
          <a:xfrm>
            <a:off x="4743395" y="1204713"/>
            <a:ext cx="2705209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/>
          </a:ln>
        </p:spPr>
      </p:cxnSp>
      <p:pic>
        <p:nvPicPr>
          <p:cNvPr id="25" name="그림 24" descr="방, 플레이트이(가) 표시된 사진&#10;&#10;자동 생성된 설명">
            <a:extLst>
              <a:ext uri="{FF2B5EF4-FFF2-40B4-BE49-F238E27FC236}">
                <a16:creationId xmlns:a16="http://schemas.microsoft.com/office/drawing/2014/main" id="{A751568E-B726-4872-96FE-6F6F09103C0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7363" y="2682867"/>
            <a:ext cx="421200" cy="421200"/>
          </a:xfrm>
          <a:prstGeom prst="rect">
            <a:avLst/>
          </a:prstGeom>
        </p:spPr>
      </p:pic>
      <p:pic>
        <p:nvPicPr>
          <p:cNvPr id="32" name="그림 31" descr="플레이트, 방이(가) 표시된 사진&#10;&#10;자동 생성된 설명">
            <a:extLst>
              <a:ext uri="{FF2B5EF4-FFF2-40B4-BE49-F238E27FC236}">
                <a16:creationId xmlns:a16="http://schemas.microsoft.com/office/drawing/2014/main" id="{A532136A-CA5D-41AB-9689-1B24361488E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6917" y="507767"/>
            <a:ext cx="421200" cy="421200"/>
          </a:xfrm>
          <a:prstGeom prst="rect">
            <a:avLst/>
          </a:prstGeom>
        </p:spPr>
      </p:pic>
      <p:pic>
        <p:nvPicPr>
          <p:cNvPr id="33" name="그림 32" descr="시계이(가) 표시된 사진&#10;&#10;자동 생성된 설명">
            <a:extLst>
              <a:ext uri="{FF2B5EF4-FFF2-40B4-BE49-F238E27FC236}">
                <a16:creationId xmlns:a16="http://schemas.microsoft.com/office/drawing/2014/main" id="{DEF66192-7F17-4241-8A2F-840E33D02F3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6917" y="1006695"/>
            <a:ext cx="421200" cy="421200"/>
          </a:xfrm>
          <a:prstGeom prst="rect">
            <a:avLst/>
          </a:prstGeom>
        </p:spPr>
      </p:pic>
      <p:pic>
        <p:nvPicPr>
          <p:cNvPr id="34" name="그림 33" descr="방, 시계, 플레이트이(가) 표시된 사진&#10;&#10;자동 생성된 설명">
            <a:extLst>
              <a:ext uri="{FF2B5EF4-FFF2-40B4-BE49-F238E27FC236}">
                <a16:creationId xmlns:a16="http://schemas.microsoft.com/office/drawing/2014/main" id="{EB820EF4-5598-4053-A5FF-34E56E3A73A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50016" y="2223162"/>
            <a:ext cx="421200" cy="421200"/>
          </a:xfrm>
          <a:prstGeom prst="rect">
            <a:avLst/>
          </a:prstGeom>
        </p:spPr>
      </p:pic>
      <p:pic>
        <p:nvPicPr>
          <p:cNvPr id="35" name="그림 34" descr="방, 시계이(가) 표시된 사진&#10;&#10;자동 생성된 설명">
            <a:extLst>
              <a:ext uri="{FF2B5EF4-FFF2-40B4-BE49-F238E27FC236}">
                <a16:creationId xmlns:a16="http://schemas.microsoft.com/office/drawing/2014/main" id="{2ED370E3-964D-4AB1-838F-99282B9CF8D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7363" y="1761648"/>
            <a:ext cx="422291" cy="422291"/>
          </a:xfrm>
          <a:prstGeom prst="rect">
            <a:avLst/>
          </a:prstGeom>
        </p:spPr>
      </p:pic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372D2963-DFB7-4DA8-AF9C-BDEE3FC12154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753"/>
          <a:stretch/>
        </p:blipFill>
        <p:spPr>
          <a:xfrm>
            <a:off x="279597" y="1427895"/>
            <a:ext cx="5636830" cy="4827762"/>
          </a:xfrm>
          <a:prstGeom prst="rect">
            <a:avLst/>
          </a:prstGeom>
        </p:spPr>
      </p:pic>
      <p:pic>
        <p:nvPicPr>
          <p:cNvPr id="36" name="그림 35" descr="스크린샷이(가) 표시된 사진&#10;&#10;자동 생성된 설명">
            <a:extLst>
              <a:ext uri="{FF2B5EF4-FFF2-40B4-BE49-F238E27FC236}">
                <a16:creationId xmlns:a16="http://schemas.microsoft.com/office/drawing/2014/main" id="{196EC5E9-20C4-47DF-AE5A-1792E0FB5657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396"/>
          <a:stretch/>
        </p:blipFill>
        <p:spPr>
          <a:xfrm>
            <a:off x="6096000" y="1427895"/>
            <a:ext cx="5816404" cy="4827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407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3A5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413759" y="219439"/>
            <a:ext cx="5364482" cy="101566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6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아이스께끼"/>
                <a:ea typeface="a아이스께끼"/>
                <a:cs typeface="+mn-cs"/>
              </a:rPr>
              <a:t>로그인</a:t>
            </a:r>
          </a:p>
        </p:txBody>
      </p:sp>
      <p:cxnSp>
        <p:nvCxnSpPr>
          <p:cNvPr id="82" name="직선 연결선 11"/>
          <p:cNvCxnSpPr/>
          <p:nvPr/>
        </p:nvCxnSpPr>
        <p:spPr>
          <a:xfrm>
            <a:off x="4743395" y="1204713"/>
            <a:ext cx="2705209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/>
          </a:ln>
        </p:spPr>
      </p:cxnSp>
      <p:pic>
        <p:nvPicPr>
          <p:cNvPr id="25" name="그림 24" descr="방, 플레이트이(가) 표시된 사진&#10;&#10;자동 생성된 설명">
            <a:extLst>
              <a:ext uri="{FF2B5EF4-FFF2-40B4-BE49-F238E27FC236}">
                <a16:creationId xmlns:a16="http://schemas.microsoft.com/office/drawing/2014/main" id="{A751568E-B726-4872-96FE-6F6F09103C0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7363" y="2682867"/>
            <a:ext cx="421200" cy="421200"/>
          </a:xfrm>
          <a:prstGeom prst="rect">
            <a:avLst/>
          </a:prstGeom>
        </p:spPr>
      </p:pic>
      <p:pic>
        <p:nvPicPr>
          <p:cNvPr id="32" name="그림 31" descr="플레이트, 방이(가) 표시된 사진&#10;&#10;자동 생성된 설명">
            <a:extLst>
              <a:ext uri="{FF2B5EF4-FFF2-40B4-BE49-F238E27FC236}">
                <a16:creationId xmlns:a16="http://schemas.microsoft.com/office/drawing/2014/main" id="{A532136A-CA5D-41AB-9689-1B24361488E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6917" y="507767"/>
            <a:ext cx="421200" cy="421200"/>
          </a:xfrm>
          <a:prstGeom prst="rect">
            <a:avLst/>
          </a:prstGeom>
        </p:spPr>
      </p:pic>
      <p:pic>
        <p:nvPicPr>
          <p:cNvPr id="33" name="그림 32" descr="시계이(가) 표시된 사진&#10;&#10;자동 생성된 설명">
            <a:extLst>
              <a:ext uri="{FF2B5EF4-FFF2-40B4-BE49-F238E27FC236}">
                <a16:creationId xmlns:a16="http://schemas.microsoft.com/office/drawing/2014/main" id="{DEF66192-7F17-4241-8A2F-840E33D02F3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6917" y="1006695"/>
            <a:ext cx="421200" cy="421200"/>
          </a:xfrm>
          <a:prstGeom prst="rect">
            <a:avLst/>
          </a:prstGeom>
        </p:spPr>
      </p:pic>
      <p:pic>
        <p:nvPicPr>
          <p:cNvPr id="34" name="그림 33" descr="방, 시계, 플레이트이(가) 표시된 사진&#10;&#10;자동 생성된 설명">
            <a:extLst>
              <a:ext uri="{FF2B5EF4-FFF2-40B4-BE49-F238E27FC236}">
                <a16:creationId xmlns:a16="http://schemas.microsoft.com/office/drawing/2014/main" id="{EB820EF4-5598-4053-A5FF-34E56E3A73A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50016" y="2223162"/>
            <a:ext cx="421200" cy="421200"/>
          </a:xfrm>
          <a:prstGeom prst="rect">
            <a:avLst/>
          </a:prstGeom>
        </p:spPr>
      </p:pic>
      <p:pic>
        <p:nvPicPr>
          <p:cNvPr id="35" name="그림 34" descr="방, 시계이(가) 표시된 사진&#10;&#10;자동 생성된 설명">
            <a:extLst>
              <a:ext uri="{FF2B5EF4-FFF2-40B4-BE49-F238E27FC236}">
                <a16:creationId xmlns:a16="http://schemas.microsoft.com/office/drawing/2014/main" id="{2ED370E3-964D-4AB1-838F-99282B9CF8D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7363" y="1761648"/>
            <a:ext cx="422291" cy="422291"/>
          </a:xfrm>
          <a:prstGeom prst="rect">
            <a:avLst/>
          </a:prstGeom>
        </p:spPr>
      </p:pic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9AEF0BB2-42B7-45BE-9356-5FA9D9F73F8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6888" y="1766545"/>
            <a:ext cx="7678222" cy="3886742"/>
          </a:xfrm>
          <a:prstGeom prst="rect">
            <a:avLst/>
          </a:prstGeom>
        </p:spPr>
      </p:pic>
      <p:pic>
        <p:nvPicPr>
          <p:cNvPr id="5" name="그림 4" descr="남자이(가) 표시된 사진&#10;&#10;자동 생성된 설명">
            <a:extLst>
              <a:ext uri="{FF2B5EF4-FFF2-40B4-BE49-F238E27FC236}">
                <a16:creationId xmlns:a16="http://schemas.microsoft.com/office/drawing/2014/main" id="{C18E3CF7-3C73-4303-98B7-3F8A1601DA8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3693" y="2832018"/>
            <a:ext cx="5658640" cy="59063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4A6BD3A7-99B2-4DAD-8727-51867FD5FC00}"/>
              </a:ext>
            </a:extLst>
          </p:cNvPr>
          <p:cNvSpPr/>
          <p:nvPr/>
        </p:nvSpPr>
        <p:spPr>
          <a:xfrm>
            <a:off x="2543693" y="2492396"/>
            <a:ext cx="2527069" cy="192217"/>
          </a:xfrm>
          <a:prstGeom prst="roundRect">
            <a:avLst/>
          </a:prstGeom>
          <a:noFill/>
          <a:ln w="28575">
            <a:solidFill>
              <a:srgbClr val="89D3DB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9068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3A5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2687785" y="219439"/>
            <a:ext cx="6830290" cy="101566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6000" b="1" kern="0" dirty="0">
                <a:solidFill>
                  <a:prstClr val="white"/>
                </a:solidFill>
                <a:latin typeface="a아이스께끼"/>
                <a:ea typeface="a아이스께끼"/>
              </a:rPr>
              <a:t>비밀번호 찾기</a:t>
            </a:r>
            <a:endParaRPr kumimoji="0" lang="ko-KR" altLang="en-US" sz="60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아이스께끼"/>
              <a:ea typeface="a아이스께끼"/>
              <a:cs typeface="+mn-cs"/>
            </a:endParaRPr>
          </a:p>
        </p:txBody>
      </p:sp>
      <p:cxnSp>
        <p:nvCxnSpPr>
          <p:cNvPr id="82" name="직선 연결선 11"/>
          <p:cNvCxnSpPr/>
          <p:nvPr/>
        </p:nvCxnSpPr>
        <p:spPr>
          <a:xfrm>
            <a:off x="4743395" y="1204713"/>
            <a:ext cx="2705209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/>
          </a:ln>
        </p:spPr>
      </p:cxnSp>
      <p:pic>
        <p:nvPicPr>
          <p:cNvPr id="25" name="그림 24" descr="방, 플레이트이(가) 표시된 사진&#10;&#10;자동 생성된 설명">
            <a:extLst>
              <a:ext uri="{FF2B5EF4-FFF2-40B4-BE49-F238E27FC236}">
                <a16:creationId xmlns:a16="http://schemas.microsoft.com/office/drawing/2014/main" id="{A751568E-B726-4872-96FE-6F6F09103C0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7363" y="2682867"/>
            <a:ext cx="421200" cy="421200"/>
          </a:xfrm>
          <a:prstGeom prst="rect">
            <a:avLst/>
          </a:prstGeom>
        </p:spPr>
      </p:pic>
      <p:pic>
        <p:nvPicPr>
          <p:cNvPr id="32" name="그림 31" descr="플레이트, 방이(가) 표시된 사진&#10;&#10;자동 생성된 설명">
            <a:extLst>
              <a:ext uri="{FF2B5EF4-FFF2-40B4-BE49-F238E27FC236}">
                <a16:creationId xmlns:a16="http://schemas.microsoft.com/office/drawing/2014/main" id="{A532136A-CA5D-41AB-9689-1B24361488E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6917" y="507767"/>
            <a:ext cx="421200" cy="421200"/>
          </a:xfrm>
          <a:prstGeom prst="rect">
            <a:avLst/>
          </a:prstGeom>
        </p:spPr>
      </p:pic>
      <p:pic>
        <p:nvPicPr>
          <p:cNvPr id="33" name="그림 32" descr="시계이(가) 표시된 사진&#10;&#10;자동 생성된 설명">
            <a:extLst>
              <a:ext uri="{FF2B5EF4-FFF2-40B4-BE49-F238E27FC236}">
                <a16:creationId xmlns:a16="http://schemas.microsoft.com/office/drawing/2014/main" id="{DEF66192-7F17-4241-8A2F-840E33D02F3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6917" y="1006695"/>
            <a:ext cx="421200" cy="421200"/>
          </a:xfrm>
          <a:prstGeom prst="rect">
            <a:avLst/>
          </a:prstGeom>
        </p:spPr>
      </p:pic>
      <p:pic>
        <p:nvPicPr>
          <p:cNvPr id="34" name="그림 33" descr="방, 시계, 플레이트이(가) 표시된 사진&#10;&#10;자동 생성된 설명">
            <a:extLst>
              <a:ext uri="{FF2B5EF4-FFF2-40B4-BE49-F238E27FC236}">
                <a16:creationId xmlns:a16="http://schemas.microsoft.com/office/drawing/2014/main" id="{EB820EF4-5598-4053-A5FF-34E56E3A73A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50016" y="2223162"/>
            <a:ext cx="421200" cy="421200"/>
          </a:xfrm>
          <a:prstGeom prst="rect">
            <a:avLst/>
          </a:prstGeom>
        </p:spPr>
      </p:pic>
      <p:pic>
        <p:nvPicPr>
          <p:cNvPr id="35" name="그림 34" descr="방, 시계이(가) 표시된 사진&#10;&#10;자동 생성된 설명">
            <a:extLst>
              <a:ext uri="{FF2B5EF4-FFF2-40B4-BE49-F238E27FC236}">
                <a16:creationId xmlns:a16="http://schemas.microsoft.com/office/drawing/2014/main" id="{2ED370E3-964D-4AB1-838F-99282B9CF8D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7363" y="1761648"/>
            <a:ext cx="422291" cy="422291"/>
          </a:xfrm>
          <a:prstGeom prst="rect">
            <a:avLst/>
          </a:prstGeom>
        </p:spPr>
      </p:pic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9C002245-C292-48A7-BA12-6AD0193E1D2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9613" y="1509166"/>
            <a:ext cx="7329600" cy="4926717"/>
          </a:xfrm>
          <a:prstGeom prst="rect">
            <a:avLst/>
          </a:prstGeom>
        </p:spPr>
      </p:pic>
      <p:pic>
        <p:nvPicPr>
          <p:cNvPr id="8" name="그림 7" descr="건물이(가) 표시된 사진&#10;&#10;자동 생성된 설명">
            <a:extLst>
              <a:ext uri="{FF2B5EF4-FFF2-40B4-BE49-F238E27FC236}">
                <a16:creationId xmlns:a16="http://schemas.microsoft.com/office/drawing/2014/main" id="{EA7F9AB8-F9E9-403D-A6A9-2563121DE85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0231" y="5108027"/>
            <a:ext cx="923830" cy="923830"/>
          </a:xfrm>
          <a:prstGeom prst="rect">
            <a:avLst/>
          </a:prstGeom>
        </p:spPr>
      </p:pic>
      <p:pic>
        <p:nvPicPr>
          <p:cNvPr id="10" name="그림 9" descr="스크린샷이(가) 표시된 사진&#10;&#10;자동 생성된 설명">
            <a:extLst>
              <a:ext uri="{FF2B5EF4-FFF2-40B4-BE49-F238E27FC236}">
                <a16:creationId xmlns:a16="http://schemas.microsoft.com/office/drawing/2014/main" id="{42D54991-6D1E-44C7-AC1F-BDB0B1FD79FE}"/>
              </a:ext>
            </a:extLst>
          </p:cNvPr>
          <p:cNvPicPr preferRelativeResize="0">
            <a:picLocks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9613" y="1507483"/>
            <a:ext cx="7329600" cy="4928400"/>
          </a:xfrm>
          <a:prstGeom prst="rect">
            <a:avLst/>
          </a:prstGeom>
        </p:spPr>
      </p:pic>
      <p:pic>
        <p:nvPicPr>
          <p:cNvPr id="12" name="그림 11" descr="실외, 건물, 앉아있는, 거리이(가) 표시된 사진&#10;&#10;자동 생성된 설명">
            <a:extLst>
              <a:ext uri="{FF2B5EF4-FFF2-40B4-BE49-F238E27FC236}">
                <a16:creationId xmlns:a16="http://schemas.microsoft.com/office/drawing/2014/main" id="{A4109EFB-CD73-42EE-A10D-32DF8F4AED6D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46" r="11605" b="52426"/>
          <a:stretch/>
        </p:blipFill>
        <p:spPr>
          <a:xfrm>
            <a:off x="7079642" y="4760395"/>
            <a:ext cx="1045007" cy="421200"/>
          </a:xfrm>
          <a:prstGeom prst="rect">
            <a:avLst/>
          </a:prstGeom>
        </p:spPr>
      </p:pic>
      <p:pic>
        <p:nvPicPr>
          <p:cNvPr id="14" name="그림 13" descr="스크린샷이(가) 표시된 사진&#10;&#10;자동 생성된 설명">
            <a:extLst>
              <a:ext uri="{FF2B5EF4-FFF2-40B4-BE49-F238E27FC236}">
                <a16:creationId xmlns:a16="http://schemas.microsoft.com/office/drawing/2014/main" id="{B67C1CF2-479C-45A8-80DA-4BAE9CC56F2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5614" y="935755"/>
            <a:ext cx="3762900" cy="64779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6" name="그림 15" descr="스크린샷이(가) 표시된 사진&#10;&#10;자동 생성된 설명">
            <a:extLst>
              <a:ext uri="{FF2B5EF4-FFF2-40B4-BE49-F238E27FC236}">
                <a16:creationId xmlns:a16="http://schemas.microsoft.com/office/drawing/2014/main" id="{36B88C8B-3308-465D-8E0C-293994C03C2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5614" y="1799341"/>
            <a:ext cx="3762900" cy="62873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1A2BCFD7-6070-494D-B968-A6DA500F455E}"/>
              </a:ext>
            </a:extLst>
          </p:cNvPr>
          <p:cNvSpPr/>
          <p:nvPr/>
        </p:nvSpPr>
        <p:spPr>
          <a:xfrm>
            <a:off x="9953967" y="1109630"/>
            <a:ext cx="1061913" cy="250944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CD8D99C8-031F-466F-A8D2-57EFC0EF6157}"/>
              </a:ext>
            </a:extLst>
          </p:cNvPr>
          <p:cNvSpPr/>
          <p:nvPr/>
        </p:nvSpPr>
        <p:spPr>
          <a:xfrm>
            <a:off x="9953967" y="1988238"/>
            <a:ext cx="1061913" cy="250944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8" name="그림 27" descr="스크린샷, 조류, 나무, 꽃이(가) 표시된 사진&#10;&#10;자동 생성된 설명">
            <a:extLst>
              <a:ext uri="{FF2B5EF4-FFF2-40B4-BE49-F238E27FC236}">
                <a16:creationId xmlns:a16="http://schemas.microsoft.com/office/drawing/2014/main" id="{3A2493A8-8D0E-4C5B-82CB-76B72E3A19C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2795" y="2542889"/>
            <a:ext cx="5383235" cy="286536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5886CC48-53F6-4519-8539-5246C51BCCAE}"/>
              </a:ext>
            </a:extLst>
          </p:cNvPr>
          <p:cNvSpPr/>
          <p:nvPr/>
        </p:nvSpPr>
        <p:spPr>
          <a:xfrm>
            <a:off x="4253966" y="4857083"/>
            <a:ext cx="1061913" cy="250944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7698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6" grpId="0" animBg="1"/>
      <p:bldP spid="37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3A5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2687785" y="219439"/>
            <a:ext cx="6830290" cy="101566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6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아이스께끼"/>
                <a:ea typeface="a아이스께끼"/>
                <a:cs typeface="+mn-cs"/>
              </a:rPr>
              <a:t>비밀번호 찾기</a:t>
            </a:r>
          </a:p>
        </p:txBody>
      </p:sp>
      <p:cxnSp>
        <p:nvCxnSpPr>
          <p:cNvPr id="82" name="직선 연결선 11"/>
          <p:cNvCxnSpPr/>
          <p:nvPr/>
        </p:nvCxnSpPr>
        <p:spPr>
          <a:xfrm>
            <a:off x="4743395" y="1204713"/>
            <a:ext cx="2705209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/>
          </a:ln>
        </p:spPr>
      </p:cxnSp>
      <p:pic>
        <p:nvPicPr>
          <p:cNvPr id="25" name="그림 24" descr="방, 플레이트이(가) 표시된 사진&#10;&#10;자동 생성된 설명">
            <a:extLst>
              <a:ext uri="{FF2B5EF4-FFF2-40B4-BE49-F238E27FC236}">
                <a16:creationId xmlns:a16="http://schemas.microsoft.com/office/drawing/2014/main" id="{A751568E-B726-4872-96FE-6F6F09103C0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7363" y="2682867"/>
            <a:ext cx="421200" cy="421200"/>
          </a:xfrm>
          <a:prstGeom prst="rect">
            <a:avLst/>
          </a:prstGeom>
        </p:spPr>
      </p:pic>
      <p:pic>
        <p:nvPicPr>
          <p:cNvPr id="32" name="그림 31" descr="플레이트, 방이(가) 표시된 사진&#10;&#10;자동 생성된 설명">
            <a:extLst>
              <a:ext uri="{FF2B5EF4-FFF2-40B4-BE49-F238E27FC236}">
                <a16:creationId xmlns:a16="http://schemas.microsoft.com/office/drawing/2014/main" id="{A532136A-CA5D-41AB-9689-1B24361488E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6917" y="507767"/>
            <a:ext cx="421200" cy="421200"/>
          </a:xfrm>
          <a:prstGeom prst="rect">
            <a:avLst/>
          </a:prstGeom>
        </p:spPr>
      </p:pic>
      <p:pic>
        <p:nvPicPr>
          <p:cNvPr id="33" name="그림 32" descr="시계이(가) 표시된 사진&#10;&#10;자동 생성된 설명">
            <a:extLst>
              <a:ext uri="{FF2B5EF4-FFF2-40B4-BE49-F238E27FC236}">
                <a16:creationId xmlns:a16="http://schemas.microsoft.com/office/drawing/2014/main" id="{DEF66192-7F17-4241-8A2F-840E33D02F3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6917" y="1006695"/>
            <a:ext cx="421200" cy="421200"/>
          </a:xfrm>
          <a:prstGeom prst="rect">
            <a:avLst/>
          </a:prstGeom>
        </p:spPr>
      </p:pic>
      <p:pic>
        <p:nvPicPr>
          <p:cNvPr id="34" name="그림 33" descr="방, 시계, 플레이트이(가) 표시된 사진&#10;&#10;자동 생성된 설명">
            <a:extLst>
              <a:ext uri="{FF2B5EF4-FFF2-40B4-BE49-F238E27FC236}">
                <a16:creationId xmlns:a16="http://schemas.microsoft.com/office/drawing/2014/main" id="{EB820EF4-5598-4053-A5FF-34E56E3A73A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50016" y="2223162"/>
            <a:ext cx="421200" cy="421200"/>
          </a:xfrm>
          <a:prstGeom prst="rect">
            <a:avLst/>
          </a:prstGeom>
        </p:spPr>
      </p:pic>
      <p:pic>
        <p:nvPicPr>
          <p:cNvPr id="35" name="그림 34" descr="방, 시계이(가) 표시된 사진&#10;&#10;자동 생성된 설명">
            <a:extLst>
              <a:ext uri="{FF2B5EF4-FFF2-40B4-BE49-F238E27FC236}">
                <a16:creationId xmlns:a16="http://schemas.microsoft.com/office/drawing/2014/main" id="{2ED370E3-964D-4AB1-838F-99282B9CF8D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7363" y="1761648"/>
            <a:ext cx="422291" cy="422291"/>
          </a:xfrm>
          <a:prstGeom prst="rect">
            <a:avLst/>
          </a:prstGeom>
        </p:spPr>
      </p:pic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3A54442A-1B94-4C2D-9F8D-0AF59479D5A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628" y="1299774"/>
            <a:ext cx="8592749" cy="5363323"/>
          </a:xfrm>
          <a:prstGeom prst="rect">
            <a:avLst/>
          </a:prstGeom>
        </p:spPr>
      </p:pic>
      <p:pic>
        <p:nvPicPr>
          <p:cNvPr id="12" name="그림 11" descr="스크린샷이(가) 표시된 사진&#10;&#10;자동 생성된 설명">
            <a:extLst>
              <a:ext uri="{FF2B5EF4-FFF2-40B4-BE49-F238E27FC236}">
                <a16:creationId xmlns:a16="http://schemas.microsoft.com/office/drawing/2014/main" id="{25327C58-AA2F-4C0F-A98C-41AF271E429A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884" b="35551"/>
          <a:stretch/>
        </p:blipFill>
        <p:spPr>
          <a:xfrm>
            <a:off x="2414655" y="3104067"/>
            <a:ext cx="8516539" cy="92012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EC8CA8C3-141F-4509-8F78-39ACEACF9E88}"/>
              </a:ext>
            </a:extLst>
          </p:cNvPr>
          <p:cNvSpPr/>
          <p:nvPr/>
        </p:nvSpPr>
        <p:spPr>
          <a:xfrm>
            <a:off x="2414655" y="2767995"/>
            <a:ext cx="3679758" cy="217715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 descr="스크린샷이(가) 표시된 사진&#10;&#10;자동 생성된 설명">
            <a:extLst>
              <a:ext uri="{FF2B5EF4-FFF2-40B4-BE49-F238E27FC236}">
                <a16:creationId xmlns:a16="http://schemas.microsoft.com/office/drawing/2014/main" id="{FFF248F0-6E35-493B-BE3B-DD1E89C2045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7450" y="1460198"/>
            <a:ext cx="9030960" cy="4791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204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3A5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2687785" y="219439"/>
            <a:ext cx="6830290" cy="101566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6000" b="1" kern="0" dirty="0">
                <a:solidFill>
                  <a:prstClr val="white"/>
                </a:solidFill>
                <a:latin typeface="a아이스께끼"/>
                <a:ea typeface="a아이스께끼"/>
              </a:rPr>
              <a:t>회원 가입</a:t>
            </a:r>
            <a:endParaRPr kumimoji="0" lang="ko-KR" altLang="en-US" sz="60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아이스께끼"/>
              <a:ea typeface="a아이스께끼"/>
              <a:cs typeface="+mn-cs"/>
            </a:endParaRPr>
          </a:p>
        </p:txBody>
      </p:sp>
      <p:cxnSp>
        <p:nvCxnSpPr>
          <p:cNvPr id="82" name="직선 연결선 11"/>
          <p:cNvCxnSpPr/>
          <p:nvPr/>
        </p:nvCxnSpPr>
        <p:spPr>
          <a:xfrm>
            <a:off x="4743395" y="1204713"/>
            <a:ext cx="2705209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/>
          </a:ln>
        </p:spPr>
      </p:cxnSp>
      <p:pic>
        <p:nvPicPr>
          <p:cNvPr id="25" name="그림 24" descr="방, 플레이트이(가) 표시된 사진&#10;&#10;자동 생성된 설명">
            <a:extLst>
              <a:ext uri="{FF2B5EF4-FFF2-40B4-BE49-F238E27FC236}">
                <a16:creationId xmlns:a16="http://schemas.microsoft.com/office/drawing/2014/main" id="{A751568E-B726-4872-96FE-6F6F09103C0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7363" y="2682867"/>
            <a:ext cx="421200" cy="421200"/>
          </a:xfrm>
          <a:prstGeom prst="rect">
            <a:avLst/>
          </a:prstGeom>
        </p:spPr>
      </p:pic>
      <p:pic>
        <p:nvPicPr>
          <p:cNvPr id="32" name="그림 31" descr="플레이트, 방이(가) 표시된 사진&#10;&#10;자동 생성된 설명">
            <a:extLst>
              <a:ext uri="{FF2B5EF4-FFF2-40B4-BE49-F238E27FC236}">
                <a16:creationId xmlns:a16="http://schemas.microsoft.com/office/drawing/2014/main" id="{A532136A-CA5D-41AB-9689-1B24361488E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6917" y="507767"/>
            <a:ext cx="421200" cy="421200"/>
          </a:xfrm>
          <a:prstGeom prst="rect">
            <a:avLst/>
          </a:prstGeom>
        </p:spPr>
      </p:pic>
      <p:pic>
        <p:nvPicPr>
          <p:cNvPr id="33" name="그림 32" descr="시계이(가) 표시된 사진&#10;&#10;자동 생성된 설명">
            <a:extLst>
              <a:ext uri="{FF2B5EF4-FFF2-40B4-BE49-F238E27FC236}">
                <a16:creationId xmlns:a16="http://schemas.microsoft.com/office/drawing/2014/main" id="{DEF66192-7F17-4241-8A2F-840E33D02F3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6917" y="1006695"/>
            <a:ext cx="421200" cy="421200"/>
          </a:xfrm>
          <a:prstGeom prst="rect">
            <a:avLst/>
          </a:prstGeom>
        </p:spPr>
      </p:pic>
      <p:pic>
        <p:nvPicPr>
          <p:cNvPr id="34" name="그림 33" descr="방, 시계, 플레이트이(가) 표시된 사진&#10;&#10;자동 생성된 설명">
            <a:extLst>
              <a:ext uri="{FF2B5EF4-FFF2-40B4-BE49-F238E27FC236}">
                <a16:creationId xmlns:a16="http://schemas.microsoft.com/office/drawing/2014/main" id="{EB820EF4-5598-4053-A5FF-34E56E3A73A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50016" y="2223162"/>
            <a:ext cx="421200" cy="421200"/>
          </a:xfrm>
          <a:prstGeom prst="rect">
            <a:avLst/>
          </a:prstGeom>
        </p:spPr>
      </p:pic>
      <p:pic>
        <p:nvPicPr>
          <p:cNvPr id="35" name="그림 34" descr="방, 시계이(가) 표시된 사진&#10;&#10;자동 생성된 설명">
            <a:extLst>
              <a:ext uri="{FF2B5EF4-FFF2-40B4-BE49-F238E27FC236}">
                <a16:creationId xmlns:a16="http://schemas.microsoft.com/office/drawing/2014/main" id="{2ED370E3-964D-4AB1-838F-99282B9CF8D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7363" y="1761648"/>
            <a:ext cx="422291" cy="422291"/>
          </a:xfrm>
          <a:prstGeom prst="rect">
            <a:avLst/>
          </a:prstGeom>
        </p:spPr>
      </p:pic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AC7D5F6A-2E17-49E6-8BBE-887FF62ACE1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9949" y="1462216"/>
            <a:ext cx="5528927" cy="5176345"/>
          </a:xfrm>
          <a:prstGeom prst="rect">
            <a:avLst/>
          </a:prstGeom>
        </p:spPr>
      </p:pic>
      <p:pic>
        <p:nvPicPr>
          <p:cNvPr id="8" name="그림 7" descr="스크린샷이(가) 표시된 사진&#10;&#10;자동 생성된 설명">
            <a:extLst>
              <a:ext uri="{FF2B5EF4-FFF2-40B4-BE49-F238E27FC236}">
                <a16:creationId xmlns:a16="http://schemas.microsoft.com/office/drawing/2014/main" id="{F84544FD-910F-4E65-9D49-59B29C56A70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0064" y="1427895"/>
            <a:ext cx="7668695" cy="5272384"/>
          </a:xfrm>
          <a:prstGeom prst="rect">
            <a:avLst/>
          </a:prstGeom>
        </p:spPr>
      </p:pic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4B8D6EB8-5CAB-49F7-A2BB-71BAA8F383B7}"/>
              </a:ext>
            </a:extLst>
          </p:cNvPr>
          <p:cNvSpPr/>
          <p:nvPr/>
        </p:nvSpPr>
        <p:spPr>
          <a:xfrm>
            <a:off x="6685250" y="2827282"/>
            <a:ext cx="1134447" cy="348659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8F72A1BB-38E5-4685-9C72-777EF7E6851E}"/>
              </a:ext>
            </a:extLst>
          </p:cNvPr>
          <p:cNvSpPr/>
          <p:nvPr/>
        </p:nvSpPr>
        <p:spPr>
          <a:xfrm>
            <a:off x="5801709" y="4558591"/>
            <a:ext cx="966953" cy="348659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 descr="스크린샷이(가) 표시된 사진&#10;&#10;자동 생성된 설명">
            <a:extLst>
              <a:ext uri="{FF2B5EF4-FFF2-40B4-BE49-F238E27FC236}">
                <a16:creationId xmlns:a16="http://schemas.microsoft.com/office/drawing/2014/main" id="{2D8407E7-DF36-44FC-B321-1A90C6BF86A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2408" y="1972793"/>
            <a:ext cx="4344006" cy="294363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0BEE202E-F95D-47D1-8C51-307073BEAB9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641" y="1378614"/>
            <a:ext cx="8697539" cy="5343547"/>
          </a:xfrm>
          <a:prstGeom prst="rect">
            <a:avLst/>
          </a:prstGeom>
        </p:spPr>
      </p:pic>
      <p:pic>
        <p:nvPicPr>
          <p:cNvPr id="16" name="그림 15" descr="스크린샷, 조류이(가) 표시된 사진&#10;&#10;자동 생성된 설명">
            <a:extLst>
              <a:ext uri="{FF2B5EF4-FFF2-40B4-BE49-F238E27FC236}">
                <a16:creationId xmlns:a16="http://schemas.microsoft.com/office/drawing/2014/main" id="{1F9F1281-CD1D-417A-88C1-EB06E311618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6233" y="1647576"/>
            <a:ext cx="5439534" cy="356284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20" name="그림 19" descr="스크린샷이(가) 표시된 사진&#10;&#10;자동 생성된 설명">
            <a:extLst>
              <a:ext uri="{FF2B5EF4-FFF2-40B4-BE49-F238E27FC236}">
                <a16:creationId xmlns:a16="http://schemas.microsoft.com/office/drawing/2014/main" id="{E29C930E-11B2-4DE6-B32A-F5A66E06230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6414" y="424690"/>
            <a:ext cx="3772426" cy="809738"/>
          </a:xfrm>
          <a:prstGeom prst="rect">
            <a:avLst/>
          </a:prstGeom>
        </p:spPr>
      </p:pic>
      <p:pic>
        <p:nvPicPr>
          <p:cNvPr id="22" name="그림 21" descr="스크린샷이(가) 표시된 사진&#10;&#10;자동 생성된 설명">
            <a:extLst>
              <a:ext uri="{FF2B5EF4-FFF2-40B4-BE49-F238E27FC236}">
                <a16:creationId xmlns:a16="http://schemas.microsoft.com/office/drawing/2014/main" id="{2BC04517-3494-419C-93DA-028D596B486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6414" y="1344790"/>
            <a:ext cx="3772426" cy="847843"/>
          </a:xfrm>
          <a:prstGeom prst="rect">
            <a:avLst/>
          </a:prstGeom>
        </p:spPr>
      </p:pic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11AE61A9-02AB-415A-BD8C-E279311AB1E5}"/>
              </a:ext>
            </a:extLst>
          </p:cNvPr>
          <p:cNvSpPr/>
          <p:nvPr/>
        </p:nvSpPr>
        <p:spPr>
          <a:xfrm>
            <a:off x="8293335" y="1004530"/>
            <a:ext cx="489213" cy="234486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E149B173-CFE0-45E7-824C-494DC8BE9B3C}"/>
              </a:ext>
            </a:extLst>
          </p:cNvPr>
          <p:cNvSpPr/>
          <p:nvPr/>
        </p:nvSpPr>
        <p:spPr>
          <a:xfrm>
            <a:off x="8277568" y="1913675"/>
            <a:ext cx="489213" cy="234486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3062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29" grpId="0" animBg="1"/>
      <p:bldP spid="3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3A5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직사각형 30"/>
          <p:cNvSpPr/>
          <p:nvPr/>
        </p:nvSpPr>
        <p:spPr>
          <a:xfrm>
            <a:off x="3632835" y="1041402"/>
            <a:ext cx="4897755" cy="100456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defRPr/>
            </a:pPr>
            <a:r>
              <a:rPr lang="en-US" altLang="ko-KR" sz="6000" b="1" kern="0">
                <a:solidFill>
                  <a:prstClr val="white"/>
                </a:solidFill>
                <a:latin typeface="a아이스께끼"/>
                <a:ea typeface="a아이스께끼"/>
              </a:rPr>
              <a:t>Study </a:t>
            </a:r>
            <a:r>
              <a:rPr lang="en-US" altLang="ko-KR" sz="6000" b="1" kern="0">
                <a:solidFill>
                  <a:srgbClr val="43CBD7"/>
                </a:solidFill>
                <a:latin typeface="a아이스께끼"/>
                <a:ea typeface="a아이스께끼"/>
              </a:rPr>
              <a:t>Planner</a:t>
            </a:r>
          </a:p>
        </p:txBody>
      </p:sp>
      <p:sp>
        <p:nvSpPr>
          <p:cNvPr id="59" name="직사각형 30"/>
          <p:cNvSpPr/>
          <p:nvPr/>
        </p:nvSpPr>
        <p:spPr>
          <a:xfrm>
            <a:off x="4661535" y="1766399"/>
            <a:ext cx="2868930" cy="70050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 defTabSz="914400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4000" b="1" i="0" u="none" strike="noStrike" kern="0" cap="none" spc="0" normalizeH="0" baseline="0">
                <a:solidFill>
                  <a:srgbClr val="FFFFFF"/>
                </a:solidFill>
                <a:latin typeface="a아이스께끼"/>
                <a:ea typeface="a아이스께끼"/>
              </a:rPr>
              <a:t>- </a:t>
            </a:r>
            <a:r>
              <a:rPr kumimoji="0" lang="en-US" altLang="ko-KR" sz="4000" b="1" i="0" u="none" strike="noStrike" kern="0" cap="none" spc="0" normalizeH="0" baseline="0">
                <a:solidFill>
                  <a:srgbClr val="43CBD7"/>
                </a:solidFill>
                <a:latin typeface="a아이스께끼"/>
                <a:ea typeface="a아이스께끼"/>
              </a:rPr>
              <a:t>2nd</a:t>
            </a:r>
            <a:r>
              <a:rPr kumimoji="0" lang="en-US" altLang="ko-KR" sz="4000" b="1" i="0" u="none" strike="noStrike" kern="0" cap="none" spc="0" normalizeH="0" baseline="0">
                <a:solidFill>
                  <a:srgbClr val="FFFFFF"/>
                </a:solidFill>
                <a:latin typeface="a아이스께끼"/>
                <a:ea typeface="a아이스께끼"/>
              </a:rPr>
              <a:t> Row -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418259" y="2325381"/>
            <a:ext cx="1355482" cy="7910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ko-KR" altLang="en-US" sz="2300" b="1">
                <a:solidFill>
                  <a:schemeClr val="lt1"/>
                </a:solidFill>
                <a:latin typeface="a아이스께끼"/>
                <a:ea typeface="a아이스께끼"/>
              </a:rPr>
              <a:t>로고 소개</a:t>
            </a:r>
          </a:p>
          <a:p>
            <a:pPr algn="ctr">
              <a:defRPr/>
            </a:pPr>
            <a:endParaRPr lang="ko-KR" altLang="en-US" sz="2300" b="1">
              <a:solidFill>
                <a:schemeClr val="lt1"/>
              </a:solidFill>
              <a:latin typeface="a아이스께끼"/>
              <a:ea typeface="a아이스께끼"/>
            </a:endParaRPr>
          </a:p>
        </p:txBody>
      </p:sp>
      <p:pic>
        <p:nvPicPr>
          <p:cNvPr id="61" name="그림 60"/>
          <p:cNvPicPr>
            <a:picLocks noChangeAspect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3862118" y="2274437"/>
            <a:ext cx="4467764" cy="446776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3A5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2687785" y="219439"/>
            <a:ext cx="6830290" cy="101566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6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아이스께끼"/>
                <a:ea typeface="a아이스께끼"/>
                <a:cs typeface="+mn-cs"/>
              </a:rPr>
              <a:t>회원 가입</a:t>
            </a:r>
          </a:p>
        </p:txBody>
      </p:sp>
      <p:cxnSp>
        <p:nvCxnSpPr>
          <p:cNvPr id="82" name="직선 연결선 11"/>
          <p:cNvCxnSpPr/>
          <p:nvPr/>
        </p:nvCxnSpPr>
        <p:spPr>
          <a:xfrm>
            <a:off x="4743395" y="1204713"/>
            <a:ext cx="2705209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/>
          </a:ln>
        </p:spPr>
      </p:cxnSp>
      <p:pic>
        <p:nvPicPr>
          <p:cNvPr id="25" name="그림 24" descr="방, 플레이트이(가) 표시된 사진&#10;&#10;자동 생성된 설명">
            <a:extLst>
              <a:ext uri="{FF2B5EF4-FFF2-40B4-BE49-F238E27FC236}">
                <a16:creationId xmlns:a16="http://schemas.microsoft.com/office/drawing/2014/main" id="{A751568E-B726-4872-96FE-6F6F09103C0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7363" y="2682867"/>
            <a:ext cx="421200" cy="421200"/>
          </a:xfrm>
          <a:prstGeom prst="rect">
            <a:avLst/>
          </a:prstGeom>
        </p:spPr>
      </p:pic>
      <p:pic>
        <p:nvPicPr>
          <p:cNvPr id="32" name="그림 31" descr="플레이트, 방이(가) 표시된 사진&#10;&#10;자동 생성된 설명">
            <a:extLst>
              <a:ext uri="{FF2B5EF4-FFF2-40B4-BE49-F238E27FC236}">
                <a16:creationId xmlns:a16="http://schemas.microsoft.com/office/drawing/2014/main" id="{A532136A-CA5D-41AB-9689-1B24361488E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6917" y="507767"/>
            <a:ext cx="421200" cy="421200"/>
          </a:xfrm>
          <a:prstGeom prst="rect">
            <a:avLst/>
          </a:prstGeom>
        </p:spPr>
      </p:pic>
      <p:pic>
        <p:nvPicPr>
          <p:cNvPr id="33" name="그림 32" descr="시계이(가) 표시된 사진&#10;&#10;자동 생성된 설명">
            <a:extLst>
              <a:ext uri="{FF2B5EF4-FFF2-40B4-BE49-F238E27FC236}">
                <a16:creationId xmlns:a16="http://schemas.microsoft.com/office/drawing/2014/main" id="{DEF66192-7F17-4241-8A2F-840E33D02F3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6917" y="1006695"/>
            <a:ext cx="421200" cy="421200"/>
          </a:xfrm>
          <a:prstGeom prst="rect">
            <a:avLst/>
          </a:prstGeom>
        </p:spPr>
      </p:pic>
      <p:pic>
        <p:nvPicPr>
          <p:cNvPr id="34" name="그림 33" descr="방, 시계, 플레이트이(가) 표시된 사진&#10;&#10;자동 생성된 설명">
            <a:extLst>
              <a:ext uri="{FF2B5EF4-FFF2-40B4-BE49-F238E27FC236}">
                <a16:creationId xmlns:a16="http://schemas.microsoft.com/office/drawing/2014/main" id="{EB820EF4-5598-4053-A5FF-34E56E3A73A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50016" y="2223162"/>
            <a:ext cx="421200" cy="421200"/>
          </a:xfrm>
          <a:prstGeom prst="rect">
            <a:avLst/>
          </a:prstGeom>
        </p:spPr>
      </p:pic>
      <p:pic>
        <p:nvPicPr>
          <p:cNvPr id="35" name="그림 34" descr="방, 시계이(가) 표시된 사진&#10;&#10;자동 생성된 설명">
            <a:extLst>
              <a:ext uri="{FF2B5EF4-FFF2-40B4-BE49-F238E27FC236}">
                <a16:creationId xmlns:a16="http://schemas.microsoft.com/office/drawing/2014/main" id="{2ED370E3-964D-4AB1-838F-99282B9CF8D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7363" y="1761648"/>
            <a:ext cx="422291" cy="422291"/>
          </a:xfrm>
          <a:prstGeom prst="rect">
            <a:avLst/>
          </a:prstGeom>
        </p:spPr>
      </p:pic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39EF8491-0C63-4E78-B404-46193DCF6F2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4985" y="1354325"/>
            <a:ext cx="9158856" cy="536105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18A5A2A-8B27-4157-AA26-EDCFC41FAD7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6498" y="2285759"/>
            <a:ext cx="9135750" cy="847843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9C9AFF84-BB64-47E8-AF6B-72DB45D09871}"/>
              </a:ext>
            </a:extLst>
          </p:cNvPr>
          <p:cNvSpPr/>
          <p:nvPr/>
        </p:nvSpPr>
        <p:spPr>
          <a:xfrm>
            <a:off x="1803195" y="1855550"/>
            <a:ext cx="2358902" cy="214988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7424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3A5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2687785" y="219439"/>
            <a:ext cx="6830290" cy="101566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6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아이스께끼"/>
                <a:ea typeface="a아이스께끼"/>
                <a:cs typeface="+mn-cs"/>
              </a:rPr>
              <a:t>회원 가입</a:t>
            </a:r>
          </a:p>
        </p:txBody>
      </p:sp>
      <p:cxnSp>
        <p:nvCxnSpPr>
          <p:cNvPr id="82" name="직선 연결선 11"/>
          <p:cNvCxnSpPr/>
          <p:nvPr/>
        </p:nvCxnSpPr>
        <p:spPr>
          <a:xfrm>
            <a:off x="4743395" y="1204713"/>
            <a:ext cx="2705209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/>
          </a:ln>
        </p:spPr>
      </p:cxnSp>
      <p:pic>
        <p:nvPicPr>
          <p:cNvPr id="25" name="그림 24" descr="방, 플레이트이(가) 표시된 사진&#10;&#10;자동 생성된 설명">
            <a:extLst>
              <a:ext uri="{FF2B5EF4-FFF2-40B4-BE49-F238E27FC236}">
                <a16:creationId xmlns:a16="http://schemas.microsoft.com/office/drawing/2014/main" id="{A751568E-B726-4872-96FE-6F6F09103C0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7363" y="2682867"/>
            <a:ext cx="421200" cy="421200"/>
          </a:xfrm>
          <a:prstGeom prst="rect">
            <a:avLst/>
          </a:prstGeom>
        </p:spPr>
      </p:pic>
      <p:pic>
        <p:nvPicPr>
          <p:cNvPr id="32" name="그림 31" descr="플레이트, 방이(가) 표시된 사진&#10;&#10;자동 생성된 설명">
            <a:extLst>
              <a:ext uri="{FF2B5EF4-FFF2-40B4-BE49-F238E27FC236}">
                <a16:creationId xmlns:a16="http://schemas.microsoft.com/office/drawing/2014/main" id="{A532136A-CA5D-41AB-9689-1B24361488E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6917" y="507767"/>
            <a:ext cx="421200" cy="421200"/>
          </a:xfrm>
          <a:prstGeom prst="rect">
            <a:avLst/>
          </a:prstGeom>
        </p:spPr>
      </p:pic>
      <p:pic>
        <p:nvPicPr>
          <p:cNvPr id="33" name="그림 32" descr="시계이(가) 표시된 사진&#10;&#10;자동 생성된 설명">
            <a:extLst>
              <a:ext uri="{FF2B5EF4-FFF2-40B4-BE49-F238E27FC236}">
                <a16:creationId xmlns:a16="http://schemas.microsoft.com/office/drawing/2014/main" id="{DEF66192-7F17-4241-8A2F-840E33D02F3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6917" y="1006695"/>
            <a:ext cx="421200" cy="421200"/>
          </a:xfrm>
          <a:prstGeom prst="rect">
            <a:avLst/>
          </a:prstGeom>
        </p:spPr>
      </p:pic>
      <p:pic>
        <p:nvPicPr>
          <p:cNvPr id="34" name="그림 33" descr="방, 시계, 플레이트이(가) 표시된 사진&#10;&#10;자동 생성된 설명">
            <a:extLst>
              <a:ext uri="{FF2B5EF4-FFF2-40B4-BE49-F238E27FC236}">
                <a16:creationId xmlns:a16="http://schemas.microsoft.com/office/drawing/2014/main" id="{EB820EF4-5598-4053-A5FF-34E56E3A73A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50016" y="2223162"/>
            <a:ext cx="421200" cy="421200"/>
          </a:xfrm>
          <a:prstGeom prst="rect">
            <a:avLst/>
          </a:prstGeom>
        </p:spPr>
      </p:pic>
      <p:pic>
        <p:nvPicPr>
          <p:cNvPr id="35" name="그림 34" descr="방, 시계이(가) 표시된 사진&#10;&#10;자동 생성된 설명">
            <a:extLst>
              <a:ext uri="{FF2B5EF4-FFF2-40B4-BE49-F238E27FC236}">
                <a16:creationId xmlns:a16="http://schemas.microsoft.com/office/drawing/2014/main" id="{2ED370E3-964D-4AB1-838F-99282B9CF8D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7363" y="1761648"/>
            <a:ext cx="422291" cy="422291"/>
          </a:xfrm>
          <a:prstGeom prst="rect">
            <a:avLst/>
          </a:prstGeom>
        </p:spPr>
      </p:pic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9DBCB87F-D1E5-4BE5-A7FF-BEA0E448D9F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0303" y="1635524"/>
            <a:ext cx="5868219" cy="4772691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D8A9E178-7918-4E50-B806-65909A9C67A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2827" y="2510992"/>
            <a:ext cx="8383170" cy="57158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FEC34C5A-DCD7-4BF7-B250-8823E863ED82}"/>
              </a:ext>
            </a:extLst>
          </p:cNvPr>
          <p:cNvSpPr/>
          <p:nvPr/>
        </p:nvSpPr>
        <p:spPr>
          <a:xfrm>
            <a:off x="3421788" y="2176734"/>
            <a:ext cx="3283812" cy="219626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2133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3A5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2687785" y="219439"/>
            <a:ext cx="6830290" cy="101566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6000" b="1" kern="0" dirty="0">
                <a:solidFill>
                  <a:prstClr val="white"/>
                </a:solidFill>
                <a:latin typeface="a아이스께끼"/>
                <a:ea typeface="a아이스께끼"/>
              </a:rPr>
              <a:t>로그인 후 화면</a:t>
            </a:r>
            <a:endParaRPr kumimoji="0" lang="ko-KR" altLang="en-US" sz="60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아이스께끼"/>
              <a:ea typeface="a아이스께끼"/>
              <a:cs typeface="+mn-cs"/>
            </a:endParaRPr>
          </a:p>
        </p:txBody>
      </p:sp>
      <p:cxnSp>
        <p:nvCxnSpPr>
          <p:cNvPr id="82" name="직선 연결선 11"/>
          <p:cNvCxnSpPr/>
          <p:nvPr/>
        </p:nvCxnSpPr>
        <p:spPr>
          <a:xfrm>
            <a:off x="4743395" y="1204713"/>
            <a:ext cx="2705209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/>
          </a:ln>
        </p:spPr>
      </p:cxnSp>
      <p:pic>
        <p:nvPicPr>
          <p:cNvPr id="25" name="그림 24" descr="방, 플레이트이(가) 표시된 사진&#10;&#10;자동 생성된 설명">
            <a:extLst>
              <a:ext uri="{FF2B5EF4-FFF2-40B4-BE49-F238E27FC236}">
                <a16:creationId xmlns:a16="http://schemas.microsoft.com/office/drawing/2014/main" id="{A751568E-B726-4872-96FE-6F6F09103C0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7363" y="2682867"/>
            <a:ext cx="421200" cy="421200"/>
          </a:xfrm>
          <a:prstGeom prst="rect">
            <a:avLst/>
          </a:prstGeom>
        </p:spPr>
      </p:pic>
      <p:pic>
        <p:nvPicPr>
          <p:cNvPr id="32" name="그림 31" descr="플레이트, 방이(가) 표시된 사진&#10;&#10;자동 생성된 설명">
            <a:extLst>
              <a:ext uri="{FF2B5EF4-FFF2-40B4-BE49-F238E27FC236}">
                <a16:creationId xmlns:a16="http://schemas.microsoft.com/office/drawing/2014/main" id="{A532136A-CA5D-41AB-9689-1B24361488E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6917" y="507767"/>
            <a:ext cx="421200" cy="421200"/>
          </a:xfrm>
          <a:prstGeom prst="rect">
            <a:avLst/>
          </a:prstGeom>
        </p:spPr>
      </p:pic>
      <p:pic>
        <p:nvPicPr>
          <p:cNvPr id="33" name="그림 32" descr="시계이(가) 표시된 사진&#10;&#10;자동 생성된 설명">
            <a:extLst>
              <a:ext uri="{FF2B5EF4-FFF2-40B4-BE49-F238E27FC236}">
                <a16:creationId xmlns:a16="http://schemas.microsoft.com/office/drawing/2014/main" id="{DEF66192-7F17-4241-8A2F-840E33D02F3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6917" y="1006695"/>
            <a:ext cx="421200" cy="421200"/>
          </a:xfrm>
          <a:prstGeom prst="rect">
            <a:avLst/>
          </a:prstGeom>
        </p:spPr>
      </p:pic>
      <p:pic>
        <p:nvPicPr>
          <p:cNvPr id="34" name="그림 33" descr="방, 시계, 플레이트이(가) 표시된 사진&#10;&#10;자동 생성된 설명">
            <a:extLst>
              <a:ext uri="{FF2B5EF4-FFF2-40B4-BE49-F238E27FC236}">
                <a16:creationId xmlns:a16="http://schemas.microsoft.com/office/drawing/2014/main" id="{EB820EF4-5598-4053-A5FF-34E56E3A73A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50016" y="2223162"/>
            <a:ext cx="421200" cy="421200"/>
          </a:xfrm>
          <a:prstGeom prst="rect">
            <a:avLst/>
          </a:prstGeom>
        </p:spPr>
      </p:pic>
      <p:pic>
        <p:nvPicPr>
          <p:cNvPr id="35" name="그림 34" descr="방, 시계이(가) 표시된 사진&#10;&#10;자동 생성된 설명">
            <a:extLst>
              <a:ext uri="{FF2B5EF4-FFF2-40B4-BE49-F238E27FC236}">
                <a16:creationId xmlns:a16="http://schemas.microsoft.com/office/drawing/2014/main" id="{2ED370E3-964D-4AB1-838F-99282B9CF8D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7363" y="1761648"/>
            <a:ext cx="422291" cy="422291"/>
          </a:xfrm>
          <a:prstGeom prst="rect">
            <a:avLst/>
          </a:prstGeom>
        </p:spPr>
      </p:pic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01C87171-D23F-4F7A-967B-80D18BC55B3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3773" y="1361222"/>
            <a:ext cx="7821280" cy="5269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195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3A5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2687785" y="219439"/>
            <a:ext cx="6830290" cy="101566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6000" b="1" kern="0" dirty="0">
                <a:solidFill>
                  <a:prstClr val="white"/>
                </a:solidFill>
                <a:latin typeface="a아이스께끼"/>
                <a:ea typeface="a아이스께끼"/>
              </a:rPr>
              <a:t>학과 정보</a:t>
            </a:r>
            <a:endParaRPr kumimoji="0" lang="ko-KR" altLang="en-US" sz="60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아이스께끼"/>
              <a:ea typeface="a아이스께끼"/>
              <a:cs typeface="+mn-cs"/>
            </a:endParaRPr>
          </a:p>
        </p:txBody>
      </p:sp>
      <p:cxnSp>
        <p:nvCxnSpPr>
          <p:cNvPr id="82" name="직선 연결선 11"/>
          <p:cNvCxnSpPr/>
          <p:nvPr/>
        </p:nvCxnSpPr>
        <p:spPr>
          <a:xfrm>
            <a:off x="4743395" y="1204713"/>
            <a:ext cx="2705209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/>
          </a:ln>
        </p:spPr>
      </p:cxnSp>
      <p:pic>
        <p:nvPicPr>
          <p:cNvPr id="25" name="그림 24" descr="방, 플레이트이(가) 표시된 사진&#10;&#10;자동 생성된 설명">
            <a:extLst>
              <a:ext uri="{FF2B5EF4-FFF2-40B4-BE49-F238E27FC236}">
                <a16:creationId xmlns:a16="http://schemas.microsoft.com/office/drawing/2014/main" id="{A751568E-B726-4872-96FE-6F6F09103C0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7363" y="2682867"/>
            <a:ext cx="421200" cy="421200"/>
          </a:xfrm>
          <a:prstGeom prst="rect">
            <a:avLst/>
          </a:prstGeom>
        </p:spPr>
      </p:pic>
      <p:pic>
        <p:nvPicPr>
          <p:cNvPr id="32" name="그림 31" descr="플레이트, 방이(가) 표시된 사진&#10;&#10;자동 생성된 설명">
            <a:extLst>
              <a:ext uri="{FF2B5EF4-FFF2-40B4-BE49-F238E27FC236}">
                <a16:creationId xmlns:a16="http://schemas.microsoft.com/office/drawing/2014/main" id="{A532136A-CA5D-41AB-9689-1B24361488E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6917" y="507767"/>
            <a:ext cx="421200" cy="421200"/>
          </a:xfrm>
          <a:prstGeom prst="rect">
            <a:avLst/>
          </a:prstGeom>
        </p:spPr>
      </p:pic>
      <p:pic>
        <p:nvPicPr>
          <p:cNvPr id="33" name="그림 32" descr="시계이(가) 표시된 사진&#10;&#10;자동 생성된 설명">
            <a:extLst>
              <a:ext uri="{FF2B5EF4-FFF2-40B4-BE49-F238E27FC236}">
                <a16:creationId xmlns:a16="http://schemas.microsoft.com/office/drawing/2014/main" id="{DEF66192-7F17-4241-8A2F-840E33D02F3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6917" y="1006695"/>
            <a:ext cx="421200" cy="421200"/>
          </a:xfrm>
          <a:prstGeom prst="rect">
            <a:avLst/>
          </a:prstGeom>
        </p:spPr>
      </p:pic>
      <p:pic>
        <p:nvPicPr>
          <p:cNvPr id="34" name="그림 33" descr="방, 시계, 플레이트이(가) 표시된 사진&#10;&#10;자동 생성된 설명">
            <a:extLst>
              <a:ext uri="{FF2B5EF4-FFF2-40B4-BE49-F238E27FC236}">
                <a16:creationId xmlns:a16="http://schemas.microsoft.com/office/drawing/2014/main" id="{EB820EF4-5598-4053-A5FF-34E56E3A73A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50016" y="2223162"/>
            <a:ext cx="421200" cy="421200"/>
          </a:xfrm>
          <a:prstGeom prst="rect">
            <a:avLst/>
          </a:prstGeom>
        </p:spPr>
      </p:pic>
      <p:pic>
        <p:nvPicPr>
          <p:cNvPr id="35" name="그림 34" descr="방, 시계이(가) 표시된 사진&#10;&#10;자동 생성된 설명">
            <a:extLst>
              <a:ext uri="{FF2B5EF4-FFF2-40B4-BE49-F238E27FC236}">
                <a16:creationId xmlns:a16="http://schemas.microsoft.com/office/drawing/2014/main" id="{2ED370E3-964D-4AB1-838F-99282B9CF8D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7363" y="1761648"/>
            <a:ext cx="422291" cy="422291"/>
          </a:xfrm>
          <a:prstGeom prst="rect">
            <a:avLst/>
          </a:prstGeom>
        </p:spPr>
      </p:pic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CEBFDC52-B797-4F40-9948-8FEA079E7FB7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53"/>
          <a:stretch/>
        </p:blipFill>
        <p:spPr>
          <a:xfrm>
            <a:off x="2592082" y="1375346"/>
            <a:ext cx="7004662" cy="5263216"/>
          </a:xfrm>
          <a:prstGeom prst="rect">
            <a:avLst/>
          </a:prstGeom>
        </p:spPr>
      </p:pic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6BDB4423-3028-4395-9089-596364D83E4B}"/>
              </a:ext>
            </a:extLst>
          </p:cNvPr>
          <p:cNvSpPr/>
          <p:nvPr/>
        </p:nvSpPr>
        <p:spPr>
          <a:xfrm>
            <a:off x="2896270" y="3342290"/>
            <a:ext cx="2316861" cy="299986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 descr="스크린샷, 그리기이(가) 표시된 사진&#10;&#10;자동 생성된 설명">
            <a:extLst>
              <a:ext uri="{FF2B5EF4-FFF2-40B4-BE49-F238E27FC236}">
                <a16:creationId xmlns:a16="http://schemas.microsoft.com/office/drawing/2014/main" id="{296529C9-84D7-45B7-A4FE-05C91B2AC11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6270" y="3764127"/>
            <a:ext cx="3315163" cy="962159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9" name="그림 8" descr="스크린샷이(가) 표시된 사진&#10;&#10;자동 생성된 설명">
            <a:extLst>
              <a:ext uri="{FF2B5EF4-FFF2-40B4-BE49-F238E27FC236}">
                <a16:creationId xmlns:a16="http://schemas.microsoft.com/office/drawing/2014/main" id="{8C2F00A3-B225-4E55-A6F0-495E4B9AF57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8810" y="1320525"/>
            <a:ext cx="7208239" cy="5372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7252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3A5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2687785" y="219439"/>
            <a:ext cx="6830290" cy="101566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6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아이스께끼"/>
                <a:ea typeface="a아이스께끼"/>
                <a:cs typeface="+mn-cs"/>
              </a:rPr>
              <a:t>캘린더</a:t>
            </a:r>
          </a:p>
        </p:txBody>
      </p:sp>
      <p:cxnSp>
        <p:nvCxnSpPr>
          <p:cNvPr id="82" name="직선 연결선 11"/>
          <p:cNvCxnSpPr/>
          <p:nvPr/>
        </p:nvCxnSpPr>
        <p:spPr>
          <a:xfrm>
            <a:off x="4743395" y="1204713"/>
            <a:ext cx="2705209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/>
          </a:ln>
        </p:spPr>
      </p:cxnSp>
      <p:pic>
        <p:nvPicPr>
          <p:cNvPr id="25" name="그림 24" descr="방, 플레이트이(가) 표시된 사진&#10;&#10;자동 생성된 설명">
            <a:extLst>
              <a:ext uri="{FF2B5EF4-FFF2-40B4-BE49-F238E27FC236}">
                <a16:creationId xmlns:a16="http://schemas.microsoft.com/office/drawing/2014/main" id="{A751568E-B726-4872-96FE-6F6F09103C0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7363" y="2682867"/>
            <a:ext cx="421200" cy="421200"/>
          </a:xfrm>
          <a:prstGeom prst="rect">
            <a:avLst/>
          </a:prstGeom>
        </p:spPr>
      </p:pic>
      <p:pic>
        <p:nvPicPr>
          <p:cNvPr id="32" name="그림 31" descr="플레이트, 방이(가) 표시된 사진&#10;&#10;자동 생성된 설명">
            <a:extLst>
              <a:ext uri="{FF2B5EF4-FFF2-40B4-BE49-F238E27FC236}">
                <a16:creationId xmlns:a16="http://schemas.microsoft.com/office/drawing/2014/main" id="{A532136A-CA5D-41AB-9689-1B24361488E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6917" y="507767"/>
            <a:ext cx="421200" cy="421200"/>
          </a:xfrm>
          <a:prstGeom prst="rect">
            <a:avLst/>
          </a:prstGeom>
        </p:spPr>
      </p:pic>
      <p:pic>
        <p:nvPicPr>
          <p:cNvPr id="33" name="그림 32" descr="시계이(가) 표시된 사진&#10;&#10;자동 생성된 설명">
            <a:extLst>
              <a:ext uri="{FF2B5EF4-FFF2-40B4-BE49-F238E27FC236}">
                <a16:creationId xmlns:a16="http://schemas.microsoft.com/office/drawing/2014/main" id="{DEF66192-7F17-4241-8A2F-840E33D02F3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6917" y="1006695"/>
            <a:ext cx="421200" cy="421200"/>
          </a:xfrm>
          <a:prstGeom prst="rect">
            <a:avLst/>
          </a:prstGeom>
        </p:spPr>
      </p:pic>
      <p:pic>
        <p:nvPicPr>
          <p:cNvPr id="34" name="그림 33" descr="방, 시계, 플레이트이(가) 표시된 사진&#10;&#10;자동 생성된 설명">
            <a:extLst>
              <a:ext uri="{FF2B5EF4-FFF2-40B4-BE49-F238E27FC236}">
                <a16:creationId xmlns:a16="http://schemas.microsoft.com/office/drawing/2014/main" id="{EB820EF4-5598-4053-A5FF-34E56E3A73A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50016" y="2223162"/>
            <a:ext cx="421200" cy="421200"/>
          </a:xfrm>
          <a:prstGeom prst="rect">
            <a:avLst/>
          </a:prstGeom>
        </p:spPr>
      </p:pic>
      <p:pic>
        <p:nvPicPr>
          <p:cNvPr id="35" name="그림 34" descr="방, 시계이(가) 표시된 사진&#10;&#10;자동 생성된 설명">
            <a:extLst>
              <a:ext uri="{FF2B5EF4-FFF2-40B4-BE49-F238E27FC236}">
                <a16:creationId xmlns:a16="http://schemas.microsoft.com/office/drawing/2014/main" id="{2ED370E3-964D-4AB1-838F-99282B9CF8D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7363" y="1761648"/>
            <a:ext cx="422291" cy="422291"/>
          </a:xfrm>
          <a:prstGeom prst="rect">
            <a:avLst/>
          </a:prstGeom>
        </p:spPr>
      </p:pic>
      <p:pic>
        <p:nvPicPr>
          <p:cNvPr id="4" name="그림 3" descr="노트북, 대형, 컴퓨터, 하얀색이(가) 표시된 사진&#10;&#10;자동 생성된 설명">
            <a:extLst>
              <a:ext uri="{FF2B5EF4-FFF2-40B4-BE49-F238E27FC236}">
                <a16:creationId xmlns:a16="http://schemas.microsoft.com/office/drawing/2014/main" id="{835B5605-AEAA-4176-B059-09BB348FE99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386" y="1427895"/>
            <a:ext cx="7101087" cy="5260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34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3A5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2687785" y="219439"/>
            <a:ext cx="6830290" cy="101566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6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아이스께끼"/>
                <a:ea typeface="a아이스께끼"/>
                <a:cs typeface="+mn-cs"/>
              </a:rPr>
              <a:t>캘린더</a:t>
            </a:r>
          </a:p>
        </p:txBody>
      </p:sp>
      <p:cxnSp>
        <p:nvCxnSpPr>
          <p:cNvPr id="82" name="직선 연결선 11"/>
          <p:cNvCxnSpPr/>
          <p:nvPr/>
        </p:nvCxnSpPr>
        <p:spPr>
          <a:xfrm>
            <a:off x="4743395" y="1204713"/>
            <a:ext cx="2705209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/>
          </a:ln>
        </p:spPr>
      </p:cxnSp>
      <p:pic>
        <p:nvPicPr>
          <p:cNvPr id="25" name="그림 24" descr="방, 플레이트이(가) 표시된 사진&#10;&#10;자동 생성된 설명">
            <a:extLst>
              <a:ext uri="{FF2B5EF4-FFF2-40B4-BE49-F238E27FC236}">
                <a16:creationId xmlns:a16="http://schemas.microsoft.com/office/drawing/2014/main" id="{A751568E-B726-4872-96FE-6F6F09103C0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7363" y="2682867"/>
            <a:ext cx="421200" cy="421200"/>
          </a:xfrm>
          <a:prstGeom prst="rect">
            <a:avLst/>
          </a:prstGeom>
        </p:spPr>
      </p:pic>
      <p:pic>
        <p:nvPicPr>
          <p:cNvPr id="32" name="그림 31" descr="플레이트, 방이(가) 표시된 사진&#10;&#10;자동 생성된 설명">
            <a:extLst>
              <a:ext uri="{FF2B5EF4-FFF2-40B4-BE49-F238E27FC236}">
                <a16:creationId xmlns:a16="http://schemas.microsoft.com/office/drawing/2014/main" id="{A532136A-CA5D-41AB-9689-1B24361488E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6917" y="507767"/>
            <a:ext cx="421200" cy="421200"/>
          </a:xfrm>
          <a:prstGeom prst="rect">
            <a:avLst/>
          </a:prstGeom>
        </p:spPr>
      </p:pic>
      <p:pic>
        <p:nvPicPr>
          <p:cNvPr id="33" name="그림 32" descr="시계이(가) 표시된 사진&#10;&#10;자동 생성된 설명">
            <a:extLst>
              <a:ext uri="{FF2B5EF4-FFF2-40B4-BE49-F238E27FC236}">
                <a16:creationId xmlns:a16="http://schemas.microsoft.com/office/drawing/2014/main" id="{DEF66192-7F17-4241-8A2F-840E33D02F3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6917" y="1006695"/>
            <a:ext cx="421200" cy="421200"/>
          </a:xfrm>
          <a:prstGeom prst="rect">
            <a:avLst/>
          </a:prstGeom>
        </p:spPr>
      </p:pic>
      <p:pic>
        <p:nvPicPr>
          <p:cNvPr id="34" name="그림 33" descr="방, 시계, 플레이트이(가) 표시된 사진&#10;&#10;자동 생성된 설명">
            <a:extLst>
              <a:ext uri="{FF2B5EF4-FFF2-40B4-BE49-F238E27FC236}">
                <a16:creationId xmlns:a16="http://schemas.microsoft.com/office/drawing/2014/main" id="{EB820EF4-5598-4053-A5FF-34E56E3A73A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50016" y="2223162"/>
            <a:ext cx="421200" cy="421200"/>
          </a:xfrm>
          <a:prstGeom prst="rect">
            <a:avLst/>
          </a:prstGeom>
        </p:spPr>
      </p:pic>
      <p:pic>
        <p:nvPicPr>
          <p:cNvPr id="35" name="그림 34" descr="방, 시계이(가) 표시된 사진&#10;&#10;자동 생성된 설명">
            <a:extLst>
              <a:ext uri="{FF2B5EF4-FFF2-40B4-BE49-F238E27FC236}">
                <a16:creationId xmlns:a16="http://schemas.microsoft.com/office/drawing/2014/main" id="{2ED370E3-964D-4AB1-838F-99282B9CF8D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7363" y="1761648"/>
            <a:ext cx="422291" cy="422291"/>
          </a:xfrm>
          <a:prstGeom prst="rect">
            <a:avLst/>
          </a:prstGeom>
        </p:spPr>
      </p:pic>
      <p:pic>
        <p:nvPicPr>
          <p:cNvPr id="4" name="그림 3" descr="노트북, 대형, 컴퓨터, 하얀색이(가) 표시된 사진&#10;&#10;자동 생성된 설명">
            <a:extLst>
              <a:ext uri="{FF2B5EF4-FFF2-40B4-BE49-F238E27FC236}">
                <a16:creationId xmlns:a16="http://schemas.microsoft.com/office/drawing/2014/main" id="{835B5605-AEAA-4176-B059-09BB348FE99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386" y="1427895"/>
            <a:ext cx="7101087" cy="5260428"/>
          </a:xfrm>
          <a:prstGeom prst="rect">
            <a:avLst/>
          </a:prstGeom>
        </p:spPr>
      </p:pic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161419AA-AB64-40A9-80DE-B1C6A9ECD1E9}"/>
              </a:ext>
            </a:extLst>
          </p:cNvPr>
          <p:cNvSpPr/>
          <p:nvPr/>
        </p:nvSpPr>
        <p:spPr>
          <a:xfrm>
            <a:off x="8807669" y="6391379"/>
            <a:ext cx="621112" cy="247181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 descr="스크린샷, 하얀색, 컴퓨터이(가) 표시된 사진&#10;&#10;자동 생성된 설명">
            <a:extLst>
              <a:ext uri="{FF2B5EF4-FFF2-40B4-BE49-F238E27FC236}">
                <a16:creationId xmlns:a16="http://schemas.microsoft.com/office/drawing/2014/main" id="{2E56DE6E-517E-4017-A29F-14379E69099D}"/>
              </a:ext>
            </a:extLst>
          </p:cNvPr>
          <p:cNvPicPr preferRelativeResize="0">
            <a:picLocks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386" y="1428723"/>
            <a:ext cx="7102800" cy="5259600"/>
          </a:xfrm>
          <a:prstGeom prst="rect">
            <a:avLst/>
          </a:prstGeom>
        </p:spPr>
      </p:pic>
      <p:pic>
        <p:nvPicPr>
          <p:cNvPr id="7" name="그림 6" descr="사진, 하얀색, 앉아있는, 노트북이(가) 표시된 사진&#10;&#10;자동 생성된 설명">
            <a:extLst>
              <a:ext uri="{FF2B5EF4-FFF2-40B4-BE49-F238E27FC236}">
                <a16:creationId xmlns:a16="http://schemas.microsoft.com/office/drawing/2014/main" id="{D53B5B57-3C5D-404E-A867-241B2233B0B8}"/>
              </a:ext>
            </a:extLst>
          </p:cNvPr>
          <p:cNvPicPr preferRelativeResize="0">
            <a:picLocks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1529" y="1428723"/>
            <a:ext cx="7102800" cy="525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130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3A5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2687785" y="219439"/>
            <a:ext cx="6830290" cy="101566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6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아이스께끼"/>
                <a:ea typeface="a아이스께끼"/>
                <a:cs typeface="+mn-cs"/>
              </a:rPr>
              <a:t>캘린더</a:t>
            </a:r>
          </a:p>
        </p:txBody>
      </p:sp>
      <p:cxnSp>
        <p:nvCxnSpPr>
          <p:cNvPr id="82" name="직선 연결선 11"/>
          <p:cNvCxnSpPr/>
          <p:nvPr/>
        </p:nvCxnSpPr>
        <p:spPr>
          <a:xfrm>
            <a:off x="4743395" y="1204713"/>
            <a:ext cx="2705209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/>
          </a:ln>
        </p:spPr>
      </p:cxnSp>
      <p:pic>
        <p:nvPicPr>
          <p:cNvPr id="25" name="그림 24" descr="방, 플레이트이(가) 표시된 사진&#10;&#10;자동 생성된 설명">
            <a:extLst>
              <a:ext uri="{FF2B5EF4-FFF2-40B4-BE49-F238E27FC236}">
                <a16:creationId xmlns:a16="http://schemas.microsoft.com/office/drawing/2014/main" id="{A751568E-B726-4872-96FE-6F6F09103C0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7363" y="2682867"/>
            <a:ext cx="421200" cy="421200"/>
          </a:xfrm>
          <a:prstGeom prst="rect">
            <a:avLst/>
          </a:prstGeom>
        </p:spPr>
      </p:pic>
      <p:pic>
        <p:nvPicPr>
          <p:cNvPr id="32" name="그림 31" descr="플레이트, 방이(가) 표시된 사진&#10;&#10;자동 생성된 설명">
            <a:extLst>
              <a:ext uri="{FF2B5EF4-FFF2-40B4-BE49-F238E27FC236}">
                <a16:creationId xmlns:a16="http://schemas.microsoft.com/office/drawing/2014/main" id="{A532136A-CA5D-41AB-9689-1B24361488E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6917" y="507767"/>
            <a:ext cx="421200" cy="421200"/>
          </a:xfrm>
          <a:prstGeom prst="rect">
            <a:avLst/>
          </a:prstGeom>
        </p:spPr>
      </p:pic>
      <p:pic>
        <p:nvPicPr>
          <p:cNvPr id="33" name="그림 32" descr="시계이(가) 표시된 사진&#10;&#10;자동 생성된 설명">
            <a:extLst>
              <a:ext uri="{FF2B5EF4-FFF2-40B4-BE49-F238E27FC236}">
                <a16:creationId xmlns:a16="http://schemas.microsoft.com/office/drawing/2014/main" id="{DEF66192-7F17-4241-8A2F-840E33D02F3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6917" y="1006695"/>
            <a:ext cx="421200" cy="421200"/>
          </a:xfrm>
          <a:prstGeom prst="rect">
            <a:avLst/>
          </a:prstGeom>
        </p:spPr>
      </p:pic>
      <p:pic>
        <p:nvPicPr>
          <p:cNvPr id="34" name="그림 33" descr="방, 시계, 플레이트이(가) 표시된 사진&#10;&#10;자동 생성된 설명">
            <a:extLst>
              <a:ext uri="{FF2B5EF4-FFF2-40B4-BE49-F238E27FC236}">
                <a16:creationId xmlns:a16="http://schemas.microsoft.com/office/drawing/2014/main" id="{EB820EF4-5598-4053-A5FF-34E56E3A73A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50016" y="2223162"/>
            <a:ext cx="421200" cy="421200"/>
          </a:xfrm>
          <a:prstGeom prst="rect">
            <a:avLst/>
          </a:prstGeom>
        </p:spPr>
      </p:pic>
      <p:pic>
        <p:nvPicPr>
          <p:cNvPr id="35" name="그림 34" descr="방, 시계이(가) 표시된 사진&#10;&#10;자동 생성된 설명">
            <a:extLst>
              <a:ext uri="{FF2B5EF4-FFF2-40B4-BE49-F238E27FC236}">
                <a16:creationId xmlns:a16="http://schemas.microsoft.com/office/drawing/2014/main" id="{2ED370E3-964D-4AB1-838F-99282B9CF8D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7363" y="1761648"/>
            <a:ext cx="422291" cy="422291"/>
          </a:xfrm>
          <a:prstGeom prst="rect">
            <a:avLst/>
          </a:prstGeom>
        </p:spPr>
      </p:pic>
      <p:pic>
        <p:nvPicPr>
          <p:cNvPr id="5" name="그림 4" descr="스크린샷이(가) 표시된 사진&#10;&#10;자동 생성된 설명">
            <a:extLst>
              <a:ext uri="{FF2B5EF4-FFF2-40B4-BE49-F238E27FC236}">
                <a16:creationId xmlns:a16="http://schemas.microsoft.com/office/drawing/2014/main" id="{0E449819-F611-4E33-9989-99DB901527C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6783" y="1471339"/>
            <a:ext cx="8478433" cy="3915321"/>
          </a:xfrm>
          <a:prstGeom prst="rect">
            <a:avLst/>
          </a:prstGeom>
        </p:spPr>
      </p:pic>
      <p:pic>
        <p:nvPicPr>
          <p:cNvPr id="9" name="그림 8" descr="스크린샷이(가) 표시된 사진&#10;&#10;자동 생성된 설명">
            <a:extLst>
              <a:ext uri="{FF2B5EF4-FFF2-40B4-BE49-F238E27FC236}">
                <a16:creationId xmlns:a16="http://schemas.microsoft.com/office/drawing/2014/main" id="{D47BC18B-3288-4D14-9B81-1497059CE5B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836" y="1404655"/>
            <a:ext cx="8440328" cy="4048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453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3A5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2687785" y="219439"/>
            <a:ext cx="6830290" cy="101566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6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아이스께끼"/>
                <a:ea typeface="a아이스께끼"/>
                <a:cs typeface="+mn-cs"/>
              </a:rPr>
              <a:t>캘린더</a:t>
            </a:r>
          </a:p>
        </p:txBody>
      </p:sp>
      <p:cxnSp>
        <p:nvCxnSpPr>
          <p:cNvPr id="82" name="직선 연결선 11"/>
          <p:cNvCxnSpPr/>
          <p:nvPr/>
        </p:nvCxnSpPr>
        <p:spPr>
          <a:xfrm>
            <a:off x="4743395" y="1204713"/>
            <a:ext cx="2705209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/>
          </a:ln>
        </p:spPr>
      </p:cxnSp>
      <p:pic>
        <p:nvPicPr>
          <p:cNvPr id="25" name="그림 24" descr="방, 플레이트이(가) 표시된 사진&#10;&#10;자동 생성된 설명">
            <a:extLst>
              <a:ext uri="{FF2B5EF4-FFF2-40B4-BE49-F238E27FC236}">
                <a16:creationId xmlns:a16="http://schemas.microsoft.com/office/drawing/2014/main" id="{A751568E-B726-4872-96FE-6F6F09103C0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7363" y="2682867"/>
            <a:ext cx="421200" cy="421200"/>
          </a:xfrm>
          <a:prstGeom prst="rect">
            <a:avLst/>
          </a:prstGeom>
        </p:spPr>
      </p:pic>
      <p:pic>
        <p:nvPicPr>
          <p:cNvPr id="32" name="그림 31" descr="플레이트, 방이(가) 표시된 사진&#10;&#10;자동 생성된 설명">
            <a:extLst>
              <a:ext uri="{FF2B5EF4-FFF2-40B4-BE49-F238E27FC236}">
                <a16:creationId xmlns:a16="http://schemas.microsoft.com/office/drawing/2014/main" id="{A532136A-CA5D-41AB-9689-1B24361488E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6917" y="507767"/>
            <a:ext cx="421200" cy="421200"/>
          </a:xfrm>
          <a:prstGeom prst="rect">
            <a:avLst/>
          </a:prstGeom>
        </p:spPr>
      </p:pic>
      <p:pic>
        <p:nvPicPr>
          <p:cNvPr id="33" name="그림 32" descr="시계이(가) 표시된 사진&#10;&#10;자동 생성된 설명">
            <a:extLst>
              <a:ext uri="{FF2B5EF4-FFF2-40B4-BE49-F238E27FC236}">
                <a16:creationId xmlns:a16="http://schemas.microsoft.com/office/drawing/2014/main" id="{DEF66192-7F17-4241-8A2F-840E33D02F3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6917" y="1006695"/>
            <a:ext cx="421200" cy="421200"/>
          </a:xfrm>
          <a:prstGeom prst="rect">
            <a:avLst/>
          </a:prstGeom>
        </p:spPr>
      </p:pic>
      <p:pic>
        <p:nvPicPr>
          <p:cNvPr id="34" name="그림 33" descr="방, 시계, 플레이트이(가) 표시된 사진&#10;&#10;자동 생성된 설명">
            <a:extLst>
              <a:ext uri="{FF2B5EF4-FFF2-40B4-BE49-F238E27FC236}">
                <a16:creationId xmlns:a16="http://schemas.microsoft.com/office/drawing/2014/main" id="{EB820EF4-5598-4053-A5FF-34E56E3A73A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50016" y="2223162"/>
            <a:ext cx="421200" cy="421200"/>
          </a:xfrm>
          <a:prstGeom prst="rect">
            <a:avLst/>
          </a:prstGeom>
        </p:spPr>
      </p:pic>
      <p:pic>
        <p:nvPicPr>
          <p:cNvPr id="35" name="그림 34" descr="방, 시계이(가) 표시된 사진&#10;&#10;자동 생성된 설명">
            <a:extLst>
              <a:ext uri="{FF2B5EF4-FFF2-40B4-BE49-F238E27FC236}">
                <a16:creationId xmlns:a16="http://schemas.microsoft.com/office/drawing/2014/main" id="{2ED370E3-964D-4AB1-838F-99282B9CF8D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7363" y="1761648"/>
            <a:ext cx="422291" cy="422291"/>
          </a:xfrm>
          <a:prstGeom prst="rect">
            <a:avLst/>
          </a:prstGeom>
        </p:spPr>
      </p:pic>
      <p:pic>
        <p:nvPicPr>
          <p:cNvPr id="3" name="그림 2" descr="조류이(가) 표시된 사진&#10;&#10;자동 생성된 설명">
            <a:extLst>
              <a:ext uri="{FF2B5EF4-FFF2-40B4-BE49-F238E27FC236}">
                <a16:creationId xmlns:a16="http://schemas.microsoft.com/office/drawing/2014/main" id="{C07ADAD0-2373-4091-A77A-F9A9358AE1E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9924" y="1427895"/>
            <a:ext cx="8326012" cy="1895740"/>
          </a:xfrm>
          <a:prstGeom prst="rect">
            <a:avLst/>
          </a:prstGeom>
        </p:spPr>
      </p:pic>
      <p:pic>
        <p:nvPicPr>
          <p:cNvPr id="7" name="그림 6" descr="조류이(가) 표시된 사진&#10;&#10;자동 생성된 설명">
            <a:extLst>
              <a:ext uri="{FF2B5EF4-FFF2-40B4-BE49-F238E27FC236}">
                <a16:creationId xmlns:a16="http://schemas.microsoft.com/office/drawing/2014/main" id="{A81A7812-903D-4D23-A56F-B852B97C394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8846" y="3516428"/>
            <a:ext cx="8317089" cy="295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7100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3A5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2687785" y="219439"/>
            <a:ext cx="6830290" cy="101566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6000" b="1" kern="0" dirty="0">
                <a:solidFill>
                  <a:prstClr val="white"/>
                </a:solidFill>
                <a:latin typeface="a아이스께끼"/>
                <a:ea typeface="a아이스께끼"/>
              </a:rPr>
              <a:t>그래프</a:t>
            </a:r>
            <a:endParaRPr kumimoji="0" lang="ko-KR" altLang="en-US" sz="6000" b="1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아이스께끼"/>
              <a:ea typeface="a아이스께끼"/>
              <a:cs typeface="+mn-cs"/>
            </a:endParaRPr>
          </a:p>
        </p:txBody>
      </p:sp>
      <p:cxnSp>
        <p:nvCxnSpPr>
          <p:cNvPr id="82" name="직선 연결선 11"/>
          <p:cNvCxnSpPr/>
          <p:nvPr/>
        </p:nvCxnSpPr>
        <p:spPr>
          <a:xfrm>
            <a:off x="4743395" y="1204713"/>
            <a:ext cx="2705209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/>
          </a:ln>
        </p:spPr>
      </p:cxnSp>
      <p:pic>
        <p:nvPicPr>
          <p:cNvPr id="25" name="그림 24" descr="방, 플레이트이(가) 표시된 사진&#10;&#10;자동 생성된 설명">
            <a:extLst>
              <a:ext uri="{FF2B5EF4-FFF2-40B4-BE49-F238E27FC236}">
                <a16:creationId xmlns:a16="http://schemas.microsoft.com/office/drawing/2014/main" id="{A751568E-B726-4872-96FE-6F6F09103C0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7363" y="2682867"/>
            <a:ext cx="421200" cy="421200"/>
          </a:xfrm>
          <a:prstGeom prst="rect">
            <a:avLst/>
          </a:prstGeom>
        </p:spPr>
      </p:pic>
      <p:pic>
        <p:nvPicPr>
          <p:cNvPr id="32" name="그림 31" descr="플레이트, 방이(가) 표시된 사진&#10;&#10;자동 생성된 설명">
            <a:extLst>
              <a:ext uri="{FF2B5EF4-FFF2-40B4-BE49-F238E27FC236}">
                <a16:creationId xmlns:a16="http://schemas.microsoft.com/office/drawing/2014/main" id="{A532136A-CA5D-41AB-9689-1B24361488E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6917" y="507767"/>
            <a:ext cx="421200" cy="421200"/>
          </a:xfrm>
          <a:prstGeom prst="rect">
            <a:avLst/>
          </a:prstGeom>
        </p:spPr>
      </p:pic>
      <p:pic>
        <p:nvPicPr>
          <p:cNvPr id="33" name="그림 32" descr="시계이(가) 표시된 사진&#10;&#10;자동 생성된 설명">
            <a:extLst>
              <a:ext uri="{FF2B5EF4-FFF2-40B4-BE49-F238E27FC236}">
                <a16:creationId xmlns:a16="http://schemas.microsoft.com/office/drawing/2014/main" id="{DEF66192-7F17-4241-8A2F-840E33D02F3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6917" y="1006695"/>
            <a:ext cx="421200" cy="421200"/>
          </a:xfrm>
          <a:prstGeom prst="rect">
            <a:avLst/>
          </a:prstGeom>
        </p:spPr>
      </p:pic>
      <p:pic>
        <p:nvPicPr>
          <p:cNvPr id="34" name="그림 33" descr="방, 시계, 플레이트이(가) 표시된 사진&#10;&#10;자동 생성된 설명">
            <a:extLst>
              <a:ext uri="{FF2B5EF4-FFF2-40B4-BE49-F238E27FC236}">
                <a16:creationId xmlns:a16="http://schemas.microsoft.com/office/drawing/2014/main" id="{EB820EF4-5598-4053-A5FF-34E56E3A73A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50016" y="2223162"/>
            <a:ext cx="421200" cy="421200"/>
          </a:xfrm>
          <a:prstGeom prst="rect">
            <a:avLst/>
          </a:prstGeom>
        </p:spPr>
      </p:pic>
      <p:pic>
        <p:nvPicPr>
          <p:cNvPr id="35" name="그림 34" descr="방, 시계이(가) 표시된 사진&#10;&#10;자동 생성된 설명">
            <a:extLst>
              <a:ext uri="{FF2B5EF4-FFF2-40B4-BE49-F238E27FC236}">
                <a16:creationId xmlns:a16="http://schemas.microsoft.com/office/drawing/2014/main" id="{2ED370E3-964D-4AB1-838F-99282B9CF8D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7363" y="1761648"/>
            <a:ext cx="422291" cy="422291"/>
          </a:xfrm>
          <a:prstGeom prst="rect">
            <a:avLst/>
          </a:prstGeom>
        </p:spPr>
      </p:pic>
      <p:pic>
        <p:nvPicPr>
          <p:cNvPr id="4" name="그림 3" descr="스크린샷이(가) 표시된 사진&#10;&#10;자동 생성된 설명">
            <a:extLst>
              <a:ext uri="{FF2B5EF4-FFF2-40B4-BE49-F238E27FC236}">
                <a16:creationId xmlns:a16="http://schemas.microsoft.com/office/drawing/2014/main" id="{6328B8C8-7119-4637-B3A1-3CD54C67C39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4378" y="1656545"/>
            <a:ext cx="7057103" cy="4776952"/>
          </a:xfrm>
          <a:prstGeom prst="rect">
            <a:avLst/>
          </a:prstGeom>
        </p:spPr>
      </p:pic>
      <p:pic>
        <p:nvPicPr>
          <p:cNvPr id="8" name="그림 7" descr="스크린샷이(가) 표시된 사진&#10;&#10;자동 생성된 설명">
            <a:extLst>
              <a:ext uri="{FF2B5EF4-FFF2-40B4-BE49-F238E27FC236}">
                <a16:creationId xmlns:a16="http://schemas.microsoft.com/office/drawing/2014/main" id="{1517FF68-DBFD-4536-84A8-967D2B3B2319}"/>
              </a:ext>
            </a:extLst>
          </p:cNvPr>
          <p:cNvPicPr preferRelativeResize="0">
            <a:picLocks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7031" y="1647177"/>
            <a:ext cx="7056000" cy="4777200"/>
          </a:xfrm>
          <a:prstGeom prst="rect">
            <a:avLst/>
          </a:prstGeom>
        </p:spPr>
      </p:pic>
      <p:pic>
        <p:nvPicPr>
          <p:cNvPr id="10" name="그림 9" descr="지도, 거리, 남자이(가) 표시된 사진&#10;&#10;자동 생성된 설명">
            <a:extLst>
              <a:ext uri="{FF2B5EF4-FFF2-40B4-BE49-F238E27FC236}">
                <a16:creationId xmlns:a16="http://schemas.microsoft.com/office/drawing/2014/main" id="{440C3BFE-DF77-46B7-A55E-8140075DFBE1}"/>
              </a:ext>
            </a:extLst>
          </p:cNvPr>
          <p:cNvPicPr preferRelativeResize="0">
            <a:picLocks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6450" y="1656297"/>
            <a:ext cx="7056000" cy="477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667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3A5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2687785" y="219439"/>
            <a:ext cx="6830290" cy="101566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6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아이스께끼"/>
                <a:ea typeface="a아이스께끼"/>
                <a:cs typeface="+mn-cs"/>
              </a:rPr>
              <a:t>그래프</a:t>
            </a:r>
          </a:p>
        </p:txBody>
      </p:sp>
      <p:cxnSp>
        <p:nvCxnSpPr>
          <p:cNvPr id="82" name="직선 연결선 11"/>
          <p:cNvCxnSpPr/>
          <p:nvPr/>
        </p:nvCxnSpPr>
        <p:spPr>
          <a:xfrm>
            <a:off x="4743395" y="1204713"/>
            <a:ext cx="2705209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/>
          </a:ln>
        </p:spPr>
      </p:cxnSp>
      <p:pic>
        <p:nvPicPr>
          <p:cNvPr id="25" name="그림 24" descr="방, 플레이트이(가) 표시된 사진&#10;&#10;자동 생성된 설명">
            <a:extLst>
              <a:ext uri="{FF2B5EF4-FFF2-40B4-BE49-F238E27FC236}">
                <a16:creationId xmlns:a16="http://schemas.microsoft.com/office/drawing/2014/main" id="{A751568E-B726-4872-96FE-6F6F09103C0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7363" y="2682867"/>
            <a:ext cx="421200" cy="421200"/>
          </a:xfrm>
          <a:prstGeom prst="rect">
            <a:avLst/>
          </a:prstGeom>
        </p:spPr>
      </p:pic>
      <p:pic>
        <p:nvPicPr>
          <p:cNvPr id="32" name="그림 31" descr="플레이트, 방이(가) 표시된 사진&#10;&#10;자동 생성된 설명">
            <a:extLst>
              <a:ext uri="{FF2B5EF4-FFF2-40B4-BE49-F238E27FC236}">
                <a16:creationId xmlns:a16="http://schemas.microsoft.com/office/drawing/2014/main" id="{A532136A-CA5D-41AB-9689-1B24361488E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6917" y="507767"/>
            <a:ext cx="421200" cy="421200"/>
          </a:xfrm>
          <a:prstGeom prst="rect">
            <a:avLst/>
          </a:prstGeom>
        </p:spPr>
      </p:pic>
      <p:pic>
        <p:nvPicPr>
          <p:cNvPr id="33" name="그림 32" descr="시계이(가) 표시된 사진&#10;&#10;자동 생성된 설명">
            <a:extLst>
              <a:ext uri="{FF2B5EF4-FFF2-40B4-BE49-F238E27FC236}">
                <a16:creationId xmlns:a16="http://schemas.microsoft.com/office/drawing/2014/main" id="{DEF66192-7F17-4241-8A2F-840E33D02F3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6917" y="1006695"/>
            <a:ext cx="421200" cy="421200"/>
          </a:xfrm>
          <a:prstGeom prst="rect">
            <a:avLst/>
          </a:prstGeom>
        </p:spPr>
      </p:pic>
      <p:pic>
        <p:nvPicPr>
          <p:cNvPr id="34" name="그림 33" descr="방, 시계, 플레이트이(가) 표시된 사진&#10;&#10;자동 생성된 설명">
            <a:extLst>
              <a:ext uri="{FF2B5EF4-FFF2-40B4-BE49-F238E27FC236}">
                <a16:creationId xmlns:a16="http://schemas.microsoft.com/office/drawing/2014/main" id="{EB820EF4-5598-4053-A5FF-34E56E3A73A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50016" y="2223162"/>
            <a:ext cx="421200" cy="421200"/>
          </a:xfrm>
          <a:prstGeom prst="rect">
            <a:avLst/>
          </a:prstGeom>
        </p:spPr>
      </p:pic>
      <p:pic>
        <p:nvPicPr>
          <p:cNvPr id="35" name="그림 34" descr="방, 시계이(가) 표시된 사진&#10;&#10;자동 생성된 설명">
            <a:extLst>
              <a:ext uri="{FF2B5EF4-FFF2-40B4-BE49-F238E27FC236}">
                <a16:creationId xmlns:a16="http://schemas.microsoft.com/office/drawing/2014/main" id="{2ED370E3-964D-4AB1-838F-99282B9CF8D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7363" y="1761648"/>
            <a:ext cx="422291" cy="422291"/>
          </a:xfrm>
          <a:prstGeom prst="rect">
            <a:avLst/>
          </a:prstGeom>
        </p:spPr>
      </p:pic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7B1ED379-01CB-4A78-AB8A-7490897E9C3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7158" y="1427895"/>
            <a:ext cx="5738675" cy="504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058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3A5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4109085" y="543291"/>
            <a:ext cx="4078605" cy="9978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defRPr/>
            </a:pPr>
            <a:r>
              <a:rPr lang="en-US" altLang="ko-KR" sz="6000" b="1" kern="0">
                <a:solidFill>
                  <a:prstClr val="white"/>
                </a:solidFill>
                <a:latin typeface="a아이스께끼"/>
                <a:ea typeface="a아이스께끼"/>
              </a:rPr>
              <a:t>00 </a:t>
            </a:r>
            <a:r>
              <a:rPr lang="en-US" altLang="ko-KR" sz="6000" b="1" kern="0">
                <a:solidFill>
                  <a:srgbClr val="43CBD7"/>
                </a:solidFill>
                <a:latin typeface="a아이스께끼"/>
                <a:ea typeface="a아이스께끼"/>
              </a:rPr>
              <a:t>CONTENT</a:t>
            </a:r>
          </a:p>
        </p:txBody>
      </p:sp>
      <p:sp>
        <p:nvSpPr>
          <p:cNvPr id="61" name="자유형 29"/>
          <p:cNvSpPr/>
          <p:nvPr/>
        </p:nvSpPr>
        <p:spPr>
          <a:xfrm>
            <a:off x="1654629" y="2788556"/>
            <a:ext cx="2984500" cy="2819400"/>
          </a:xfrm>
          <a:custGeom>
            <a:avLst/>
            <a:gdLst>
              <a:gd name="connsiteX0" fmla="*/ 1532488 w 2984500"/>
              <a:gd name="connsiteY0" fmla="*/ 0 h 2819400"/>
              <a:gd name="connsiteX1" fmla="*/ 1718712 w 2984500"/>
              <a:gd name="connsiteY1" fmla="*/ 0 h 2819400"/>
              <a:gd name="connsiteX2" fmla="*/ 2984500 w 2984500"/>
              <a:gd name="connsiteY2" fmla="*/ 1265788 h 2819400"/>
              <a:gd name="connsiteX3" fmla="*/ 2984500 w 2984500"/>
              <a:gd name="connsiteY3" fmla="*/ 1553612 h 2819400"/>
              <a:gd name="connsiteX4" fmla="*/ 1718712 w 2984500"/>
              <a:gd name="connsiteY4" fmla="*/ 2819400 h 2819400"/>
              <a:gd name="connsiteX5" fmla="*/ 1532488 w 2984500"/>
              <a:gd name="connsiteY5" fmla="*/ 2819400 h 2819400"/>
              <a:gd name="connsiteX6" fmla="*/ 1403069 w 2984500"/>
              <a:gd name="connsiteY6" fmla="*/ 2812865 h 2819400"/>
              <a:gd name="connsiteX7" fmla="*/ 1392123 w 2984500"/>
              <a:gd name="connsiteY7" fmla="*/ 2811195 h 2819400"/>
              <a:gd name="connsiteX8" fmla="*/ 1382328 w 2984500"/>
              <a:gd name="connsiteY8" fmla="*/ 2815433 h 2819400"/>
              <a:gd name="connsiteX9" fmla="*/ 1354612 w 2984500"/>
              <a:gd name="connsiteY9" fmla="*/ 2819400 h 2819400"/>
              <a:gd name="connsiteX10" fmla="*/ 0 w 2984500"/>
              <a:gd name="connsiteY10" fmla="*/ 2819400 h 2819400"/>
              <a:gd name="connsiteX11" fmla="*/ 270987 w 2984500"/>
              <a:gd name="connsiteY11" fmla="*/ 2051050 h 2819400"/>
              <a:gd name="connsiteX12" fmla="*/ 265484 w 2984500"/>
              <a:gd name="connsiteY12" fmla="*/ 1896219 h 2819400"/>
              <a:gd name="connsiteX13" fmla="*/ 261499 w 2984500"/>
              <a:gd name="connsiteY13" fmla="*/ 1859812 h 2819400"/>
              <a:gd name="connsiteX14" fmla="*/ 266700 w 2984500"/>
              <a:gd name="connsiteY14" fmla="*/ 1756822 h 2819400"/>
              <a:gd name="connsiteX15" fmla="*/ 266700 w 2984500"/>
              <a:gd name="connsiteY15" fmla="*/ 1553612 h 2819400"/>
              <a:gd name="connsiteX16" fmla="*/ 266700 w 2984500"/>
              <a:gd name="connsiteY16" fmla="*/ 1282700 h 2819400"/>
              <a:gd name="connsiteX17" fmla="*/ 266700 w 2984500"/>
              <a:gd name="connsiteY17" fmla="*/ 1265788 h 2819400"/>
              <a:gd name="connsiteX18" fmla="*/ 1532488 w 2984500"/>
              <a:gd name="connsiteY18" fmla="*/ 0 h 2819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984500" h="2819400">
                <a:moveTo>
                  <a:pt x="1532488" y="0"/>
                </a:moveTo>
                <a:lnTo>
                  <a:pt x="1718712" y="0"/>
                </a:lnTo>
                <a:cubicBezTo>
                  <a:pt x="2417787" y="0"/>
                  <a:pt x="2984500" y="566713"/>
                  <a:pt x="2984500" y="1265788"/>
                </a:cubicBezTo>
                <a:lnTo>
                  <a:pt x="2984500" y="1553612"/>
                </a:lnTo>
                <a:cubicBezTo>
                  <a:pt x="2984500" y="2252687"/>
                  <a:pt x="2417787" y="2819400"/>
                  <a:pt x="1718712" y="2819400"/>
                </a:cubicBezTo>
                <a:lnTo>
                  <a:pt x="1532488" y="2819400"/>
                </a:lnTo>
                <a:cubicBezTo>
                  <a:pt x="1488796" y="2819400"/>
                  <a:pt x="1445621" y="2817187"/>
                  <a:pt x="1403069" y="2812865"/>
                </a:cubicBezTo>
                <a:lnTo>
                  <a:pt x="1392123" y="2811195"/>
                </a:lnTo>
                <a:lnTo>
                  <a:pt x="1382328" y="2815433"/>
                </a:lnTo>
                <a:cubicBezTo>
                  <a:pt x="1373216" y="2818056"/>
                  <a:pt x="1363970" y="2819400"/>
                  <a:pt x="1354612" y="2819400"/>
                </a:cubicBezTo>
                <a:lnTo>
                  <a:pt x="0" y="2819400"/>
                </a:lnTo>
                <a:cubicBezTo>
                  <a:pt x="149718" y="2819400"/>
                  <a:pt x="270987" y="2475333"/>
                  <a:pt x="270987" y="2051050"/>
                </a:cubicBezTo>
                <a:cubicBezTo>
                  <a:pt x="270987" y="1998015"/>
                  <a:pt x="269093" y="1946233"/>
                  <a:pt x="265484" y="1896219"/>
                </a:cubicBezTo>
                <a:lnTo>
                  <a:pt x="261499" y="1859812"/>
                </a:lnTo>
                <a:lnTo>
                  <a:pt x="266700" y="1756822"/>
                </a:lnTo>
                <a:lnTo>
                  <a:pt x="266700" y="1553612"/>
                </a:lnTo>
                <a:lnTo>
                  <a:pt x="266700" y="1282700"/>
                </a:lnTo>
                <a:lnTo>
                  <a:pt x="266700" y="1265788"/>
                </a:lnTo>
                <a:cubicBezTo>
                  <a:pt x="266700" y="566713"/>
                  <a:pt x="833413" y="0"/>
                  <a:pt x="1532488" y="0"/>
                </a:cubicBezTo>
                <a:close/>
              </a:path>
            </a:pathLst>
          </a:custGeom>
          <a:solidFill>
            <a:srgbClr val="FFFFFF">
              <a:alpha val="100000"/>
            </a:srgbClr>
          </a:solidFill>
          <a:ln w="12700" cap="flat" cmpd="sng" algn="ctr">
            <a:solidFill>
              <a:srgbClr val="D9D9D9">
                <a:alpha val="100000"/>
              </a:srgbClr>
            </a:solidFill>
            <a:prstDash val="solid"/>
            <a:miter/>
          </a:ln>
          <a:effectLst>
            <a:outerShdw blurRad="266700" dist="203200" dir="5400000" algn="t" rotWithShape="0">
              <a:srgbClr val="000000">
                <a:alpha val="40000"/>
              </a:srgbClr>
            </a:outerShdw>
          </a:effectLst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62" name="타원 30"/>
          <p:cNvSpPr/>
          <p:nvPr/>
        </p:nvSpPr>
        <p:spPr>
          <a:xfrm>
            <a:off x="2560229" y="2228214"/>
            <a:ext cx="1440000" cy="1440000"/>
          </a:xfrm>
          <a:prstGeom prst="ellipse">
            <a:avLst/>
          </a:prstGeom>
          <a:solidFill>
            <a:srgbClr val="333F4F">
              <a:alpha val="100000"/>
            </a:srgbClr>
          </a:solidFill>
          <a:ln w="31750" cap="flat" cmpd="sng" algn="ctr">
            <a:solidFill>
              <a:srgbClr val="43CBD7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rgbClr val="FFFFFF"/>
                </a:solidFill>
                <a:latin typeface="a아이스께끼"/>
                <a:ea typeface="a아이스께끼"/>
              </a:rPr>
              <a:t>01</a:t>
            </a:r>
          </a:p>
        </p:txBody>
      </p:sp>
      <p:sp>
        <p:nvSpPr>
          <p:cNvPr id="63" name="직사각형 31"/>
          <p:cNvSpPr/>
          <p:nvPr/>
        </p:nvSpPr>
        <p:spPr>
          <a:xfrm>
            <a:off x="2166962" y="3899483"/>
            <a:ext cx="2226533" cy="10230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000" b="1" i="0" u="none" strike="noStrike" kern="1200" cap="none" spc="0" normalizeH="0" baseline="0">
                <a:solidFill>
                  <a:srgbClr val="43CBD7"/>
                </a:solidFill>
                <a:latin typeface="a아이스께끼"/>
                <a:ea typeface="a아이스께끼"/>
              </a:rPr>
              <a:t>프로그램 소개</a:t>
            </a:r>
            <a:endParaRPr kumimoji="0" lang="en-US" altLang="ko-KR" sz="1600" b="1" i="0" u="none" strike="noStrike" kern="1200" cap="none" spc="0" normalizeH="0" baseline="0">
              <a:solidFill>
                <a:srgbClr val="43CBD7"/>
              </a:solidFill>
              <a:latin typeface="a아이스께끼"/>
              <a:ea typeface="a아이스께끼"/>
            </a:endParaRPr>
          </a:p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595959"/>
                </a:solidFill>
                <a:latin typeface="a아이스께끼"/>
                <a:ea typeface="a아이스께끼"/>
              </a:rPr>
              <a:t>프로그램 기획과 기능</a:t>
            </a:r>
          </a:p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900" b="1" i="0" u="none" strike="noStrike" kern="1200" cap="none" spc="0" normalizeH="0" baseline="0">
              <a:solidFill>
                <a:srgbClr val="595959"/>
              </a:solidFill>
              <a:latin typeface="a아이스께끼"/>
              <a:ea typeface="a아이스께끼"/>
            </a:endParaRPr>
          </a:p>
        </p:txBody>
      </p:sp>
      <p:sp>
        <p:nvSpPr>
          <p:cNvPr id="64" name="자유형 32"/>
          <p:cNvSpPr/>
          <p:nvPr/>
        </p:nvSpPr>
        <p:spPr>
          <a:xfrm>
            <a:off x="4639129" y="2788556"/>
            <a:ext cx="2984500" cy="2819400"/>
          </a:xfrm>
          <a:custGeom>
            <a:avLst/>
            <a:gdLst>
              <a:gd name="connsiteX0" fmla="*/ 1532488 w 2984500"/>
              <a:gd name="connsiteY0" fmla="*/ 0 h 2819400"/>
              <a:gd name="connsiteX1" fmla="*/ 1718712 w 2984500"/>
              <a:gd name="connsiteY1" fmla="*/ 0 h 2819400"/>
              <a:gd name="connsiteX2" fmla="*/ 2984500 w 2984500"/>
              <a:gd name="connsiteY2" fmla="*/ 1265788 h 2819400"/>
              <a:gd name="connsiteX3" fmla="*/ 2984500 w 2984500"/>
              <a:gd name="connsiteY3" fmla="*/ 1553612 h 2819400"/>
              <a:gd name="connsiteX4" fmla="*/ 1718712 w 2984500"/>
              <a:gd name="connsiteY4" fmla="*/ 2819400 h 2819400"/>
              <a:gd name="connsiteX5" fmla="*/ 1532488 w 2984500"/>
              <a:gd name="connsiteY5" fmla="*/ 2819400 h 2819400"/>
              <a:gd name="connsiteX6" fmla="*/ 1403069 w 2984500"/>
              <a:gd name="connsiteY6" fmla="*/ 2812865 h 2819400"/>
              <a:gd name="connsiteX7" fmla="*/ 1392123 w 2984500"/>
              <a:gd name="connsiteY7" fmla="*/ 2811195 h 2819400"/>
              <a:gd name="connsiteX8" fmla="*/ 1382328 w 2984500"/>
              <a:gd name="connsiteY8" fmla="*/ 2815433 h 2819400"/>
              <a:gd name="connsiteX9" fmla="*/ 1354612 w 2984500"/>
              <a:gd name="connsiteY9" fmla="*/ 2819400 h 2819400"/>
              <a:gd name="connsiteX10" fmla="*/ 0 w 2984500"/>
              <a:gd name="connsiteY10" fmla="*/ 2819400 h 2819400"/>
              <a:gd name="connsiteX11" fmla="*/ 270987 w 2984500"/>
              <a:gd name="connsiteY11" fmla="*/ 2051050 h 2819400"/>
              <a:gd name="connsiteX12" fmla="*/ 265484 w 2984500"/>
              <a:gd name="connsiteY12" fmla="*/ 1896219 h 2819400"/>
              <a:gd name="connsiteX13" fmla="*/ 261499 w 2984500"/>
              <a:gd name="connsiteY13" fmla="*/ 1859812 h 2819400"/>
              <a:gd name="connsiteX14" fmla="*/ 266700 w 2984500"/>
              <a:gd name="connsiteY14" fmla="*/ 1756822 h 2819400"/>
              <a:gd name="connsiteX15" fmla="*/ 266700 w 2984500"/>
              <a:gd name="connsiteY15" fmla="*/ 1553612 h 2819400"/>
              <a:gd name="connsiteX16" fmla="*/ 266700 w 2984500"/>
              <a:gd name="connsiteY16" fmla="*/ 1282700 h 2819400"/>
              <a:gd name="connsiteX17" fmla="*/ 266700 w 2984500"/>
              <a:gd name="connsiteY17" fmla="*/ 1265788 h 2819400"/>
              <a:gd name="connsiteX18" fmla="*/ 1532488 w 2984500"/>
              <a:gd name="connsiteY18" fmla="*/ 0 h 2819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984500" h="2819400">
                <a:moveTo>
                  <a:pt x="1532488" y="0"/>
                </a:moveTo>
                <a:lnTo>
                  <a:pt x="1718712" y="0"/>
                </a:lnTo>
                <a:cubicBezTo>
                  <a:pt x="2417787" y="0"/>
                  <a:pt x="2984500" y="566713"/>
                  <a:pt x="2984500" y="1265788"/>
                </a:cubicBezTo>
                <a:lnTo>
                  <a:pt x="2984500" y="1553612"/>
                </a:lnTo>
                <a:cubicBezTo>
                  <a:pt x="2984500" y="2252687"/>
                  <a:pt x="2417787" y="2819400"/>
                  <a:pt x="1718712" y="2819400"/>
                </a:cubicBezTo>
                <a:lnTo>
                  <a:pt x="1532488" y="2819400"/>
                </a:lnTo>
                <a:cubicBezTo>
                  <a:pt x="1488796" y="2819400"/>
                  <a:pt x="1445621" y="2817187"/>
                  <a:pt x="1403069" y="2812865"/>
                </a:cubicBezTo>
                <a:lnTo>
                  <a:pt x="1392123" y="2811195"/>
                </a:lnTo>
                <a:lnTo>
                  <a:pt x="1382328" y="2815433"/>
                </a:lnTo>
                <a:cubicBezTo>
                  <a:pt x="1373216" y="2818056"/>
                  <a:pt x="1363970" y="2819400"/>
                  <a:pt x="1354612" y="2819400"/>
                </a:cubicBezTo>
                <a:lnTo>
                  <a:pt x="0" y="2819400"/>
                </a:lnTo>
                <a:cubicBezTo>
                  <a:pt x="149718" y="2819400"/>
                  <a:pt x="270987" y="2475333"/>
                  <a:pt x="270987" y="2051050"/>
                </a:cubicBezTo>
                <a:cubicBezTo>
                  <a:pt x="270987" y="1998015"/>
                  <a:pt x="269093" y="1946233"/>
                  <a:pt x="265484" y="1896219"/>
                </a:cubicBezTo>
                <a:lnTo>
                  <a:pt x="261499" y="1859812"/>
                </a:lnTo>
                <a:lnTo>
                  <a:pt x="266700" y="1756822"/>
                </a:lnTo>
                <a:lnTo>
                  <a:pt x="266700" y="1553612"/>
                </a:lnTo>
                <a:lnTo>
                  <a:pt x="266700" y="1282700"/>
                </a:lnTo>
                <a:lnTo>
                  <a:pt x="266700" y="1265788"/>
                </a:lnTo>
                <a:cubicBezTo>
                  <a:pt x="266700" y="566713"/>
                  <a:pt x="833413" y="0"/>
                  <a:pt x="1532488" y="0"/>
                </a:cubicBezTo>
                <a:close/>
              </a:path>
            </a:pathLst>
          </a:custGeom>
          <a:solidFill>
            <a:srgbClr val="FFFFFF">
              <a:alpha val="100000"/>
            </a:srgbClr>
          </a:solidFill>
          <a:ln w="12700" cap="flat" cmpd="sng" algn="ctr">
            <a:solidFill>
              <a:srgbClr val="D9D9D9">
                <a:alpha val="100000"/>
              </a:srgbClr>
            </a:solidFill>
            <a:prstDash val="solid"/>
            <a:miter/>
          </a:ln>
          <a:effectLst>
            <a:outerShdw blurRad="266700" dist="203200" dir="5400000" algn="t" rotWithShape="0">
              <a:srgbClr val="000000">
                <a:alpha val="40000"/>
              </a:srgbClr>
            </a:outerShdw>
          </a:effectLst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65" name="타원 33"/>
          <p:cNvSpPr/>
          <p:nvPr/>
        </p:nvSpPr>
        <p:spPr>
          <a:xfrm>
            <a:off x="5544729" y="2228214"/>
            <a:ext cx="1440000" cy="1440000"/>
          </a:xfrm>
          <a:prstGeom prst="ellipse">
            <a:avLst/>
          </a:prstGeom>
          <a:solidFill>
            <a:srgbClr val="333F4F">
              <a:alpha val="100000"/>
            </a:srgbClr>
          </a:solidFill>
          <a:ln w="31750" cap="flat" cmpd="sng" algn="ctr">
            <a:solidFill>
              <a:srgbClr val="43CBD7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rgbClr val="FFFFFF"/>
                </a:solidFill>
                <a:latin typeface="a아이스께끼"/>
                <a:ea typeface="a아이스께끼"/>
              </a:rPr>
              <a:t>02</a:t>
            </a:r>
          </a:p>
        </p:txBody>
      </p:sp>
      <p:sp>
        <p:nvSpPr>
          <p:cNvPr id="66" name="직사각형 34"/>
          <p:cNvSpPr/>
          <p:nvPr/>
        </p:nvSpPr>
        <p:spPr>
          <a:xfrm>
            <a:off x="5151462" y="3899483"/>
            <a:ext cx="2226533" cy="8230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000" b="1" i="0" u="none" strike="noStrike" kern="1200" cap="none" spc="0" normalizeH="0" baseline="0">
                <a:solidFill>
                  <a:srgbClr val="43CBD7"/>
                </a:solidFill>
                <a:latin typeface="a아이스께끼"/>
                <a:ea typeface="a아이스께끼"/>
              </a:rPr>
              <a:t>개발 계획</a:t>
            </a:r>
            <a:endParaRPr kumimoji="0" lang="en-US" altLang="ko-KR" sz="1600" b="1" i="0" u="none" strike="noStrike" kern="1200" cap="none" spc="0" normalizeH="0" baseline="0">
              <a:solidFill>
                <a:srgbClr val="43CBD7"/>
              </a:solidFill>
              <a:latin typeface="a아이스께끼"/>
              <a:ea typeface="a아이스께끼"/>
            </a:endParaRPr>
          </a:p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595959"/>
                </a:solidFill>
                <a:latin typeface="a아이스께끼"/>
                <a:ea typeface="a아이스께끼"/>
              </a:rPr>
              <a:t>개발환경과 개발일정</a:t>
            </a:r>
          </a:p>
        </p:txBody>
      </p:sp>
      <p:sp>
        <p:nvSpPr>
          <p:cNvPr id="67" name="자유형 35"/>
          <p:cNvSpPr/>
          <p:nvPr/>
        </p:nvSpPr>
        <p:spPr>
          <a:xfrm>
            <a:off x="7623629" y="2788556"/>
            <a:ext cx="2984500" cy="2819400"/>
          </a:xfrm>
          <a:custGeom>
            <a:avLst/>
            <a:gdLst>
              <a:gd name="connsiteX0" fmla="*/ 1532488 w 2984500"/>
              <a:gd name="connsiteY0" fmla="*/ 0 h 2819400"/>
              <a:gd name="connsiteX1" fmla="*/ 1718712 w 2984500"/>
              <a:gd name="connsiteY1" fmla="*/ 0 h 2819400"/>
              <a:gd name="connsiteX2" fmla="*/ 2984500 w 2984500"/>
              <a:gd name="connsiteY2" fmla="*/ 1265788 h 2819400"/>
              <a:gd name="connsiteX3" fmla="*/ 2984500 w 2984500"/>
              <a:gd name="connsiteY3" fmla="*/ 1553612 h 2819400"/>
              <a:gd name="connsiteX4" fmla="*/ 1718712 w 2984500"/>
              <a:gd name="connsiteY4" fmla="*/ 2819400 h 2819400"/>
              <a:gd name="connsiteX5" fmla="*/ 1532488 w 2984500"/>
              <a:gd name="connsiteY5" fmla="*/ 2819400 h 2819400"/>
              <a:gd name="connsiteX6" fmla="*/ 1403069 w 2984500"/>
              <a:gd name="connsiteY6" fmla="*/ 2812865 h 2819400"/>
              <a:gd name="connsiteX7" fmla="*/ 1392123 w 2984500"/>
              <a:gd name="connsiteY7" fmla="*/ 2811195 h 2819400"/>
              <a:gd name="connsiteX8" fmla="*/ 1382328 w 2984500"/>
              <a:gd name="connsiteY8" fmla="*/ 2815433 h 2819400"/>
              <a:gd name="connsiteX9" fmla="*/ 1354612 w 2984500"/>
              <a:gd name="connsiteY9" fmla="*/ 2819400 h 2819400"/>
              <a:gd name="connsiteX10" fmla="*/ 0 w 2984500"/>
              <a:gd name="connsiteY10" fmla="*/ 2819400 h 2819400"/>
              <a:gd name="connsiteX11" fmla="*/ 270987 w 2984500"/>
              <a:gd name="connsiteY11" fmla="*/ 2051050 h 2819400"/>
              <a:gd name="connsiteX12" fmla="*/ 265484 w 2984500"/>
              <a:gd name="connsiteY12" fmla="*/ 1896219 h 2819400"/>
              <a:gd name="connsiteX13" fmla="*/ 261499 w 2984500"/>
              <a:gd name="connsiteY13" fmla="*/ 1859812 h 2819400"/>
              <a:gd name="connsiteX14" fmla="*/ 266700 w 2984500"/>
              <a:gd name="connsiteY14" fmla="*/ 1756822 h 2819400"/>
              <a:gd name="connsiteX15" fmla="*/ 266700 w 2984500"/>
              <a:gd name="connsiteY15" fmla="*/ 1553612 h 2819400"/>
              <a:gd name="connsiteX16" fmla="*/ 266700 w 2984500"/>
              <a:gd name="connsiteY16" fmla="*/ 1282700 h 2819400"/>
              <a:gd name="connsiteX17" fmla="*/ 266700 w 2984500"/>
              <a:gd name="connsiteY17" fmla="*/ 1265788 h 2819400"/>
              <a:gd name="connsiteX18" fmla="*/ 1532488 w 2984500"/>
              <a:gd name="connsiteY18" fmla="*/ 0 h 2819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984500" h="2819400">
                <a:moveTo>
                  <a:pt x="1532488" y="0"/>
                </a:moveTo>
                <a:lnTo>
                  <a:pt x="1718712" y="0"/>
                </a:lnTo>
                <a:cubicBezTo>
                  <a:pt x="2417787" y="0"/>
                  <a:pt x="2984500" y="566713"/>
                  <a:pt x="2984500" y="1265788"/>
                </a:cubicBezTo>
                <a:lnTo>
                  <a:pt x="2984500" y="1553612"/>
                </a:lnTo>
                <a:cubicBezTo>
                  <a:pt x="2984500" y="2252687"/>
                  <a:pt x="2417787" y="2819400"/>
                  <a:pt x="1718712" y="2819400"/>
                </a:cubicBezTo>
                <a:lnTo>
                  <a:pt x="1532488" y="2819400"/>
                </a:lnTo>
                <a:cubicBezTo>
                  <a:pt x="1488796" y="2819400"/>
                  <a:pt x="1445621" y="2817187"/>
                  <a:pt x="1403069" y="2812865"/>
                </a:cubicBezTo>
                <a:lnTo>
                  <a:pt x="1392123" y="2811195"/>
                </a:lnTo>
                <a:lnTo>
                  <a:pt x="1382328" y="2815433"/>
                </a:lnTo>
                <a:cubicBezTo>
                  <a:pt x="1373216" y="2818056"/>
                  <a:pt x="1363970" y="2819400"/>
                  <a:pt x="1354612" y="2819400"/>
                </a:cubicBezTo>
                <a:lnTo>
                  <a:pt x="0" y="2819400"/>
                </a:lnTo>
                <a:cubicBezTo>
                  <a:pt x="149718" y="2819400"/>
                  <a:pt x="270987" y="2475333"/>
                  <a:pt x="270987" y="2051050"/>
                </a:cubicBezTo>
                <a:cubicBezTo>
                  <a:pt x="270987" y="1998015"/>
                  <a:pt x="269093" y="1946233"/>
                  <a:pt x="265484" y="1896219"/>
                </a:cubicBezTo>
                <a:lnTo>
                  <a:pt x="261499" y="1859812"/>
                </a:lnTo>
                <a:lnTo>
                  <a:pt x="266700" y="1756822"/>
                </a:lnTo>
                <a:lnTo>
                  <a:pt x="266700" y="1553612"/>
                </a:lnTo>
                <a:lnTo>
                  <a:pt x="266700" y="1282700"/>
                </a:lnTo>
                <a:lnTo>
                  <a:pt x="266700" y="1265788"/>
                </a:lnTo>
                <a:cubicBezTo>
                  <a:pt x="266700" y="566713"/>
                  <a:pt x="833413" y="0"/>
                  <a:pt x="1532488" y="0"/>
                </a:cubicBezTo>
                <a:close/>
              </a:path>
            </a:pathLst>
          </a:custGeom>
          <a:solidFill>
            <a:srgbClr val="FFFFFF">
              <a:alpha val="100000"/>
            </a:srgbClr>
          </a:solidFill>
          <a:ln w="12700" cap="flat" cmpd="sng" algn="ctr">
            <a:solidFill>
              <a:srgbClr val="D9D9D9">
                <a:alpha val="100000"/>
              </a:srgbClr>
            </a:solidFill>
            <a:prstDash val="solid"/>
            <a:miter/>
          </a:ln>
          <a:effectLst>
            <a:outerShdw blurRad="266700" dist="203200" dir="5400000" algn="t" rotWithShape="0">
              <a:srgbClr val="000000">
                <a:alpha val="40000"/>
              </a:srgbClr>
            </a:outerShdw>
          </a:effectLst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68" name="타원 36"/>
          <p:cNvSpPr/>
          <p:nvPr/>
        </p:nvSpPr>
        <p:spPr>
          <a:xfrm>
            <a:off x="8529229" y="2228214"/>
            <a:ext cx="1440000" cy="1440000"/>
          </a:xfrm>
          <a:prstGeom prst="ellipse">
            <a:avLst/>
          </a:prstGeom>
          <a:solidFill>
            <a:srgbClr val="333F4F">
              <a:alpha val="100000"/>
            </a:srgbClr>
          </a:solidFill>
          <a:ln w="31750" cap="flat" cmpd="sng" algn="ctr">
            <a:solidFill>
              <a:srgbClr val="43CBD7">
                <a:alpha val="100000"/>
              </a:srgbClr>
            </a:solidFill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2800" b="1" i="0" u="none" strike="noStrike" kern="1200" cap="none" spc="0" normalizeH="0" baseline="0">
                <a:solidFill>
                  <a:srgbClr val="FFFFFF"/>
                </a:solidFill>
                <a:latin typeface="a아이스께끼"/>
                <a:ea typeface="a아이스께끼"/>
              </a:rPr>
              <a:t>03</a:t>
            </a:r>
          </a:p>
        </p:txBody>
      </p:sp>
      <p:sp>
        <p:nvSpPr>
          <p:cNvPr id="69" name="직사각형 37"/>
          <p:cNvSpPr/>
          <p:nvPr/>
        </p:nvSpPr>
        <p:spPr>
          <a:xfrm>
            <a:off x="8135960" y="3899483"/>
            <a:ext cx="2226534" cy="8230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2000" b="1" i="0" u="none" strike="noStrike" kern="1200" cap="none" spc="0" normalizeH="0" baseline="0">
                <a:solidFill>
                  <a:srgbClr val="43CBD7"/>
                </a:solidFill>
                <a:latin typeface="a아이스께끼"/>
                <a:ea typeface="a아이스께끼"/>
              </a:rPr>
              <a:t>실행 화면 </a:t>
            </a:r>
            <a:r>
              <a:rPr kumimoji="0" lang="en-US" altLang="ko-KR" sz="2000" b="1" i="0" u="none" strike="noStrike" kern="1200" cap="none" spc="0" normalizeH="0" baseline="0">
                <a:solidFill>
                  <a:srgbClr val="43CBD7"/>
                </a:solidFill>
                <a:latin typeface="a아이스께끼"/>
                <a:ea typeface="a아이스께끼"/>
              </a:rPr>
              <a:t>&amp;</a:t>
            </a:r>
            <a:r>
              <a:rPr kumimoji="0" lang="ko-KR" altLang="en-US" sz="2000" b="1" i="0" u="none" strike="noStrike" kern="1200" cap="none" spc="0" normalizeH="0" baseline="0">
                <a:solidFill>
                  <a:srgbClr val="43CBD7"/>
                </a:solidFill>
                <a:latin typeface="a아이스께끼"/>
                <a:ea typeface="a아이스께끼"/>
              </a:rPr>
              <a:t> 분석</a:t>
            </a:r>
            <a:endParaRPr kumimoji="0" lang="ko-KR" altLang="en-US" sz="1600" b="1" i="0" u="none" strike="noStrike" kern="1200" cap="none" spc="0" normalizeH="0" baseline="0">
              <a:solidFill>
                <a:srgbClr val="43CBD7"/>
              </a:solidFill>
              <a:latin typeface="a아이스께끼"/>
              <a:ea typeface="a아이스께끼"/>
            </a:endParaRPr>
          </a:p>
          <a:p>
            <a:pPr marL="0" indent="0" algn="ct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200" b="1" i="0" u="none" strike="noStrike" kern="1200" cap="none" spc="0" normalizeH="0" baseline="0">
                <a:solidFill>
                  <a:srgbClr val="595959"/>
                </a:solidFill>
                <a:latin typeface="a아이스께끼"/>
                <a:ea typeface="a아이스께끼"/>
              </a:rPr>
              <a:t>기능별 화면과 소스코드 분석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3A5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2687785" y="219439"/>
            <a:ext cx="6830290" cy="101566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60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아이스께끼"/>
                <a:ea typeface="a아이스께끼"/>
                <a:cs typeface="+mn-cs"/>
              </a:rPr>
              <a:t>게시판</a:t>
            </a:r>
          </a:p>
        </p:txBody>
      </p:sp>
      <p:cxnSp>
        <p:nvCxnSpPr>
          <p:cNvPr id="82" name="직선 연결선 11"/>
          <p:cNvCxnSpPr/>
          <p:nvPr/>
        </p:nvCxnSpPr>
        <p:spPr>
          <a:xfrm>
            <a:off x="4743395" y="1204713"/>
            <a:ext cx="2705209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/>
          </a:ln>
        </p:spPr>
      </p:cxnSp>
      <p:pic>
        <p:nvPicPr>
          <p:cNvPr id="25" name="그림 24" descr="방, 플레이트이(가) 표시된 사진&#10;&#10;자동 생성된 설명">
            <a:extLst>
              <a:ext uri="{FF2B5EF4-FFF2-40B4-BE49-F238E27FC236}">
                <a16:creationId xmlns:a16="http://schemas.microsoft.com/office/drawing/2014/main" id="{A751568E-B726-4872-96FE-6F6F09103C0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7363" y="2682867"/>
            <a:ext cx="421200" cy="421200"/>
          </a:xfrm>
          <a:prstGeom prst="rect">
            <a:avLst/>
          </a:prstGeom>
        </p:spPr>
      </p:pic>
      <p:pic>
        <p:nvPicPr>
          <p:cNvPr id="32" name="그림 31" descr="플레이트, 방이(가) 표시된 사진&#10;&#10;자동 생성된 설명">
            <a:extLst>
              <a:ext uri="{FF2B5EF4-FFF2-40B4-BE49-F238E27FC236}">
                <a16:creationId xmlns:a16="http://schemas.microsoft.com/office/drawing/2014/main" id="{A532136A-CA5D-41AB-9689-1B24361488E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6917" y="507767"/>
            <a:ext cx="421200" cy="421200"/>
          </a:xfrm>
          <a:prstGeom prst="rect">
            <a:avLst/>
          </a:prstGeom>
        </p:spPr>
      </p:pic>
      <p:pic>
        <p:nvPicPr>
          <p:cNvPr id="33" name="그림 32" descr="시계이(가) 표시된 사진&#10;&#10;자동 생성된 설명">
            <a:extLst>
              <a:ext uri="{FF2B5EF4-FFF2-40B4-BE49-F238E27FC236}">
                <a16:creationId xmlns:a16="http://schemas.microsoft.com/office/drawing/2014/main" id="{DEF66192-7F17-4241-8A2F-840E33D02F3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66917" y="1006695"/>
            <a:ext cx="421200" cy="421200"/>
          </a:xfrm>
          <a:prstGeom prst="rect">
            <a:avLst/>
          </a:prstGeom>
        </p:spPr>
      </p:pic>
      <p:pic>
        <p:nvPicPr>
          <p:cNvPr id="34" name="그림 33" descr="방, 시계, 플레이트이(가) 표시된 사진&#10;&#10;자동 생성된 설명">
            <a:extLst>
              <a:ext uri="{FF2B5EF4-FFF2-40B4-BE49-F238E27FC236}">
                <a16:creationId xmlns:a16="http://schemas.microsoft.com/office/drawing/2014/main" id="{EB820EF4-5598-4053-A5FF-34E56E3A73A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50016" y="2223162"/>
            <a:ext cx="421200" cy="421200"/>
          </a:xfrm>
          <a:prstGeom prst="rect">
            <a:avLst/>
          </a:prstGeom>
        </p:spPr>
      </p:pic>
      <p:pic>
        <p:nvPicPr>
          <p:cNvPr id="35" name="그림 34" descr="방, 시계이(가) 표시된 사진&#10;&#10;자동 생성된 설명">
            <a:extLst>
              <a:ext uri="{FF2B5EF4-FFF2-40B4-BE49-F238E27FC236}">
                <a16:creationId xmlns:a16="http://schemas.microsoft.com/office/drawing/2014/main" id="{2ED370E3-964D-4AB1-838F-99282B9CF8D1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67363" y="1761648"/>
            <a:ext cx="422291" cy="422291"/>
          </a:xfrm>
          <a:prstGeom prst="rect">
            <a:avLst/>
          </a:prstGeom>
        </p:spPr>
      </p:pic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75426738-A64B-4B54-9B52-97A9E2B80D5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3413" y="1396365"/>
            <a:ext cx="8382000" cy="5369736"/>
          </a:xfrm>
          <a:prstGeom prst="rect">
            <a:avLst/>
          </a:prstGeom>
        </p:spPr>
      </p:pic>
      <p:pic>
        <p:nvPicPr>
          <p:cNvPr id="5" name="그림 4" descr="스크린샷, 전화이(가) 표시된 사진&#10;&#10;자동 생성된 설명">
            <a:extLst>
              <a:ext uri="{FF2B5EF4-FFF2-40B4-BE49-F238E27FC236}">
                <a16:creationId xmlns:a16="http://schemas.microsoft.com/office/drawing/2014/main" id="{2025B778-8A91-46A5-8CE8-B2A4C445239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5028" y="1365977"/>
            <a:ext cx="9335803" cy="5400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2971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rgbClr val="2a3a5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413759" y="219439"/>
            <a:ext cx="5364482" cy="99785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6000" b="1" kern="0">
                <a:solidFill>
                  <a:srgbClr val="43cbd7"/>
                </a:solidFill>
                <a:latin typeface="a아이스께끼"/>
                <a:ea typeface="a아이스께끼"/>
              </a:rPr>
              <a:t>깃</a:t>
            </a:r>
            <a:r>
              <a:rPr lang="en-US" altLang="ko-KR" sz="6000" b="1" kern="0">
                <a:solidFill>
                  <a:srgbClr val="43cbd7"/>
                </a:solidFill>
                <a:latin typeface="a아이스께끼"/>
                <a:ea typeface="a아이스께끼"/>
              </a:rPr>
              <a:t>-</a:t>
            </a:r>
            <a:r>
              <a:rPr lang="ko-KR" altLang="en-US" sz="6000" b="1" kern="0">
                <a:solidFill>
                  <a:srgbClr val="43cbd7"/>
                </a:solidFill>
                <a:latin typeface="a아이스께끼"/>
                <a:ea typeface="a아이스께끼"/>
              </a:rPr>
              <a:t>허브 </a:t>
            </a:r>
            <a:r>
              <a:rPr lang="ko-KR" altLang="en-US" sz="6000" b="1" kern="0">
                <a:solidFill>
                  <a:schemeClr val="lt1"/>
                </a:solidFill>
                <a:latin typeface="a아이스께끼"/>
                <a:ea typeface="a아이스께끼"/>
              </a:rPr>
              <a:t>주소</a:t>
            </a:r>
            <a:endParaRPr lang="ko-KR" altLang="en-US" sz="6000" b="1" kern="0">
              <a:solidFill>
                <a:schemeClr val="lt1"/>
              </a:solidFill>
              <a:latin typeface="a아이스께끼"/>
              <a:ea typeface="a아이스께끼"/>
            </a:endParaRPr>
          </a:p>
        </p:txBody>
      </p:sp>
      <p:cxnSp>
        <p:nvCxnSpPr>
          <p:cNvPr id="82" name="직선 연결선 11"/>
          <p:cNvCxnSpPr/>
          <p:nvPr/>
        </p:nvCxnSpPr>
        <p:spPr>
          <a:xfrm>
            <a:off x="4743395" y="1204713"/>
            <a:ext cx="2705209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/>
          </a:ln>
        </p:spPr>
      </p:cxnSp>
      <p:sp>
        <p:nvSpPr>
          <p:cNvPr id="2" name="TextBox 1"/>
          <p:cNvSpPr txBox="1"/>
          <p:nvPr/>
        </p:nvSpPr>
        <p:spPr>
          <a:xfrm>
            <a:off x="872356" y="3037488"/>
            <a:ext cx="1045779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3600" b="1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latin typeface="a소나무B"/>
                <a:ea typeface="a소나무B"/>
              </a:rPr>
              <a:t>https://github.com/moonsunkim94</a:t>
            </a:r>
            <a:endParaRPr lang="en-US" altLang="ko-KR" sz="3600" b="1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latin typeface="a소나무B"/>
              <a:ea typeface="a소나무B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3A5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 rot="5400000">
            <a:off x="5212049" y="2688403"/>
            <a:ext cx="1729962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defRPr/>
            </a:pPr>
            <a:r>
              <a:rPr lang="en-US" altLang="ko-KR" sz="8800" b="1" kern="0">
                <a:solidFill>
                  <a:srgbClr val="43CBD7"/>
                </a:solidFill>
                <a:latin typeface="a아이스께끼"/>
                <a:ea typeface="a아이스께끼"/>
              </a:rPr>
              <a:t>F</a:t>
            </a:r>
            <a:r>
              <a:rPr lang="en-US" altLang="ko-KR" sz="8800" b="1" kern="0">
                <a:solidFill>
                  <a:prstClr val="white"/>
                </a:solidFill>
                <a:latin typeface="a아이스께끼"/>
                <a:ea typeface="a아이스께끼"/>
              </a:rPr>
              <a:t>I</a:t>
            </a:r>
            <a:r>
              <a:rPr lang="en-US" altLang="ko-KR" sz="8800" b="1" kern="0">
                <a:solidFill>
                  <a:srgbClr val="43CBD7"/>
                </a:solidFill>
                <a:latin typeface="a아이스께끼"/>
                <a:ea typeface="a아이스께끼"/>
              </a:rPr>
              <a:t>N</a:t>
            </a:r>
            <a:endParaRPr lang="ko-KR" altLang="en-US" sz="8800" b="1" kern="0">
              <a:solidFill>
                <a:srgbClr val="43CBD7"/>
              </a:solidFill>
              <a:latin typeface="a아이스께끼"/>
              <a:ea typeface="a아이스께끼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3A5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642360" y="1819641"/>
            <a:ext cx="4973955" cy="9978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latinLnBrk="0">
              <a:defRPr/>
            </a:pPr>
            <a:r>
              <a:rPr lang="en-US" altLang="ko-KR" sz="6000" b="1" kern="0">
                <a:solidFill>
                  <a:prstClr val="white"/>
                </a:solidFill>
                <a:latin typeface="a아이스께끼"/>
                <a:ea typeface="a아이스께끼"/>
              </a:rPr>
              <a:t>01 </a:t>
            </a:r>
            <a:r>
              <a:rPr lang="ko-KR" altLang="en-US" sz="6000" b="1" kern="0">
                <a:solidFill>
                  <a:srgbClr val="43CBD7"/>
                </a:solidFill>
                <a:latin typeface="a아이스께끼"/>
                <a:ea typeface="a아이스께끼"/>
              </a:rPr>
              <a:t>프로그램 소개</a:t>
            </a:r>
            <a:endParaRPr lang="en-US" altLang="ko-KR" sz="6000" b="1" kern="0">
              <a:solidFill>
                <a:srgbClr val="43CBD7"/>
              </a:solidFill>
              <a:latin typeface="a아이스께끼"/>
              <a:ea typeface="a아이스께끼"/>
            </a:endParaRPr>
          </a:p>
        </p:txBody>
      </p:sp>
      <p:cxnSp>
        <p:nvCxnSpPr>
          <p:cNvPr id="71" name="직선 연결선 11"/>
          <p:cNvCxnSpPr/>
          <p:nvPr/>
        </p:nvCxnSpPr>
        <p:spPr>
          <a:xfrm>
            <a:off x="3471860" y="2843014"/>
            <a:ext cx="5248279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그룹 79"/>
          <p:cNvGrpSpPr/>
          <p:nvPr/>
        </p:nvGrpSpPr>
        <p:grpSpPr>
          <a:xfrm>
            <a:off x="3578543" y="2940749"/>
            <a:ext cx="5034913" cy="614553"/>
            <a:chOff x="3219451" y="4255199"/>
            <a:chExt cx="5034913" cy="614553"/>
          </a:xfrm>
        </p:grpSpPr>
        <p:pic>
          <p:nvPicPr>
            <p:cNvPr id="72" name="그림 71"/>
            <p:cNvPicPr/>
            <p:nvPr/>
          </p:nvPicPr>
          <p:blipFill rotWithShape="1">
            <a:blip r:embed="rId2">
              <a:duotone>
                <a:schemeClr val="bg2">
                  <a:shade val="45000"/>
                  <a:satMod val="135000"/>
                </a:schemeClr>
                <a:prstClr val="white"/>
              </a:duotone>
              <a:lum bright="35000" contrast="100000"/>
              <a:extLst>
                <a:ext uri="783A4284-B454-46f5-B8C8-42B5039CE256">
                  <hp:hncPhoto xmlns="" xmlns:c="http://schemas.openxmlformats.org/drawingml/2006/chart" xmlns:dgm="http://schemas.openxmlformats.org/drawingml/2006/diagram" xmlns:dsp="http://schemas.microsoft.com/office/drawing/2008/diagram" xmlns:hp="http://schemas.haansoft.com/office/presentation/8.0">
                    <hd:imgLayer xmlns:hd="http://schemas.haansoft.com/office/drawingml/8.0" r:embed="rId3">
                      <hd:imgEffect xmlns:hd="http://schemas.haansoft.com/office/drawingml/8.0">
                        <hd:artEffectSharpenSoften amount="100000"/>
                        <hd:artEffectSaturation sat="400000"/>
                        <hd:artEffectColorTemperature colorTemp="6420"/>
                      </hd:imgEffect>
                    </hd:imgLayer>
                  </hp:hncPhoto>
                </a:ext>
              </a:extLst>
            </a:blip>
            <a:srcRect b="14200"/>
            <a:stretch>
              <a:fillRect/>
            </a:stretch>
          </p:blipFill>
          <p:spPr>
            <a:xfrm>
              <a:off x="3219451" y="4255199"/>
              <a:ext cx="702562" cy="612076"/>
            </a:xfrm>
            <a:prstGeom prst="rect">
              <a:avLst/>
            </a:prstGeom>
          </p:spPr>
        </p:pic>
        <p:pic>
          <p:nvPicPr>
            <p:cNvPr id="73" name="그림 72"/>
            <p:cNvPicPr/>
            <p:nvPr/>
          </p:nvPicPr>
          <p:blipFill rotWithShape="1">
            <a:blip r:embed="rId4">
              <a:lum bright="100000" contrast="-100000"/>
              <a:extLst>
                <a:ext uri="783A4284-B454-46f5-B8C8-42B5039CE256">
                  <hp:hncPhoto xmlns="" xmlns:c="http://schemas.openxmlformats.org/drawingml/2006/chart" xmlns:dgm="http://schemas.openxmlformats.org/drawingml/2006/diagram" xmlns:dsp="http://schemas.microsoft.com/office/drawing/2008/diagram" xmlns:hp="http://schemas.haansoft.com/office/presentation/8.0">
                    <hd:imgLayer xmlns:hd="http://schemas.haansoft.com/office/drawingml/8.0" r:embed="rId5">
                      <hd:imgEffect xmlns:hd="http://schemas.haansoft.com/office/drawingml/8.0">
                        <hd:artEffectSharpenSoften amount="11000"/>
                      </hd:imgEffect>
                    </hd:imgLayer>
                  </hp:hncPhoto>
                </a:ext>
              </a:extLst>
            </a:blip>
            <a:srcRect b="14410"/>
            <a:stretch>
              <a:fillRect/>
            </a:stretch>
          </p:blipFill>
          <p:spPr>
            <a:xfrm>
              <a:off x="3933825" y="4257675"/>
              <a:ext cx="720090" cy="612076"/>
            </a:xfrm>
            <a:prstGeom prst="rect">
              <a:avLst/>
            </a:prstGeom>
          </p:spPr>
        </p:pic>
        <p:pic>
          <p:nvPicPr>
            <p:cNvPr id="74" name="그림 73"/>
            <p:cNvPicPr/>
            <p:nvPr/>
          </p:nvPicPr>
          <p:blipFill rotWithShape="1">
            <a:blip r:embed="rId6">
              <a:lum bright="100000"/>
            </a:blip>
            <a:srcRect b="13470"/>
            <a:stretch>
              <a:fillRect/>
            </a:stretch>
          </p:blipFill>
          <p:spPr>
            <a:xfrm>
              <a:off x="4657725" y="4257675"/>
              <a:ext cx="720090" cy="612076"/>
            </a:xfrm>
            <a:prstGeom prst="rect">
              <a:avLst/>
            </a:prstGeom>
          </p:spPr>
        </p:pic>
        <p:pic>
          <p:nvPicPr>
            <p:cNvPr id="75" name="그림 74"/>
            <p:cNvPicPr/>
            <p:nvPr/>
          </p:nvPicPr>
          <p:blipFill rotWithShape="1">
            <a:blip r:embed="rId7">
              <a:lum bright="100000"/>
              <a:extLst>
                <a:ext uri="783A4284-B454-46f5-B8C8-42B5039CE256">
                  <hp:hncPhoto xmlns="" xmlns:c="http://schemas.openxmlformats.org/drawingml/2006/chart" xmlns:dgm="http://schemas.openxmlformats.org/drawingml/2006/diagram" xmlns:dsp="http://schemas.microsoft.com/office/drawing/2008/diagram" xmlns:hp="http://schemas.haansoft.com/office/presentation/8.0">
                    <hd:imgLayer xmlns:hd="http://schemas.haansoft.com/office/drawingml/8.0" r:embed="rId8">
                      <hd:imgEffect xmlns:hd="http://schemas.haansoft.com/office/drawingml/8.0">
                        <hd:artEffectSharpenSoften amount="45000"/>
                      </hd:imgEffect>
                    </hd:imgLayer>
                  </hp:hncPhoto>
                </a:ext>
              </a:extLst>
            </a:blip>
            <a:srcRect b="14580"/>
            <a:stretch>
              <a:fillRect/>
            </a:stretch>
          </p:blipFill>
          <p:spPr>
            <a:xfrm>
              <a:off x="5374005" y="4257675"/>
              <a:ext cx="720090" cy="612076"/>
            </a:xfrm>
            <a:prstGeom prst="rect">
              <a:avLst/>
            </a:prstGeom>
          </p:spPr>
        </p:pic>
        <p:pic>
          <p:nvPicPr>
            <p:cNvPr id="76" name="그림 75"/>
            <p:cNvPicPr/>
            <p:nvPr/>
          </p:nvPicPr>
          <p:blipFill rotWithShape="1">
            <a:blip r:embed="rId9">
              <a:lum bright="100000"/>
            </a:blip>
            <a:srcRect b="19440"/>
            <a:stretch>
              <a:fillRect/>
            </a:stretch>
          </p:blipFill>
          <p:spPr>
            <a:xfrm>
              <a:off x="6096000" y="4257675"/>
              <a:ext cx="720090" cy="612076"/>
            </a:xfrm>
            <a:prstGeom prst="rect">
              <a:avLst/>
            </a:prstGeom>
          </p:spPr>
        </p:pic>
        <p:pic>
          <p:nvPicPr>
            <p:cNvPr id="77" name="그림 76"/>
            <p:cNvPicPr/>
            <p:nvPr/>
          </p:nvPicPr>
          <p:blipFill rotWithShape="1">
            <a:blip r:embed="rId10">
              <a:lum bright="100000"/>
            </a:blip>
            <a:srcRect b="19030"/>
            <a:stretch>
              <a:fillRect/>
            </a:stretch>
          </p:blipFill>
          <p:spPr>
            <a:xfrm>
              <a:off x="6819900" y="4257675"/>
              <a:ext cx="720090" cy="612076"/>
            </a:xfrm>
            <a:prstGeom prst="rect">
              <a:avLst/>
            </a:prstGeom>
          </p:spPr>
        </p:pic>
        <p:pic>
          <p:nvPicPr>
            <p:cNvPr id="79" name="그림 78"/>
            <p:cNvPicPr/>
            <p:nvPr/>
          </p:nvPicPr>
          <p:blipFill rotWithShape="1">
            <a:blip r:embed="rId11">
              <a:biLevel thresh="50000"/>
              <a:lum bright="100000"/>
            </a:blip>
            <a:srcRect b="12640"/>
            <a:stretch>
              <a:fillRect/>
            </a:stretch>
          </p:blipFill>
          <p:spPr>
            <a:xfrm>
              <a:off x="7534274" y="4255199"/>
              <a:ext cx="720090" cy="612076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3A5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609022" y="248016"/>
            <a:ext cx="4973956" cy="9978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6000" b="1" kern="0">
                <a:solidFill>
                  <a:srgbClr val="43CBD7"/>
                </a:solidFill>
                <a:latin typeface="a아이스께끼"/>
                <a:ea typeface="a아이스께끼"/>
              </a:rPr>
              <a:t>기획 </a:t>
            </a:r>
            <a:r>
              <a:rPr lang="ko-KR" altLang="en-US" sz="6000" b="1" kern="0">
                <a:solidFill>
                  <a:schemeClr val="lt1"/>
                </a:solidFill>
                <a:latin typeface="a아이스께끼"/>
                <a:ea typeface="a아이스께끼"/>
              </a:rPr>
              <a:t>의도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0" y="1423987"/>
            <a:ext cx="12192000" cy="5434013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cxnSp>
        <p:nvCxnSpPr>
          <p:cNvPr id="82" name="직선 연결선 11"/>
          <p:cNvCxnSpPr/>
          <p:nvPr/>
        </p:nvCxnSpPr>
        <p:spPr>
          <a:xfrm>
            <a:off x="4743395" y="1204713"/>
            <a:ext cx="2705209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/>
          </a:ln>
        </p:spPr>
      </p:cxnSp>
      <p:sp>
        <p:nvSpPr>
          <p:cNvPr id="116" name="직사각형 562"/>
          <p:cNvSpPr/>
          <p:nvPr/>
        </p:nvSpPr>
        <p:spPr>
          <a:xfrm>
            <a:off x="5477871" y="3271872"/>
            <a:ext cx="604653" cy="55816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l" defTabSz="914400" rtl="0" eaLnBrk="1" latinLnBrk="1" hangingPunct="1">
              <a:lnSpc>
                <a:spcPct val="2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800" b="1" i="1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rPr>
              <a:t>PPT</a:t>
            </a:r>
          </a:p>
        </p:txBody>
      </p:sp>
      <p:sp>
        <p:nvSpPr>
          <p:cNvPr id="119" name="자유형 565"/>
          <p:cNvSpPr/>
          <p:nvPr/>
        </p:nvSpPr>
        <p:spPr>
          <a:xfrm>
            <a:off x="5022061" y="2457084"/>
            <a:ext cx="256556" cy="224536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no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grpSp>
        <p:nvGrpSpPr>
          <p:cNvPr id="120" name="Group 20"/>
          <p:cNvGrpSpPr>
            <a:grpSpLocks noChangeAspect="1"/>
          </p:cNvGrpSpPr>
          <p:nvPr/>
        </p:nvGrpSpPr>
        <p:grpSpPr>
          <a:xfrm>
            <a:off x="6431890" y="2422312"/>
            <a:ext cx="202327" cy="275984"/>
            <a:chOff x="2597" y="4163"/>
            <a:chExt cx="217" cy="296"/>
          </a:xfrm>
          <a:solidFill>
            <a:srgbClr val="FFFFFF">
              <a:alpha val="100000"/>
            </a:srgbClr>
          </a:solidFill>
        </p:grpSpPr>
        <p:sp>
          <p:nvSpPr>
            <p:cNvPr id="121" name="Freeform 22"/>
            <p:cNvSpPr>
              <a:spLocks noEditPoints="1"/>
            </p:cNvSpPr>
            <p:nvPr/>
          </p:nvSpPr>
          <p:spPr>
            <a:xfrm>
              <a:off x="2630" y="4163"/>
              <a:ext cx="151" cy="176"/>
            </a:xfrm>
            <a:custGeom>
              <a:avLst/>
              <a:gdLst>
                <a:gd name="T0" fmla="*/ 410 w 1662"/>
                <a:gd name="T1" fmla="*/ 645 h 1942"/>
                <a:gd name="T2" fmla="*/ 309 w 1662"/>
                <a:gd name="T3" fmla="*/ 847 h 1942"/>
                <a:gd name="T4" fmla="*/ 255 w 1662"/>
                <a:gd name="T5" fmla="*/ 1023 h 1942"/>
                <a:gd name="T6" fmla="*/ 263 w 1662"/>
                <a:gd name="T7" fmla="*/ 1206 h 1942"/>
                <a:gd name="T8" fmla="*/ 347 w 1662"/>
                <a:gd name="T9" fmla="*/ 1429 h 1942"/>
                <a:gd name="T10" fmla="*/ 476 w 1662"/>
                <a:gd name="T11" fmla="*/ 1620 h 1942"/>
                <a:gd name="T12" fmla="*/ 638 w 1662"/>
                <a:gd name="T13" fmla="*/ 1753 h 1942"/>
                <a:gd name="T14" fmla="*/ 825 w 1662"/>
                <a:gd name="T15" fmla="*/ 1803 h 1942"/>
                <a:gd name="T16" fmla="*/ 1013 w 1662"/>
                <a:gd name="T17" fmla="*/ 1753 h 1942"/>
                <a:gd name="T18" fmla="*/ 1176 w 1662"/>
                <a:gd name="T19" fmla="*/ 1619 h 1942"/>
                <a:gd name="T20" fmla="*/ 1305 w 1662"/>
                <a:gd name="T21" fmla="*/ 1428 h 1942"/>
                <a:gd name="T22" fmla="*/ 1388 w 1662"/>
                <a:gd name="T23" fmla="*/ 1205 h 1942"/>
                <a:gd name="T24" fmla="*/ 1418 w 1662"/>
                <a:gd name="T25" fmla="*/ 974 h 1942"/>
                <a:gd name="T26" fmla="*/ 1266 w 1662"/>
                <a:gd name="T27" fmla="*/ 836 h 1942"/>
                <a:gd name="T28" fmla="*/ 1012 w 1662"/>
                <a:gd name="T29" fmla="*/ 794 h 1942"/>
                <a:gd name="T30" fmla="*/ 806 w 1662"/>
                <a:gd name="T31" fmla="*/ 713 h 1942"/>
                <a:gd name="T32" fmla="*/ 646 w 1662"/>
                <a:gd name="T33" fmla="*/ 610 h 1942"/>
                <a:gd name="T34" fmla="*/ 526 w 1662"/>
                <a:gd name="T35" fmla="*/ 499 h 1942"/>
                <a:gd name="T36" fmla="*/ 944 w 1662"/>
                <a:gd name="T37" fmla="*/ 23 h 1942"/>
                <a:gd name="T38" fmla="*/ 1152 w 1662"/>
                <a:gd name="T39" fmla="*/ 118 h 1942"/>
                <a:gd name="T40" fmla="*/ 1271 w 1662"/>
                <a:gd name="T41" fmla="*/ 205 h 1942"/>
                <a:gd name="T42" fmla="*/ 1388 w 1662"/>
                <a:gd name="T43" fmla="*/ 323 h 1942"/>
                <a:gd name="T44" fmla="*/ 1455 w 1662"/>
                <a:gd name="T45" fmla="*/ 429 h 1942"/>
                <a:gd name="T46" fmla="*/ 1524 w 1662"/>
                <a:gd name="T47" fmla="*/ 626 h 1942"/>
                <a:gd name="T48" fmla="*/ 1555 w 1662"/>
                <a:gd name="T49" fmla="*/ 892 h 1942"/>
                <a:gd name="T50" fmla="*/ 1619 w 1662"/>
                <a:gd name="T51" fmla="*/ 939 h 1942"/>
                <a:gd name="T52" fmla="*/ 1657 w 1662"/>
                <a:gd name="T53" fmla="*/ 1032 h 1942"/>
                <a:gd name="T54" fmla="*/ 1655 w 1662"/>
                <a:gd name="T55" fmla="*/ 1183 h 1942"/>
                <a:gd name="T56" fmla="*/ 1611 w 1662"/>
                <a:gd name="T57" fmla="*/ 1304 h 1942"/>
                <a:gd name="T58" fmla="*/ 1537 w 1662"/>
                <a:gd name="T59" fmla="*/ 1372 h 1942"/>
                <a:gd name="T60" fmla="*/ 1445 w 1662"/>
                <a:gd name="T61" fmla="*/ 1454 h 1942"/>
                <a:gd name="T62" fmla="*/ 1313 w 1662"/>
                <a:gd name="T63" fmla="*/ 1670 h 1942"/>
                <a:gd name="T64" fmla="*/ 1141 w 1662"/>
                <a:gd name="T65" fmla="*/ 1836 h 1942"/>
                <a:gd name="T66" fmla="*/ 937 w 1662"/>
                <a:gd name="T67" fmla="*/ 1930 h 1942"/>
                <a:gd name="T68" fmla="*/ 714 w 1662"/>
                <a:gd name="T69" fmla="*/ 1930 h 1942"/>
                <a:gd name="T70" fmla="*/ 510 w 1662"/>
                <a:gd name="T71" fmla="*/ 1836 h 1942"/>
                <a:gd name="T72" fmla="*/ 337 w 1662"/>
                <a:gd name="T73" fmla="*/ 1669 h 1942"/>
                <a:gd name="T74" fmla="*/ 205 w 1662"/>
                <a:gd name="T75" fmla="*/ 1452 h 1942"/>
                <a:gd name="T76" fmla="*/ 111 w 1662"/>
                <a:gd name="T77" fmla="*/ 1364 h 1942"/>
                <a:gd name="T78" fmla="*/ 39 w 1662"/>
                <a:gd name="T79" fmla="*/ 1284 h 1942"/>
                <a:gd name="T80" fmla="*/ 2 w 1662"/>
                <a:gd name="T81" fmla="*/ 1143 h 1942"/>
                <a:gd name="T82" fmla="*/ 9 w 1662"/>
                <a:gd name="T83" fmla="*/ 1009 h 1942"/>
                <a:gd name="T84" fmla="*/ 50 w 1662"/>
                <a:gd name="T85" fmla="*/ 930 h 1942"/>
                <a:gd name="T86" fmla="*/ 98 w 1662"/>
                <a:gd name="T87" fmla="*/ 851 h 1942"/>
                <a:gd name="T88" fmla="*/ 85 w 1662"/>
                <a:gd name="T89" fmla="*/ 643 h 1942"/>
                <a:gd name="T90" fmla="*/ 120 w 1662"/>
                <a:gd name="T91" fmla="*/ 487 h 1942"/>
                <a:gd name="T92" fmla="*/ 183 w 1662"/>
                <a:gd name="T93" fmla="*/ 377 h 1942"/>
                <a:gd name="T94" fmla="*/ 257 w 1662"/>
                <a:gd name="T95" fmla="*/ 305 h 1942"/>
                <a:gd name="T96" fmla="*/ 319 w 1662"/>
                <a:gd name="T97" fmla="*/ 266 h 1942"/>
                <a:gd name="T98" fmla="*/ 352 w 1662"/>
                <a:gd name="T99" fmla="*/ 246 h 1942"/>
                <a:gd name="T100" fmla="*/ 390 w 1662"/>
                <a:gd name="T101" fmla="*/ 196 h 1942"/>
                <a:gd name="T102" fmla="*/ 459 w 1662"/>
                <a:gd name="T103" fmla="*/ 127 h 1942"/>
                <a:gd name="T104" fmla="*/ 559 w 1662"/>
                <a:gd name="T105" fmla="*/ 57 h 1942"/>
                <a:gd name="T106" fmla="*/ 690 w 1662"/>
                <a:gd name="T107" fmla="*/ 10 h 19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662" h="1942">
                  <a:moveTo>
                    <a:pt x="526" y="499"/>
                  </a:moveTo>
                  <a:lnTo>
                    <a:pt x="484" y="546"/>
                  </a:lnTo>
                  <a:lnTo>
                    <a:pt x="445" y="595"/>
                  </a:lnTo>
                  <a:lnTo>
                    <a:pt x="410" y="645"/>
                  </a:lnTo>
                  <a:lnTo>
                    <a:pt x="379" y="696"/>
                  </a:lnTo>
                  <a:lnTo>
                    <a:pt x="352" y="747"/>
                  </a:lnTo>
                  <a:lnTo>
                    <a:pt x="329" y="797"/>
                  </a:lnTo>
                  <a:lnTo>
                    <a:pt x="309" y="847"/>
                  </a:lnTo>
                  <a:lnTo>
                    <a:pt x="291" y="895"/>
                  </a:lnTo>
                  <a:lnTo>
                    <a:pt x="277" y="941"/>
                  </a:lnTo>
                  <a:lnTo>
                    <a:pt x="264" y="984"/>
                  </a:lnTo>
                  <a:lnTo>
                    <a:pt x="255" y="1023"/>
                  </a:lnTo>
                  <a:lnTo>
                    <a:pt x="247" y="1059"/>
                  </a:lnTo>
                  <a:lnTo>
                    <a:pt x="241" y="1091"/>
                  </a:lnTo>
                  <a:lnTo>
                    <a:pt x="250" y="1148"/>
                  </a:lnTo>
                  <a:lnTo>
                    <a:pt x="263" y="1206"/>
                  </a:lnTo>
                  <a:lnTo>
                    <a:pt x="280" y="1263"/>
                  </a:lnTo>
                  <a:lnTo>
                    <a:pt x="299" y="1320"/>
                  </a:lnTo>
                  <a:lnTo>
                    <a:pt x="322" y="1375"/>
                  </a:lnTo>
                  <a:lnTo>
                    <a:pt x="347" y="1429"/>
                  </a:lnTo>
                  <a:lnTo>
                    <a:pt x="375" y="1480"/>
                  </a:lnTo>
                  <a:lnTo>
                    <a:pt x="406" y="1530"/>
                  </a:lnTo>
                  <a:lnTo>
                    <a:pt x="440" y="1576"/>
                  </a:lnTo>
                  <a:lnTo>
                    <a:pt x="476" y="1620"/>
                  </a:lnTo>
                  <a:lnTo>
                    <a:pt x="513" y="1659"/>
                  </a:lnTo>
                  <a:lnTo>
                    <a:pt x="553" y="1695"/>
                  </a:lnTo>
                  <a:lnTo>
                    <a:pt x="594" y="1726"/>
                  </a:lnTo>
                  <a:lnTo>
                    <a:pt x="638" y="1753"/>
                  </a:lnTo>
                  <a:lnTo>
                    <a:pt x="683" y="1774"/>
                  </a:lnTo>
                  <a:lnTo>
                    <a:pt x="729" y="1789"/>
                  </a:lnTo>
                  <a:lnTo>
                    <a:pt x="777" y="1800"/>
                  </a:lnTo>
                  <a:lnTo>
                    <a:pt x="825" y="1803"/>
                  </a:lnTo>
                  <a:lnTo>
                    <a:pt x="875" y="1800"/>
                  </a:lnTo>
                  <a:lnTo>
                    <a:pt x="922" y="1789"/>
                  </a:lnTo>
                  <a:lnTo>
                    <a:pt x="968" y="1774"/>
                  </a:lnTo>
                  <a:lnTo>
                    <a:pt x="1013" y="1753"/>
                  </a:lnTo>
                  <a:lnTo>
                    <a:pt x="1056" y="1726"/>
                  </a:lnTo>
                  <a:lnTo>
                    <a:pt x="1099" y="1695"/>
                  </a:lnTo>
                  <a:lnTo>
                    <a:pt x="1139" y="1659"/>
                  </a:lnTo>
                  <a:lnTo>
                    <a:pt x="1176" y="1619"/>
                  </a:lnTo>
                  <a:lnTo>
                    <a:pt x="1212" y="1576"/>
                  </a:lnTo>
                  <a:lnTo>
                    <a:pt x="1245" y="1529"/>
                  </a:lnTo>
                  <a:lnTo>
                    <a:pt x="1276" y="1480"/>
                  </a:lnTo>
                  <a:lnTo>
                    <a:pt x="1305" y="1428"/>
                  </a:lnTo>
                  <a:lnTo>
                    <a:pt x="1330" y="1374"/>
                  </a:lnTo>
                  <a:lnTo>
                    <a:pt x="1353" y="1319"/>
                  </a:lnTo>
                  <a:lnTo>
                    <a:pt x="1372" y="1262"/>
                  </a:lnTo>
                  <a:lnTo>
                    <a:pt x="1388" y="1205"/>
                  </a:lnTo>
                  <a:lnTo>
                    <a:pt x="1401" y="1147"/>
                  </a:lnTo>
                  <a:lnTo>
                    <a:pt x="1411" y="1089"/>
                  </a:lnTo>
                  <a:lnTo>
                    <a:pt x="1416" y="1032"/>
                  </a:lnTo>
                  <a:lnTo>
                    <a:pt x="1418" y="974"/>
                  </a:lnTo>
                  <a:lnTo>
                    <a:pt x="1417" y="904"/>
                  </a:lnTo>
                  <a:lnTo>
                    <a:pt x="1414" y="838"/>
                  </a:lnTo>
                  <a:lnTo>
                    <a:pt x="1339" y="839"/>
                  </a:lnTo>
                  <a:lnTo>
                    <a:pt x="1266" y="836"/>
                  </a:lnTo>
                  <a:lnTo>
                    <a:pt x="1198" y="830"/>
                  </a:lnTo>
                  <a:lnTo>
                    <a:pt x="1133" y="820"/>
                  </a:lnTo>
                  <a:lnTo>
                    <a:pt x="1070" y="808"/>
                  </a:lnTo>
                  <a:lnTo>
                    <a:pt x="1012" y="794"/>
                  </a:lnTo>
                  <a:lnTo>
                    <a:pt x="956" y="777"/>
                  </a:lnTo>
                  <a:lnTo>
                    <a:pt x="903" y="757"/>
                  </a:lnTo>
                  <a:lnTo>
                    <a:pt x="853" y="737"/>
                  </a:lnTo>
                  <a:lnTo>
                    <a:pt x="806" y="713"/>
                  </a:lnTo>
                  <a:lnTo>
                    <a:pt x="762" y="690"/>
                  </a:lnTo>
                  <a:lnTo>
                    <a:pt x="721" y="664"/>
                  </a:lnTo>
                  <a:lnTo>
                    <a:pt x="682" y="638"/>
                  </a:lnTo>
                  <a:lnTo>
                    <a:pt x="646" y="610"/>
                  </a:lnTo>
                  <a:lnTo>
                    <a:pt x="612" y="583"/>
                  </a:lnTo>
                  <a:lnTo>
                    <a:pt x="581" y="555"/>
                  </a:lnTo>
                  <a:lnTo>
                    <a:pt x="552" y="527"/>
                  </a:lnTo>
                  <a:lnTo>
                    <a:pt x="526" y="499"/>
                  </a:lnTo>
                  <a:close/>
                  <a:moveTo>
                    <a:pt x="808" y="0"/>
                  </a:moveTo>
                  <a:lnTo>
                    <a:pt x="851" y="3"/>
                  </a:lnTo>
                  <a:lnTo>
                    <a:pt x="897" y="11"/>
                  </a:lnTo>
                  <a:lnTo>
                    <a:pt x="944" y="23"/>
                  </a:lnTo>
                  <a:lnTo>
                    <a:pt x="993" y="39"/>
                  </a:lnTo>
                  <a:lnTo>
                    <a:pt x="1044" y="60"/>
                  </a:lnTo>
                  <a:lnTo>
                    <a:pt x="1097" y="86"/>
                  </a:lnTo>
                  <a:lnTo>
                    <a:pt x="1152" y="118"/>
                  </a:lnTo>
                  <a:lnTo>
                    <a:pt x="1179" y="135"/>
                  </a:lnTo>
                  <a:lnTo>
                    <a:pt x="1208" y="155"/>
                  </a:lnTo>
                  <a:lnTo>
                    <a:pt x="1239" y="179"/>
                  </a:lnTo>
                  <a:lnTo>
                    <a:pt x="1271" y="205"/>
                  </a:lnTo>
                  <a:lnTo>
                    <a:pt x="1304" y="233"/>
                  </a:lnTo>
                  <a:lnTo>
                    <a:pt x="1334" y="261"/>
                  </a:lnTo>
                  <a:lnTo>
                    <a:pt x="1363" y="292"/>
                  </a:lnTo>
                  <a:lnTo>
                    <a:pt x="1388" y="323"/>
                  </a:lnTo>
                  <a:lnTo>
                    <a:pt x="1409" y="353"/>
                  </a:lnTo>
                  <a:lnTo>
                    <a:pt x="1409" y="353"/>
                  </a:lnTo>
                  <a:lnTo>
                    <a:pt x="1433" y="389"/>
                  </a:lnTo>
                  <a:lnTo>
                    <a:pt x="1455" y="429"/>
                  </a:lnTo>
                  <a:lnTo>
                    <a:pt x="1475" y="472"/>
                  </a:lnTo>
                  <a:lnTo>
                    <a:pt x="1493" y="519"/>
                  </a:lnTo>
                  <a:lnTo>
                    <a:pt x="1509" y="570"/>
                  </a:lnTo>
                  <a:lnTo>
                    <a:pt x="1524" y="626"/>
                  </a:lnTo>
                  <a:lnTo>
                    <a:pt x="1535" y="685"/>
                  </a:lnTo>
                  <a:lnTo>
                    <a:pt x="1545" y="749"/>
                  </a:lnTo>
                  <a:lnTo>
                    <a:pt x="1551" y="817"/>
                  </a:lnTo>
                  <a:lnTo>
                    <a:pt x="1555" y="892"/>
                  </a:lnTo>
                  <a:lnTo>
                    <a:pt x="1573" y="900"/>
                  </a:lnTo>
                  <a:lnTo>
                    <a:pt x="1590" y="910"/>
                  </a:lnTo>
                  <a:lnTo>
                    <a:pt x="1605" y="922"/>
                  </a:lnTo>
                  <a:lnTo>
                    <a:pt x="1619" y="939"/>
                  </a:lnTo>
                  <a:lnTo>
                    <a:pt x="1632" y="957"/>
                  </a:lnTo>
                  <a:lnTo>
                    <a:pt x="1642" y="979"/>
                  </a:lnTo>
                  <a:lnTo>
                    <a:pt x="1651" y="1003"/>
                  </a:lnTo>
                  <a:lnTo>
                    <a:pt x="1657" y="1032"/>
                  </a:lnTo>
                  <a:lnTo>
                    <a:pt x="1661" y="1064"/>
                  </a:lnTo>
                  <a:lnTo>
                    <a:pt x="1662" y="1102"/>
                  </a:lnTo>
                  <a:lnTo>
                    <a:pt x="1660" y="1143"/>
                  </a:lnTo>
                  <a:lnTo>
                    <a:pt x="1655" y="1183"/>
                  </a:lnTo>
                  <a:lnTo>
                    <a:pt x="1648" y="1218"/>
                  </a:lnTo>
                  <a:lnTo>
                    <a:pt x="1638" y="1250"/>
                  </a:lnTo>
                  <a:lnTo>
                    <a:pt x="1625" y="1278"/>
                  </a:lnTo>
                  <a:lnTo>
                    <a:pt x="1611" y="1304"/>
                  </a:lnTo>
                  <a:lnTo>
                    <a:pt x="1595" y="1325"/>
                  </a:lnTo>
                  <a:lnTo>
                    <a:pt x="1577" y="1344"/>
                  </a:lnTo>
                  <a:lnTo>
                    <a:pt x="1558" y="1360"/>
                  </a:lnTo>
                  <a:lnTo>
                    <a:pt x="1537" y="1372"/>
                  </a:lnTo>
                  <a:lnTo>
                    <a:pt x="1515" y="1382"/>
                  </a:lnTo>
                  <a:lnTo>
                    <a:pt x="1493" y="1390"/>
                  </a:lnTo>
                  <a:lnTo>
                    <a:pt x="1471" y="1395"/>
                  </a:lnTo>
                  <a:lnTo>
                    <a:pt x="1445" y="1454"/>
                  </a:lnTo>
                  <a:lnTo>
                    <a:pt x="1416" y="1512"/>
                  </a:lnTo>
                  <a:lnTo>
                    <a:pt x="1385" y="1567"/>
                  </a:lnTo>
                  <a:lnTo>
                    <a:pt x="1350" y="1620"/>
                  </a:lnTo>
                  <a:lnTo>
                    <a:pt x="1313" y="1670"/>
                  </a:lnTo>
                  <a:lnTo>
                    <a:pt x="1273" y="1717"/>
                  </a:lnTo>
                  <a:lnTo>
                    <a:pt x="1231" y="1761"/>
                  </a:lnTo>
                  <a:lnTo>
                    <a:pt x="1187" y="1801"/>
                  </a:lnTo>
                  <a:lnTo>
                    <a:pt x="1141" y="1836"/>
                  </a:lnTo>
                  <a:lnTo>
                    <a:pt x="1092" y="1868"/>
                  </a:lnTo>
                  <a:lnTo>
                    <a:pt x="1042" y="1893"/>
                  </a:lnTo>
                  <a:lnTo>
                    <a:pt x="990" y="1915"/>
                  </a:lnTo>
                  <a:lnTo>
                    <a:pt x="937" y="1930"/>
                  </a:lnTo>
                  <a:lnTo>
                    <a:pt x="882" y="1939"/>
                  </a:lnTo>
                  <a:lnTo>
                    <a:pt x="825" y="1942"/>
                  </a:lnTo>
                  <a:lnTo>
                    <a:pt x="769" y="1939"/>
                  </a:lnTo>
                  <a:lnTo>
                    <a:pt x="714" y="1930"/>
                  </a:lnTo>
                  <a:lnTo>
                    <a:pt x="661" y="1915"/>
                  </a:lnTo>
                  <a:lnTo>
                    <a:pt x="608" y="1893"/>
                  </a:lnTo>
                  <a:lnTo>
                    <a:pt x="558" y="1867"/>
                  </a:lnTo>
                  <a:lnTo>
                    <a:pt x="510" y="1836"/>
                  </a:lnTo>
                  <a:lnTo>
                    <a:pt x="464" y="1800"/>
                  </a:lnTo>
                  <a:lnTo>
                    <a:pt x="419" y="1760"/>
                  </a:lnTo>
                  <a:lnTo>
                    <a:pt x="377" y="1716"/>
                  </a:lnTo>
                  <a:lnTo>
                    <a:pt x="337" y="1669"/>
                  </a:lnTo>
                  <a:lnTo>
                    <a:pt x="300" y="1618"/>
                  </a:lnTo>
                  <a:lnTo>
                    <a:pt x="266" y="1565"/>
                  </a:lnTo>
                  <a:lnTo>
                    <a:pt x="234" y="1510"/>
                  </a:lnTo>
                  <a:lnTo>
                    <a:pt x="205" y="1452"/>
                  </a:lnTo>
                  <a:lnTo>
                    <a:pt x="179" y="1392"/>
                  </a:lnTo>
                  <a:lnTo>
                    <a:pt x="156" y="1386"/>
                  </a:lnTo>
                  <a:lnTo>
                    <a:pt x="133" y="1376"/>
                  </a:lnTo>
                  <a:lnTo>
                    <a:pt x="111" y="1364"/>
                  </a:lnTo>
                  <a:lnTo>
                    <a:pt x="91" y="1349"/>
                  </a:lnTo>
                  <a:lnTo>
                    <a:pt x="72" y="1330"/>
                  </a:lnTo>
                  <a:lnTo>
                    <a:pt x="55" y="1309"/>
                  </a:lnTo>
                  <a:lnTo>
                    <a:pt x="39" y="1284"/>
                  </a:lnTo>
                  <a:lnTo>
                    <a:pt x="26" y="1254"/>
                  </a:lnTo>
                  <a:lnTo>
                    <a:pt x="15" y="1221"/>
                  </a:lnTo>
                  <a:lnTo>
                    <a:pt x="7" y="1184"/>
                  </a:lnTo>
                  <a:lnTo>
                    <a:pt x="2" y="1143"/>
                  </a:lnTo>
                  <a:lnTo>
                    <a:pt x="0" y="1104"/>
                  </a:lnTo>
                  <a:lnTo>
                    <a:pt x="1" y="1068"/>
                  </a:lnTo>
                  <a:lnTo>
                    <a:pt x="4" y="1038"/>
                  </a:lnTo>
                  <a:lnTo>
                    <a:pt x="9" y="1009"/>
                  </a:lnTo>
                  <a:lnTo>
                    <a:pt x="17" y="985"/>
                  </a:lnTo>
                  <a:lnTo>
                    <a:pt x="27" y="964"/>
                  </a:lnTo>
                  <a:lnTo>
                    <a:pt x="38" y="946"/>
                  </a:lnTo>
                  <a:lnTo>
                    <a:pt x="50" y="930"/>
                  </a:lnTo>
                  <a:lnTo>
                    <a:pt x="65" y="916"/>
                  </a:lnTo>
                  <a:lnTo>
                    <a:pt x="80" y="906"/>
                  </a:lnTo>
                  <a:lnTo>
                    <a:pt x="96" y="897"/>
                  </a:lnTo>
                  <a:lnTo>
                    <a:pt x="98" y="851"/>
                  </a:lnTo>
                  <a:lnTo>
                    <a:pt x="89" y="794"/>
                  </a:lnTo>
                  <a:lnTo>
                    <a:pt x="85" y="740"/>
                  </a:lnTo>
                  <a:lnTo>
                    <a:pt x="83" y="690"/>
                  </a:lnTo>
                  <a:lnTo>
                    <a:pt x="85" y="643"/>
                  </a:lnTo>
                  <a:lnTo>
                    <a:pt x="90" y="599"/>
                  </a:lnTo>
                  <a:lnTo>
                    <a:pt x="98" y="559"/>
                  </a:lnTo>
                  <a:lnTo>
                    <a:pt x="108" y="522"/>
                  </a:lnTo>
                  <a:lnTo>
                    <a:pt x="120" y="487"/>
                  </a:lnTo>
                  <a:lnTo>
                    <a:pt x="134" y="455"/>
                  </a:lnTo>
                  <a:lnTo>
                    <a:pt x="149" y="427"/>
                  </a:lnTo>
                  <a:lnTo>
                    <a:pt x="166" y="400"/>
                  </a:lnTo>
                  <a:lnTo>
                    <a:pt x="183" y="377"/>
                  </a:lnTo>
                  <a:lnTo>
                    <a:pt x="202" y="355"/>
                  </a:lnTo>
                  <a:lnTo>
                    <a:pt x="220" y="337"/>
                  </a:lnTo>
                  <a:lnTo>
                    <a:pt x="239" y="320"/>
                  </a:lnTo>
                  <a:lnTo>
                    <a:pt x="257" y="305"/>
                  </a:lnTo>
                  <a:lnTo>
                    <a:pt x="274" y="293"/>
                  </a:lnTo>
                  <a:lnTo>
                    <a:pt x="290" y="282"/>
                  </a:lnTo>
                  <a:lnTo>
                    <a:pt x="305" y="273"/>
                  </a:lnTo>
                  <a:lnTo>
                    <a:pt x="319" y="266"/>
                  </a:lnTo>
                  <a:lnTo>
                    <a:pt x="331" y="260"/>
                  </a:lnTo>
                  <a:lnTo>
                    <a:pt x="341" y="255"/>
                  </a:lnTo>
                  <a:lnTo>
                    <a:pt x="348" y="253"/>
                  </a:lnTo>
                  <a:lnTo>
                    <a:pt x="352" y="246"/>
                  </a:lnTo>
                  <a:lnTo>
                    <a:pt x="359" y="237"/>
                  </a:lnTo>
                  <a:lnTo>
                    <a:pt x="367" y="225"/>
                  </a:lnTo>
                  <a:lnTo>
                    <a:pt x="377" y="212"/>
                  </a:lnTo>
                  <a:lnTo>
                    <a:pt x="390" y="196"/>
                  </a:lnTo>
                  <a:lnTo>
                    <a:pt x="404" y="180"/>
                  </a:lnTo>
                  <a:lnTo>
                    <a:pt x="421" y="163"/>
                  </a:lnTo>
                  <a:lnTo>
                    <a:pt x="439" y="145"/>
                  </a:lnTo>
                  <a:lnTo>
                    <a:pt x="459" y="127"/>
                  </a:lnTo>
                  <a:lnTo>
                    <a:pt x="481" y="108"/>
                  </a:lnTo>
                  <a:lnTo>
                    <a:pt x="505" y="91"/>
                  </a:lnTo>
                  <a:lnTo>
                    <a:pt x="531" y="74"/>
                  </a:lnTo>
                  <a:lnTo>
                    <a:pt x="559" y="57"/>
                  </a:lnTo>
                  <a:lnTo>
                    <a:pt x="589" y="43"/>
                  </a:lnTo>
                  <a:lnTo>
                    <a:pt x="620" y="30"/>
                  </a:lnTo>
                  <a:lnTo>
                    <a:pt x="655" y="19"/>
                  </a:lnTo>
                  <a:lnTo>
                    <a:pt x="690" y="10"/>
                  </a:lnTo>
                  <a:lnTo>
                    <a:pt x="728" y="3"/>
                  </a:lnTo>
                  <a:lnTo>
                    <a:pt x="767" y="0"/>
                  </a:lnTo>
                  <a:lnTo>
                    <a:pt x="808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lv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122" name="Freeform 23"/>
            <p:cNvSpPr>
              <a:spLocks noEditPoints="1"/>
            </p:cNvSpPr>
            <p:nvPr/>
          </p:nvSpPr>
          <p:spPr>
            <a:xfrm>
              <a:off x="2664" y="4250"/>
              <a:ext cx="83" cy="27"/>
            </a:xfrm>
            <a:custGeom>
              <a:avLst/>
              <a:gdLst>
                <a:gd name="T0" fmla="*/ 613 w 916"/>
                <a:gd name="T1" fmla="*/ 78 h 300"/>
                <a:gd name="T2" fmla="*/ 561 w 916"/>
                <a:gd name="T3" fmla="*/ 109 h 300"/>
                <a:gd name="T4" fmla="*/ 554 w 916"/>
                <a:gd name="T5" fmla="*/ 165 h 300"/>
                <a:gd name="T6" fmla="*/ 579 w 916"/>
                <a:gd name="T7" fmla="*/ 210 h 300"/>
                <a:gd name="T8" fmla="*/ 665 w 916"/>
                <a:gd name="T9" fmla="*/ 229 h 300"/>
                <a:gd name="T10" fmla="*/ 787 w 916"/>
                <a:gd name="T11" fmla="*/ 223 h 300"/>
                <a:gd name="T12" fmla="*/ 839 w 916"/>
                <a:gd name="T13" fmla="*/ 191 h 300"/>
                <a:gd name="T14" fmla="*/ 846 w 916"/>
                <a:gd name="T15" fmla="*/ 135 h 300"/>
                <a:gd name="T16" fmla="*/ 820 w 916"/>
                <a:gd name="T17" fmla="*/ 90 h 300"/>
                <a:gd name="T18" fmla="*/ 734 w 916"/>
                <a:gd name="T19" fmla="*/ 72 h 300"/>
                <a:gd name="T20" fmla="*/ 153 w 916"/>
                <a:gd name="T21" fmla="*/ 74 h 300"/>
                <a:gd name="T22" fmla="*/ 85 w 916"/>
                <a:gd name="T23" fmla="*/ 99 h 300"/>
                <a:gd name="T24" fmla="*/ 70 w 916"/>
                <a:gd name="T25" fmla="*/ 150 h 300"/>
                <a:gd name="T26" fmla="*/ 85 w 916"/>
                <a:gd name="T27" fmla="*/ 201 h 300"/>
                <a:gd name="T28" fmla="*/ 153 w 916"/>
                <a:gd name="T29" fmla="*/ 227 h 300"/>
                <a:gd name="T30" fmla="*/ 280 w 916"/>
                <a:gd name="T31" fmla="*/ 227 h 300"/>
                <a:gd name="T32" fmla="*/ 348 w 916"/>
                <a:gd name="T33" fmla="*/ 201 h 300"/>
                <a:gd name="T34" fmla="*/ 363 w 916"/>
                <a:gd name="T35" fmla="*/ 150 h 300"/>
                <a:gd name="T36" fmla="*/ 348 w 916"/>
                <a:gd name="T37" fmla="*/ 99 h 300"/>
                <a:gd name="T38" fmla="*/ 280 w 916"/>
                <a:gd name="T39" fmla="*/ 74 h 300"/>
                <a:gd name="T40" fmla="*/ 234 w 916"/>
                <a:gd name="T41" fmla="*/ 0 h 300"/>
                <a:gd name="T42" fmla="*/ 321 w 916"/>
                <a:gd name="T43" fmla="*/ 9 h 300"/>
                <a:gd name="T44" fmla="*/ 400 w 916"/>
                <a:gd name="T45" fmla="*/ 53 h 300"/>
                <a:gd name="T46" fmla="*/ 574 w 916"/>
                <a:gd name="T47" fmla="*/ 17 h 300"/>
                <a:gd name="T48" fmla="*/ 662 w 916"/>
                <a:gd name="T49" fmla="*/ 1 h 300"/>
                <a:gd name="T50" fmla="*/ 732 w 916"/>
                <a:gd name="T51" fmla="*/ 0 h 300"/>
                <a:gd name="T52" fmla="*/ 806 w 916"/>
                <a:gd name="T53" fmla="*/ 10 h 300"/>
                <a:gd name="T54" fmla="*/ 875 w 916"/>
                <a:gd name="T55" fmla="*/ 45 h 300"/>
                <a:gd name="T56" fmla="*/ 914 w 916"/>
                <a:gd name="T57" fmla="*/ 123 h 300"/>
                <a:gd name="T58" fmla="*/ 900 w 916"/>
                <a:gd name="T59" fmla="*/ 223 h 300"/>
                <a:gd name="T60" fmla="*/ 843 w 916"/>
                <a:gd name="T61" fmla="*/ 277 h 300"/>
                <a:gd name="T62" fmla="*/ 768 w 916"/>
                <a:gd name="T63" fmla="*/ 297 h 300"/>
                <a:gd name="T64" fmla="*/ 699 w 916"/>
                <a:gd name="T65" fmla="*/ 300 h 300"/>
                <a:gd name="T66" fmla="*/ 632 w 916"/>
                <a:gd name="T67" fmla="*/ 297 h 300"/>
                <a:gd name="T68" fmla="*/ 557 w 916"/>
                <a:gd name="T69" fmla="*/ 277 h 300"/>
                <a:gd name="T70" fmla="*/ 500 w 916"/>
                <a:gd name="T71" fmla="*/ 224 h 300"/>
                <a:gd name="T72" fmla="*/ 485 w 916"/>
                <a:gd name="T73" fmla="*/ 137 h 300"/>
                <a:gd name="T74" fmla="*/ 432 w 916"/>
                <a:gd name="T75" fmla="*/ 150 h 300"/>
                <a:gd name="T76" fmla="*/ 405 w 916"/>
                <a:gd name="T77" fmla="*/ 241 h 300"/>
                <a:gd name="T78" fmla="*/ 342 w 916"/>
                <a:gd name="T79" fmla="*/ 284 h 300"/>
                <a:gd name="T80" fmla="*/ 266 w 916"/>
                <a:gd name="T81" fmla="*/ 298 h 300"/>
                <a:gd name="T82" fmla="*/ 201 w 916"/>
                <a:gd name="T83" fmla="*/ 299 h 300"/>
                <a:gd name="T84" fmla="*/ 129 w 916"/>
                <a:gd name="T85" fmla="*/ 294 h 300"/>
                <a:gd name="T86" fmla="*/ 57 w 916"/>
                <a:gd name="T87" fmla="*/ 267 h 300"/>
                <a:gd name="T88" fmla="*/ 7 w 916"/>
                <a:gd name="T89" fmla="*/ 202 h 300"/>
                <a:gd name="T90" fmla="*/ 7 w 916"/>
                <a:gd name="T91" fmla="*/ 98 h 300"/>
                <a:gd name="T92" fmla="*/ 57 w 916"/>
                <a:gd name="T93" fmla="*/ 33 h 300"/>
                <a:gd name="T94" fmla="*/ 129 w 916"/>
                <a:gd name="T95" fmla="*/ 6 h 300"/>
                <a:gd name="T96" fmla="*/ 201 w 916"/>
                <a:gd name="T97" fmla="*/ 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16" h="300">
                  <a:moveTo>
                    <a:pt x="699" y="71"/>
                  </a:moveTo>
                  <a:lnTo>
                    <a:pt x="665" y="72"/>
                  </a:lnTo>
                  <a:lnTo>
                    <a:pt x="636" y="74"/>
                  </a:lnTo>
                  <a:lnTo>
                    <a:pt x="613" y="78"/>
                  </a:lnTo>
                  <a:lnTo>
                    <a:pt x="594" y="83"/>
                  </a:lnTo>
                  <a:lnTo>
                    <a:pt x="579" y="90"/>
                  </a:lnTo>
                  <a:lnTo>
                    <a:pt x="569" y="99"/>
                  </a:lnTo>
                  <a:lnTo>
                    <a:pt x="561" y="109"/>
                  </a:lnTo>
                  <a:lnTo>
                    <a:pt x="556" y="122"/>
                  </a:lnTo>
                  <a:lnTo>
                    <a:pt x="554" y="135"/>
                  </a:lnTo>
                  <a:lnTo>
                    <a:pt x="553" y="150"/>
                  </a:lnTo>
                  <a:lnTo>
                    <a:pt x="554" y="165"/>
                  </a:lnTo>
                  <a:lnTo>
                    <a:pt x="556" y="179"/>
                  </a:lnTo>
                  <a:lnTo>
                    <a:pt x="561" y="191"/>
                  </a:lnTo>
                  <a:lnTo>
                    <a:pt x="569" y="201"/>
                  </a:lnTo>
                  <a:lnTo>
                    <a:pt x="579" y="210"/>
                  </a:lnTo>
                  <a:lnTo>
                    <a:pt x="594" y="216"/>
                  </a:lnTo>
                  <a:lnTo>
                    <a:pt x="613" y="223"/>
                  </a:lnTo>
                  <a:lnTo>
                    <a:pt x="636" y="227"/>
                  </a:lnTo>
                  <a:lnTo>
                    <a:pt x="665" y="229"/>
                  </a:lnTo>
                  <a:lnTo>
                    <a:pt x="699" y="230"/>
                  </a:lnTo>
                  <a:lnTo>
                    <a:pt x="734" y="229"/>
                  </a:lnTo>
                  <a:lnTo>
                    <a:pt x="763" y="227"/>
                  </a:lnTo>
                  <a:lnTo>
                    <a:pt x="787" y="223"/>
                  </a:lnTo>
                  <a:lnTo>
                    <a:pt x="805" y="216"/>
                  </a:lnTo>
                  <a:lnTo>
                    <a:pt x="820" y="210"/>
                  </a:lnTo>
                  <a:lnTo>
                    <a:pt x="831" y="201"/>
                  </a:lnTo>
                  <a:lnTo>
                    <a:pt x="839" y="191"/>
                  </a:lnTo>
                  <a:lnTo>
                    <a:pt x="843" y="179"/>
                  </a:lnTo>
                  <a:lnTo>
                    <a:pt x="846" y="165"/>
                  </a:lnTo>
                  <a:lnTo>
                    <a:pt x="847" y="150"/>
                  </a:lnTo>
                  <a:lnTo>
                    <a:pt x="846" y="135"/>
                  </a:lnTo>
                  <a:lnTo>
                    <a:pt x="843" y="122"/>
                  </a:lnTo>
                  <a:lnTo>
                    <a:pt x="839" y="109"/>
                  </a:lnTo>
                  <a:lnTo>
                    <a:pt x="831" y="99"/>
                  </a:lnTo>
                  <a:lnTo>
                    <a:pt x="820" y="90"/>
                  </a:lnTo>
                  <a:lnTo>
                    <a:pt x="805" y="83"/>
                  </a:lnTo>
                  <a:lnTo>
                    <a:pt x="787" y="78"/>
                  </a:lnTo>
                  <a:lnTo>
                    <a:pt x="763" y="74"/>
                  </a:lnTo>
                  <a:lnTo>
                    <a:pt x="734" y="72"/>
                  </a:lnTo>
                  <a:lnTo>
                    <a:pt x="699" y="71"/>
                  </a:lnTo>
                  <a:close/>
                  <a:moveTo>
                    <a:pt x="216" y="71"/>
                  </a:moveTo>
                  <a:lnTo>
                    <a:pt x="182" y="72"/>
                  </a:lnTo>
                  <a:lnTo>
                    <a:pt x="153" y="74"/>
                  </a:lnTo>
                  <a:lnTo>
                    <a:pt x="130" y="78"/>
                  </a:lnTo>
                  <a:lnTo>
                    <a:pt x="111" y="83"/>
                  </a:lnTo>
                  <a:lnTo>
                    <a:pt x="96" y="90"/>
                  </a:lnTo>
                  <a:lnTo>
                    <a:pt x="85" y="99"/>
                  </a:lnTo>
                  <a:lnTo>
                    <a:pt x="78" y="109"/>
                  </a:lnTo>
                  <a:lnTo>
                    <a:pt x="73" y="122"/>
                  </a:lnTo>
                  <a:lnTo>
                    <a:pt x="70" y="135"/>
                  </a:lnTo>
                  <a:lnTo>
                    <a:pt x="70" y="150"/>
                  </a:lnTo>
                  <a:lnTo>
                    <a:pt x="70" y="165"/>
                  </a:lnTo>
                  <a:lnTo>
                    <a:pt x="73" y="179"/>
                  </a:lnTo>
                  <a:lnTo>
                    <a:pt x="78" y="191"/>
                  </a:lnTo>
                  <a:lnTo>
                    <a:pt x="85" y="201"/>
                  </a:lnTo>
                  <a:lnTo>
                    <a:pt x="96" y="210"/>
                  </a:lnTo>
                  <a:lnTo>
                    <a:pt x="111" y="216"/>
                  </a:lnTo>
                  <a:lnTo>
                    <a:pt x="130" y="223"/>
                  </a:lnTo>
                  <a:lnTo>
                    <a:pt x="153" y="227"/>
                  </a:lnTo>
                  <a:lnTo>
                    <a:pt x="182" y="229"/>
                  </a:lnTo>
                  <a:lnTo>
                    <a:pt x="216" y="230"/>
                  </a:lnTo>
                  <a:lnTo>
                    <a:pt x="250" y="229"/>
                  </a:lnTo>
                  <a:lnTo>
                    <a:pt x="280" y="227"/>
                  </a:lnTo>
                  <a:lnTo>
                    <a:pt x="304" y="223"/>
                  </a:lnTo>
                  <a:lnTo>
                    <a:pt x="322" y="216"/>
                  </a:lnTo>
                  <a:lnTo>
                    <a:pt x="337" y="210"/>
                  </a:lnTo>
                  <a:lnTo>
                    <a:pt x="348" y="201"/>
                  </a:lnTo>
                  <a:lnTo>
                    <a:pt x="355" y="191"/>
                  </a:lnTo>
                  <a:lnTo>
                    <a:pt x="360" y="179"/>
                  </a:lnTo>
                  <a:lnTo>
                    <a:pt x="363" y="165"/>
                  </a:lnTo>
                  <a:lnTo>
                    <a:pt x="363" y="150"/>
                  </a:lnTo>
                  <a:lnTo>
                    <a:pt x="363" y="135"/>
                  </a:lnTo>
                  <a:lnTo>
                    <a:pt x="360" y="122"/>
                  </a:lnTo>
                  <a:lnTo>
                    <a:pt x="355" y="109"/>
                  </a:lnTo>
                  <a:lnTo>
                    <a:pt x="348" y="99"/>
                  </a:lnTo>
                  <a:lnTo>
                    <a:pt x="337" y="90"/>
                  </a:lnTo>
                  <a:lnTo>
                    <a:pt x="322" y="83"/>
                  </a:lnTo>
                  <a:lnTo>
                    <a:pt x="304" y="78"/>
                  </a:lnTo>
                  <a:lnTo>
                    <a:pt x="280" y="74"/>
                  </a:lnTo>
                  <a:lnTo>
                    <a:pt x="250" y="72"/>
                  </a:lnTo>
                  <a:lnTo>
                    <a:pt x="216" y="71"/>
                  </a:lnTo>
                  <a:close/>
                  <a:moveTo>
                    <a:pt x="216" y="0"/>
                  </a:moveTo>
                  <a:lnTo>
                    <a:pt x="234" y="0"/>
                  </a:lnTo>
                  <a:lnTo>
                    <a:pt x="254" y="1"/>
                  </a:lnTo>
                  <a:lnTo>
                    <a:pt x="276" y="2"/>
                  </a:lnTo>
                  <a:lnTo>
                    <a:pt x="298" y="5"/>
                  </a:lnTo>
                  <a:lnTo>
                    <a:pt x="321" y="9"/>
                  </a:lnTo>
                  <a:lnTo>
                    <a:pt x="343" y="17"/>
                  </a:lnTo>
                  <a:lnTo>
                    <a:pt x="364" y="26"/>
                  </a:lnTo>
                  <a:lnTo>
                    <a:pt x="383" y="37"/>
                  </a:lnTo>
                  <a:lnTo>
                    <a:pt x="400" y="53"/>
                  </a:lnTo>
                  <a:lnTo>
                    <a:pt x="516" y="53"/>
                  </a:lnTo>
                  <a:lnTo>
                    <a:pt x="533" y="37"/>
                  </a:lnTo>
                  <a:lnTo>
                    <a:pt x="553" y="26"/>
                  </a:lnTo>
                  <a:lnTo>
                    <a:pt x="574" y="17"/>
                  </a:lnTo>
                  <a:lnTo>
                    <a:pt x="596" y="9"/>
                  </a:lnTo>
                  <a:lnTo>
                    <a:pt x="618" y="5"/>
                  </a:lnTo>
                  <a:lnTo>
                    <a:pt x="640" y="2"/>
                  </a:lnTo>
                  <a:lnTo>
                    <a:pt x="662" y="1"/>
                  </a:lnTo>
                  <a:lnTo>
                    <a:pt x="682" y="0"/>
                  </a:lnTo>
                  <a:lnTo>
                    <a:pt x="699" y="0"/>
                  </a:lnTo>
                  <a:lnTo>
                    <a:pt x="715" y="0"/>
                  </a:lnTo>
                  <a:lnTo>
                    <a:pt x="732" y="0"/>
                  </a:lnTo>
                  <a:lnTo>
                    <a:pt x="749" y="1"/>
                  </a:lnTo>
                  <a:lnTo>
                    <a:pt x="768" y="3"/>
                  </a:lnTo>
                  <a:lnTo>
                    <a:pt x="787" y="6"/>
                  </a:lnTo>
                  <a:lnTo>
                    <a:pt x="806" y="10"/>
                  </a:lnTo>
                  <a:lnTo>
                    <a:pt x="825" y="16"/>
                  </a:lnTo>
                  <a:lnTo>
                    <a:pt x="843" y="24"/>
                  </a:lnTo>
                  <a:lnTo>
                    <a:pt x="860" y="33"/>
                  </a:lnTo>
                  <a:lnTo>
                    <a:pt x="875" y="45"/>
                  </a:lnTo>
                  <a:lnTo>
                    <a:pt x="889" y="59"/>
                  </a:lnTo>
                  <a:lnTo>
                    <a:pt x="900" y="77"/>
                  </a:lnTo>
                  <a:lnTo>
                    <a:pt x="908" y="98"/>
                  </a:lnTo>
                  <a:lnTo>
                    <a:pt x="914" y="123"/>
                  </a:lnTo>
                  <a:lnTo>
                    <a:pt x="916" y="150"/>
                  </a:lnTo>
                  <a:lnTo>
                    <a:pt x="914" y="178"/>
                  </a:lnTo>
                  <a:lnTo>
                    <a:pt x="908" y="202"/>
                  </a:lnTo>
                  <a:lnTo>
                    <a:pt x="900" y="223"/>
                  </a:lnTo>
                  <a:lnTo>
                    <a:pt x="889" y="241"/>
                  </a:lnTo>
                  <a:lnTo>
                    <a:pt x="875" y="255"/>
                  </a:lnTo>
                  <a:lnTo>
                    <a:pt x="860" y="267"/>
                  </a:lnTo>
                  <a:lnTo>
                    <a:pt x="843" y="277"/>
                  </a:lnTo>
                  <a:lnTo>
                    <a:pt x="825" y="285"/>
                  </a:lnTo>
                  <a:lnTo>
                    <a:pt x="806" y="290"/>
                  </a:lnTo>
                  <a:lnTo>
                    <a:pt x="787" y="294"/>
                  </a:lnTo>
                  <a:lnTo>
                    <a:pt x="768" y="297"/>
                  </a:lnTo>
                  <a:lnTo>
                    <a:pt x="749" y="298"/>
                  </a:lnTo>
                  <a:lnTo>
                    <a:pt x="732" y="299"/>
                  </a:lnTo>
                  <a:lnTo>
                    <a:pt x="715" y="299"/>
                  </a:lnTo>
                  <a:lnTo>
                    <a:pt x="699" y="300"/>
                  </a:lnTo>
                  <a:lnTo>
                    <a:pt x="685" y="299"/>
                  </a:lnTo>
                  <a:lnTo>
                    <a:pt x="668" y="299"/>
                  </a:lnTo>
                  <a:lnTo>
                    <a:pt x="650" y="298"/>
                  </a:lnTo>
                  <a:lnTo>
                    <a:pt x="632" y="297"/>
                  </a:lnTo>
                  <a:lnTo>
                    <a:pt x="613" y="294"/>
                  </a:lnTo>
                  <a:lnTo>
                    <a:pt x="593" y="290"/>
                  </a:lnTo>
                  <a:lnTo>
                    <a:pt x="575" y="285"/>
                  </a:lnTo>
                  <a:lnTo>
                    <a:pt x="557" y="277"/>
                  </a:lnTo>
                  <a:lnTo>
                    <a:pt x="540" y="267"/>
                  </a:lnTo>
                  <a:lnTo>
                    <a:pt x="524" y="255"/>
                  </a:lnTo>
                  <a:lnTo>
                    <a:pt x="511" y="241"/>
                  </a:lnTo>
                  <a:lnTo>
                    <a:pt x="500" y="224"/>
                  </a:lnTo>
                  <a:lnTo>
                    <a:pt x="491" y="202"/>
                  </a:lnTo>
                  <a:lnTo>
                    <a:pt x="486" y="179"/>
                  </a:lnTo>
                  <a:lnTo>
                    <a:pt x="484" y="150"/>
                  </a:lnTo>
                  <a:lnTo>
                    <a:pt x="485" y="137"/>
                  </a:lnTo>
                  <a:lnTo>
                    <a:pt x="486" y="125"/>
                  </a:lnTo>
                  <a:lnTo>
                    <a:pt x="430" y="125"/>
                  </a:lnTo>
                  <a:lnTo>
                    <a:pt x="432" y="137"/>
                  </a:lnTo>
                  <a:lnTo>
                    <a:pt x="432" y="150"/>
                  </a:lnTo>
                  <a:lnTo>
                    <a:pt x="430" y="179"/>
                  </a:lnTo>
                  <a:lnTo>
                    <a:pt x="425" y="202"/>
                  </a:lnTo>
                  <a:lnTo>
                    <a:pt x="416" y="224"/>
                  </a:lnTo>
                  <a:lnTo>
                    <a:pt x="405" y="241"/>
                  </a:lnTo>
                  <a:lnTo>
                    <a:pt x="392" y="255"/>
                  </a:lnTo>
                  <a:lnTo>
                    <a:pt x="377" y="267"/>
                  </a:lnTo>
                  <a:lnTo>
                    <a:pt x="360" y="277"/>
                  </a:lnTo>
                  <a:lnTo>
                    <a:pt x="342" y="284"/>
                  </a:lnTo>
                  <a:lnTo>
                    <a:pt x="323" y="290"/>
                  </a:lnTo>
                  <a:lnTo>
                    <a:pt x="304" y="294"/>
                  </a:lnTo>
                  <a:lnTo>
                    <a:pt x="285" y="296"/>
                  </a:lnTo>
                  <a:lnTo>
                    <a:pt x="266" y="298"/>
                  </a:lnTo>
                  <a:lnTo>
                    <a:pt x="248" y="299"/>
                  </a:lnTo>
                  <a:lnTo>
                    <a:pt x="231" y="299"/>
                  </a:lnTo>
                  <a:lnTo>
                    <a:pt x="216" y="299"/>
                  </a:lnTo>
                  <a:lnTo>
                    <a:pt x="201" y="299"/>
                  </a:lnTo>
                  <a:lnTo>
                    <a:pt x="185" y="299"/>
                  </a:lnTo>
                  <a:lnTo>
                    <a:pt x="167" y="298"/>
                  </a:lnTo>
                  <a:lnTo>
                    <a:pt x="148" y="296"/>
                  </a:lnTo>
                  <a:lnTo>
                    <a:pt x="129" y="294"/>
                  </a:lnTo>
                  <a:lnTo>
                    <a:pt x="110" y="290"/>
                  </a:lnTo>
                  <a:lnTo>
                    <a:pt x="91" y="284"/>
                  </a:lnTo>
                  <a:lnTo>
                    <a:pt x="73" y="277"/>
                  </a:lnTo>
                  <a:lnTo>
                    <a:pt x="57" y="267"/>
                  </a:lnTo>
                  <a:lnTo>
                    <a:pt x="41" y="255"/>
                  </a:lnTo>
                  <a:lnTo>
                    <a:pt x="27" y="240"/>
                  </a:lnTo>
                  <a:lnTo>
                    <a:pt x="16" y="223"/>
                  </a:lnTo>
                  <a:lnTo>
                    <a:pt x="7" y="202"/>
                  </a:lnTo>
                  <a:lnTo>
                    <a:pt x="2" y="178"/>
                  </a:lnTo>
                  <a:lnTo>
                    <a:pt x="0" y="150"/>
                  </a:lnTo>
                  <a:lnTo>
                    <a:pt x="2" y="122"/>
                  </a:lnTo>
                  <a:lnTo>
                    <a:pt x="7" y="98"/>
                  </a:lnTo>
                  <a:lnTo>
                    <a:pt x="16" y="77"/>
                  </a:lnTo>
                  <a:lnTo>
                    <a:pt x="27" y="59"/>
                  </a:lnTo>
                  <a:lnTo>
                    <a:pt x="41" y="45"/>
                  </a:lnTo>
                  <a:lnTo>
                    <a:pt x="57" y="33"/>
                  </a:lnTo>
                  <a:lnTo>
                    <a:pt x="73" y="23"/>
                  </a:lnTo>
                  <a:lnTo>
                    <a:pt x="91" y="16"/>
                  </a:lnTo>
                  <a:lnTo>
                    <a:pt x="110" y="10"/>
                  </a:lnTo>
                  <a:lnTo>
                    <a:pt x="129" y="6"/>
                  </a:lnTo>
                  <a:lnTo>
                    <a:pt x="148" y="3"/>
                  </a:lnTo>
                  <a:lnTo>
                    <a:pt x="167" y="1"/>
                  </a:lnTo>
                  <a:lnTo>
                    <a:pt x="185" y="0"/>
                  </a:lnTo>
                  <a:lnTo>
                    <a:pt x="201" y="0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lv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123" name="Freeform 24"/>
            <p:cNvSpPr>
              <a:spLocks noEditPoints="1"/>
            </p:cNvSpPr>
            <p:nvPr/>
          </p:nvSpPr>
          <p:spPr>
            <a:xfrm>
              <a:off x="2597" y="4335"/>
              <a:ext cx="217" cy="124"/>
            </a:xfrm>
            <a:custGeom>
              <a:avLst/>
              <a:gdLst>
                <a:gd name="T0" fmla="*/ 1796 w 2393"/>
                <a:gd name="T1" fmla="*/ 704 h 1360"/>
                <a:gd name="T2" fmla="*/ 1761 w 2393"/>
                <a:gd name="T3" fmla="*/ 720 h 1360"/>
                <a:gd name="T4" fmla="*/ 1590 w 2393"/>
                <a:gd name="T5" fmla="*/ 904 h 1360"/>
                <a:gd name="T6" fmla="*/ 1882 w 2393"/>
                <a:gd name="T7" fmla="*/ 733 h 1360"/>
                <a:gd name="T8" fmla="*/ 1851 w 2393"/>
                <a:gd name="T9" fmla="*/ 709 h 1360"/>
                <a:gd name="T10" fmla="*/ 1814 w 2393"/>
                <a:gd name="T11" fmla="*/ 702 h 1360"/>
                <a:gd name="T12" fmla="*/ 1831 w 2393"/>
                <a:gd name="T13" fmla="*/ 20 h 1360"/>
                <a:gd name="T14" fmla="*/ 1950 w 2393"/>
                <a:gd name="T15" fmla="*/ 61 h 1360"/>
                <a:gd name="T16" fmla="*/ 2057 w 2393"/>
                <a:gd name="T17" fmla="*/ 121 h 1360"/>
                <a:gd name="T18" fmla="*/ 2154 w 2393"/>
                <a:gd name="T19" fmla="*/ 196 h 1360"/>
                <a:gd name="T20" fmla="*/ 2235 w 2393"/>
                <a:gd name="T21" fmla="*/ 286 h 1360"/>
                <a:gd name="T22" fmla="*/ 2301 w 2393"/>
                <a:gd name="T23" fmla="*/ 388 h 1360"/>
                <a:gd name="T24" fmla="*/ 2352 w 2393"/>
                <a:gd name="T25" fmla="*/ 501 h 1360"/>
                <a:gd name="T26" fmla="*/ 2382 w 2393"/>
                <a:gd name="T27" fmla="*/ 622 h 1360"/>
                <a:gd name="T28" fmla="*/ 2393 w 2393"/>
                <a:gd name="T29" fmla="*/ 748 h 1360"/>
                <a:gd name="T30" fmla="*/ 2390 w 2393"/>
                <a:gd name="T31" fmla="*/ 1230 h 1360"/>
                <a:gd name="T32" fmla="*/ 2370 w 2393"/>
                <a:gd name="T33" fmla="*/ 1282 h 1360"/>
                <a:gd name="T34" fmla="*/ 2335 w 2393"/>
                <a:gd name="T35" fmla="*/ 1324 h 1360"/>
                <a:gd name="T36" fmla="*/ 2286 w 2393"/>
                <a:gd name="T37" fmla="*/ 1351 h 1360"/>
                <a:gd name="T38" fmla="*/ 2230 w 2393"/>
                <a:gd name="T39" fmla="*/ 1360 h 1360"/>
                <a:gd name="T40" fmla="*/ 129 w 2393"/>
                <a:gd name="T41" fmla="*/ 1358 h 1360"/>
                <a:gd name="T42" fmla="*/ 77 w 2393"/>
                <a:gd name="T43" fmla="*/ 1339 h 1360"/>
                <a:gd name="T44" fmla="*/ 36 w 2393"/>
                <a:gd name="T45" fmla="*/ 1304 h 1360"/>
                <a:gd name="T46" fmla="*/ 10 w 2393"/>
                <a:gd name="T47" fmla="*/ 1256 h 1360"/>
                <a:gd name="T48" fmla="*/ 0 w 2393"/>
                <a:gd name="T49" fmla="*/ 1200 h 1360"/>
                <a:gd name="T50" fmla="*/ 3 w 2393"/>
                <a:gd name="T51" fmla="*/ 684 h 1360"/>
                <a:gd name="T52" fmla="*/ 23 w 2393"/>
                <a:gd name="T53" fmla="*/ 561 h 1360"/>
                <a:gd name="T54" fmla="*/ 63 w 2393"/>
                <a:gd name="T55" fmla="*/ 443 h 1360"/>
                <a:gd name="T56" fmla="*/ 122 w 2393"/>
                <a:gd name="T57" fmla="*/ 336 h 1360"/>
                <a:gd name="T58" fmla="*/ 195 w 2393"/>
                <a:gd name="T59" fmla="*/ 240 h 1360"/>
                <a:gd name="T60" fmla="*/ 283 w 2393"/>
                <a:gd name="T61" fmla="*/ 157 h 1360"/>
                <a:gd name="T62" fmla="*/ 385 w 2393"/>
                <a:gd name="T63" fmla="*/ 89 h 1360"/>
                <a:gd name="T64" fmla="*/ 498 w 2393"/>
                <a:gd name="T65" fmla="*/ 38 h 1360"/>
                <a:gd name="T66" fmla="*/ 640 w 2393"/>
                <a:gd name="T67" fmla="*/ 0 h 1360"/>
                <a:gd name="T68" fmla="*/ 1748 w 2393"/>
                <a:gd name="T69" fmla="*/ 0 h 1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393" h="1360">
                  <a:moveTo>
                    <a:pt x="1814" y="702"/>
                  </a:moveTo>
                  <a:lnTo>
                    <a:pt x="1796" y="704"/>
                  </a:lnTo>
                  <a:lnTo>
                    <a:pt x="1778" y="709"/>
                  </a:lnTo>
                  <a:lnTo>
                    <a:pt x="1761" y="720"/>
                  </a:lnTo>
                  <a:lnTo>
                    <a:pt x="1746" y="733"/>
                  </a:lnTo>
                  <a:lnTo>
                    <a:pt x="1590" y="904"/>
                  </a:lnTo>
                  <a:lnTo>
                    <a:pt x="2038" y="904"/>
                  </a:lnTo>
                  <a:lnTo>
                    <a:pt x="1882" y="733"/>
                  </a:lnTo>
                  <a:lnTo>
                    <a:pt x="1867" y="719"/>
                  </a:lnTo>
                  <a:lnTo>
                    <a:pt x="1851" y="709"/>
                  </a:lnTo>
                  <a:lnTo>
                    <a:pt x="1833" y="703"/>
                  </a:lnTo>
                  <a:lnTo>
                    <a:pt x="1814" y="702"/>
                  </a:lnTo>
                  <a:close/>
                  <a:moveTo>
                    <a:pt x="1748" y="0"/>
                  </a:moveTo>
                  <a:lnTo>
                    <a:pt x="1831" y="20"/>
                  </a:lnTo>
                  <a:lnTo>
                    <a:pt x="1892" y="38"/>
                  </a:lnTo>
                  <a:lnTo>
                    <a:pt x="1950" y="61"/>
                  </a:lnTo>
                  <a:lnTo>
                    <a:pt x="2005" y="88"/>
                  </a:lnTo>
                  <a:lnTo>
                    <a:pt x="2057" y="121"/>
                  </a:lnTo>
                  <a:lnTo>
                    <a:pt x="2107" y="157"/>
                  </a:lnTo>
                  <a:lnTo>
                    <a:pt x="2154" y="196"/>
                  </a:lnTo>
                  <a:lnTo>
                    <a:pt x="2196" y="239"/>
                  </a:lnTo>
                  <a:lnTo>
                    <a:pt x="2235" y="286"/>
                  </a:lnTo>
                  <a:lnTo>
                    <a:pt x="2270" y="336"/>
                  </a:lnTo>
                  <a:lnTo>
                    <a:pt x="2301" y="388"/>
                  </a:lnTo>
                  <a:lnTo>
                    <a:pt x="2328" y="443"/>
                  </a:lnTo>
                  <a:lnTo>
                    <a:pt x="2352" y="501"/>
                  </a:lnTo>
                  <a:lnTo>
                    <a:pt x="2369" y="561"/>
                  </a:lnTo>
                  <a:lnTo>
                    <a:pt x="2382" y="622"/>
                  </a:lnTo>
                  <a:lnTo>
                    <a:pt x="2390" y="684"/>
                  </a:lnTo>
                  <a:lnTo>
                    <a:pt x="2393" y="748"/>
                  </a:lnTo>
                  <a:lnTo>
                    <a:pt x="2393" y="1200"/>
                  </a:lnTo>
                  <a:lnTo>
                    <a:pt x="2390" y="1230"/>
                  </a:lnTo>
                  <a:lnTo>
                    <a:pt x="2383" y="1256"/>
                  </a:lnTo>
                  <a:lnTo>
                    <a:pt x="2370" y="1282"/>
                  </a:lnTo>
                  <a:lnTo>
                    <a:pt x="2354" y="1304"/>
                  </a:lnTo>
                  <a:lnTo>
                    <a:pt x="2335" y="1324"/>
                  </a:lnTo>
                  <a:lnTo>
                    <a:pt x="2311" y="1339"/>
                  </a:lnTo>
                  <a:lnTo>
                    <a:pt x="2286" y="1351"/>
                  </a:lnTo>
                  <a:lnTo>
                    <a:pt x="2259" y="1358"/>
                  </a:lnTo>
                  <a:lnTo>
                    <a:pt x="2230" y="1360"/>
                  </a:lnTo>
                  <a:lnTo>
                    <a:pt x="157" y="1360"/>
                  </a:lnTo>
                  <a:lnTo>
                    <a:pt x="129" y="1358"/>
                  </a:lnTo>
                  <a:lnTo>
                    <a:pt x="101" y="1351"/>
                  </a:lnTo>
                  <a:lnTo>
                    <a:pt x="77" y="1339"/>
                  </a:lnTo>
                  <a:lnTo>
                    <a:pt x="55" y="1324"/>
                  </a:lnTo>
                  <a:lnTo>
                    <a:pt x="36" y="1304"/>
                  </a:lnTo>
                  <a:lnTo>
                    <a:pt x="21" y="1282"/>
                  </a:lnTo>
                  <a:lnTo>
                    <a:pt x="10" y="1256"/>
                  </a:lnTo>
                  <a:lnTo>
                    <a:pt x="3" y="1230"/>
                  </a:lnTo>
                  <a:lnTo>
                    <a:pt x="0" y="1200"/>
                  </a:lnTo>
                  <a:lnTo>
                    <a:pt x="0" y="748"/>
                  </a:lnTo>
                  <a:lnTo>
                    <a:pt x="3" y="684"/>
                  </a:lnTo>
                  <a:lnTo>
                    <a:pt x="11" y="622"/>
                  </a:lnTo>
                  <a:lnTo>
                    <a:pt x="23" y="561"/>
                  </a:lnTo>
                  <a:lnTo>
                    <a:pt x="41" y="501"/>
                  </a:lnTo>
                  <a:lnTo>
                    <a:pt x="63" y="443"/>
                  </a:lnTo>
                  <a:lnTo>
                    <a:pt x="90" y="389"/>
                  </a:lnTo>
                  <a:lnTo>
                    <a:pt x="122" y="336"/>
                  </a:lnTo>
                  <a:lnTo>
                    <a:pt x="156" y="286"/>
                  </a:lnTo>
                  <a:lnTo>
                    <a:pt x="195" y="240"/>
                  </a:lnTo>
                  <a:lnTo>
                    <a:pt x="237" y="196"/>
                  </a:lnTo>
                  <a:lnTo>
                    <a:pt x="283" y="157"/>
                  </a:lnTo>
                  <a:lnTo>
                    <a:pt x="332" y="121"/>
                  </a:lnTo>
                  <a:lnTo>
                    <a:pt x="385" y="89"/>
                  </a:lnTo>
                  <a:lnTo>
                    <a:pt x="440" y="62"/>
                  </a:lnTo>
                  <a:lnTo>
                    <a:pt x="498" y="38"/>
                  </a:lnTo>
                  <a:lnTo>
                    <a:pt x="559" y="20"/>
                  </a:lnTo>
                  <a:lnTo>
                    <a:pt x="640" y="0"/>
                  </a:lnTo>
                  <a:lnTo>
                    <a:pt x="1193" y="1280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lv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124" name="Freeform 25"/>
            <p:cNvSpPr/>
            <p:nvPr/>
          </p:nvSpPr>
          <p:spPr>
            <a:xfrm>
              <a:off x="2689" y="4347"/>
              <a:ext cx="34" cy="83"/>
            </a:xfrm>
            <a:custGeom>
              <a:avLst/>
              <a:gdLst>
                <a:gd name="T0" fmla="*/ 135 w 373"/>
                <a:gd name="T1" fmla="*/ 0 h 915"/>
                <a:gd name="T2" fmla="*/ 237 w 373"/>
                <a:gd name="T3" fmla="*/ 0 h 915"/>
                <a:gd name="T4" fmla="*/ 258 w 373"/>
                <a:gd name="T5" fmla="*/ 2 h 915"/>
                <a:gd name="T6" fmla="*/ 278 w 373"/>
                <a:gd name="T7" fmla="*/ 9 h 915"/>
                <a:gd name="T8" fmla="*/ 295 w 373"/>
                <a:gd name="T9" fmla="*/ 21 h 915"/>
                <a:gd name="T10" fmla="*/ 310 w 373"/>
                <a:gd name="T11" fmla="*/ 36 h 915"/>
                <a:gd name="T12" fmla="*/ 321 w 373"/>
                <a:gd name="T13" fmla="*/ 53 h 915"/>
                <a:gd name="T14" fmla="*/ 328 w 373"/>
                <a:gd name="T15" fmla="*/ 74 h 915"/>
                <a:gd name="T16" fmla="*/ 366 w 373"/>
                <a:gd name="T17" fmla="*/ 234 h 915"/>
                <a:gd name="T18" fmla="*/ 368 w 373"/>
                <a:gd name="T19" fmla="*/ 257 h 915"/>
                <a:gd name="T20" fmla="*/ 365 w 373"/>
                <a:gd name="T21" fmla="*/ 281 h 915"/>
                <a:gd name="T22" fmla="*/ 357 w 373"/>
                <a:gd name="T23" fmla="*/ 301 h 915"/>
                <a:gd name="T24" fmla="*/ 345 w 373"/>
                <a:gd name="T25" fmla="*/ 319 h 915"/>
                <a:gd name="T26" fmla="*/ 329 w 373"/>
                <a:gd name="T27" fmla="*/ 334 h 915"/>
                <a:gd name="T28" fmla="*/ 309 w 373"/>
                <a:gd name="T29" fmla="*/ 345 h 915"/>
                <a:gd name="T30" fmla="*/ 287 w 373"/>
                <a:gd name="T31" fmla="*/ 351 h 915"/>
                <a:gd name="T32" fmla="*/ 373 w 373"/>
                <a:gd name="T33" fmla="*/ 438 h 915"/>
                <a:gd name="T34" fmla="*/ 187 w 373"/>
                <a:gd name="T35" fmla="*/ 915 h 915"/>
                <a:gd name="T36" fmla="*/ 0 w 373"/>
                <a:gd name="T37" fmla="*/ 438 h 915"/>
                <a:gd name="T38" fmla="*/ 85 w 373"/>
                <a:gd name="T39" fmla="*/ 351 h 915"/>
                <a:gd name="T40" fmla="*/ 63 w 373"/>
                <a:gd name="T41" fmla="*/ 345 h 915"/>
                <a:gd name="T42" fmla="*/ 44 w 373"/>
                <a:gd name="T43" fmla="*/ 334 h 915"/>
                <a:gd name="T44" fmla="*/ 27 w 373"/>
                <a:gd name="T45" fmla="*/ 319 h 915"/>
                <a:gd name="T46" fmla="*/ 15 w 373"/>
                <a:gd name="T47" fmla="*/ 301 h 915"/>
                <a:gd name="T48" fmla="*/ 7 w 373"/>
                <a:gd name="T49" fmla="*/ 281 h 915"/>
                <a:gd name="T50" fmla="*/ 4 w 373"/>
                <a:gd name="T51" fmla="*/ 257 h 915"/>
                <a:gd name="T52" fmla="*/ 6 w 373"/>
                <a:gd name="T53" fmla="*/ 234 h 915"/>
                <a:gd name="T54" fmla="*/ 44 w 373"/>
                <a:gd name="T55" fmla="*/ 74 h 915"/>
                <a:gd name="T56" fmla="*/ 52 w 373"/>
                <a:gd name="T57" fmla="*/ 53 h 915"/>
                <a:gd name="T58" fmla="*/ 63 w 373"/>
                <a:gd name="T59" fmla="*/ 36 h 915"/>
                <a:gd name="T60" fmla="*/ 77 w 373"/>
                <a:gd name="T61" fmla="*/ 21 h 915"/>
                <a:gd name="T62" fmla="*/ 95 w 373"/>
                <a:gd name="T63" fmla="*/ 9 h 915"/>
                <a:gd name="T64" fmla="*/ 114 w 373"/>
                <a:gd name="T65" fmla="*/ 2 h 915"/>
                <a:gd name="T66" fmla="*/ 135 w 373"/>
                <a:gd name="T67" fmla="*/ 0 h 9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73" h="915">
                  <a:moveTo>
                    <a:pt x="135" y="0"/>
                  </a:moveTo>
                  <a:lnTo>
                    <a:pt x="237" y="0"/>
                  </a:lnTo>
                  <a:lnTo>
                    <a:pt x="258" y="2"/>
                  </a:lnTo>
                  <a:lnTo>
                    <a:pt x="278" y="9"/>
                  </a:lnTo>
                  <a:lnTo>
                    <a:pt x="295" y="21"/>
                  </a:lnTo>
                  <a:lnTo>
                    <a:pt x="310" y="36"/>
                  </a:lnTo>
                  <a:lnTo>
                    <a:pt x="321" y="53"/>
                  </a:lnTo>
                  <a:lnTo>
                    <a:pt x="328" y="74"/>
                  </a:lnTo>
                  <a:lnTo>
                    <a:pt x="366" y="234"/>
                  </a:lnTo>
                  <a:lnTo>
                    <a:pt x="368" y="257"/>
                  </a:lnTo>
                  <a:lnTo>
                    <a:pt x="365" y="281"/>
                  </a:lnTo>
                  <a:lnTo>
                    <a:pt x="357" y="301"/>
                  </a:lnTo>
                  <a:lnTo>
                    <a:pt x="345" y="319"/>
                  </a:lnTo>
                  <a:lnTo>
                    <a:pt x="329" y="334"/>
                  </a:lnTo>
                  <a:lnTo>
                    <a:pt x="309" y="345"/>
                  </a:lnTo>
                  <a:lnTo>
                    <a:pt x="287" y="351"/>
                  </a:lnTo>
                  <a:lnTo>
                    <a:pt x="373" y="438"/>
                  </a:lnTo>
                  <a:lnTo>
                    <a:pt x="187" y="915"/>
                  </a:lnTo>
                  <a:lnTo>
                    <a:pt x="0" y="438"/>
                  </a:lnTo>
                  <a:lnTo>
                    <a:pt x="85" y="351"/>
                  </a:lnTo>
                  <a:lnTo>
                    <a:pt x="63" y="345"/>
                  </a:lnTo>
                  <a:lnTo>
                    <a:pt x="44" y="334"/>
                  </a:lnTo>
                  <a:lnTo>
                    <a:pt x="27" y="319"/>
                  </a:lnTo>
                  <a:lnTo>
                    <a:pt x="15" y="301"/>
                  </a:lnTo>
                  <a:lnTo>
                    <a:pt x="7" y="281"/>
                  </a:lnTo>
                  <a:lnTo>
                    <a:pt x="4" y="257"/>
                  </a:lnTo>
                  <a:lnTo>
                    <a:pt x="6" y="234"/>
                  </a:lnTo>
                  <a:lnTo>
                    <a:pt x="44" y="74"/>
                  </a:lnTo>
                  <a:lnTo>
                    <a:pt x="52" y="53"/>
                  </a:lnTo>
                  <a:lnTo>
                    <a:pt x="63" y="36"/>
                  </a:lnTo>
                  <a:lnTo>
                    <a:pt x="77" y="21"/>
                  </a:lnTo>
                  <a:lnTo>
                    <a:pt x="95" y="9"/>
                  </a:lnTo>
                  <a:lnTo>
                    <a:pt x="114" y="2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lv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</p:txBody>
        </p:sp>
      </p:grpSp>
      <p:sp>
        <p:nvSpPr>
          <p:cNvPr id="125" name="Freeform 36"/>
          <p:cNvSpPr>
            <a:spLocks noEditPoints="1"/>
          </p:cNvSpPr>
          <p:nvPr/>
        </p:nvSpPr>
        <p:spPr>
          <a:xfrm>
            <a:off x="5150109" y="4631020"/>
            <a:ext cx="151435" cy="254701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grpSp>
        <p:nvGrpSpPr>
          <p:cNvPr id="140" name="그룹 139"/>
          <p:cNvGrpSpPr/>
          <p:nvPr/>
        </p:nvGrpSpPr>
        <p:grpSpPr>
          <a:xfrm>
            <a:off x="4677366" y="2327102"/>
            <a:ext cx="2837268" cy="3584889"/>
            <a:chOff x="3437801" y="1831802"/>
            <a:chExt cx="2837268" cy="3584889"/>
          </a:xfrm>
        </p:grpSpPr>
        <p:sp>
          <p:nvSpPr>
            <p:cNvPr id="141" name="Rectangle 1"/>
            <p:cNvSpPr/>
            <p:nvPr/>
          </p:nvSpPr>
          <p:spPr>
            <a:xfrm rot="1938253">
              <a:off x="4437595" y="1831802"/>
              <a:ext cx="288032" cy="2808312"/>
            </a:xfrm>
            <a:prstGeom prst="rect">
              <a:avLst/>
            </a:prstGeom>
            <a:solidFill>
              <a:srgbClr val="2A3A55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142" name="Rectangle 5"/>
            <p:cNvSpPr/>
            <p:nvPr/>
          </p:nvSpPr>
          <p:spPr>
            <a:xfrm rot="1938253">
              <a:off x="4741909" y="2024212"/>
              <a:ext cx="288032" cy="2808312"/>
            </a:xfrm>
            <a:prstGeom prst="rect">
              <a:avLst/>
            </a:prstGeom>
            <a:solidFill>
              <a:srgbClr val="5BC5DD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143" name="Rectangle 6"/>
            <p:cNvSpPr/>
            <p:nvPr/>
          </p:nvSpPr>
          <p:spPr>
            <a:xfrm rot="1938253">
              <a:off x="5046223" y="2216623"/>
              <a:ext cx="288032" cy="2808312"/>
            </a:xfrm>
            <a:prstGeom prst="rect">
              <a:avLst/>
            </a:prstGeom>
            <a:solidFill>
              <a:srgbClr val="DCE0EC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144" name="Trapezoid 2"/>
            <p:cNvSpPr/>
            <p:nvPr/>
          </p:nvSpPr>
          <p:spPr>
            <a:xfrm rot="12738253">
              <a:off x="3437801" y="4626281"/>
              <a:ext cx="1008656" cy="590576"/>
            </a:xfrm>
            <a:prstGeom prst="trapezoid">
              <a:avLst>
                <a:gd name="adj" fmla="val 62461"/>
              </a:avLst>
            </a:prstGeom>
            <a:solidFill>
              <a:srgbClr val="F2F2F2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145" name="Isosceles Triangle 7"/>
            <p:cNvSpPr/>
            <p:nvPr/>
          </p:nvSpPr>
          <p:spPr>
            <a:xfrm rot="12738253">
              <a:off x="3583935" y="5207140"/>
              <a:ext cx="217118" cy="209551"/>
            </a:xfrm>
            <a:prstGeom prst="triangle">
              <a:avLst>
                <a:gd name="adj" fmla="val 50000"/>
              </a:avLst>
            </a:prstGeom>
            <a:solidFill>
              <a:srgbClr val="404040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146" name="Round Same Side Corner Rectangle 8"/>
            <p:cNvSpPr/>
            <p:nvPr/>
          </p:nvSpPr>
          <p:spPr>
            <a:xfrm rot="1938253">
              <a:off x="5266958" y="1848504"/>
              <a:ext cx="1008112" cy="36004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595959">
                <a:alpha val="100000"/>
              </a:srgbClr>
            </a:solidFill>
            <a:ln w="12700" cap="flat" cmpd="sng" algn="ctr">
              <a:noFill/>
              <a:prstDash val="solid"/>
              <a:miter/>
            </a:ln>
          </p:spPr>
          <p:txBody>
            <a:bodyPr anchor="ctr"/>
            <a:lstStyle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FFFFFF"/>
                </a:solidFill>
                <a:latin typeface="맑은 고딕"/>
                <a:ea typeface="맑은 고딕"/>
                <a:cs typeface="맑은 고딕"/>
              </a:endParaRPr>
            </a:p>
          </p:txBody>
        </p:sp>
      </p:grpSp>
      <p:sp>
        <p:nvSpPr>
          <p:cNvPr id="147" name="TextBox 11"/>
          <p:cNvSpPr txBox="1"/>
          <p:nvPr/>
        </p:nvSpPr>
        <p:spPr>
          <a:xfrm>
            <a:off x="781918" y="2188452"/>
            <a:ext cx="3603352" cy="819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600" b="1" i="0" u="none" strike="noStrike" kern="1200" cap="none" spc="0" normalizeH="0" baseline="0" dirty="0">
                <a:solidFill>
                  <a:srgbClr val="404040"/>
                </a:solidFill>
                <a:latin typeface="a아이스께끼"/>
                <a:ea typeface="a아이스께끼"/>
              </a:rPr>
              <a:t>Study Planner</a:t>
            </a:r>
            <a:r>
              <a:rPr kumimoji="0" lang="ko-KR" altLang="en-US" sz="1600" b="1" i="0" u="none" strike="noStrike" kern="1200" cap="none" spc="0" normalizeH="0" baseline="0" dirty="0">
                <a:solidFill>
                  <a:srgbClr val="404040"/>
                </a:solidFill>
                <a:latin typeface="a아이스께끼"/>
                <a:ea typeface="a아이스께끼"/>
              </a:rPr>
              <a:t>는 중</a:t>
            </a:r>
            <a:r>
              <a:rPr kumimoji="0" lang="en-US" altLang="ko-KR" sz="1600" b="1" i="0" u="none" strike="noStrike" kern="1200" cap="none" spc="0" normalizeH="0" baseline="0" dirty="0">
                <a:solidFill>
                  <a:srgbClr val="404040"/>
                </a:solidFill>
                <a:latin typeface="a아이스께끼"/>
                <a:ea typeface="a아이스께끼"/>
              </a:rPr>
              <a:t>,</a:t>
            </a:r>
            <a:r>
              <a:rPr kumimoji="0" lang="ko-KR" altLang="en-US" sz="1600" b="1" i="0" u="none" strike="noStrike" kern="1200" cap="none" spc="0" normalizeH="0" baseline="0" dirty="0">
                <a:solidFill>
                  <a:srgbClr val="404040"/>
                </a:solidFill>
                <a:latin typeface="a아이스께끼"/>
                <a:ea typeface="a아이스께끼"/>
              </a:rPr>
              <a:t> </a:t>
            </a:r>
            <a:r>
              <a:rPr kumimoji="0" lang="ko-KR" altLang="en-US" sz="1600" b="1" i="0" u="none" strike="noStrike" kern="1200" cap="none" spc="0" normalizeH="0" baseline="0" dirty="0" err="1">
                <a:solidFill>
                  <a:srgbClr val="404040"/>
                </a:solidFill>
                <a:latin typeface="a아이스께끼"/>
                <a:ea typeface="a아이스께끼"/>
              </a:rPr>
              <a:t>고등학생뿐만</a:t>
            </a:r>
            <a:r>
              <a:rPr kumimoji="0" lang="ko-KR" altLang="en-US" sz="1600" b="1" i="0" u="none" strike="noStrike" kern="1200" cap="none" spc="0" normalizeH="0" baseline="0" dirty="0">
                <a:solidFill>
                  <a:srgbClr val="404040"/>
                </a:solidFill>
                <a:latin typeface="a아이스께끼"/>
                <a:ea typeface="a아이스께끼"/>
              </a:rPr>
              <a:t> 아니라 대학생</a:t>
            </a:r>
            <a:r>
              <a:rPr kumimoji="0" lang="en-US" altLang="ko-KR" sz="1600" b="1" i="0" u="none" strike="noStrike" kern="1200" cap="none" spc="0" normalizeH="0" baseline="0" dirty="0">
                <a:solidFill>
                  <a:srgbClr val="404040"/>
                </a:solidFill>
                <a:latin typeface="a아이스께끼"/>
                <a:ea typeface="a아이스께끼"/>
              </a:rPr>
              <a:t>,</a:t>
            </a:r>
            <a:r>
              <a:rPr kumimoji="0" lang="ko-KR" altLang="en-US" sz="1600" b="1" i="0" u="none" strike="noStrike" kern="1200" cap="none" spc="0" normalizeH="0" baseline="0" dirty="0">
                <a:solidFill>
                  <a:srgbClr val="404040"/>
                </a:solidFill>
                <a:latin typeface="a아이스께끼"/>
                <a:ea typeface="a아이스께끼"/>
              </a:rPr>
              <a:t> </a:t>
            </a:r>
            <a:r>
              <a:rPr kumimoji="0" lang="ko-KR" altLang="en-US" sz="1600" b="1" i="0" u="none" strike="noStrike" kern="1200" cap="none" spc="0" normalizeH="0" baseline="0" dirty="0" err="1">
                <a:solidFill>
                  <a:srgbClr val="404040"/>
                </a:solidFill>
                <a:latin typeface="a아이스께끼"/>
                <a:ea typeface="a아이스께끼"/>
              </a:rPr>
              <a:t>공시생</a:t>
            </a:r>
            <a:r>
              <a:rPr kumimoji="0" lang="ko-KR" altLang="en-US" sz="1600" b="1" i="0" u="none" strike="noStrike" kern="1200" cap="none" spc="0" normalizeH="0" baseline="0" dirty="0">
                <a:solidFill>
                  <a:srgbClr val="404040"/>
                </a:solidFill>
                <a:latin typeface="a아이스께끼"/>
                <a:ea typeface="a아이스께끼"/>
              </a:rPr>
              <a:t> 대상으로 제작되었으며 공부에 관련된 부분을 기록할 수 있는 웹사이트입니다</a:t>
            </a:r>
            <a:r>
              <a:rPr kumimoji="0" lang="en-US" altLang="ko-KR" sz="1600" b="1" i="0" u="none" strike="noStrike" kern="1200" cap="none" spc="0" normalizeH="0" baseline="0" dirty="0">
                <a:solidFill>
                  <a:srgbClr val="404040"/>
                </a:solidFill>
                <a:latin typeface="a아이스께끼"/>
                <a:ea typeface="a아이스께끼"/>
              </a:rPr>
              <a:t>.</a:t>
            </a:r>
            <a:r>
              <a:rPr kumimoji="0" lang="ko-KR" altLang="en-US" sz="1600" b="1" i="0" u="none" strike="noStrike" kern="1200" cap="none" spc="0" normalizeH="0" baseline="0" dirty="0">
                <a:solidFill>
                  <a:srgbClr val="404040"/>
                </a:solidFill>
                <a:latin typeface="a아이스께끼"/>
                <a:ea typeface="a아이스께끼"/>
              </a:rPr>
              <a:t>   </a:t>
            </a:r>
          </a:p>
        </p:txBody>
      </p:sp>
      <p:sp>
        <p:nvSpPr>
          <p:cNvPr id="148" name="Rectangle 12"/>
          <p:cNvSpPr/>
          <p:nvPr/>
        </p:nvSpPr>
        <p:spPr>
          <a:xfrm>
            <a:off x="860774" y="1779398"/>
            <a:ext cx="386384" cy="360040"/>
          </a:xfrm>
          <a:prstGeom prst="rect">
            <a:avLst/>
          </a:prstGeom>
          <a:solidFill>
            <a:srgbClr val="2A3A54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600" b="1" i="0" u="none" strike="noStrike" kern="1200" cap="none" spc="0" normalizeH="0" baseline="0">
                <a:solidFill>
                  <a:srgbClr val="FFFFFF"/>
                </a:solidFill>
                <a:latin typeface="a아이스께끼"/>
                <a:ea typeface="a아이스께끼"/>
              </a:rPr>
              <a:t>1</a:t>
            </a:r>
            <a:endParaRPr kumimoji="0" lang="ko-KR" altLang="en-US" sz="1600" b="1" i="0" u="none" strike="noStrike" kern="1200" cap="none" spc="0" normalizeH="0" baseline="0">
              <a:solidFill>
                <a:srgbClr val="FFFFFF"/>
              </a:solidFill>
              <a:latin typeface="a아이스께끼"/>
              <a:ea typeface="a아이스께끼"/>
            </a:endParaRPr>
          </a:p>
        </p:txBody>
      </p:sp>
      <p:sp>
        <p:nvSpPr>
          <p:cNvPr id="149" name="TextBox 13"/>
          <p:cNvSpPr txBox="1"/>
          <p:nvPr/>
        </p:nvSpPr>
        <p:spPr>
          <a:xfrm>
            <a:off x="774625" y="4298444"/>
            <a:ext cx="3889102" cy="824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600" b="1" i="0" u="none" strike="noStrike" kern="1200" cap="none" spc="0" normalizeH="0" baseline="0" dirty="0">
                <a:solidFill>
                  <a:srgbClr val="404040"/>
                </a:solidFill>
                <a:latin typeface="a아이스께끼"/>
                <a:ea typeface="a아이스께끼"/>
              </a:rPr>
              <a:t>사용자가 원하는 정보를 한 눈에 보일 수 있도록 </a:t>
            </a: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600" b="1" i="0" u="none" strike="noStrike" kern="1200" cap="none" spc="0" normalizeH="0" baseline="0" dirty="0">
                <a:solidFill>
                  <a:srgbClr val="404040"/>
                </a:solidFill>
                <a:latin typeface="a아이스께끼"/>
                <a:ea typeface="a아이스께끼"/>
              </a:rPr>
              <a:t>레이아웃 단순화와 가독성을 높였으며 스터디에 </a:t>
            </a: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600" b="1" i="0" u="none" strike="noStrike" kern="1200" cap="none" spc="0" normalizeH="0" baseline="0" dirty="0">
                <a:solidFill>
                  <a:srgbClr val="404040"/>
                </a:solidFill>
                <a:latin typeface="a아이스께끼"/>
                <a:ea typeface="a아이스께끼"/>
              </a:rPr>
              <a:t>도움이 되도록 제작했습니다</a:t>
            </a:r>
            <a:r>
              <a:rPr kumimoji="0" lang="en-US" altLang="ko-KR" sz="1600" b="1" i="0" u="none" strike="noStrike" kern="1200" cap="none" spc="0" normalizeH="0" baseline="0" dirty="0">
                <a:solidFill>
                  <a:srgbClr val="404040"/>
                </a:solidFill>
                <a:latin typeface="a아이스께끼"/>
                <a:ea typeface="a아이스께끼"/>
              </a:rPr>
              <a:t>.</a:t>
            </a:r>
          </a:p>
        </p:txBody>
      </p:sp>
      <p:sp>
        <p:nvSpPr>
          <p:cNvPr id="150" name="Rectangle 14"/>
          <p:cNvSpPr/>
          <p:nvPr/>
        </p:nvSpPr>
        <p:spPr>
          <a:xfrm>
            <a:off x="853480" y="3889390"/>
            <a:ext cx="386384" cy="360040"/>
          </a:xfrm>
          <a:prstGeom prst="rect">
            <a:avLst/>
          </a:prstGeom>
          <a:solidFill>
            <a:srgbClr val="5BC5DD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600" b="1" i="0" u="none" strike="noStrike" kern="1200" cap="none" spc="0" normalizeH="0" baseline="0">
                <a:solidFill>
                  <a:srgbClr val="FFFFFF"/>
                </a:solidFill>
                <a:latin typeface="a아이스께끼"/>
                <a:ea typeface="a아이스께끼"/>
              </a:rPr>
              <a:t>2</a:t>
            </a:r>
            <a:endParaRPr kumimoji="0" lang="ko-KR" altLang="en-US" sz="1600" b="1" i="0" u="none" strike="noStrike" kern="1200" cap="none" spc="0" normalizeH="0" baseline="0">
              <a:solidFill>
                <a:srgbClr val="FFFFFF"/>
              </a:solidFill>
              <a:latin typeface="a아이스께끼"/>
              <a:ea typeface="a아이스께끼"/>
            </a:endParaRPr>
          </a:p>
        </p:txBody>
      </p:sp>
      <p:sp>
        <p:nvSpPr>
          <p:cNvPr id="151" name="TextBox 15"/>
          <p:cNvSpPr txBox="1"/>
          <p:nvPr/>
        </p:nvSpPr>
        <p:spPr>
          <a:xfrm>
            <a:off x="7866768" y="4120753"/>
            <a:ext cx="3308080" cy="10684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600" b="1" i="0" u="none" strike="noStrike" kern="1200" cap="none" spc="0" normalizeH="0" baseline="0">
                <a:solidFill>
                  <a:srgbClr val="404040"/>
                </a:solidFill>
                <a:latin typeface="a아이스께끼"/>
                <a:ea typeface="a아이스께끼"/>
              </a:rPr>
              <a:t>중</a:t>
            </a:r>
            <a:r>
              <a:rPr kumimoji="0" lang="en-US" altLang="ko-KR" sz="1600" b="1" i="0" u="none" strike="noStrike" kern="1200" cap="none" spc="0" normalizeH="0" baseline="0">
                <a:solidFill>
                  <a:srgbClr val="404040"/>
                </a:solidFill>
                <a:latin typeface="a아이스께끼"/>
                <a:ea typeface="a아이스께끼"/>
              </a:rPr>
              <a:t>,</a:t>
            </a:r>
            <a:r>
              <a:rPr kumimoji="0" lang="ko-KR" altLang="en-US" sz="1600" b="1" i="0" u="none" strike="noStrike" kern="1200" cap="none" spc="0" normalizeH="0" baseline="0">
                <a:solidFill>
                  <a:srgbClr val="404040"/>
                </a:solidFill>
                <a:latin typeface="a아이스께끼"/>
                <a:ea typeface="a아이스께끼"/>
              </a:rPr>
              <a:t>고등학생을 위해 진학정보를 찾아볼 수 있도록 메뉴를 추가하였으며 게시판 기능을</a:t>
            </a:r>
          </a:p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600" b="1" i="0" u="none" strike="noStrike" kern="1200" cap="none" spc="0" normalizeH="0" baseline="0">
                <a:solidFill>
                  <a:srgbClr val="404040"/>
                </a:solidFill>
                <a:latin typeface="a아이스께끼"/>
                <a:ea typeface="a아이스께끼"/>
              </a:rPr>
              <a:t>통해 사람들과 정보</a:t>
            </a:r>
            <a:r>
              <a:rPr kumimoji="0" lang="en-US" altLang="ko-KR" sz="1600" b="1" i="0" u="none" strike="noStrike" kern="1200" cap="none" spc="0" normalizeH="0" baseline="0">
                <a:solidFill>
                  <a:srgbClr val="404040"/>
                </a:solidFill>
                <a:latin typeface="a아이스께끼"/>
                <a:ea typeface="a아이스께끼"/>
              </a:rPr>
              <a:t>(</a:t>
            </a:r>
            <a:r>
              <a:rPr kumimoji="0" lang="ko-KR" altLang="en-US" sz="1600" b="1" i="0" u="none" strike="noStrike" kern="1200" cap="none" spc="0" normalizeH="0" baseline="0">
                <a:solidFill>
                  <a:srgbClr val="404040"/>
                </a:solidFill>
                <a:latin typeface="a아이스께끼"/>
                <a:ea typeface="a아이스께끼"/>
              </a:rPr>
              <a:t>이야기</a:t>
            </a:r>
            <a:r>
              <a:rPr kumimoji="0" lang="en-US" altLang="ko-KR" sz="1600" b="1" i="0" u="none" strike="noStrike" kern="1200" cap="none" spc="0" normalizeH="0" baseline="0">
                <a:solidFill>
                  <a:srgbClr val="404040"/>
                </a:solidFill>
                <a:latin typeface="a아이스께끼"/>
                <a:ea typeface="a아이스께끼"/>
              </a:rPr>
              <a:t>)</a:t>
            </a:r>
            <a:r>
              <a:rPr kumimoji="0" lang="ko-KR" altLang="en-US" sz="1600" b="1" i="0" u="none" strike="noStrike" kern="1200" cap="none" spc="0" normalizeH="0" baseline="0">
                <a:solidFill>
                  <a:srgbClr val="404040"/>
                </a:solidFill>
                <a:latin typeface="a아이스께끼"/>
                <a:ea typeface="a아이스께끼"/>
              </a:rPr>
              <a:t>를 나눌 수 있도록 하였습니다</a:t>
            </a:r>
            <a:r>
              <a:rPr kumimoji="0" lang="en-US" altLang="ko-KR" sz="1600" b="1" i="0" u="none" strike="noStrike" kern="1200" cap="none" spc="0" normalizeH="0" baseline="0">
                <a:solidFill>
                  <a:srgbClr val="404040"/>
                </a:solidFill>
                <a:latin typeface="a아이스께끼"/>
                <a:ea typeface="a아이스께끼"/>
              </a:rPr>
              <a:t>.</a:t>
            </a:r>
          </a:p>
        </p:txBody>
      </p:sp>
      <p:sp>
        <p:nvSpPr>
          <p:cNvPr id="152" name="Rectangle 16"/>
          <p:cNvSpPr/>
          <p:nvPr/>
        </p:nvSpPr>
        <p:spPr>
          <a:xfrm>
            <a:off x="7945623" y="3711699"/>
            <a:ext cx="386384" cy="360040"/>
          </a:xfrm>
          <a:prstGeom prst="rect">
            <a:avLst/>
          </a:prstGeom>
          <a:solidFill>
            <a:srgbClr val="DCDFE8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600" b="1" i="0" u="none" strike="noStrike" kern="1200" cap="none" spc="0" normalizeH="0" baseline="0">
                <a:solidFill>
                  <a:srgbClr val="FFFFFF"/>
                </a:solidFill>
                <a:latin typeface="a아이스께끼"/>
                <a:ea typeface="a아이스께끼"/>
              </a:rPr>
              <a:t>3</a:t>
            </a:r>
            <a:endParaRPr kumimoji="0" lang="ko-KR" altLang="en-US" sz="1600" b="1" i="0" u="none" strike="noStrike" kern="1200" cap="none" spc="0" normalizeH="0" baseline="0">
              <a:solidFill>
                <a:srgbClr val="FFFFFF"/>
              </a:solidFill>
              <a:latin typeface="a아이스께끼"/>
              <a:ea typeface="a아이스께끼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3A5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609022" y="248014"/>
            <a:ext cx="4973956" cy="1015663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6000" b="1" kern="0">
                <a:solidFill>
                  <a:srgbClr val="43CBD7"/>
                </a:solidFill>
                <a:latin typeface="a아이스께끼" panose="02020600000000000000" pitchFamily="18" charset="-127"/>
                <a:ea typeface="a아이스께끼" panose="02020600000000000000" pitchFamily="18" charset="-127"/>
              </a:rPr>
              <a:t>서비스 </a:t>
            </a:r>
            <a:r>
              <a:rPr lang="ko-KR" altLang="en-US" sz="6000" b="1" kern="0">
                <a:solidFill>
                  <a:schemeClr val="lt1"/>
                </a:solidFill>
                <a:latin typeface="a아이스께끼" panose="02020600000000000000" pitchFamily="18" charset="-127"/>
                <a:ea typeface="a아이스께끼" panose="02020600000000000000" pitchFamily="18" charset="-127"/>
              </a:rPr>
              <a:t>개요</a:t>
            </a:r>
          </a:p>
        </p:txBody>
      </p:sp>
      <p:sp>
        <p:nvSpPr>
          <p:cNvPr id="81" name="직사각형 80"/>
          <p:cNvSpPr/>
          <p:nvPr/>
        </p:nvSpPr>
        <p:spPr>
          <a:xfrm>
            <a:off x="0" y="1481126"/>
            <a:ext cx="12192000" cy="5434013"/>
          </a:xfrm>
          <a:prstGeom prst="rect">
            <a:avLst/>
          </a:prstGeom>
          <a:solidFill>
            <a:schemeClr val="lt1"/>
          </a:solidFill>
          <a:ln>
            <a:solidFill>
              <a:schemeClr val="lt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400" b="1">
                <a:latin typeface="a소나무L" panose="02020600000000000000" pitchFamily="18" charset="-127"/>
                <a:ea typeface="a소나무L" panose="02020600000000000000" pitchFamily="18" charset="-127"/>
              </a:rPr>
              <a:t>ㄹㄹㄹㄹ</a:t>
            </a:r>
          </a:p>
        </p:txBody>
      </p:sp>
      <p:cxnSp>
        <p:nvCxnSpPr>
          <p:cNvPr id="82" name="직선 연결선 11"/>
          <p:cNvCxnSpPr/>
          <p:nvPr/>
        </p:nvCxnSpPr>
        <p:spPr>
          <a:xfrm>
            <a:off x="4743395" y="1204713"/>
            <a:ext cx="2705209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/>
          </a:ln>
        </p:spPr>
      </p:cxnSp>
      <p:sp>
        <p:nvSpPr>
          <p:cNvPr id="119" name="자유형 565"/>
          <p:cNvSpPr/>
          <p:nvPr/>
        </p:nvSpPr>
        <p:spPr>
          <a:xfrm>
            <a:off x="5022061" y="2457084"/>
            <a:ext cx="256556" cy="224536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  <a:noAutofit/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grpSp>
        <p:nvGrpSpPr>
          <p:cNvPr id="120" name="Group 20"/>
          <p:cNvGrpSpPr>
            <a:grpSpLocks noChangeAspect="1"/>
          </p:cNvGrpSpPr>
          <p:nvPr/>
        </p:nvGrpSpPr>
        <p:grpSpPr>
          <a:xfrm>
            <a:off x="6431890" y="2422312"/>
            <a:ext cx="202327" cy="275984"/>
            <a:chOff x="2597" y="4163"/>
            <a:chExt cx="217" cy="296"/>
          </a:xfrm>
          <a:solidFill>
            <a:srgbClr val="FFFFFF">
              <a:alpha val="100000"/>
            </a:srgbClr>
          </a:solidFill>
        </p:grpSpPr>
        <p:sp>
          <p:nvSpPr>
            <p:cNvPr id="121" name="Freeform 22"/>
            <p:cNvSpPr>
              <a:spLocks noEditPoints="1"/>
            </p:cNvSpPr>
            <p:nvPr/>
          </p:nvSpPr>
          <p:spPr>
            <a:xfrm>
              <a:off x="2630" y="4163"/>
              <a:ext cx="151" cy="176"/>
            </a:xfrm>
            <a:custGeom>
              <a:avLst/>
              <a:gdLst>
                <a:gd name="T0" fmla="*/ 410 w 1662"/>
                <a:gd name="T1" fmla="*/ 645 h 1942"/>
                <a:gd name="T2" fmla="*/ 309 w 1662"/>
                <a:gd name="T3" fmla="*/ 847 h 1942"/>
                <a:gd name="T4" fmla="*/ 255 w 1662"/>
                <a:gd name="T5" fmla="*/ 1023 h 1942"/>
                <a:gd name="T6" fmla="*/ 263 w 1662"/>
                <a:gd name="T7" fmla="*/ 1206 h 1942"/>
                <a:gd name="T8" fmla="*/ 347 w 1662"/>
                <a:gd name="T9" fmla="*/ 1429 h 1942"/>
                <a:gd name="T10" fmla="*/ 476 w 1662"/>
                <a:gd name="T11" fmla="*/ 1620 h 1942"/>
                <a:gd name="T12" fmla="*/ 638 w 1662"/>
                <a:gd name="T13" fmla="*/ 1753 h 1942"/>
                <a:gd name="T14" fmla="*/ 825 w 1662"/>
                <a:gd name="T15" fmla="*/ 1803 h 1942"/>
                <a:gd name="T16" fmla="*/ 1013 w 1662"/>
                <a:gd name="T17" fmla="*/ 1753 h 1942"/>
                <a:gd name="T18" fmla="*/ 1176 w 1662"/>
                <a:gd name="T19" fmla="*/ 1619 h 1942"/>
                <a:gd name="T20" fmla="*/ 1305 w 1662"/>
                <a:gd name="T21" fmla="*/ 1428 h 1942"/>
                <a:gd name="T22" fmla="*/ 1388 w 1662"/>
                <a:gd name="T23" fmla="*/ 1205 h 1942"/>
                <a:gd name="T24" fmla="*/ 1418 w 1662"/>
                <a:gd name="T25" fmla="*/ 974 h 1942"/>
                <a:gd name="T26" fmla="*/ 1266 w 1662"/>
                <a:gd name="T27" fmla="*/ 836 h 1942"/>
                <a:gd name="T28" fmla="*/ 1012 w 1662"/>
                <a:gd name="T29" fmla="*/ 794 h 1942"/>
                <a:gd name="T30" fmla="*/ 806 w 1662"/>
                <a:gd name="T31" fmla="*/ 713 h 1942"/>
                <a:gd name="T32" fmla="*/ 646 w 1662"/>
                <a:gd name="T33" fmla="*/ 610 h 1942"/>
                <a:gd name="T34" fmla="*/ 526 w 1662"/>
                <a:gd name="T35" fmla="*/ 499 h 1942"/>
                <a:gd name="T36" fmla="*/ 944 w 1662"/>
                <a:gd name="T37" fmla="*/ 23 h 1942"/>
                <a:gd name="T38" fmla="*/ 1152 w 1662"/>
                <a:gd name="T39" fmla="*/ 118 h 1942"/>
                <a:gd name="T40" fmla="*/ 1271 w 1662"/>
                <a:gd name="T41" fmla="*/ 205 h 1942"/>
                <a:gd name="T42" fmla="*/ 1388 w 1662"/>
                <a:gd name="T43" fmla="*/ 323 h 1942"/>
                <a:gd name="T44" fmla="*/ 1455 w 1662"/>
                <a:gd name="T45" fmla="*/ 429 h 1942"/>
                <a:gd name="T46" fmla="*/ 1524 w 1662"/>
                <a:gd name="T47" fmla="*/ 626 h 1942"/>
                <a:gd name="T48" fmla="*/ 1555 w 1662"/>
                <a:gd name="T49" fmla="*/ 892 h 1942"/>
                <a:gd name="T50" fmla="*/ 1619 w 1662"/>
                <a:gd name="T51" fmla="*/ 939 h 1942"/>
                <a:gd name="T52" fmla="*/ 1657 w 1662"/>
                <a:gd name="T53" fmla="*/ 1032 h 1942"/>
                <a:gd name="T54" fmla="*/ 1655 w 1662"/>
                <a:gd name="T55" fmla="*/ 1183 h 1942"/>
                <a:gd name="T56" fmla="*/ 1611 w 1662"/>
                <a:gd name="T57" fmla="*/ 1304 h 1942"/>
                <a:gd name="T58" fmla="*/ 1537 w 1662"/>
                <a:gd name="T59" fmla="*/ 1372 h 1942"/>
                <a:gd name="T60" fmla="*/ 1445 w 1662"/>
                <a:gd name="T61" fmla="*/ 1454 h 1942"/>
                <a:gd name="T62" fmla="*/ 1313 w 1662"/>
                <a:gd name="T63" fmla="*/ 1670 h 1942"/>
                <a:gd name="T64" fmla="*/ 1141 w 1662"/>
                <a:gd name="T65" fmla="*/ 1836 h 1942"/>
                <a:gd name="T66" fmla="*/ 937 w 1662"/>
                <a:gd name="T67" fmla="*/ 1930 h 1942"/>
                <a:gd name="T68" fmla="*/ 714 w 1662"/>
                <a:gd name="T69" fmla="*/ 1930 h 1942"/>
                <a:gd name="T70" fmla="*/ 510 w 1662"/>
                <a:gd name="T71" fmla="*/ 1836 h 1942"/>
                <a:gd name="T72" fmla="*/ 337 w 1662"/>
                <a:gd name="T73" fmla="*/ 1669 h 1942"/>
                <a:gd name="T74" fmla="*/ 205 w 1662"/>
                <a:gd name="T75" fmla="*/ 1452 h 1942"/>
                <a:gd name="T76" fmla="*/ 111 w 1662"/>
                <a:gd name="T77" fmla="*/ 1364 h 1942"/>
                <a:gd name="T78" fmla="*/ 39 w 1662"/>
                <a:gd name="T79" fmla="*/ 1284 h 1942"/>
                <a:gd name="T80" fmla="*/ 2 w 1662"/>
                <a:gd name="T81" fmla="*/ 1143 h 1942"/>
                <a:gd name="T82" fmla="*/ 9 w 1662"/>
                <a:gd name="T83" fmla="*/ 1009 h 1942"/>
                <a:gd name="T84" fmla="*/ 50 w 1662"/>
                <a:gd name="T85" fmla="*/ 930 h 1942"/>
                <a:gd name="T86" fmla="*/ 98 w 1662"/>
                <a:gd name="T87" fmla="*/ 851 h 1942"/>
                <a:gd name="T88" fmla="*/ 85 w 1662"/>
                <a:gd name="T89" fmla="*/ 643 h 1942"/>
                <a:gd name="T90" fmla="*/ 120 w 1662"/>
                <a:gd name="T91" fmla="*/ 487 h 1942"/>
                <a:gd name="T92" fmla="*/ 183 w 1662"/>
                <a:gd name="T93" fmla="*/ 377 h 1942"/>
                <a:gd name="T94" fmla="*/ 257 w 1662"/>
                <a:gd name="T95" fmla="*/ 305 h 1942"/>
                <a:gd name="T96" fmla="*/ 319 w 1662"/>
                <a:gd name="T97" fmla="*/ 266 h 1942"/>
                <a:gd name="T98" fmla="*/ 352 w 1662"/>
                <a:gd name="T99" fmla="*/ 246 h 1942"/>
                <a:gd name="T100" fmla="*/ 390 w 1662"/>
                <a:gd name="T101" fmla="*/ 196 h 1942"/>
                <a:gd name="T102" fmla="*/ 459 w 1662"/>
                <a:gd name="T103" fmla="*/ 127 h 1942"/>
                <a:gd name="T104" fmla="*/ 559 w 1662"/>
                <a:gd name="T105" fmla="*/ 57 h 1942"/>
                <a:gd name="T106" fmla="*/ 690 w 1662"/>
                <a:gd name="T107" fmla="*/ 10 h 19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662" h="1942">
                  <a:moveTo>
                    <a:pt x="526" y="499"/>
                  </a:moveTo>
                  <a:lnTo>
                    <a:pt x="484" y="546"/>
                  </a:lnTo>
                  <a:lnTo>
                    <a:pt x="445" y="595"/>
                  </a:lnTo>
                  <a:lnTo>
                    <a:pt x="410" y="645"/>
                  </a:lnTo>
                  <a:lnTo>
                    <a:pt x="379" y="696"/>
                  </a:lnTo>
                  <a:lnTo>
                    <a:pt x="352" y="747"/>
                  </a:lnTo>
                  <a:lnTo>
                    <a:pt x="329" y="797"/>
                  </a:lnTo>
                  <a:lnTo>
                    <a:pt x="309" y="847"/>
                  </a:lnTo>
                  <a:lnTo>
                    <a:pt x="291" y="895"/>
                  </a:lnTo>
                  <a:lnTo>
                    <a:pt x="277" y="941"/>
                  </a:lnTo>
                  <a:lnTo>
                    <a:pt x="264" y="984"/>
                  </a:lnTo>
                  <a:lnTo>
                    <a:pt x="255" y="1023"/>
                  </a:lnTo>
                  <a:lnTo>
                    <a:pt x="247" y="1059"/>
                  </a:lnTo>
                  <a:lnTo>
                    <a:pt x="241" y="1091"/>
                  </a:lnTo>
                  <a:lnTo>
                    <a:pt x="250" y="1148"/>
                  </a:lnTo>
                  <a:lnTo>
                    <a:pt x="263" y="1206"/>
                  </a:lnTo>
                  <a:lnTo>
                    <a:pt x="280" y="1263"/>
                  </a:lnTo>
                  <a:lnTo>
                    <a:pt x="299" y="1320"/>
                  </a:lnTo>
                  <a:lnTo>
                    <a:pt x="322" y="1375"/>
                  </a:lnTo>
                  <a:lnTo>
                    <a:pt x="347" y="1429"/>
                  </a:lnTo>
                  <a:lnTo>
                    <a:pt x="375" y="1480"/>
                  </a:lnTo>
                  <a:lnTo>
                    <a:pt x="406" y="1530"/>
                  </a:lnTo>
                  <a:lnTo>
                    <a:pt x="440" y="1576"/>
                  </a:lnTo>
                  <a:lnTo>
                    <a:pt x="476" y="1620"/>
                  </a:lnTo>
                  <a:lnTo>
                    <a:pt x="513" y="1659"/>
                  </a:lnTo>
                  <a:lnTo>
                    <a:pt x="553" y="1695"/>
                  </a:lnTo>
                  <a:lnTo>
                    <a:pt x="594" y="1726"/>
                  </a:lnTo>
                  <a:lnTo>
                    <a:pt x="638" y="1753"/>
                  </a:lnTo>
                  <a:lnTo>
                    <a:pt x="683" y="1774"/>
                  </a:lnTo>
                  <a:lnTo>
                    <a:pt x="729" y="1789"/>
                  </a:lnTo>
                  <a:lnTo>
                    <a:pt x="777" y="1800"/>
                  </a:lnTo>
                  <a:lnTo>
                    <a:pt x="825" y="1803"/>
                  </a:lnTo>
                  <a:lnTo>
                    <a:pt x="875" y="1800"/>
                  </a:lnTo>
                  <a:lnTo>
                    <a:pt x="922" y="1789"/>
                  </a:lnTo>
                  <a:lnTo>
                    <a:pt x="968" y="1774"/>
                  </a:lnTo>
                  <a:lnTo>
                    <a:pt x="1013" y="1753"/>
                  </a:lnTo>
                  <a:lnTo>
                    <a:pt x="1056" y="1726"/>
                  </a:lnTo>
                  <a:lnTo>
                    <a:pt x="1099" y="1695"/>
                  </a:lnTo>
                  <a:lnTo>
                    <a:pt x="1139" y="1659"/>
                  </a:lnTo>
                  <a:lnTo>
                    <a:pt x="1176" y="1619"/>
                  </a:lnTo>
                  <a:lnTo>
                    <a:pt x="1212" y="1576"/>
                  </a:lnTo>
                  <a:lnTo>
                    <a:pt x="1245" y="1529"/>
                  </a:lnTo>
                  <a:lnTo>
                    <a:pt x="1276" y="1480"/>
                  </a:lnTo>
                  <a:lnTo>
                    <a:pt x="1305" y="1428"/>
                  </a:lnTo>
                  <a:lnTo>
                    <a:pt x="1330" y="1374"/>
                  </a:lnTo>
                  <a:lnTo>
                    <a:pt x="1353" y="1319"/>
                  </a:lnTo>
                  <a:lnTo>
                    <a:pt x="1372" y="1262"/>
                  </a:lnTo>
                  <a:lnTo>
                    <a:pt x="1388" y="1205"/>
                  </a:lnTo>
                  <a:lnTo>
                    <a:pt x="1401" y="1147"/>
                  </a:lnTo>
                  <a:lnTo>
                    <a:pt x="1411" y="1089"/>
                  </a:lnTo>
                  <a:lnTo>
                    <a:pt x="1416" y="1032"/>
                  </a:lnTo>
                  <a:lnTo>
                    <a:pt x="1418" y="974"/>
                  </a:lnTo>
                  <a:lnTo>
                    <a:pt x="1417" y="904"/>
                  </a:lnTo>
                  <a:lnTo>
                    <a:pt x="1414" y="838"/>
                  </a:lnTo>
                  <a:lnTo>
                    <a:pt x="1339" y="839"/>
                  </a:lnTo>
                  <a:lnTo>
                    <a:pt x="1266" y="836"/>
                  </a:lnTo>
                  <a:lnTo>
                    <a:pt x="1198" y="830"/>
                  </a:lnTo>
                  <a:lnTo>
                    <a:pt x="1133" y="820"/>
                  </a:lnTo>
                  <a:lnTo>
                    <a:pt x="1070" y="808"/>
                  </a:lnTo>
                  <a:lnTo>
                    <a:pt x="1012" y="794"/>
                  </a:lnTo>
                  <a:lnTo>
                    <a:pt x="956" y="777"/>
                  </a:lnTo>
                  <a:lnTo>
                    <a:pt x="903" y="757"/>
                  </a:lnTo>
                  <a:lnTo>
                    <a:pt x="853" y="737"/>
                  </a:lnTo>
                  <a:lnTo>
                    <a:pt x="806" y="713"/>
                  </a:lnTo>
                  <a:lnTo>
                    <a:pt x="762" y="690"/>
                  </a:lnTo>
                  <a:lnTo>
                    <a:pt x="721" y="664"/>
                  </a:lnTo>
                  <a:lnTo>
                    <a:pt x="682" y="638"/>
                  </a:lnTo>
                  <a:lnTo>
                    <a:pt x="646" y="610"/>
                  </a:lnTo>
                  <a:lnTo>
                    <a:pt x="612" y="583"/>
                  </a:lnTo>
                  <a:lnTo>
                    <a:pt x="581" y="555"/>
                  </a:lnTo>
                  <a:lnTo>
                    <a:pt x="552" y="527"/>
                  </a:lnTo>
                  <a:lnTo>
                    <a:pt x="526" y="499"/>
                  </a:lnTo>
                  <a:close/>
                  <a:moveTo>
                    <a:pt x="808" y="0"/>
                  </a:moveTo>
                  <a:lnTo>
                    <a:pt x="851" y="3"/>
                  </a:lnTo>
                  <a:lnTo>
                    <a:pt x="897" y="11"/>
                  </a:lnTo>
                  <a:lnTo>
                    <a:pt x="944" y="23"/>
                  </a:lnTo>
                  <a:lnTo>
                    <a:pt x="993" y="39"/>
                  </a:lnTo>
                  <a:lnTo>
                    <a:pt x="1044" y="60"/>
                  </a:lnTo>
                  <a:lnTo>
                    <a:pt x="1097" y="86"/>
                  </a:lnTo>
                  <a:lnTo>
                    <a:pt x="1152" y="118"/>
                  </a:lnTo>
                  <a:lnTo>
                    <a:pt x="1179" y="135"/>
                  </a:lnTo>
                  <a:lnTo>
                    <a:pt x="1208" y="155"/>
                  </a:lnTo>
                  <a:lnTo>
                    <a:pt x="1239" y="179"/>
                  </a:lnTo>
                  <a:lnTo>
                    <a:pt x="1271" y="205"/>
                  </a:lnTo>
                  <a:lnTo>
                    <a:pt x="1304" y="233"/>
                  </a:lnTo>
                  <a:lnTo>
                    <a:pt x="1334" y="261"/>
                  </a:lnTo>
                  <a:lnTo>
                    <a:pt x="1363" y="292"/>
                  </a:lnTo>
                  <a:lnTo>
                    <a:pt x="1388" y="323"/>
                  </a:lnTo>
                  <a:lnTo>
                    <a:pt x="1409" y="353"/>
                  </a:lnTo>
                  <a:lnTo>
                    <a:pt x="1409" y="353"/>
                  </a:lnTo>
                  <a:lnTo>
                    <a:pt x="1433" y="389"/>
                  </a:lnTo>
                  <a:lnTo>
                    <a:pt x="1455" y="429"/>
                  </a:lnTo>
                  <a:lnTo>
                    <a:pt x="1475" y="472"/>
                  </a:lnTo>
                  <a:lnTo>
                    <a:pt x="1493" y="519"/>
                  </a:lnTo>
                  <a:lnTo>
                    <a:pt x="1509" y="570"/>
                  </a:lnTo>
                  <a:lnTo>
                    <a:pt x="1524" y="626"/>
                  </a:lnTo>
                  <a:lnTo>
                    <a:pt x="1535" y="685"/>
                  </a:lnTo>
                  <a:lnTo>
                    <a:pt x="1545" y="749"/>
                  </a:lnTo>
                  <a:lnTo>
                    <a:pt x="1551" y="817"/>
                  </a:lnTo>
                  <a:lnTo>
                    <a:pt x="1555" y="892"/>
                  </a:lnTo>
                  <a:lnTo>
                    <a:pt x="1573" y="900"/>
                  </a:lnTo>
                  <a:lnTo>
                    <a:pt x="1590" y="910"/>
                  </a:lnTo>
                  <a:lnTo>
                    <a:pt x="1605" y="922"/>
                  </a:lnTo>
                  <a:lnTo>
                    <a:pt x="1619" y="939"/>
                  </a:lnTo>
                  <a:lnTo>
                    <a:pt x="1632" y="957"/>
                  </a:lnTo>
                  <a:lnTo>
                    <a:pt x="1642" y="979"/>
                  </a:lnTo>
                  <a:lnTo>
                    <a:pt x="1651" y="1003"/>
                  </a:lnTo>
                  <a:lnTo>
                    <a:pt x="1657" y="1032"/>
                  </a:lnTo>
                  <a:lnTo>
                    <a:pt x="1661" y="1064"/>
                  </a:lnTo>
                  <a:lnTo>
                    <a:pt x="1662" y="1102"/>
                  </a:lnTo>
                  <a:lnTo>
                    <a:pt x="1660" y="1143"/>
                  </a:lnTo>
                  <a:lnTo>
                    <a:pt x="1655" y="1183"/>
                  </a:lnTo>
                  <a:lnTo>
                    <a:pt x="1648" y="1218"/>
                  </a:lnTo>
                  <a:lnTo>
                    <a:pt x="1638" y="1250"/>
                  </a:lnTo>
                  <a:lnTo>
                    <a:pt x="1625" y="1278"/>
                  </a:lnTo>
                  <a:lnTo>
                    <a:pt x="1611" y="1304"/>
                  </a:lnTo>
                  <a:lnTo>
                    <a:pt x="1595" y="1325"/>
                  </a:lnTo>
                  <a:lnTo>
                    <a:pt x="1577" y="1344"/>
                  </a:lnTo>
                  <a:lnTo>
                    <a:pt x="1558" y="1360"/>
                  </a:lnTo>
                  <a:lnTo>
                    <a:pt x="1537" y="1372"/>
                  </a:lnTo>
                  <a:lnTo>
                    <a:pt x="1515" y="1382"/>
                  </a:lnTo>
                  <a:lnTo>
                    <a:pt x="1493" y="1390"/>
                  </a:lnTo>
                  <a:lnTo>
                    <a:pt x="1471" y="1395"/>
                  </a:lnTo>
                  <a:lnTo>
                    <a:pt x="1445" y="1454"/>
                  </a:lnTo>
                  <a:lnTo>
                    <a:pt x="1416" y="1512"/>
                  </a:lnTo>
                  <a:lnTo>
                    <a:pt x="1385" y="1567"/>
                  </a:lnTo>
                  <a:lnTo>
                    <a:pt x="1350" y="1620"/>
                  </a:lnTo>
                  <a:lnTo>
                    <a:pt x="1313" y="1670"/>
                  </a:lnTo>
                  <a:lnTo>
                    <a:pt x="1273" y="1717"/>
                  </a:lnTo>
                  <a:lnTo>
                    <a:pt x="1231" y="1761"/>
                  </a:lnTo>
                  <a:lnTo>
                    <a:pt x="1187" y="1801"/>
                  </a:lnTo>
                  <a:lnTo>
                    <a:pt x="1141" y="1836"/>
                  </a:lnTo>
                  <a:lnTo>
                    <a:pt x="1092" y="1868"/>
                  </a:lnTo>
                  <a:lnTo>
                    <a:pt x="1042" y="1893"/>
                  </a:lnTo>
                  <a:lnTo>
                    <a:pt x="990" y="1915"/>
                  </a:lnTo>
                  <a:lnTo>
                    <a:pt x="937" y="1930"/>
                  </a:lnTo>
                  <a:lnTo>
                    <a:pt x="882" y="1939"/>
                  </a:lnTo>
                  <a:lnTo>
                    <a:pt x="825" y="1942"/>
                  </a:lnTo>
                  <a:lnTo>
                    <a:pt x="769" y="1939"/>
                  </a:lnTo>
                  <a:lnTo>
                    <a:pt x="714" y="1930"/>
                  </a:lnTo>
                  <a:lnTo>
                    <a:pt x="661" y="1915"/>
                  </a:lnTo>
                  <a:lnTo>
                    <a:pt x="608" y="1893"/>
                  </a:lnTo>
                  <a:lnTo>
                    <a:pt x="558" y="1867"/>
                  </a:lnTo>
                  <a:lnTo>
                    <a:pt x="510" y="1836"/>
                  </a:lnTo>
                  <a:lnTo>
                    <a:pt x="464" y="1800"/>
                  </a:lnTo>
                  <a:lnTo>
                    <a:pt x="419" y="1760"/>
                  </a:lnTo>
                  <a:lnTo>
                    <a:pt x="377" y="1716"/>
                  </a:lnTo>
                  <a:lnTo>
                    <a:pt x="337" y="1669"/>
                  </a:lnTo>
                  <a:lnTo>
                    <a:pt x="300" y="1618"/>
                  </a:lnTo>
                  <a:lnTo>
                    <a:pt x="266" y="1565"/>
                  </a:lnTo>
                  <a:lnTo>
                    <a:pt x="234" y="1510"/>
                  </a:lnTo>
                  <a:lnTo>
                    <a:pt x="205" y="1452"/>
                  </a:lnTo>
                  <a:lnTo>
                    <a:pt x="179" y="1392"/>
                  </a:lnTo>
                  <a:lnTo>
                    <a:pt x="156" y="1386"/>
                  </a:lnTo>
                  <a:lnTo>
                    <a:pt x="133" y="1376"/>
                  </a:lnTo>
                  <a:lnTo>
                    <a:pt x="111" y="1364"/>
                  </a:lnTo>
                  <a:lnTo>
                    <a:pt x="91" y="1349"/>
                  </a:lnTo>
                  <a:lnTo>
                    <a:pt x="72" y="1330"/>
                  </a:lnTo>
                  <a:lnTo>
                    <a:pt x="55" y="1309"/>
                  </a:lnTo>
                  <a:lnTo>
                    <a:pt x="39" y="1284"/>
                  </a:lnTo>
                  <a:lnTo>
                    <a:pt x="26" y="1254"/>
                  </a:lnTo>
                  <a:lnTo>
                    <a:pt x="15" y="1221"/>
                  </a:lnTo>
                  <a:lnTo>
                    <a:pt x="7" y="1184"/>
                  </a:lnTo>
                  <a:lnTo>
                    <a:pt x="2" y="1143"/>
                  </a:lnTo>
                  <a:lnTo>
                    <a:pt x="0" y="1104"/>
                  </a:lnTo>
                  <a:lnTo>
                    <a:pt x="1" y="1068"/>
                  </a:lnTo>
                  <a:lnTo>
                    <a:pt x="4" y="1038"/>
                  </a:lnTo>
                  <a:lnTo>
                    <a:pt x="9" y="1009"/>
                  </a:lnTo>
                  <a:lnTo>
                    <a:pt x="17" y="985"/>
                  </a:lnTo>
                  <a:lnTo>
                    <a:pt x="27" y="964"/>
                  </a:lnTo>
                  <a:lnTo>
                    <a:pt x="38" y="946"/>
                  </a:lnTo>
                  <a:lnTo>
                    <a:pt x="50" y="930"/>
                  </a:lnTo>
                  <a:lnTo>
                    <a:pt x="65" y="916"/>
                  </a:lnTo>
                  <a:lnTo>
                    <a:pt x="80" y="906"/>
                  </a:lnTo>
                  <a:lnTo>
                    <a:pt x="96" y="897"/>
                  </a:lnTo>
                  <a:lnTo>
                    <a:pt x="98" y="851"/>
                  </a:lnTo>
                  <a:lnTo>
                    <a:pt x="89" y="794"/>
                  </a:lnTo>
                  <a:lnTo>
                    <a:pt x="85" y="740"/>
                  </a:lnTo>
                  <a:lnTo>
                    <a:pt x="83" y="690"/>
                  </a:lnTo>
                  <a:lnTo>
                    <a:pt x="85" y="643"/>
                  </a:lnTo>
                  <a:lnTo>
                    <a:pt x="90" y="599"/>
                  </a:lnTo>
                  <a:lnTo>
                    <a:pt x="98" y="559"/>
                  </a:lnTo>
                  <a:lnTo>
                    <a:pt x="108" y="522"/>
                  </a:lnTo>
                  <a:lnTo>
                    <a:pt x="120" y="487"/>
                  </a:lnTo>
                  <a:lnTo>
                    <a:pt x="134" y="455"/>
                  </a:lnTo>
                  <a:lnTo>
                    <a:pt x="149" y="427"/>
                  </a:lnTo>
                  <a:lnTo>
                    <a:pt x="166" y="400"/>
                  </a:lnTo>
                  <a:lnTo>
                    <a:pt x="183" y="377"/>
                  </a:lnTo>
                  <a:lnTo>
                    <a:pt x="202" y="355"/>
                  </a:lnTo>
                  <a:lnTo>
                    <a:pt x="220" y="337"/>
                  </a:lnTo>
                  <a:lnTo>
                    <a:pt x="239" y="320"/>
                  </a:lnTo>
                  <a:lnTo>
                    <a:pt x="257" y="305"/>
                  </a:lnTo>
                  <a:lnTo>
                    <a:pt x="274" y="293"/>
                  </a:lnTo>
                  <a:lnTo>
                    <a:pt x="290" y="282"/>
                  </a:lnTo>
                  <a:lnTo>
                    <a:pt x="305" y="273"/>
                  </a:lnTo>
                  <a:lnTo>
                    <a:pt x="319" y="266"/>
                  </a:lnTo>
                  <a:lnTo>
                    <a:pt x="331" y="260"/>
                  </a:lnTo>
                  <a:lnTo>
                    <a:pt x="341" y="255"/>
                  </a:lnTo>
                  <a:lnTo>
                    <a:pt x="348" y="253"/>
                  </a:lnTo>
                  <a:lnTo>
                    <a:pt x="352" y="246"/>
                  </a:lnTo>
                  <a:lnTo>
                    <a:pt x="359" y="237"/>
                  </a:lnTo>
                  <a:lnTo>
                    <a:pt x="367" y="225"/>
                  </a:lnTo>
                  <a:lnTo>
                    <a:pt x="377" y="212"/>
                  </a:lnTo>
                  <a:lnTo>
                    <a:pt x="390" y="196"/>
                  </a:lnTo>
                  <a:lnTo>
                    <a:pt x="404" y="180"/>
                  </a:lnTo>
                  <a:lnTo>
                    <a:pt x="421" y="163"/>
                  </a:lnTo>
                  <a:lnTo>
                    <a:pt x="439" y="145"/>
                  </a:lnTo>
                  <a:lnTo>
                    <a:pt x="459" y="127"/>
                  </a:lnTo>
                  <a:lnTo>
                    <a:pt x="481" y="108"/>
                  </a:lnTo>
                  <a:lnTo>
                    <a:pt x="505" y="91"/>
                  </a:lnTo>
                  <a:lnTo>
                    <a:pt x="531" y="74"/>
                  </a:lnTo>
                  <a:lnTo>
                    <a:pt x="559" y="57"/>
                  </a:lnTo>
                  <a:lnTo>
                    <a:pt x="589" y="43"/>
                  </a:lnTo>
                  <a:lnTo>
                    <a:pt x="620" y="30"/>
                  </a:lnTo>
                  <a:lnTo>
                    <a:pt x="655" y="19"/>
                  </a:lnTo>
                  <a:lnTo>
                    <a:pt x="690" y="10"/>
                  </a:lnTo>
                  <a:lnTo>
                    <a:pt x="728" y="3"/>
                  </a:lnTo>
                  <a:lnTo>
                    <a:pt x="767" y="0"/>
                  </a:lnTo>
                  <a:lnTo>
                    <a:pt x="808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lv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122" name="Freeform 23"/>
            <p:cNvSpPr>
              <a:spLocks noEditPoints="1"/>
            </p:cNvSpPr>
            <p:nvPr/>
          </p:nvSpPr>
          <p:spPr>
            <a:xfrm>
              <a:off x="2664" y="4250"/>
              <a:ext cx="83" cy="27"/>
            </a:xfrm>
            <a:custGeom>
              <a:avLst/>
              <a:gdLst>
                <a:gd name="T0" fmla="*/ 613 w 916"/>
                <a:gd name="T1" fmla="*/ 78 h 300"/>
                <a:gd name="T2" fmla="*/ 561 w 916"/>
                <a:gd name="T3" fmla="*/ 109 h 300"/>
                <a:gd name="T4" fmla="*/ 554 w 916"/>
                <a:gd name="T5" fmla="*/ 165 h 300"/>
                <a:gd name="T6" fmla="*/ 579 w 916"/>
                <a:gd name="T7" fmla="*/ 210 h 300"/>
                <a:gd name="T8" fmla="*/ 665 w 916"/>
                <a:gd name="T9" fmla="*/ 229 h 300"/>
                <a:gd name="T10" fmla="*/ 787 w 916"/>
                <a:gd name="T11" fmla="*/ 223 h 300"/>
                <a:gd name="T12" fmla="*/ 839 w 916"/>
                <a:gd name="T13" fmla="*/ 191 h 300"/>
                <a:gd name="T14" fmla="*/ 846 w 916"/>
                <a:gd name="T15" fmla="*/ 135 h 300"/>
                <a:gd name="T16" fmla="*/ 820 w 916"/>
                <a:gd name="T17" fmla="*/ 90 h 300"/>
                <a:gd name="T18" fmla="*/ 734 w 916"/>
                <a:gd name="T19" fmla="*/ 72 h 300"/>
                <a:gd name="T20" fmla="*/ 153 w 916"/>
                <a:gd name="T21" fmla="*/ 74 h 300"/>
                <a:gd name="T22" fmla="*/ 85 w 916"/>
                <a:gd name="T23" fmla="*/ 99 h 300"/>
                <a:gd name="T24" fmla="*/ 70 w 916"/>
                <a:gd name="T25" fmla="*/ 150 h 300"/>
                <a:gd name="T26" fmla="*/ 85 w 916"/>
                <a:gd name="T27" fmla="*/ 201 h 300"/>
                <a:gd name="T28" fmla="*/ 153 w 916"/>
                <a:gd name="T29" fmla="*/ 227 h 300"/>
                <a:gd name="T30" fmla="*/ 280 w 916"/>
                <a:gd name="T31" fmla="*/ 227 h 300"/>
                <a:gd name="T32" fmla="*/ 348 w 916"/>
                <a:gd name="T33" fmla="*/ 201 h 300"/>
                <a:gd name="T34" fmla="*/ 363 w 916"/>
                <a:gd name="T35" fmla="*/ 150 h 300"/>
                <a:gd name="T36" fmla="*/ 348 w 916"/>
                <a:gd name="T37" fmla="*/ 99 h 300"/>
                <a:gd name="T38" fmla="*/ 280 w 916"/>
                <a:gd name="T39" fmla="*/ 74 h 300"/>
                <a:gd name="T40" fmla="*/ 234 w 916"/>
                <a:gd name="T41" fmla="*/ 0 h 300"/>
                <a:gd name="T42" fmla="*/ 321 w 916"/>
                <a:gd name="T43" fmla="*/ 9 h 300"/>
                <a:gd name="T44" fmla="*/ 400 w 916"/>
                <a:gd name="T45" fmla="*/ 53 h 300"/>
                <a:gd name="T46" fmla="*/ 574 w 916"/>
                <a:gd name="T47" fmla="*/ 17 h 300"/>
                <a:gd name="T48" fmla="*/ 662 w 916"/>
                <a:gd name="T49" fmla="*/ 1 h 300"/>
                <a:gd name="T50" fmla="*/ 732 w 916"/>
                <a:gd name="T51" fmla="*/ 0 h 300"/>
                <a:gd name="T52" fmla="*/ 806 w 916"/>
                <a:gd name="T53" fmla="*/ 10 h 300"/>
                <a:gd name="T54" fmla="*/ 875 w 916"/>
                <a:gd name="T55" fmla="*/ 45 h 300"/>
                <a:gd name="T56" fmla="*/ 914 w 916"/>
                <a:gd name="T57" fmla="*/ 123 h 300"/>
                <a:gd name="T58" fmla="*/ 900 w 916"/>
                <a:gd name="T59" fmla="*/ 223 h 300"/>
                <a:gd name="T60" fmla="*/ 843 w 916"/>
                <a:gd name="T61" fmla="*/ 277 h 300"/>
                <a:gd name="T62" fmla="*/ 768 w 916"/>
                <a:gd name="T63" fmla="*/ 297 h 300"/>
                <a:gd name="T64" fmla="*/ 699 w 916"/>
                <a:gd name="T65" fmla="*/ 300 h 300"/>
                <a:gd name="T66" fmla="*/ 632 w 916"/>
                <a:gd name="T67" fmla="*/ 297 h 300"/>
                <a:gd name="T68" fmla="*/ 557 w 916"/>
                <a:gd name="T69" fmla="*/ 277 h 300"/>
                <a:gd name="T70" fmla="*/ 500 w 916"/>
                <a:gd name="T71" fmla="*/ 224 h 300"/>
                <a:gd name="T72" fmla="*/ 485 w 916"/>
                <a:gd name="T73" fmla="*/ 137 h 300"/>
                <a:gd name="T74" fmla="*/ 432 w 916"/>
                <a:gd name="T75" fmla="*/ 150 h 300"/>
                <a:gd name="T76" fmla="*/ 405 w 916"/>
                <a:gd name="T77" fmla="*/ 241 h 300"/>
                <a:gd name="T78" fmla="*/ 342 w 916"/>
                <a:gd name="T79" fmla="*/ 284 h 300"/>
                <a:gd name="T80" fmla="*/ 266 w 916"/>
                <a:gd name="T81" fmla="*/ 298 h 300"/>
                <a:gd name="T82" fmla="*/ 201 w 916"/>
                <a:gd name="T83" fmla="*/ 299 h 300"/>
                <a:gd name="T84" fmla="*/ 129 w 916"/>
                <a:gd name="T85" fmla="*/ 294 h 300"/>
                <a:gd name="T86" fmla="*/ 57 w 916"/>
                <a:gd name="T87" fmla="*/ 267 h 300"/>
                <a:gd name="T88" fmla="*/ 7 w 916"/>
                <a:gd name="T89" fmla="*/ 202 h 300"/>
                <a:gd name="T90" fmla="*/ 7 w 916"/>
                <a:gd name="T91" fmla="*/ 98 h 300"/>
                <a:gd name="T92" fmla="*/ 57 w 916"/>
                <a:gd name="T93" fmla="*/ 33 h 300"/>
                <a:gd name="T94" fmla="*/ 129 w 916"/>
                <a:gd name="T95" fmla="*/ 6 h 300"/>
                <a:gd name="T96" fmla="*/ 201 w 916"/>
                <a:gd name="T97" fmla="*/ 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16" h="300">
                  <a:moveTo>
                    <a:pt x="699" y="71"/>
                  </a:moveTo>
                  <a:lnTo>
                    <a:pt x="665" y="72"/>
                  </a:lnTo>
                  <a:lnTo>
                    <a:pt x="636" y="74"/>
                  </a:lnTo>
                  <a:lnTo>
                    <a:pt x="613" y="78"/>
                  </a:lnTo>
                  <a:lnTo>
                    <a:pt x="594" y="83"/>
                  </a:lnTo>
                  <a:lnTo>
                    <a:pt x="579" y="90"/>
                  </a:lnTo>
                  <a:lnTo>
                    <a:pt x="569" y="99"/>
                  </a:lnTo>
                  <a:lnTo>
                    <a:pt x="561" y="109"/>
                  </a:lnTo>
                  <a:lnTo>
                    <a:pt x="556" y="122"/>
                  </a:lnTo>
                  <a:lnTo>
                    <a:pt x="554" y="135"/>
                  </a:lnTo>
                  <a:lnTo>
                    <a:pt x="553" y="150"/>
                  </a:lnTo>
                  <a:lnTo>
                    <a:pt x="554" y="165"/>
                  </a:lnTo>
                  <a:lnTo>
                    <a:pt x="556" y="179"/>
                  </a:lnTo>
                  <a:lnTo>
                    <a:pt x="561" y="191"/>
                  </a:lnTo>
                  <a:lnTo>
                    <a:pt x="569" y="201"/>
                  </a:lnTo>
                  <a:lnTo>
                    <a:pt x="579" y="210"/>
                  </a:lnTo>
                  <a:lnTo>
                    <a:pt x="594" y="216"/>
                  </a:lnTo>
                  <a:lnTo>
                    <a:pt x="613" y="223"/>
                  </a:lnTo>
                  <a:lnTo>
                    <a:pt x="636" y="227"/>
                  </a:lnTo>
                  <a:lnTo>
                    <a:pt x="665" y="229"/>
                  </a:lnTo>
                  <a:lnTo>
                    <a:pt x="699" y="230"/>
                  </a:lnTo>
                  <a:lnTo>
                    <a:pt x="734" y="229"/>
                  </a:lnTo>
                  <a:lnTo>
                    <a:pt x="763" y="227"/>
                  </a:lnTo>
                  <a:lnTo>
                    <a:pt x="787" y="223"/>
                  </a:lnTo>
                  <a:lnTo>
                    <a:pt x="805" y="216"/>
                  </a:lnTo>
                  <a:lnTo>
                    <a:pt x="820" y="210"/>
                  </a:lnTo>
                  <a:lnTo>
                    <a:pt x="831" y="201"/>
                  </a:lnTo>
                  <a:lnTo>
                    <a:pt x="839" y="191"/>
                  </a:lnTo>
                  <a:lnTo>
                    <a:pt x="843" y="179"/>
                  </a:lnTo>
                  <a:lnTo>
                    <a:pt x="846" y="165"/>
                  </a:lnTo>
                  <a:lnTo>
                    <a:pt x="847" y="150"/>
                  </a:lnTo>
                  <a:lnTo>
                    <a:pt x="846" y="135"/>
                  </a:lnTo>
                  <a:lnTo>
                    <a:pt x="843" y="122"/>
                  </a:lnTo>
                  <a:lnTo>
                    <a:pt x="839" y="109"/>
                  </a:lnTo>
                  <a:lnTo>
                    <a:pt x="831" y="99"/>
                  </a:lnTo>
                  <a:lnTo>
                    <a:pt x="820" y="90"/>
                  </a:lnTo>
                  <a:lnTo>
                    <a:pt x="805" y="83"/>
                  </a:lnTo>
                  <a:lnTo>
                    <a:pt x="787" y="78"/>
                  </a:lnTo>
                  <a:lnTo>
                    <a:pt x="763" y="74"/>
                  </a:lnTo>
                  <a:lnTo>
                    <a:pt x="734" y="72"/>
                  </a:lnTo>
                  <a:lnTo>
                    <a:pt x="699" y="71"/>
                  </a:lnTo>
                  <a:close/>
                  <a:moveTo>
                    <a:pt x="216" y="71"/>
                  </a:moveTo>
                  <a:lnTo>
                    <a:pt x="182" y="72"/>
                  </a:lnTo>
                  <a:lnTo>
                    <a:pt x="153" y="74"/>
                  </a:lnTo>
                  <a:lnTo>
                    <a:pt x="130" y="78"/>
                  </a:lnTo>
                  <a:lnTo>
                    <a:pt x="111" y="83"/>
                  </a:lnTo>
                  <a:lnTo>
                    <a:pt x="96" y="90"/>
                  </a:lnTo>
                  <a:lnTo>
                    <a:pt x="85" y="99"/>
                  </a:lnTo>
                  <a:lnTo>
                    <a:pt x="78" y="109"/>
                  </a:lnTo>
                  <a:lnTo>
                    <a:pt x="73" y="122"/>
                  </a:lnTo>
                  <a:lnTo>
                    <a:pt x="70" y="135"/>
                  </a:lnTo>
                  <a:lnTo>
                    <a:pt x="70" y="150"/>
                  </a:lnTo>
                  <a:lnTo>
                    <a:pt x="70" y="165"/>
                  </a:lnTo>
                  <a:lnTo>
                    <a:pt x="73" y="179"/>
                  </a:lnTo>
                  <a:lnTo>
                    <a:pt x="78" y="191"/>
                  </a:lnTo>
                  <a:lnTo>
                    <a:pt x="85" y="201"/>
                  </a:lnTo>
                  <a:lnTo>
                    <a:pt x="96" y="210"/>
                  </a:lnTo>
                  <a:lnTo>
                    <a:pt x="111" y="216"/>
                  </a:lnTo>
                  <a:lnTo>
                    <a:pt x="130" y="223"/>
                  </a:lnTo>
                  <a:lnTo>
                    <a:pt x="153" y="227"/>
                  </a:lnTo>
                  <a:lnTo>
                    <a:pt x="182" y="229"/>
                  </a:lnTo>
                  <a:lnTo>
                    <a:pt x="216" y="230"/>
                  </a:lnTo>
                  <a:lnTo>
                    <a:pt x="250" y="229"/>
                  </a:lnTo>
                  <a:lnTo>
                    <a:pt x="280" y="227"/>
                  </a:lnTo>
                  <a:lnTo>
                    <a:pt x="304" y="223"/>
                  </a:lnTo>
                  <a:lnTo>
                    <a:pt x="322" y="216"/>
                  </a:lnTo>
                  <a:lnTo>
                    <a:pt x="337" y="210"/>
                  </a:lnTo>
                  <a:lnTo>
                    <a:pt x="348" y="201"/>
                  </a:lnTo>
                  <a:lnTo>
                    <a:pt x="355" y="191"/>
                  </a:lnTo>
                  <a:lnTo>
                    <a:pt x="360" y="179"/>
                  </a:lnTo>
                  <a:lnTo>
                    <a:pt x="363" y="165"/>
                  </a:lnTo>
                  <a:lnTo>
                    <a:pt x="363" y="150"/>
                  </a:lnTo>
                  <a:lnTo>
                    <a:pt x="363" y="135"/>
                  </a:lnTo>
                  <a:lnTo>
                    <a:pt x="360" y="122"/>
                  </a:lnTo>
                  <a:lnTo>
                    <a:pt x="355" y="109"/>
                  </a:lnTo>
                  <a:lnTo>
                    <a:pt x="348" y="99"/>
                  </a:lnTo>
                  <a:lnTo>
                    <a:pt x="337" y="90"/>
                  </a:lnTo>
                  <a:lnTo>
                    <a:pt x="322" y="83"/>
                  </a:lnTo>
                  <a:lnTo>
                    <a:pt x="304" y="78"/>
                  </a:lnTo>
                  <a:lnTo>
                    <a:pt x="280" y="74"/>
                  </a:lnTo>
                  <a:lnTo>
                    <a:pt x="250" y="72"/>
                  </a:lnTo>
                  <a:lnTo>
                    <a:pt x="216" y="71"/>
                  </a:lnTo>
                  <a:close/>
                  <a:moveTo>
                    <a:pt x="216" y="0"/>
                  </a:moveTo>
                  <a:lnTo>
                    <a:pt x="234" y="0"/>
                  </a:lnTo>
                  <a:lnTo>
                    <a:pt x="254" y="1"/>
                  </a:lnTo>
                  <a:lnTo>
                    <a:pt x="276" y="2"/>
                  </a:lnTo>
                  <a:lnTo>
                    <a:pt x="298" y="5"/>
                  </a:lnTo>
                  <a:lnTo>
                    <a:pt x="321" y="9"/>
                  </a:lnTo>
                  <a:lnTo>
                    <a:pt x="343" y="17"/>
                  </a:lnTo>
                  <a:lnTo>
                    <a:pt x="364" y="26"/>
                  </a:lnTo>
                  <a:lnTo>
                    <a:pt x="383" y="37"/>
                  </a:lnTo>
                  <a:lnTo>
                    <a:pt x="400" y="53"/>
                  </a:lnTo>
                  <a:lnTo>
                    <a:pt x="516" y="53"/>
                  </a:lnTo>
                  <a:lnTo>
                    <a:pt x="533" y="37"/>
                  </a:lnTo>
                  <a:lnTo>
                    <a:pt x="553" y="26"/>
                  </a:lnTo>
                  <a:lnTo>
                    <a:pt x="574" y="17"/>
                  </a:lnTo>
                  <a:lnTo>
                    <a:pt x="596" y="9"/>
                  </a:lnTo>
                  <a:lnTo>
                    <a:pt x="618" y="5"/>
                  </a:lnTo>
                  <a:lnTo>
                    <a:pt x="640" y="2"/>
                  </a:lnTo>
                  <a:lnTo>
                    <a:pt x="662" y="1"/>
                  </a:lnTo>
                  <a:lnTo>
                    <a:pt x="682" y="0"/>
                  </a:lnTo>
                  <a:lnTo>
                    <a:pt x="699" y="0"/>
                  </a:lnTo>
                  <a:lnTo>
                    <a:pt x="715" y="0"/>
                  </a:lnTo>
                  <a:lnTo>
                    <a:pt x="732" y="0"/>
                  </a:lnTo>
                  <a:lnTo>
                    <a:pt x="749" y="1"/>
                  </a:lnTo>
                  <a:lnTo>
                    <a:pt x="768" y="3"/>
                  </a:lnTo>
                  <a:lnTo>
                    <a:pt x="787" y="6"/>
                  </a:lnTo>
                  <a:lnTo>
                    <a:pt x="806" y="10"/>
                  </a:lnTo>
                  <a:lnTo>
                    <a:pt x="825" y="16"/>
                  </a:lnTo>
                  <a:lnTo>
                    <a:pt x="843" y="24"/>
                  </a:lnTo>
                  <a:lnTo>
                    <a:pt x="860" y="33"/>
                  </a:lnTo>
                  <a:lnTo>
                    <a:pt x="875" y="45"/>
                  </a:lnTo>
                  <a:lnTo>
                    <a:pt x="889" y="59"/>
                  </a:lnTo>
                  <a:lnTo>
                    <a:pt x="900" y="77"/>
                  </a:lnTo>
                  <a:lnTo>
                    <a:pt x="908" y="98"/>
                  </a:lnTo>
                  <a:lnTo>
                    <a:pt x="914" y="123"/>
                  </a:lnTo>
                  <a:lnTo>
                    <a:pt x="916" y="150"/>
                  </a:lnTo>
                  <a:lnTo>
                    <a:pt x="914" y="178"/>
                  </a:lnTo>
                  <a:lnTo>
                    <a:pt x="908" y="202"/>
                  </a:lnTo>
                  <a:lnTo>
                    <a:pt x="900" y="223"/>
                  </a:lnTo>
                  <a:lnTo>
                    <a:pt x="889" y="241"/>
                  </a:lnTo>
                  <a:lnTo>
                    <a:pt x="875" y="255"/>
                  </a:lnTo>
                  <a:lnTo>
                    <a:pt x="860" y="267"/>
                  </a:lnTo>
                  <a:lnTo>
                    <a:pt x="843" y="277"/>
                  </a:lnTo>
                  <a:lnTo>
                    <a:pt x="825" y="285"/>
                  </a:lnTo>
                  <a:lnTo>
                    <a:pt x="806" y="290"/>
                  </a:lnTo>
                  <a:lnTo>
                    <a:pt x="787" y="294"/>
                  </a:lnTo>
                  <a:lnTo>
                    <a:pt x="768" y="297"/>
                  </a:lnTo>
                  <a:lnTo>
                    <a:pt x="749" y="298"/>
                  </a:lnTo>
                  <a:lnTo>
                    <a:pt x="732" y="299"/>
                  </a:lnTo>
                  <a:lnTo>
                    <a:pt x="715" y="299"/>
                  </a:lnTo>
                  <a:lnTo>
                    <a:pt x="699" y="300"/>
                  </a:lnTo>
                  <a:lnTo>
                    <a:pt x="685" y="299"/>
                  </a:lnTo>
                  <a:lnTo>
                    <a:pt x="668" y="299"/>
                  </a:lnTo>
                  <a:lnTo>
                    <a:pt x="650" y="298"/>
                  </a:lnTo>
                  <a:lnTo>
                    <a:pt x="632" y="297"/>
                  </a:lnTo>
                  <a:lnTo>
                    <a:pt x="613" y="294"/>
                  </a:lnTo>
                  <a:lnTo>
                    <a:pt x="593" y="290"/>
                  </a:lnTo>
                  <a:lnTo>
                    <a:pt x="575" y="285"/>
                  </a:lnTo>
                  <a:lnTo>
                    <a:pt x="557" y="277"/>
                  </a:lnTo>
                  <a:lnTo>
                    <a:pt x="540" y="267"/>
                  </a:lnTo>
                  <a:lnTo>
                    <a:pt x="524" y="255"/>
                  </a:lnTo>
                  <a:lnTo>
                    <a:pt x="511" y="241"/>
                  </a:lnTo>
                  <a:lnTo>
                    <a:pt x="500" y="224"/>
                  </a:lnTo>
                  <a:lnTo>
                    <a:pt x="491" y="202"/>
                  </a:lnTo>
                  <a:lnTo>
                    <a:pt x="486" y="179"/>
                  </a:lnTo>
                  <a:lnTo>
                    <a:pt x="484" y="150"/>
                  </a:lnTo>
                  <a:lnTo>
                    <a:pt x="485" y="137"/>
                  </a:lnTo>
                  <a:lnTo>
                    <a:pt x="486" y="125"/>
                  </a:lnTo>
                  <a:lnTo>
                    <a:pt x="430" y="125"/>
                  </a:lnTo>
                  <a:lnTo>
                    <a:pt x="432" y="137"/>
                  </a:lnTo>
                  <a:lnTo>
                    <a:pt x="432" y="150"/>
                  </a:lnTo>
                  <a:lnTo>
                    <a:pt x="430" y="179"/>
                  </a:lnTo>
                  <a:lnTo>
                    <a:pt x="425" y="202"/>
                  </a:lnTo>
                  <a:lnTo>
                    <a:pt x="416" y="224"/>
                  </a:lnTo>
                  <a:lnTo>
                    <a:pt x="405" y="241"/>
                  </a:lnTo>
                  <a:lnTo>
                    <a:pt x="392" y="255"/>
                  </a:lnTo>
                  <a:lnTo>
                    <a:pt x="377" y="267"/>
                  </a:lnTo>
                  <a:lnTo>
                    <a:pt x="360" y="277"/>
                  </a:lnTo>
                  <a:lnTo>
                    <a:pt x="342" y="284"/>
                  </a:lnTo>
                  <a:lnTo>
                    <a:pt x="323" y="290"/>
                  </a:lnTo>
                  <a:lnTo>
                    <a:pt x="304" y="294"/>
                  </a:lnTo>
                  <a:lnTo>
                    <a:pt x="285" y="296"/>
                  </a:lnTo>
                  <a:lnTo>
                    <a:pt x="266" y="298"/>
                  </a:lnTo>
                  <a:lnTo>
                    <a:pt x="248" y="299"/>
                  </a:lnTo>
                  <a:lnTo>
                    <a:pt x="231" y="299"/>
                  </a:lnTo>
                  <a:lnTo>
                    <a:pt x="216" y="299"/>
                  </a:lnTo>
                  <a:lnTo>
                    <a:pt x="201" y="299"/>
                  </a:lnTo>
                  <a:lnTo>
                    <a:pt x="185" y="299"/>
                  </a:lnTo>
                  <a:lnTo>
                    <a:pt x="167" y="298"/>
                  </a:lnTo>
                  <a:lnTo>
                    <a:pt x="148" y="296"/>
                  </a:lnTo>
                  <a:lnTo>
                    <a:pt x="129" y="294"/>
                  </a:lnTo>
                  <a:lnTo>
                    <a:pt x="110" y="290"/>
                  </a:lnTo>
                  <a:lnTo>
                    <a:pt x="91" y="284"/>
                  </a:lnTo>
                  <a:lnTo>
                    <a:pt x="73" y="277"/>
                  </a:lnTo>
                  <a:lnTo>
                    <a:pt x="57" y="267"/>
                  </a:lnTo>
                  <a:lnTo>
                    <a:pt x="41" y="255"/>
                  </a:lnTo>
                  <a:lnTo>
                    <a:pt x="27" y="240"/>
                  </a:lnTo>
                  <a:lnTo>
                    <a:pt x="16" y="223"/>
                  </a:lnTo>
                  <a:lnTo>
                    <a:pt x="7" y="202"/>
                  </a:lnTo>
                  <a:lnTo>
                    <a:pt x="2" y="178"/>
                  </a:lnTo>
                  <a:lnTo>
                    <a:pt x="0" y="150"/>
                  </a:lnTo>
                  <a:lnTo>
                    <a:pt x="2" y="122"/>
                  </a:lnTo>
                  <a:lnTo>
                    <a:pt x="7" y="98"/>
                  </a:lnTo>
                  <a:lnTo>
                    <a:pt x="16" y="77"/>
                  </a:lnTo>
                  <a:lnTo>
                    <a:pt x="27" y="59"/>
                  </a:lnTo>
                  <a:lnTo>
                    <a:pt x="41" y="45"/>
                  </a:lnTo>
                  <a:lnTo>
                    <a:pt x="57" y="33"/>
                  </a:lnTo>
                  <a:lnTo>
                    <a:pt x="73" y="23"/>
                  </a:lnTo>
                  <a:lnTo>
                    <a:pt x="91" y="16"/>
                  </a:lnTo>
                  <a:lnTo>
                    <a:pt x="110" y="10"/>
                  </a:lnTo>
                  <a:lnTo>
                    <a:pt x="129" y="6"/>
                  </a:lnTo>
                  <a:lnTo>
                    <a:pt x="148" y="3"/>
                  </a:lnTo>
                  <a:lnTo>
                    <a:pt x="167" y="1"/>
                  </a:lnTo>
                  <a:lnTo>
                    <a:pt x="185" y="0"/>
                  </a:lnTo>
                  <a:lnTo>
                    <a:pt x="201" y="0"/>
                  </a:lnTo>
                  <a:lnTo>
                    <a:pt x="216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lv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123" name="Freeform 24"/>
            <p:cNvSpPr>
              <a:spLocks noEditPoints="1"/>
            </p:cNvSpPr>
            <p:nvPr/>
          </p:nvSpPr>
          <p:spPr>
            <a:xfrm>
              <a:off x="2597" y="4335"/>
              <a:ext cx="217" cy="124"/>
            </a:xfrm>
            <a:custGeom>
              <a:avLst/>
              <a:gdLst>
                <a:gd name="T0" fmla="*/ 1796 w 2393"/>
                <a:gd name="T1" fmla="*/ 704 h 1360"/>
                <a:gd name="T2" fmla="*/ 1761 w 2393"/>
                <a:gd name="T3" fmla="*/ 720 h 1360"/>
                <a:gd name="T4" fmla="*/ 1590 w 2393"/>
                <a:gd name="T5" fmla="*/ 904 h 1360"/>
                <a:gd name="T6" fmla="*/ 1882 w 2393"/>
                <a:gd name="T7" fmla="*/ 733 h 1360"/>
                <a:gd name="T8" fmla="*/ 1851 w 2393"/>
                <a:gd name="T9" fmla="*/ 709 h 1360"/>
                <a:gd name="T10" fmla="*/ 1814 w 2393"/>
                <a:gd name="T11" fmla="*/ 702 h 1360"/>
                <a:gd name="T12" fmla="*/ 1831 w 2393"/>
                <a:gd name="T13" fmla="*/ 20 h 1360"/>
                <a:gd name="T14" fmla="*/ 1950 w 2393"/>
                <a:gd name="T15" fmla="*/ 61 h 1360"/>
                <a:gd name="T16" fmla="*/ 2057 w 2393"/>
                <a:gd name="T17" fmla="*/ 121 h 1360"/>
                <a:gd name="T18" fmla="*/ 2154 w 2393"/>
                <a:gd name="T19" fmla="*/ 196 h 1360"/>
                <a:gd name="T20" fmla="*/ 2235 w 2393"/>
                <a:gd name="T21" fmla="*/ 286 h 1360"/>
                <a:gd name="T22" fmla="*/ 2301 w 2393"/>
                <a:gd name="T23" fmla="*/ 388 h 1360"/>
                <a:gd name="T24" fmla="*/ 2352 w 2393"/>
                <a:gd name="T25" fmla="*/ 501 h 1360"/>
                <a:gd name="T26" fmla="*/ 2382 w 2393"/>
                <a:gd name="T27" fmla="*/ 622 h 1360"/>
                <a:gd name="T28" fmla="*/ 2393 w 2393"/>
                <a:gd name="T29" fmla="*/ 748 h 1360"/>
                <a:gd name="T30" fmla="*/ 2390 w 2393"/>
                <a:gd name="T31" fmla="*/ 1230 h 1360"/>
                <a:gd name="T32" fmla="*/ 2370 w 2393"/>
                <a:gd name="T33" fmla="*/ 1282 h 1360"/>
                <a:gd name="T34" fmla="*/ 2335 w 2393"/>
                <a:gd name="T35" fmla="*/ 1324 h 1360"/>
                <a:gd name="T36" fmla="*/ 2286 w 2393"/>
                <a:gd name="T37" fmla="*/ 1351 h 1360"/>
                <a:gd name="T38" fmla="*/ 2230 w 2393"/>
                <a:gd name="T39" fmla="*/ 1360 h 1360"/>
                <a:gd name="T40" fmla="*/ 129 w 2393"/>
                <a:gd name="T41" fmla="*/ 1358 h 1360"/>
                <a:gd name="T42" fmla="*/ 77 w 2393"/>
                <a:gd name="T43" fmla="*/ 1339 h 1360"/>
                <a:gd name="T44" fmla="*/ 36 w 2393"/>
                <a:gd name="T45" fmla="*/ 1304 h 1360"/>
                <a:gd name="T46" fmla="*/ 10 w 2393"/>
                <a:gd name="T47" fmla="*/ 1256 h 1360"/>
                <a:gd name="T48" fmla="*/ 0 w 2393"/>
                <a:gd name="T49" fmla="*/ 1200 h 1360"/>
                <a:gd name="T50" fmla="*/ 3 w 2393"/>
                <a:gd name="T51" fmla="*/ 684 h 1360"/>
                <a:gd name="T52" fmla="*/ 23 w 2393"/>
                <a:gd name="T53" fmla="*/ 561 h 1360"/>
                <a:gd name="T54" fmla="*/ 63 w 2393"/>
                <a:gd name="T55" fmla="*/ 443 h 1360"/>
                <a:gd name="T56" fmla="*/ 122 w 2393"/>
                <a:gd name="T57" fmla="*/ 336 h 1360"/>
                <a:gd name="T58" fmla="*/ 195 w 2393"/>
                <a:gd name="T59" fmla="*/ 240 h 1360"/>
                <a:gd name="T60" fmla="*/ 283 w 2393"/>
                <a:gd name="T61" fmla="*/ 157 h 1360"/>
                <a:gd name="T62" fmla="*/ 385 w 2393"/>
                <a:gd name="T63" fmla="*/ 89 h 1360"/>
                <a:gd name="T64" fmla="*/ 498 w 2393"/>
                <a:gd name="T65" fmla="*/ 38 h 1360"/>
                <a:gd name="T66" fmla="*/ 640 w 2393"/>
                <a:gd name="T67" fmla="*/ 0 h 1360"/>
                <a:gd name="T68" fmla="*/ 1748 w 2393"/>
                <a:gd name="T69" fmla="*/ 0 h 1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393" h="1360">
                  <a:moveTo>
                    <a:pt x="1814" y="702"/>
                  </a:moveTo>
                  <a:lnTo>
                    <a:pt x="1796" y="704"/>
                  </a:lnTo>
                  <a:lnTo>
                    <a:pt x="1778" y="709"/>
                  </a:lnTo>
                  <a:lnTo>
                    <a:pt x="1761" y="720"/>
                  </a:lnTo>
                  <a:lnTo>
                    <a:pt x="1746" y="733"/>
                  </a:lnTo>
                  <a:lnTo>
                    <a:pt x="1590" y="904"/>
                  </a:lnTo>
                  <a:lnTo>
                    <a:pt x="2038" y="904"/>
                  </a:lnTo>
                  <a:lnTo>
                    <a:pt x="1882" y="733"/>
                  </a:lnTo>
                  <a:lnTo>
                    <a:pt x="1867" y="719"/>
                  </a:lnTo>
                  <a:lnTo>
                    <a:pt x="1851" y="709"/>
                  </a:lnTo>
                  <a:lnTo>
                    <a:pt x="1833" y="703"/>
                  </a:lnTo>
                  <a:lnTo>
                    <a:pt x="1814" y="702"/>
                  </a:lnTo>
                  <a:close/>
                  <a:moveTo>
                    <a:pt x="1748" y="0"/>
                  </a:moveTo>
                  <a:lnTo>
                    <a:pt x="1831" y="20"/>
                  </a:lnTo>
                  <a:lnTo>
                    <a:pt x="1892" y="38"/>
                  </a:lnTo>
                  <a:lnTo>
                    <a:pt x="1950" y="61"/>
                  </a:lnTo>
                  <a:lnTo>
                    <a:pt x="2005" y="88"/>
                  </a:lnTo>
                  <a:lnTo>
                    <a:pt x="2057" y="121"/>
                  </a:lnTo>
                  <a:lnTo>
                    <a:pt x="2107" y="157"/>
                  </a:lnTo>
                  <a:lnTo>
                    <a:pt x="2154" y="196"/>
                  </a:lnTo>
                  <a:lnTo>
                    <a:pt x="2196" y="239"/>
                  </a:lnTo>
                  <a:lnTo>
                    <a:pt x="2235" y="286"/>
                  </a:lnTo>
                  <a:lnTo>
                    <a:pt x="2270" y="336"/>
                  </a:lnTo>
                  <a:lnTo>
                    <a:pt x="2301" y="388"/>
                  </a:lnTo>
                  <a:lnTo>
                    <a:pt x="2328" y="443"/>
                  </a:lnTo>
                  <a:lnTo>
                    <a:pt x="2352" y="501"/>
                  </a:lnTo>
                  <a:lnTo>
                    <a:pt x="2369" y="561"/>
                  </a:lnTo>
                  <a:lnTo>
                    <a:pt x="2382" y="622"/>
                  </a:lnTo>
                  <a:lnTo>
                    <a:pt x="2390" y="684"/>
                  </a:lnTo>
                  <a:lnTo>
                    <a:pt x="2393" y="748"/>
                  </a:lnTo>
                  <a:lnTo>
                    <a:pt x="2393" y="1200"/>
                  </a:lnTo>
                  <a:lnTo>
                    <a:pt x="2390" y="1230"/>
                  </a:lnTo>
                  <a:lnTo>
                    <a:pt x="2383" y="1256"/>
                  </a:lnTo>
                  <a:lnTo>
                    <a:pt x="2370" y="1282"/>
                  </a:lnTo>
                  <a:lnTo>
                    <a:pt x="2354" y="1304"/>
                  </a:lnTo>
                  <a:lnTo>
                    <a:pt x="2335" y="1324"/>
                  </a:lnTo>
                  <a:lnTo>
                    <a:pt x="2311" y="1339"/>
                  </a:lnTo>
                  <a:lnTo>
                    <a:pt x="2286" y="1351"/>
                  </a:lnTo>
                  <a:lnTo>
                    <a:pt x="2259" y="1358"/>
                  </a:lnTo>
                  <a:lnTo>
                    <a:pt x="2230" y="1360"/>
                  </a:lnTo>
                  <a:lnTo>
                    <a:pt x="157" y="1360"/>
                  </a:lnTo>
                  <a:lnTo>
                    <a:pt x="129" y="1358"/>
                  </a:lnTo>
                  <a:lnTo>
                    <a:pt x="101" y="1351"/>
                  </a:lnTo>
                  <a:lnTo>
                    <a:pt x="77" y="1339"/>
                  </a:lnTo>
                  <a:lnTo>
                    <a:pt x="55" y="1324"/>
                  </a:lnTo>
                  <a:lnTo>
                    <a:pt x="36" y="1304"/>
                  </a:lnTo>
                  <a:lnTo>
                    <a:pt x="21" y="1282"/>
                  </a:lnTo>
                  <a:lnTo>
                    <a:pt x="10" y="1256"/>
                  </a:lnTo>
                  <a:lnTo>
                    <a:pt x="3" y="1230"/>
                  </a:lnTo>
                  <a:lnTo>
                    <a:pt x="0" y="1200"/>
                  </a:lnTo>
                  <a:lnTo>
                    <a:pt x="0" y="748"/>
                  </a:lnTo>
                  <a:lnTo>
                    <a:pt x="3" y="684"/>
                  </a:lnTo>
                  <a:lnTo>
                    <a:pt x="11" y="622"/>
                  </a:lnTo>
                  <a:lnTo>
                    <a:pt x="23" y="561"/>
                  </a:lnTo>
                  <a:lnTo>
                    <a:pt x="41" y="501"/>
                  </a:lnTo>
                  <a:lnTo>
                    <a:pt x="63" y="443"/>
                  </a:lnTo>
                  <a:lnTo>
                    <a:pt x="90" y="389"/>
                  </a:lnTo>
                  <a:lnTo>
                    <a:pt x="122" y="336"/>
                  </a:lnTo>
                  <a:lnTo>
                    <a:pt x="156" y="286"/>
                  </a:lnTo>
                  <a:lnTo>
                    <a:pt x="195" y="240"/>
                  </a:lnTo>
                  <a:lnTo>
                    <a:pt x="237" y="196"/>
                  </a:lnTo>
                  <a:lnTo>
                    <a:pt x="283" y="157"/>
                  </a:lnTo>
                  <a:lnTo>
                    <a:pt x="332" y="121"/>
                  </a:lnTo>
                  <a:lnTo>
                    <a:pt x="385" y="89"/>
                  </a:lnTo>
                  <a:lnTo>
                    <a:pt x="440" y="62"/>
                  </a:lnTo>
                  <a:lnTo>
                    <a:pt x="498" y="38"/>
                  </a:lnTo>
                  <a:lnTo>
                    <a:pt x="559" y="20"/>
                  </a:lnTo>
                  <a:lnTo>
                    <a:pt x="640" y="0"/>
                  </a:lnTo>
                  <a:lnTo>
                    <a:pt x="1193" y="1280"/>
                  </a:lnTo>
                  <a:lnTo>
                    <a:pt x="1748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lv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</p:txBody>
        </p:sp>
        <p:sp>
          <p:nvSpPr>
            <p:cNvPr id="124" name="Freeform 25"/>
            <p:cNvSpPr/>
            <p:nvPr/>
          </p:nvSpPr>
          <p:spPr>
            <a:xfrm>
              <a:off x="2689" y="4347"/>
              <a:ext cx="34" cy="83"/>
            </a:xfrm>
            <a:custGeom>
              <a:avLst/>
              <a:gdLst>
                <a:gd name="T0" fmla="*/ 135 w 373"/>
                <a:gd name="T1" fmla="*/ 0 h 915"/>
                <a:gd name="T2" fmla="*/ 237 w 373"/>
                <a:gd name="T3" fmla="*/ 0 h 915"/>
                <a:gd name="T4" fmla="*/ 258 w 373"/>
                <a:gd name="T5" fmla="*/ 2 h 915"/>
                <a:gd name="T6" fmla="*/ 278 w 373"/>
                <a:gd name="T7" fmla="*/ 9 h 915"/>
                <a:gd name="T8" fmla="*/ 295 w 373"/>
                <a:gd name="T9" fmla="*/ 21 h 915"/>
                <a:gd name="T10" fmla="*/ 310 w 373"/>
                <a:gd name="T11" fmla="*/ 36 h 915"/>
                <a:gd name="T12" fmla="*/ 321 w 373"/>
                <a:gd name="T13" fmla="*/ 53 h 915"/>
                <a:gd name="T14" fmla="*/ 328 w 373"/>
                <a:gd name="T15" fmla="*/ 74 h 915"/>
                <a:gd name="T16" fmla="*/ 366 w 373"/>
                <a:gd name="T17" fmla="*/ 234 h 915"/>
                <a:gd name="T18" fmla="*/ 368 w 373"/>
                <a:gd name="T19" fmla="*/ 257 h 915"/>
                <a:gd name="T20" fmla="*/ 365 w 373"/>
                <a:gd name="T21" fmla="*/ 281 h 915"/>
                <a:gd name="T22" fmla="*/ 357 w 373"/>
                <a:gd name="T23" fmla="*/ 301 h 915"/>
                <a:gd name="T24" fmla="*/ 345 w 373"/>
                <a:gd name="T25" fmla="*/ 319 h 915"/>
                <a:gd name="T26" fmla="*/ 329 w 373"/>
                <a:gd name="T27" fmla="*/ 334 h 915"/>
                <a:gd name="T28" fmla="*/ 309 w 373"/>
                <a:gd name="T29" fmla="*/ 345 h 915"/>
                <a:gd name="T30" fmla="*/ 287 w 373"/>
                <a:gd name="T31" fmla="*/ 351 h 915"/>
                <a:gd name="T32" fmla="*/ 373 w 373"/>
                <a:gd name="T33" fmla="*/ 438 h 915"/>
                <a:gd name="T34" fmla="*/ 187 w 373"/>
                <a:gd name="T35" fmla="*/ 915 h 915"/>
                <a:gd name="T36" fmla="*/ 0 w 373"/>
                <a:gd name="T37" fmla="*/ 438 h 915"/>
                <a:gd name="T38" fmla="*/ 85 w 373"/>
                <a:gd name="T39" fmla="*/ 351 h 915"/>
                <a:gd name="T40" fmla="*/ 63 w 373"/>
                <a:gd name="T41" fmla="*/ 345 h 915"/>
                <a:gd name="T42" fmla="*/ 44 w 373"/>
                <a:gd name="T43" fmla="*/ 334 h 915"/>
                <a:gd name="T44" fmla="*/ 27 w 373"/>
                <a:gd name="T45" fmla="*/ 319 h 915"/>
                <a:gd name="T46" fmla="*/ 15 w 373"/>
                <a:gd name="T47" fmla="*/ 301 h 915"/>
                <a:gd name="T48" fmla="*/ 7 w 373"/>
                <a:gd name="T49" fmla="*/ 281 h 915"/>
                <a:gd name="T50" fmla="*/ 4 w 373"/>
                <a:gd name="T51" fmla="*/ 257 h 915"/>
                <a:gd name="T52" fmla="*/ 6 w 373"/>
                <a:gd name="T53" fmla="*/ 234 h 915"/>
                <a:gd name="T54" fmla="*/ 44 w 373"/>
                <a:gd name="T55" fmla="*/ 74 h 915"/>
                <a:gd name="T56" fmla="*/ 52 w 373"/>
                <a:gd name="T57" fmla="*/ 53 h 915"/>
                <a:gd name="T58" fmla="*/ 63 w 373"/>
                <a:gd name="T59" fmla="*/ 36 h 915"/>
                <a:gd name="T60" fmla="*/ 77 w 373"/>
                <a:gd name="T61" fmla="*/ 21 h 915"/>
                <a:gd name="T62" fmla="*/ 95 w 373"/>
                <a:gd name="T63" fmla="*/ 9 h 915"/>
                <a:gd name="T64" fmla="*/ 114 w 373"/>
                <a:gd name="T65" fmla="*/ 2 h 915"/>
                <a:gd name="T66" fmla="*/ 135 w 373"/>
                <a:gd name="T67" fmla="*/ 0 h 9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73" h="915">
                  <a:moveTo>
                    <a:pt x="135" y="0"/>
                  </a:moveTo>
                  <a:lnTo>
                    <a:pt x="237" y="0"/>
                  </a:lnTo>
                  <a:lnTo>
                    <a:pt x="258" y="2"/>
                  </a:lnTo>
                  <a:lnTo>
                    <a:pt x="278" y="9"/>
                  </a:lnTo>
                  <a:lnTo>
                    <a:pt x="295" y="21"/>
                  </a:lnTo>
                  <a:lnTo>
                    <a:pt x="310" y="36"/>
                  </a:lnTo>
                  <a:lnTo>
                    <a:pt x="321" y="53"/>
                  </a:lnTo>
                  <a:lnTo>
                    <a:pt x="328" y="74"/>
                  </a:lnTo>
                  <a:lnTo>
                    <a:pt x="366" y="234"/>
                  </a:lnTo>
                  <a:lnTo>
                    <a:pt x="368" y="257"/>
                  </a:lnTo>
                  <a:lnTo>
                    <a:pt x="365" y="281"/>
                  </a:lnTo>
                  <a:lnTo>
                    <a:pt x="357" y="301"/>
                  </a:lnTo>
                  <a:lnTo>
                    <a:pt x="345" y="319"/>
                  </a:lnTo>
                  <a:lnTo>
                    <a:pt x="329" y="334"/>
                  </a:lnTo>
                  <a:lnTo>
                    <a:pt x="309" y="345"/>
                  </a:lnTo>
                  <a:lnTo>
                    <a:pt x="287" y="351"/>
                  </a:lnTo>
                  <a:lnTo>
                    <a:pt x="373" y="438"/>
                  </a:lnTo>
                  <a:lnTo>
                    <a:pt x="187" y="915"/>
                  </a:lnTo>
                  <a:lnTo>
                    <a:pt x="0" y="438"/>
                  </a:lnTo>
                  <a:lnTo>
                    <a:pt x="85" y="351"/>
                  </a:lnTo>
                  <a:lnTo>
                    <a:pt x="63" y="345"/>
                  </a:lnTo>
                  <a:lnTo>
                    <a:pt x="44" y="334"/>
                  </a:lnTo>
                  <a:lnTo>
                    <a:pt x="27" y="319"/>
                  </a:lnTo>
                  <a:lnTo>
                    <a:pt x="15" y="301"/>
                  </a:lnTo>
                  <a:lnTo>
                    <a:pt x="7" y="281"/>
                  </a:lnTo>
                  <a:lnTo>
                    <a:pt x="4" y="257"/>
                  </a:lnTo>
                  <a:lnTo>
                    <a:pt x="6" y="234"/>
                  </a:lnTo>
                  <a:lnTo>
                    <a:pt x="44" y="74"/>
                  </a:lnTo>
                  <a:lnTo>
                    <a:pt x="52" y="53"/>
                  </a:lnTo>
                  <a:lnTo>
                    <a:pt x="63" y="36"/>
                  </a:lnTo>
                  <a:lnTo>
                    <a:pt x="77" y="21"/>
                  </a:lnTo>
                  <a:lnTo>
                    <a:pt x="95" y="9"/>
                  </a:lnTo>
                  <a:lnTo>
                    <a:pt x="114" y="2"/>
                  </a:lnTo>
                  <a:lnTo>
                    <a:pt x="13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0">
              <a:noFill/>
              <a:prstDash val="solid"/>
              <a:round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marL="0" lvl="0" indent="0" algn="l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endParaRPr kumimoji="0" lang="ko-KR" altLang="en-US" sz="1800" b="0" i="0" u="none" strike="noStrike" kern="1200" cap="none" spc="0" normalizeH="0" baseline="0">
                <a:solidFill>
                  <a:srgbClr val="000000"/>
                </a:solidFill>
                <a:latin typeface="맑은 고딕"/>
                <a:ea typeface="맑은 고딕"/>
                <a:cs typeface="맑은 고딕"/>
              </a:endParaRPr>
            </a:p>
          </p:txBody>
        </p:sp>
      </p:grpSp>
      <p:sp>
        <p:nvSpPr>
          <p:cNvPr id="125" name="Freeform 36"/>
          <p:cNvSpPr>
            <a:spLocks noEditPoints="1"/>
          </p:cNvSpPr>
          <p:nvPr/>
        </p:nvSpPr>
        <p:spPr>
          <a:xfrm>
            <a:off x="5150109" y="4631020"/>
            <a:ext cx="151435" cy="254701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rgbClr val="FFFFFF">
              <a:alpha val="100000"/>
            </a:srgbClr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marL="0" lv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cxnSp>
        <p:nvCxnSpPr>
          <p:cNvPr id="134" name="직선 연결선 553"/>
          <p:cNvCxnSpPr/>
          <p:nvPr/>
        </p:nvCxnSpPr>
        <p:spPr>
          <a:xfrm flipH="1">
            <a:off x="3609024" y="4134262"/>
            <a:ext cx="717227" cy="0"/>
          </a:xfrm>
          <a:prstGeom prst="line">
            <a:avLst/>
          </a:prstGeom>
          <a:noFill/>
          <a:ln w="6350" cap="flat" cmpd="sng" algn="ctr">
            <a:solidFill>
              <a:srgbClr val="BFBFBF">
                <a:alpha val="100000"/>
              </a:srgbClr>
            </a:solidFill>
            <a:prstDash val="solid"/>
            <a:miter/>
            <a:tailEnd type="oval"/>
          </a:ln>
        </p:spPr>
      </p:cxnSp>
      <p:cxnSp>
        <p:nvCxnSpPr>
          <p:cNvPr id="136" name="직선 연결선 555"/>
          <p:cNvCxnSpPr/>
          <p:nvPr/>
        </p:nvCxnSpPr>
        <p:spPr>
          <a:xfrm>
            <a:off x="7859933" y="4136924"/>
            <a:ext cx="720000" cy="0"/>
          </a:xfrm>
          <a:prstGeom prst="line">
            <a:avLst/>
          </a:prstGeom>
          <a:noFill/>
          <a:ln w="6350" cap="flat" cmpd="sng" algn="ctr">
            <a:solidFill>
              <a:srgbClr val="BFBFBF">
                <a:alpha val="100000"/>
              </a:srgbClr>
            </a:solidFill>
            <a:prstDash val="solid"/>
            <a:miter/>
            <a:tailEnd type="oval"/>
          </a:ln>
        </p:spPr>
      </p:cxnSp>
      <p:cxnSp>
        <p:nvCxnSpPr>
          <p:cNvPr id="138" name="직선 연결선 557"/>
          <p:cNvCxnSpPr>
            <a:stCxn id="130" idx="1"/>
          </p:cNvCxnSpPr>
          <p:nvPr/>
        </p:nvCxnSpPr>
        <p:spPr>
          <a:xfrm flipV="1">
            <a:off x="7265954" y="2422313"/>
            <a:ext cx="768715" cy="376438"/>
          </a:xfrm>
          <a:prstGeom prst="line">
            <a:avLst/>
          </a:prstGeom>
          <a:noFill/>
          <a:ln w="6350" cap="flat" cmpd="sng" algn="ctr">
            <a:solidFill>
              <a:srgbClr val="BFBFBF">
                <a:alpha val="100000"/>
              </a:srgbClr>
            </a:solidFill>
            <a:prstDash val="solid"/>
            <a:miter/>
            <a:tailEnd type="oval"/>
          </a:ln>
        </p:spPr>
      </p:cxnSp>
      <p:sp>
        <p:nvSpPr>
          <p:cNvPr id="142" name="직사각형 561"/>
          <p:cNvSpPr/>
          <p:nvPr/>
        </p:nvSpPr>
        <p:spPr>
          <a:xfrm>
            <a:off x="177159" y="488548"/>
            <a:ext cx="2429152" cy="9925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200" b="1" i="0" u="none" strike="noStrike" kern="1200" cap="none" spc="0" normalizeH="0" baseline="0">
                <a:solidFill>
                  <a:srgbClr val="404040"/>
                </a:solidFill>
                <a:latin typeface="a소나무L" panose="02020600000000000000" pitchFamily="18" charset="-127"/>
                <a:ea typeface="a소나무L" panose="02020600000000000000" pitchFamily="18" charset="-127"/>
                <a:cs typeface="맑은 고딕"/>
              </a:rPr>
              <a:t>CONTENTS A</a:t>
            </a:r>
          </a:p>
          <a:p>
            <a:pPr marL="0" indent="0" algn="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100" b="0" i="0" u="none" strike="noStrike" kern="1200" cap="none" spc="0" normalizeH="0" baseline="0">
                <a:solidFill>
                  <a:srgbClr val="404040"/>
                </a:solidFill>
                <a:latin typeface="a소나무L" panose="02020600000000000000" pitchFamily="18" charset="-127"/>
                <a:ea typeface="a소나무L" panose="02020600000000000000" pitchFamily="18" charset="-127"/>
                <a:cs typeface="맑은 고딕"/>
              </a:rPr>
              <a:t>컨텐츠에 대한 내용을 적어요</a:t>
            </a:r>
          </a:p>
          <a:p>
            <a:pPr marL="0" indent="0" algn="r" defTabSz="914400" rtl="0" eaLnBrk="1" latinLnBrk="1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800" b="0" i="0" u="none" strike="noStrike" kern="1200" cap="none" spc="0" normalizeH="0" baseline="0">
                <a:solidFill>
                  <a:srgbClr val="404040"/>
                </a:solidFill>
                <a:latin typeface="a소나무L" panose="02020600000000000000" pitchFamily="18" charset="-127"/>
                <a:ea typeface="a소나무L" panose="02020600000000000000" pitchFamily="18" charset="-127"/>
                <a:cs typeface="맑은 고딕"/>
              </a:rPr>
              <a:t>Enjoy your stylish business and campus life with BIZCAM </a:t>
            </a:r>
          </a:p>
        </p:txBody>
      </p:sp>
      <p:sp>
        <p:nvSpPr>
          <p:cNvPr id="127" name="육각형 546"/>
          <p:cNvSpPr/>
          <p:nvPr/>
        </p:nvSpPr>
        <p:spPr>
          <a:xfrm rot="16200000">
            <a:off x="4810250" y="2522086"/>
            <a:ext cx="1340612" cy="1155700"/>
          </a:xfrm>
          <a:prstGeom prst="hexagon">
            <a:avLst>
              <a:gd name="adj" fmla="val 31593"/>
              <a:gd name="vf" fmla="val 115470"/>
            </a:avLst>
          </a:prstGeom>
          <a:solidFill>
            <a:srgbClr val="43CBD7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vert="eaVert"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1400" b="1">
                <a:solidFill>
                  <a:srgbClr val="FFFFFF"/>
                </a:solidFill>
                <a:latin typeface="a소나무L" panose="02020600000000000000" pitchFamily="18" charset="-127"/>
                <a:ea typeface="a소나무L" panose="02020600000000000000" pitchFamily="18" charset="-127"/>
                <a:cs typeface="맑은 고딕"/>
              </a:rPr>
              <a:t>로그인</a:t>
            </a:r>
            <a:endParaRPr kumimoji="0" lang="ko-KR" altLang="en-US" sz="1400" b="1" i="0" u="none" strike="noStrike" kern="1200" cap="none" spc="0" normalizeH="0" baseline="0">
              <a:solidFill>
                <a:srgbClr val="FFFFFF"/>
              </a:solidFill>
              <a:latin typeface="a소나무L" panose="02020600000000000000" pitchFamily="18" charset="-127"/>
              <a:ea typeface="a소나무L" panose="02020600000000000000" pitchFamily="18" charset="-127"/>
              <a:cs typeface="맑은 고딕"/>
            </a:endParaRPr>
          </a:p>
        </p:txBody>
      </p:sp>
      <p:sp>
        <p:nvSpPr>
          <p:cNvPr id="128" name="육각형 547"/>
          <p:cNvSpPr/>
          <p:nvPr/>
        </p:nvSpPr>
        <p:spPr>
          <a:xfrm rot="16200000">
            <a:off x="5415973" y="3520330"/>
            <a:ext cx="1340612" cy="1155700"/>
          </a:xfrm>
          <a:prstGeom prst="hexagon">
            <a:avLst>
              <a:gd name="adj" fmla="val 31593"/>
              <a:gd name="vf" fmla="val 115470"/>
            </a:avLst>
          </a:prstGeom>
          <a:solidFill>
            <a:srgbClr val="313540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kumimoji="0" lang="ko-KR" altLang="en-US" sz="1800" b="0" i="0" u="none" strike="noStrike" kern="1200" cap="none" spc="0" normalizeH="0" baseline="0">
              <a:solidFill>
                <a:srgbClr val="FFFFFF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130" name="육각형 549"/>
          <p:cNvSpPr/>
          <p:nvPr/>
        </p:nvSpPr>
        <p:spPr>
          <a:xfrm rot="16200000">
            <a:off x="6017798" y="2526087"/>
            <a:ext cx="1340612" cy="1155700"/>
          </a:xfrm>
          <a:prstGeom prst="hexagon">
            <a:avLst>
              <a:gd name="adj" fmla="val 31593"/>
              <a:gd name="vf" fmla="val 115470"/>
            </a:avLst>
          </a:prstGeom>
          <a:solidFill>
            <a:srgbClr val="DCE0E9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vert="eaVert"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400" b="1" i="0" u="none" strike="noStrike" kern="1200" cap="none" spc="0" normalizeH="0" baseline="0">
                <a:solidFill>
                  <a:srgbClr val="FFFFFF"/>
                </a:solidFill>
                <a:latin typeface="a소나무L" panose="02020600000000000000" pitchFamily="18" charset="-127"/>
                <a:ea typeface="a소나무L" panose="02020600000000000000" pitchFamily="18" charset="-127"/>
                <a:cs typeface="맑은 고딕"/>
              </a:rPr>
              <a:t>캘린더</a:t>
            </a:r>
          </a:p>
        </p:txBody>
      </p:sp>
      <p:sp>
        <p:nvSpPr>
          <p:cNvPr id="131" name="육각형 550"/>
          <p:cNvSpPr/>
          <p:nvPr/>
        </p:nvSpPr>
        <p:spPr>
          <a:xfrm rot="16200000">
            <a:off x="6611777" y="3523361"/>
            <a:ext cx="1340612" cy="1155700"/>
          </a:xfrm>
          <a:prstGeom prst="hexagon">
            <a:avLst>
              <a:gd name="adj" fmla="val 31593"/>
              <a:gd name="vf" fmla="val 115470"/>
            </a:avLst>
          </a:prstGeom>
          <a:solidFill>
            <a:srgbClr val="DCE0E9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vert="eaVert"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400" b="1" i="0" u="none" strike="noStrike" kern="1200" cap="none" spc="0" normalizeH="0" baseline="0">
                <a:solidFill>
                  <a:srgbClr val="FFFFFF"/>
                </a:solidFill>
                <a:latin typeface="a소나무L" panose="02020600000000000000" pitchFamily="18" charset="-127"/>
                <a:ea typeface="a소나무L" panose="02020600000000000000" pitchFamily="18" charset="-127"/>
                <a:cs typeface="맑은 고딕"/>
              </a:rPr>
              <a:t>그래프</a:t>
            </a:r>
          </a:p>
        </p:txBody>
      </p:sp>
      <p:sp>
        <p:nvSpPr>
          <p:cNvPr id="132" name="육각형 551"/>
          <p:cNvSpPr/>
          <p:nvPr/>
        </p:nvSpPr>
        <p:spPr>
          <a:xfrm rot="16200000">
            <a:off x="4812696" y="4523397"/>
            <a:ext cx="1340612" cy="1155700"/>
          </a:xfrm>
          <a:prstGeom prst="hexagon">
            <a:avLst>
              <a:gd name="adj" fmla="val 31593"/>
              <a:gd name="vf" fmla="val 115470"/>
            </a:avLst>
          </a:prstGeom>
          <a:solidFill>
            <a:srgbClr val="43CBD7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vert="eaVert"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ko-KR" altLang="en-US" sz="1400" b="1" i="0" u="none" strike="noStrike" kern="1200" cap="none" spc="0" normalizeH="0" baseline="0">
                <a:solidFill>
                  <a:srgbClr val="FFFFFF"/>
                </a:solidFill>
                <a:latin typeface="a소나무L" panose="02020600000000000000" pitchFamily="18" charset="-127"/>
                <a:ea typeface="a소나무L" panose="02020600000000000000" pitchFamily="18" charset="-127"/>
                <a:cs typeface="맑은 고딕"/>
              </a:rPr>
              <a:t>내</a:t>
            </a:r>
            <a:r>
              <a:rPr kumimoji="0" lang="ko-KR" altLang="en-US" sz="1400" b="1" i="0" u="none" strike="noStrike" kern="1200" cap="none" spc="0" normalizeH="0">
                <a:solidFill>
                  <a:srgbClr val="FFFFFF"/>
                </a:solidFill>
                <a:latin typeface="a소나무L" panose="02020600000000000000" pitchFamily="18" charset="-127"/>
                <a:ea typeface="a소나무L" panose="02020600000000000000" pitchFamily="18" charset="-127"/>
                <a:cs typeface="맑은 고딕"/>
              </a:rPr>
              <a:t> 정보</a:t>
            </a:r>
            <a:endParaRPr kumimoji="0" lang="ko-KR" altLang="en-US" sz="1400" b="1" i="0" u="none" strike="noStrike" kern="1200" cap="none" spc="0" normalizeH="0" baseline="0">
              <a:solidFill>
                <a:srgbClr val="FFFFFF"/>
              </a:solidFill>
              <a:latin typeface="a소나무L" panose="02020600000000000000" pitchFamily="18" charset="-127"/>
              <a:ea typeface="a소나무L" panose="02020600000000000000" pitchFamily="18" charset="-127"/>
              <a:cs typeface="맑은 고딕"/>
            </a:endParaRPr>
          </a:p>
        </p:txBody>
      </p:sp>
      <p:sp>
        <p:nvSpPr>
          <p:cNvPr id="143" name="직사각형 562"/>
          <p:cNvSpPr/>
          <p:nvPr/>
        </p:nvSpPr>
        <p:spPr>
          <a:xfrm>
            <a:off x="5639934" y="3793529"/>
            <a:ext cx="966744" cy="66957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indent="0" algn="ctr" defTabSz="914400" rtl="0" eaLnBrk="1" latinLnBrk="1" hangingPunct="1"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900" b="1" u="none" strike="noStrike" kern="1200" cap="none" spc="0" normalizeH="0" baseline="0">
                <a:solidFill>
                  <a:srgbClr val="FFFFFF"/>
                </a:solidFill>
                <a:latin typeface="a아이스께끼"/>
                <a:ea typeface="a아이스께끼"/>
              </a:rPr>
              <a:t>study </a:t>
            </a:r>
          </a:p>
          <a:p>
            <a:pPr marL="0" indent="0" algn="ctr" defTabSz="914400" rtl="0" eaLnBrk="1" latinLnBrk="1" hangingPunct="1"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kumimoji="0" lang="en-US" altLang="ko-KR" sz="1900" b="1" u="none" strike="noStrike" kern="1200" cap="none" spc="0" normalizeH="0" baseline="0">
                <a:solidFill>
                  <a:srgbClr val="FFFFFF"/>
                </a:solidFill>
                <a:latin typeface="a아이스께끼"/>
                <a:ea typeface="a아이스께끼"/>
              </a:rPr>
              <a:t>Planner</a:t>
            </a:r>
          </a:p>
        </p:txBody>
      </p:sp>
      <p:sp>
        <p:nvSpPr>
          <p:cNvPr id="29" name="육각형 551"/>
          <p:cNvSpPr/>
          <p:nvPr/>
        </p:nvSpPr>
        <p:spPr>
          <a:xfrm rot="16200000">
            <a:off x="4224112" y="3522563"/>
            <a:ext cx="1340612" cy="1155700"/>
          </a:xfrm>
          <a:prstGeom prst="hexagon">
            <a:avLst>
              <a:gd name="adj" fmla="val 31593"/>
              <a:gd name="vf" fmla="val 115470"/>
            </a:avLst>
          </a:prstGeom>
          <a:solidFill>
            <a:srgbClr val="43CBD7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vert="eaVert"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1400" b="1">
                <a:solidFill>
                  <a:srgbClr val="FFFFFF"/>
                </a:solidFill>
                <a:latin typeface="a소나무L" panose="02020600000000000000" pitchFamily="18" charset="-127"/>
                <a:ea typeface="a소나무L" panose="02020600000000000000" pitchFamily="18" charset="-127"/>
                <a:cs typeface="맑은 고딕"/>
              </a:rPr>
              <a:t>게시판</a:t>
            </a:r>
            <a:endParaRPr kumimoji="0" lang="ko-KR" altLang="en-US" sz="1400" b="1" i="0" u="none" strike="noStrike" kern="1200" cap="none" spc="0" normalizeH="0" baseline="0">
              <a:solidFill>
                <a:srgbClr val="FFFFFF"/>
              </a:solidFill>
              <a:latin typeface="a소나무L" panose="02020600000000000000" pitchFamily="18" charset="-127"/>
              <a:ea typeface="a소나무L" panose="02020600000000000000" pitchFamily="18" charset="-127"/>
              <a:cs typeface="맑은 고딕"/>
            </a:endParaRPr>
          </a:p>
        </p:txBody>
      </p:sp>
      <p:sp>
        <p:nvSpPr>
          <p:cNvPr id="30" name="육각형 550"/>
          <p:cNvSpPr/>
          <p:nvPr/>
        </p:nvSpPr>
        <p:spPr>
          <a:xfrm rot="16200000">
            <a:off x="6020395" y="4522290"/>
            <a:ext cx="1340612" cy="1155700"/>
          </a:xfrm>
          <a:prstGeom prst="hexagon">
            <a:avLst>
              <a:gd name="adj" fmla="val 31593"/>
              <a:gd name="vf" fmla="val 115470"/>
            </a:avLst>
          </a:prstGeom>
          <a:solidFill>
            <a:srgbClr val="DCE0E9">
              <a:alpha val="100000"/>
            </a:srgbClr>
          </a:solidFill>
          <a:ln w="12700" cap="flat" cmpd="sng" algn="ctr">
            <a:noFill/>
            <a:prstDash val="solid"/>
            <a:miter/>
          </a:ln>
        </p:spPr>
        <p:txBody>
          <a:bodyPr vert="eaVert" anchor="ctr"/>
          <a:lstStyle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1400" b="1">
                <a:solidFill>
                  <a:srgbClr val="FFFFFF"/>
                </a:solidFill>
                <a:latin typeface="a소나무L" panose="02020600000000000000" pitchFamily="18" charset="-127"/>
                <a:ea typeface="a소나무L" panose="02020600000000000000" pitchFamily="18" charset="-127"/>
                <a:cs typeface="맑은 고딕"/>
              </a:rPr>
              <a:t>학과정보</a:t>
            </a:r>
            <a:endParaRPr kumimoji="0" lang="ko-KR" altLang="en-US" sz="1400" b="1" i="0" u="none" strike="noStrike" kern="1200" cap="none" spc="0" normalizeH="0" baseline="0">
              <a:solidFill>
                <a:srgbClr val="FFFFFF"/>
              </a:solidFill>
              <a:latin typeface="a소나무L" panose="02020600000000000000" pitchFamily="18" charset="-127"/>
              <a:ea typeface="a소나무L" panose="02020600000000000000" pitchFamily="18" charset="-127"/>
              <a:cs typeface="맑은 고딕"/>
            </a:endParaRPr>
          </a:p>
        </p:txBody>
      </p:sp>
      <p:cxnSp>
        <p:nvCxnSpPr>
          <p:cNvPr id="36" name="직선 연결선 553"/>
          <p:cNvCxnSpPr>
            <a:stCxn id="132" idx="4"/>
            <a:endCxn id="126" idx="3"/>
          </p:cNvCxnSpPr>
          <p:nvPr/>
        </p:nvCxnSpPr>
        <p:spPr>
          <a:xfrm flipH="1">
            <a:off x="4396064" y="5406433"/>
            <a:ext cx="509088" cy="370751"/>
          </a:xfrm>
          <a:prstGeom prst="line">
            <a:avLst/>
          </a:prstGeom>
          <a:noFill/>
          <a:ln w="6350" cap="flat" cmpd="sng" algn="ctr">
            <a:solidFill>
              <a:srgbClr val="BFBFBF">
                <a:alpha val="100000"/>
              </a:srgbClr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7" name="TextBox 16"/>
          <p:cNvSpPr txBox="1"/>
          <p:nvPr/>
        </p:nvSpPr>
        <p:spPr>
          <a:xfrm>
            <a:off x="2805265" y="1744224"/>
            <a:ext cx="1131376" cy="338554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>
                <a:latin typeface="a소나무L" panose="02020600000000000000" pitchFamily="18" charset="-127"/>
                <a:ea typeface="a소나무L" panose="02020600000000000000" pitchFamily="18" charset="-127"/>
              </a:rPr>
              <a:t>회원가입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1626934" y="1752190"/>
            <a:ext cx="1131376" cy="338554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a소나무L" panose="02020600000000000000" pitchFamily="18" charset="-127"/>
                <a:ea typeface="a소나무L" panose="02020600000000000000" pitchFamily="18" charset="-127"/>
              </a:rPr>
              <a:t>회원약관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177159" y="1752190"/>
            <a:ext cx="1397571" cy="338554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>
                <a:latin typeface="a소나무L" panose="02020600000000000000" pitchFamily="18" charset="-127"/>
                <a:ea typeface="a소나무L" panose="02020600000000000000" pitchFamily="18" charset="-127"/>
              </a:rPr>
              <a:t>회원가입 완료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2805265" y="2301934"/>
            <a:ext cx="1131376" cy="338554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>
                <a:latin typeface="a소나무L" panose="02020600000000000000" pitchFamily="18" charset="-127"/>
                <a:ea typeface="a소나무L" panose="02020600000000000000" pitchFamily="18" charset="-127"/>
              </a:rPr>
              <a:t>로그인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677288" y="2301934"/>
            <a:ext cx="1376237" cy="338554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a소나무L" panose="02020600000000000000" pitchFamily="18" charset="-127"/>
                <a:ea typeface="a소나무L" panose="02020600000000000000" pitchFamily="18" charset="-127"/>
              </a:rPr>
              <a:t>비밀번호 찾기</a:t>
            </a:r>
          </a:p>
        </p:txBody>
      </p:sp>
      <p:sp>
        <p:nvSpPr>
          <p:cNvPr id="34" name="오른쪽 중괄호 33"/>
          <p:cNvSpPr/>
          <p:nvPr/>
        </p:nvSpPr>
        <p:spPr>
          <a:xfrm>
            <a:off x="3967637" y="1913501"/>
            <a:ext cx="149901" cy="584256"/>
          </a:xfrm>
          <a:prstGeom prst="rightBrac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2" name="직선 화살표 연결선 41"/>
          <p:cNvCxnSpPr>
            <a:stCxn id="54" idx="1"/>
          </p:cNvCxnSpPr>
          <p:nvPr/>
        </p:nvCxnSpPr>
        <p:spPr>
          <a:xfrm flipH="1">
            <a:off x="2053525" y="2471211"/>
            <a:ext cx="751740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꺾인 연결선 44"/>
          <p:cNvCxnSpPr/>
          <p:nvPr/>
        </p:nvCxnSpPr>
        <p:spPr>
          <a:xfrm rot="10800000">
            <a:off x="4117538" y="2200760"/>
            <a:ext cx="776880" cy="597991"/>
          </a:xfrm>
          <a:prstGeom prst="bentConnector3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/>
          <p:cNvCxnSpPr>
            <a:endCxn id="17" idx="2"/>
          </p:cNvCxnSpPr>
          <p:nvPr/>
        </p:nvCxnSpPr>
        <p:spPr>
          <a:xfrm flipV="1">
            <a:off x="3370953" y="2082778"/>
            <a:ext cx="0" cy="219156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2123324" y="2433837"/>
            <a:ext cx="705129" cy="200055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>
                <a:latin typeface="a소나무L" panose="02020600000000000000" pitchFamily="18" charset="-127"/>
                <a:ea typeface="a소나무L" panose="02020600000000000000" pitchFamily="18" charset="-127"/>
              </a:rPr>
              <a:t>로그인 실패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3252219" y="2121591"/>
            <a:ext cx="705129" cy="200055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>
                <a:latin typeface="a소나무L" panose="02020600000000000000" pitchFamily="18" charset="-127"/>
                <a:ea typeface="a소나무L" panose="02020600000000000000" pitchFamily="18" charset="-127"/>
              </a:rPr>
              <a:t>로그인 실패</a:t>
            </a:r>
          </a:p>
        </p:txBody>
      </p:sp>
      <p:cxnSp>
        <p:nvCxnSpPr>
          <p:cNvPr id="57" name="직선 화살표 연결선 56"/>
          <p:cNvCxnSpPr/>
          <p:nvPr/>
        </p:nvCxnSpPr>
        <p:spPr>
          <a:xfrm>
            <a:off x="2606311" y="2090744"/>
            <a:ext cx="198954" cy="21119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2305542" y="2104060"/>
            <a:ext cx="454489" cy="200055"/>
          </a:xfrm>
          <a:prstGeom prst="rect">
            <a:avLst/>
          </a:prstGeom>
          <a:noFill/>
          <a:ln>
            <a:noFill/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700">
                <a:latin typeface="a소나무L" panose="02020600000000000000" pitchFamily="18" charset="-127"/>
                <a:ea typeface="a소나무L" panose="02020600000000000000" pitchFamily="18" charset="-127"/>
              </a:rPr>
              <a:t>동의 </a:t>
            </a:r>
            <a:r>
              <a:rPr lang="en-US" altLang="ko-KR" sz="700">
                <a:latin typeface="a소나무L" panose="02020600000000000000" pitchFamily="18" charset="-127"/>
                <a:ea typeface="a소나무L" panose="02020600000000000000" pitchFamily="18" charset="-127"/>
              </a:rPr>
              <a:t>N</a:t>
            </a:r>
            <a:endParaRPr lang="ko-KR" altLang="en-US" sz="700">
              <a:latin typeface="a소나무L" panose="02020600000000000000" pitchFamily="18" charset="-127"/>
              <a:ea typeface="a소나무L" panose="02020600000000000000" pitchFamily="18" charset="-127"/>
            </a:endParaRPr>
          </a:p>
        </p:txBody>
      </p:sp>
      <p:sp>
        <p:nvSpPr>
          <p:cNvPr id="88" name="TextBox 87"/>
          <p:cNvSpPr txBox="1"/>
          <p:nvPr/>
        </p:nvSpPr>
        <p:spPr>
          <a:xfrm>
            <a:off x="9690652" y="1997899"/>
            <a:ext cx="1131376" cy="33855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>
                <a:latin typeface="a소나무L" panose="02020600000000000000" pitchFamily="18" charset="-127"/>
                <a:ea typeface="a소나무L" panose="02020600000000000000" pitchFamily="18" charset="-127"/>
              </a:rPr>
              <a:t>일정 등록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9690652" y="2633892"/>
            <a:ext cx="1131376" cy="33855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>
                <a:latin typeface="a소나무L" panose="02020600000000000000" pitchFamily="18" charset="-127"/>
                <a:ea typeface="a소나무L" panose="02020600000000000000" pitchFamily="18" charset="-127"/>
              </a:rPr>
              <a:t>일정 삭제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10196918" y="3959898"/>
            <a:ext cx="1586956" cy="33855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>
                <a:latin typeface="a소나무L" panose="02020600000000000000" pitchFamily="18" charset="-127"/>
                <a:ea typeface="a소나무L" panose="02020600000000000000" pitchFamily="18" charset="-127"/>
              </a:rPr>
              <a:t>과목별 점수 입력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8219933" y="3835927"/>
            <a:ext cx="1586956" cy="58477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>
                <a:latin typeface="a소나무L" panose="02020600000000000000" pitchFamily="18" charset="-127"/>
                <a:ea typeface="a소나무L" panose="02020600000000000000" pitchFamily="18" charset="-127"/>
              </a:rPr>
              <a:t>과목별 점수 </a:t>
            </a:r>
            <a:endParaRPr lang="en-US" altLang="ko-KR" sz="1600">
              <a:latin typeface="a소나무L" panose="02020600000000000000" pitchFamily="18" charset="-127"/>
              <a:ea typeface="a소나무L" panose="02020600000000000000" pitchFamily="18" charset="-127"/>
            </a:endParaRPr>
          </a:p>
          <a:p>
            <a:pPr algn="ctr"/>
            <a:r>
              <a:rPr lang="ko-KR" altLang="en-US" sz="1600">
                <a:latin typeface="a소나무L" panose="02020600000000000000" pitchFamily="18" charset="-127"/>
                <a:ea typeface="a소나무L" panose="02020600000000000000" pitchFamily="18" charset="-127"/>
              </a:rPr>
              <a:t>그래프 조회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10416959" y="4419816"/>
            <a:ext cx="1131376" cy="33855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>
                <a:latin typeface="a소나무L" panose="02020600000000000000" pitchFamily="18" charset="-127"/>
                <a:ea typeface="a소나무L" panose="02020600000000000000" pitchFamily="18" charset="-127"/>
              </a:rPr>
              <a:t>점수 수정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10416959" y="4885721"/>
            <a:ext cx="1131376" cy="33855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>
                <a:latin typeface="a소나무L" panose="02020600000000000000" pitchFamily="18" charset="-127"/>
                <a:ea typeface="a소나무L" panose="02020600000000000000" pitchFamily="18" charset="-127"/>
              </a:rPr>
              <a:t>점수 삭제</a:t>
            </a:r>
          </a:p>
        </p:txBody>
      </p:sp>
      <p:cxnSp>
        <p:nvCxnSpPr>
          <p:cNvPr id="59" name="직선 연결선 58"/>
          <p:cNvCxnSpPr>
            <a:stCxn id="91" idx="3"/>
            <a:endCxn id="90" idx="1"/>
          </p:cNvCxnSpPr>
          <p:nvPr/>
        </p:nvCxnSpPr>
        <p:spPr>
          <a:xfrm>
            <a:off x="9806889" y="4128315"/>
            <a:ext cx="390029" cy="860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꺾인 연결선 62"/>
          <p:cNvCxnSpPr>
            <a:stCxn id="91" idx="3"/>
            <a:endCxn id="92" idx="1"/>
          </p:cNvCxnSpPr>
          <p:nvPr/>
        </p:nvCxnSpPr>
        <p:spPr>
          <a:xfrm>
            <a:off x="9806889" y="4128315"/>
            <a:ext cx="610070" cy="460778"/>
          </a:xfrm>
          <a:prstGeom prst="bentConnector3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꺾인 연결선 64"/>
          <p:cNvCxnSpPr>
            <a:stCxn id="91" idx="3"/>
            <a:endCxn id="93" idx="1"/>
          </p:cNvCxnSpPr>
          <p:nvPr/>
        </p:nvCxnSpPr>
        <p:spPr>
          <a:xfrm>
            <a:off x="9806889" y="4128315"/>
            <a:ext cx="610070" cy="926683"/>
          </a:xfrm>
          <a:prstGeom prst="bentConnector3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7977126" y="2178823"/>
            <a:ext cx="1586956" cy="584775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>
                <a:latin typeface="a소나무L" panose="02020600000000000000" pitchFamily="18" charset="-127"/>
                <a:ea typeface="a소나무L" panose="02020600000000000000" pitchFamily="18" charset="-127"/>
              </a:rPr>
              <a:t>월</a:t>
            </a:r>
            <a:r>
              <a:rPr lang="en-US" altLang="ko-KR" sz="1600">
                <a:latin typeface="a소나무L" panose="02020600000000000000" pitchFamily="18" charset="-127"/>
                <a:ea typeface="a소나무L" panose="02020600000000000000" pitchFamily="18" charset="-127"/>
              </a:rPr>
              <a:t>/</a:t>
            </a:r>
            <a:r>
              <a:rPr lang="ko-KR" altLang="en-US" sz="1600">
                <a:latin typeface="a소나무L" panose="02020600000000000000" pitchFamily="18" charset="-127"/>
                <a:ea typeface="a소나무L" panose="02020600000000000000" pitchFamily="18" charset="-127"/>
              </a:rPr>
              <a:t>주</a:t>
            </a:r>
            <a:r>
              <a:rPr lang="en-US" altLang="ko-KR" sz="1600">
                <a:latin typeface="a소나무L" panose="02020600000000000000" pitchFamily="18" charset="-127"/>
                <a:ea typeface="a소나무L" panose="02020600000000000000" pitchFamily="18" charset="-127"/>
              </a:rPr>
              <a:t>/</a:t>
            </a:r>
            <a:r>
              <a:rPr lang="ko-KR" altLang="en-US" sz="1600">
                <a:latin typeface="a소나무L" panose="02020600000000000000" pitchFamily="18" charset="-127"/>
                <a:ea typeface="a소나무L" panose="02020600000000000000" pitchFamily="18" charset="-127"/>
              </a:rPr>
              <a:t>일별로</a:t>
            </a:r>
            <a:endParaRPr lang="en-US" altLang="ko-KR" sz="1600">
              <a:latin typeface="a소나무L" panose="02020600000000000000" pitchFamily="18" charset="-127"/>
              <a:ea typeface="a소나무L" panose="02020600000000000000" pitchFamily="18" charset="-127"/>
            </a:endParaRPr>
          </a:p>
          <a:p>
            <a:pPr algn="ctr"/>
            <a:r>
              <a:rPr lang="ko-KR" altLang="en-US" sz="1600">
                <a:latin typeface="a소나무L" panose="02020600000000000000" pitchFamily="18" charset="-127"/>
                <a:ea typeface="a소나무L" panose="02020600000000000000" pitchFamily="18" charset="-127"/>
              </a:rPr>
              <a:t>일정 조회</a:t>
            </a:r>
          </a:p>
        </p:txBody>
      </p:sp>
      <p:cxnSp>
        <p:nvCxnSpPr>
          <p:cNvPr id="69" name="꺾인 연결선 68"/>
          <p:cNvCxnSpPr>
            <a:stCxn id="102" idx="3"/>
            <a:endCxn id="88" idx="1"/>
          </p:cNvCxnSpPr>
          <p:nvPr/>
        </p:nvCxnSpPr>
        <p:spPr>
          <a:xfrm flipV="1">
            <a:off x="9564082" y="2167176"/>
            <a:ext cx="126570" cy="304035"/>
          </a:xfrm>
          <a:prstGeom prst="bentConnector3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꺾인 연결선 70"/>
          <p:cNvCxnSpPr>
            <a:stCxn id="102" idx="3"/>
            <a:endCxn id="89" idx="1"/>
          </p:cNvCxnSpPr>
          <p:nvPr/>
        </p:nvCxnSpPr>
        <p:spPr>
          <a:xfrm>
            <a:off x="9564082" y="2471211"/>
            <a:ext cx="126570" cy="331958"/>
          </a:xfrm>
          <a:prstGeom prst="bentConnector3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8228828" y="5450694"/>
            <a:ext cx="1690087" cy="33855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>
                <a:latin typeface="a소나무L" panose="02020600000000000000" pitchFamily="18" charset="-127"/>
                <a:ea typeface="a소나무L" panose="02020600000000000000" pitchFamily="18" charset="-127"/>
              </a:rPr>
              <a:t>고등학교 학과조회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8236577" y="6024875"/>
            <a:ext cx="1570311" cy="33855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>
                <a:latin typeface="a소나무L" panose="02020600000000000000" pitchFamily="18" charset="-127"/>
                <a:ea typeface="a소나무L" panose="02020600000000000000" pitchFamily="18" charset="-127"/>
              </a:rPr>
              <a:t>대학교 학과조회</a:t>
            </a:r>
          </a:p>
        </p:txBody>
      </p:sp>
      <p:cxnSp>
        <p:nvCxnSpPr>
          <p:cNvPr id="73" name="꺾인 연결선 72"/>
          <p:cNvCxnSpPr>
            <a:stCxn id="30" idx="2"/>
            <a:endCxn id="110" idx="1"/>
          </p:cNvCxnSpPr>
          <p:nvPr/>
        </p:nvCxnSpPr>
        <p:spPr>
          <a:xfrm>
            <a:off x="7268551" y="5405326"/>
            <a:ext cx="968026" cy="788826"/>
          </a:xfrm>
          <a:prstGeom prst="bentConnector3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꺾인 연결선 75"/>
          <p:cNvCxnSpPr>
            <a:endCxn id="109" idx="1"/>
          </p:cNvCxnSpPr>
          <p:nvPr/>
        </p:nvCxnSpPr>
        <p:spPr>
          <a:xfrm>
            <a:off x="7274334" y="5405326"/>
            <a:ext cx="954494" cy="214645"/>
          </a:xfrm>
          <a:prstGeom prst="bentConnector3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/>
          <p:cNvSpPr txBox="1"/>
          <p:nvPr/>
        </p:nvSpPr>
        <p:spPr>
          <a:xfrm>
            <a:off x="2851700" y="5607907"/>
            <a:ext cx="1544364" cy="33855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>
                <a:latin typeface="a소나무L" panose="02020600000000000000" pitchFamily="18" charset="-127"/>
                <a:ea typeface="a소나무L" panose="02020600000000000000" pitchFamily="18" charset="-127"/>
              </a:rPr>
              <a:t>회원정보 수정</a:t>
            </a:r>
          </a:p>
        </p:txBody>
      </p:sp>
      <p:sp>
        <p:nvSpPr>
          <p:cNvPr id="144" name="TextBox 143"/>
          <p:cNvSpPr txBox="1"/>
          <p:nvPr/>
        </p:nvSpPr>
        <p:spPr>
          <a:xfrm>
            <a:off x="1015139" y="5606800"/>
            <a:ext cx="1766418" cy="33855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>
                <a:latin typeface="a소나무L" panose="02020600000000000000" pitchFamily="18" charset="-127"/>
                <a:ea typeface="a소나무L" panose="02020600000000000000" pitchFamily="18" charset="-127"/>
              </a:rPr>
              <a:t>회원정보 수정완료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2924870" y="3964985"/>
            <a:ext cx="1164592" cy="33855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>
                <a:latin typeface="a소나무L" panose="02020600000000000000" pitchFamily="18" charset="-127"/>
                <a:ea typeface="a소나무L" panose="02020600000000000000" pitchFamily="18" charset="-127"/>
              </a:rPr>
              <a:t>게시글 목록</a:t>
            </a:r>
          </a:p>
        </p:txBody>
      </p:sp>
      <p:sp>
        <p:nvSpPr>
          <p:cNvPr id="146" name="TextBox 145"/>
          <p:cNvSpPr txBox="1"/>
          <p:nvPr/>
        </p:nvSpPr>
        <p:spPr>
          <a:xfrm>
            <a:off x="1665012" y="3466630"/>
            <a:ext cx="1164592" cy="33855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>
                <a:latin typeface="a소나무L" panose="02020600000000000000" pitchFamily="18" charset="-127"/>
                <a:ea typeface="a소나무L" panose="02020600000000000000" pitchFamily="18" charset="-127"/>
              </a:rPr>
              <a:t>게시글 검색</a:t>
            </a:r>
          </a:p>
        </p:txBody>
      </p:sp>
      <p:sp>
        <p:nvSpPr>
          <p:cNvPr id="147" name="TextBox 146"/>
          <p:cNvSpPr txBox="1"/>
          <p:nvPr/>
        </p:nvSpPr>
        <p:spPr>
          <a:xfrm>
            <a:off x="1665012" y="3960411"/>
            <a:ext cx="1164592" cy="33855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>
                <a:latin typeface="a소나무L" panose="02020600000000000000" pitchFamily="18" charset="-127"/>
                <a:ea typeface="a소나무L" panose="02020600000000000000" pitchFamily="18" charset="-127"/>
              </a:rPr>
              <a:t>게시글 작성</a:t>
            </a:r>
          </a:p>
        </p:txBody>
      </p:sp>
      <p:sp>
        <p:nvSpPr>
          <p:cNvPr id="148" name="TextBox 147"/>
          <p:cNvSpPr txBox="1"/>
          <p:nvPr/>
        </p:nvSpPr>
        <p:spPr>
          <a:xfrm>
            <a:off x="1665012" y="4470544"/>
            <a:ext cx="1164592" cy="33855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>
                <a:latin typeface="a소나무L" panose="02020600000000000000" pitchFamily="18" charset="-127"/>
                <a:ea typeface="a소나무L" panose="02020600000000000000" pitchFamily="18" charset="-127"/>
              </a:rPr>
              <a:t>게시글 조회</a:t>
            </a:r>
          </a:p>
        </p:txBody>
      </p:sp>
      <p:sp>
        <p:nvSpPr>
          <p:cNvPr id="149" name="TextBox 148"/>
          <p:cNvSpPr txBox="1"/>
          <p:nvPr/>
        </p:nvSpPr>
        <p:spPr>
          <a:xfrm>
            <a:off x="526368" y="4851358"/>
            <a:ext cx="1055032" cy="33855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>
                <a:latin typeface="a소나무L" panose="02020600000000000000" pitchFamily="18" charset="-127"/>
                <a:ea typeface="a소나무L" panose="02020600000000000000" pitchFamily="18" charset="-127"/>
              </a:rPr>
              <a:t>댓글 작성</a:t>
            </a:r>
          </a:p>
        </p:txBody>
      </p:sp>
      <p:sp>
        <p:nvSpPr>
          <p:cNvPr id="150" name="TextBox 149"/>
          <p:cNvSpPr txBox="1"/>
          <p:nvPr/>
        </p:nvSpPr>
        <p:spPr>
          <a:xfrm>
            <a:off x="526368" y="4466376"/>
            <a:ext cx="1055032" cy="33855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>
                <a:latin typeface="a소나무L" panose="02020600000000000000" pitchFamily="18" charset="-127"/>
                <a:ea typeface="a소나무L" panose="02020600000000000000" pitchFamily="18" charset="-127"/>
              </a:rPr>
              <a:t>글 수정</a:t>
            </a:r>
          </a:p>
        </p:txBody>
      </p:sp>
      <p:sp>
        <p:nvSpPr>
          <p:cNvPr id="151" name="TextBox 150"/>
          <p:cNvSpPr txBox="1"/>
          <p:nvPr/>
        </p:nvSpPr>
        <p:spPr>
          <a:xfrm>
            <a:off x="526368" y="4081262"/>
            <a:ext cx="1055032" cy="338554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>
                <a:latin typeface="a소나무L" panose="02020600000000000000" pitchFamily="18" charset="-127"/>
                <a:ea typeface="a소나무L" panose="02020600000000000000" pitchFamily="18" charset="-127"/>
              </a:rPr>
              <a:t>글 삭제</a:t>
            </a:r>
          </a:p>
        </p:txBody>
      </p:sp>
      <p:cxnSp>
        <p:nvCxnSpPr>
          <p:cNvPr id="95" name="꺾인 연결선 94"/>
          <p:cNvCxnSpPr>
            <a:stCxn id="145" idx="1"/>
            <a:endCxn id="146" idx="3"/>
          </p:cNvCxnSpPr>
          <p:nvPr/>
        </p:nvCxnSpPr>
        <p:spPr>
          <a:xfrm rot="10800000">
            <a:off x="2829604" y="3635908"/>
            <a:ext cx="95266" cy="498355"/>
          </a:xfrm>
          <a:prstGeom prst="bentConnector3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꺾인 연결선 97"/>
          <p:cNvCxnSpPr>
            <a:stCxn id="145" idx="1"/>
            <a:endCxn id="148" idx="3"/>
          </p:cNvCxnSpPr>
          <p:nvPr/>
        </p:nvCxnSpPr>
        <p:spPr>
          <a:xfrm rot="10800000" flipV="1">
            <a:off x="2829604" y="4134261"/>
            <a:ext cx="95266" cy="505559"/>
          </a:xfrm>
          <a:prstGeom prst="bentConnector3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직선 연결선 100"/>
          <p:cNvCxnSpPr>
            <a:endCxn id="145" idx="1"/>
          </p:cNvCxnSpPr>
          <p:nvPr/>
        </p:nvCxnSpPr>
        <p:spPr>
          <a:xfrm>
            <a:off x="2829604" y="4128314"/>
            <a:ext cx="95266" cy="5948"/>
          </a:xfrm>
          <a:prstGeom prst="line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꺾인 연결선 103"/>
          <p:cNvCxnSpPr>
            <a:stCxn id="148" idx="1"/>
            <a:endCxn id="151" idx="3"/>
          </p:cNvCxnSpPr>
          <p:nvPr/>
        </p:nvCxnSpPr>
        <p:spPr>
          <a:xfrm rot="10800000">
            <a:off x="1581400" y="4250539"/>
            <a:ext cx="83612" cy="389282"/>
          </a:xfrm>
          <a:prstGeom prst="bentConnector3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꺾인 연결선 106"/>
          <p:cNvCxnSpPr>
            <a:stCxn id="148" idx="1"/>
            <a:endCxn id="149" idx="3"/>
          </p:cNvCxnSpPr>
          <p:nvPr/>
        </p:nvCxnSpPr>
        <p:spPr>
          <a:xfrm rot="10800000" flipV="1">
            <a:off x="1581400" y="4639821"/>
            <a:ext cx="83612" cy="380814"/>
          </a:xfrm>
          <a:prstGeom prst="bentConnector3">
            <a:avLst/>
          </a:prstGeom>
          <a:ln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3A5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609022" y="248014"/>
            <a:ext cx="4973956" cy="99785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6000" b="1" kern="0">
                <a:solidFill>
                  <a:srgbClr val="43CBD7"/>
                </a:solidFill>
                <a:latin typeface="a아이스께끼"/>
                <a:ea typeface="a아이스께끼"/>
              </a:rPr>
              <a:t>요구사항 </a:t>
            </a:r>
            <a:r>
              <a:rPr lang="ko-KR" altLang="en-US" sz="6000" b="1" kern="0">
                <a:solidFill>
                  <a:schemeClr val="lt1"/>
                </a:solidFill>
                <a:latin typeface="a아이스께끼"/>
                <a:ea typeface="a아이스께끼"/>
              </a:rPr>
              <a:t>정의</a:t>
            </a:r>
          </a:p>
        </p:txBody>
      </p:sp>
      <p:cxnSp>
        <p:nvCxnSpPr>
          <p:cNvPr id="82" name="직선 연결선 11"/>
          <p:cNvCxnSpPr/>
          <p:nvPr/>
        </p:nvCxnSpPr>
        <p:spPr>
          <a:xfrm>
            <a:off x="4743395" y="1204713"/>
            <a:ext cx="2705209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/>
          </a:ln>
        </p:spPr>
      </p:cxn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7427670"/>
              </p:ext>
            </p:extLst>
          </p:nvPr>
        </p:nvGraphicFramePr>
        <p:xfrm>
          <a:off x="1152168" y="1459666"/>
          <a:ext cx="9872166" cy="4534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30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30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930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9308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930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0675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004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소나무L" panose="02020600000000000000" pitchFamily="18" charset="-127"/>
                          <a:ea typeface="a소나무L" panose="02020600000000000000" pitchFamily="18" charset="-127"/>
                          <a:cs typeface="+mn-cs"/>
                        </a:rPr>
                        <a:t>1 depth</a:t>
                      </a:r>
                      <a:endParaRPr kumimoji="0" lang="en-US" altLang="ko-KR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a소나무L" panose="02020600000000000000" pitchFamily="18" charset="-127"/>
                        <a:ea typeface="a소나무L" panose="02020600000000000000" pitchFamily="18" charset="-127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3CB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소나무L" panose="02020600000000000000" pitchFamily="18" charset="-127"/>
                          <a:ea typeface="a소나무L" panose="02020600000000000000" pitchFamily="18" charset="-127"/>
                          <a:cs typeface="+mn-cs"/>
                        </a:rPr>
                        <a:t>2 depth</a:t>
                      </a:r>
                      <a:endParaRPr kumimoji="0" lang="en-US" altLang="ko-KR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a소나무L" panose="02020600000000000000" pitchFamily="18" charset="-127"/>
                        <a:ea typeface="a소나무L" panose="02020600000000000000" pitchFamily="18" charset="-127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3CB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소나무L" panose="02020600000000000000" pitchFamily="18" charset="-127"/>
                          <a:ea typeface="a소나무L" panose="02020600000000000000" pitchFamily="18" charset="-127"/>
                          <a:cs typeface="+mn-cs"/>
                        </a:rPr>
                        <a:t>3 depth</a:t>
                      </a:r>
                      <a:endParaRPr kumimoji="0" lang="en-US" altLang="ko-KR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a소나무L" panose="02020600000000000000" pitchFamily="18" charset="-127"/>
                        <a:ea typeface="a소나무L" panose="02020600000000000000" pitchFamily="18" charset="-127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3CB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소나무L" panose="02020600000000000000" pitchFamily="18" charset="-127"/>
                          <a:ea typeface="a소나무L" panose="02020600000000000000" pitchFamily="18" charset="-127"/>
                          <a:cs typeface="+mn-cs"/>
                        </a:rPr>
                        <a:t>4 depth</a:t>
                      </a:r>
                      <a:endParaRPr kumimoji="0" lang="en-US" altLang="ko-KR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a소나무L" panose="02020600000000000000" pitchFamily="18" charset="-127"/>
                        <a:ea typeface="a소나무L" panose="02020600000000000000" pitchFamily="18" charset="-127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3CB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소나무L" panose="02020600000000000000" pitchFamily="18" charset="-127"/>
                          <a:ea typeface="a소나무L" panose="02020600000000000000" pitchFamily="18" charset="-127"/>
                          <a:cs typeface="+mn-cs"/>
                        </a:rPr>
                        <a:t>5 depth</a:t>
                      </a:r>
                      <a:endParaRPr kumimoji="0" lang="en-US" altLang="ko-KR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a소나무L" panose="02020600000000000000" pitchFamily="18" charset="-127"/>
                        <a:ea typeface="a소나무L" panose="02020600000000000000" pitchFamily="18" charset="-127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3CB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소나무L" panose="02020600000000000000" pitchFamily="18" charset="-127"/>
                          <a:ea typeface="a소나무L" panose="02020600000000000000" pitchFamily="18" charset="-127"/>
                          <a:cs typeface="+mn-cs"/>
                        </a:rPr>
                        <a:t>기능설명</a:t>
                      </a:r>
                      <a:endParaRPr kumimoji="0" lang="en-US" altLang="ko-KR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a소나무L" panose="02020600000000000000" pitchFamily="18" charset="-127"/>
                        <a:ea typeface="a소나무L" panose="02020600000000000000" pitchFamily="18" charset="-127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3CB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350">
                <a:tc rowSpan="10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a소나무L" panose="02020600000000000000" pitchFamily="18" charset="-127"/>
                          <a:ea typeface="a소나무L" panose="02020600000000000000" pitchFamily="18" charset="-127"/>
                          <a:cs typeface="+mn-cs"/>
                        </a:rPr>
                        <a:t>서비스</a:t>
                      </a:r>
                      <a:endParaRPr kumimoji="0" lang="en-US" altLang="ko-KR" sz="10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a소나무L" panose="02020600000000000000" pitchFamily="18" charset="-127"/>
                        <a:ea typeface="a소나무L" panose="02020600000000000000" pitchFamily="18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a소나무L" panose="02020600000000000000" pitchFamily="18" charset="-127"/>
                          <a:ea typeface="a소나무L" panose="02020600000000000000" pitchFamily="18" charset="-127"/>
                          <a:cs typeface="+mn-cs"/>
                        </a:rPr>
                        <a:t>페이지</a:t>
                      </a:r>
                      <a:endParaRPr kumimoji="0" lang="en-US" altLang="ko-KR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a소나무L" panose="02020600000000000000" pitchFamily="18" charset="-127"/>
                        <a:ea typeface="a소나무L" panose="02020600000000000000" pitchFamily="18" charset="-127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0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소나무L" panose="02020600000000000000" pitchFamily="18" charset="-127"/>
                          <a:ea typeface="a소나무L" panose="02020600000000000000" pitchFamily="18" charset="-127"/>
                        </a:rPr>
                        <a:t>로그인</a:t>
                      </a:r>
                      <a:endParaRPr lang="ko-KR" alt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소나무L" panose="02020600000000000000" pitchFamily="18" charset="-127"/>
                        <a:ea typeface="a소나무L" panose="02020600000000000000" pitchFamily="18" charset="-127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0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소나무L" panose="02020600000000000000" pitchFamily="18" charset="-127"/>
                          <a:ea typeface="a소나무L" panose="02020600000000000000" pitchFamily="18" charset="-127"/>
                        </a:rPr>
                        <a:t>이메일</a:t>
                      </a:r>
                      <a:endParaRPr lang="en-US" altLang="ko-KR" sz="10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소나무L" panose="02020600000000000000" pitchFamily="18" charset="-127"/>
                        <a:ea typeface="a소나무L" panose="02020600000000000000" pitchFamily="18" charset="-127"/>
                      </a:endParaRPr>
                    </a:p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0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소나무L" panose="02020600000000000000" pitchFamily="18" charset="-127"/>
                          <a:ea typeface="a소나무L" panose="02020600000000000000" pitchFamily="18" charset="-127"/>
                        </a:rPr>
                        <a:t>기억하기</a:t>
                      </a:r>
                      <a:endParaRPr lang="en-US" altLang="ko-KR" sz="10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소나무L" panose="02020600000000000000" pitchFamily="18" charset="-127"/>
                        <a:ea typeface="a소나무L" panose="02020600000000000000" pitchFamily="18" charset="-127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endParaRPr lang="en-US" altLang="ko-KR" sz="10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소나무L" panose="02020600000000000000" pitchFamily="18" charset="-127"/>
                        <a:ea typeface="a소나무L" panose="02020600000000000000" pitchFamily="18" charset="-127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endParaRPr lang="en-US" altLang="ko-KR" sz="10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소나무L" panose="02020600000000000000" pitchFamily="18" charset="-127"/>
                        <a:ea typeface="a소나무L" panose="02020600000000000000" pitchFamily="18" charset="-127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ko-KR" altLang="en-US" sz="10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소나무L" panose="02020600000000000000" pitchFamily="18" charset="-127"/>
                          <a:ea typeface="a소나무L" panose="02020600000000000000" pitchFamily="18" charset="-127"/>
                        </a:rPr>
                        <a:t>회원가입한 정보</a:t>
                      </a:r>
                      <a:r>
                        <a:rPr lang="en-US" altLang="ko-KR" sz="10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소나무L" panose="02020600000000000000" pitchFamily="18" charset="-127"/>
                          <a:ea typeface="a소나무L" panose="02020600000000000000" pitchFamily="18" charset="-127"/>
                        </a:rPr>
                        <a:t>(</a:t>
                      </a:r>
                      <a:r>
                        <a:rPr lang="ko-KR" altLang="en-US" sz="10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소나무L" panose="02020600000000000000" pitchFamily="18" charset="-127"/>
                          <a:ea typeface="a소나무L" panose="02020600000000000000" pitchFamily="18" charset="-127"/>
                        </a:rPr>
                        <a:t>아이디와 패스워드</a:t>
                      </a:r>
                      <a:r>
                        <a:rPr lang="en-US" altLang="ko-KR" sz="10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소나무L" panose="02020600000000000000" pitchFamily="18" charset="-127"/>
                          <a:ea typeface="a소나무L" panose="02020600000000000000" pitchFamily="18" charset="-127"/>
                        </a:rPr>
                        <a:t>)</a:t>
                      </a:r>
                      <a:r>
                        <a:rPr lang="ko-KR" altLang="en-US" sz="10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소나무L" panose="02020600000000000000" pitchFamily="18" charset="-127"/>
                          <a:ea typeface="a소나무L" panose="02020600000000000000" pitchFamily="18" charset="-127"/>
                        </a:rPr>
                        <a:t>를 입력 후</a:t>
                      </a:r>
                      <a:r>
                        <a:rPr lang="en-US" altLang="ko-KR" sz="10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소나무L" panose="02020600000000000000" pitchFamily="18" charset="-127"/>
                          <a:ea typeface="a소나무L" panose="02020600000000000000" pitchFamily="18" charset="-127"/>
                        </a:rPr>
                        <a:t>, </a:t>
                      </a:r>
                      <a:r>
                        <a:rPr lang="ko-KR" altLang="en-US" sz="10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소나무L" panose="02020600000000000000" pitchFamily="18" charset="-127"/>
                          <a:ea typeface="a소나무L" panose="02020600000000000000" pitchFamily="18" charset="-127"/>
                        </a:rPr>
                        <a:t>로그인</a:t>
                      </a:r>
                      <a:endParaRPr lang="en-US" altLang="ko-KR" sz="10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소나무L" panose="02020600000000000000" pitchFamily="18" charset="-127"/>
                        <a:ea typeface="a소나무L" panose="02020600000000000000" pitchFamily="18" charset="-127"/>
                      </a:endParaRPr>
                    </a:p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en-US" altLang="ko-KR" sz="10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소나무L" panose="02020600000000000000" pitchFamily="18" charset="-127"/>
                          <a:ea typeface="a소나무L" panose="02020600000000000000" pitchFamily="18" charset="-127"/>
                        </a:rPr>
                        <a:t>(</a:t>
                      </a:r>
                      <a:r>
                        <a:rPr lang="ko-KR" altLang="en-US" sz="10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소나무L" panose="02020600000000000000" pitchFamily="18" charset="-127"/>
                          <a:ea typeface="a소나무L" panose="02020600000000000000" pitchFamily="18" charset="-127"/>
                        </a:rPr>
                        <a:t>이메일 기억하기 기능을 통해 다음에 로그인시 이메일 자동완성</a:t>
                      </a:r>
                      <a:r>
                        <a:rPr lang="en-US" altLang="ko-KR" sz="10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소나무L" panose="02020600000000000000" pitchFamily="18" charset="-127"/>
                          <a:ea typeface="a소나무L" panose="02020600000000000000" pitchFamily="18" charset="-127"/>
                        </a:rPr>
                        <a:t>)</a:t>
                      </a:r>
                      <a:endParaRPr lang="en-US" altLang="ko-KR" sz="10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소나무L" panose="02020600000000000000" pitchFamily="18" charset="-127"/>
                        <a:ea typeface="a소나무L" panose="02020600000000000000" pitchFamily="18" charset="-127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235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소나무L" panose="02020600000000000000" pitchFamily="18" charset="-127"/>
                          <a:ea typeface="a소나무L" panose="02020600000000000000" pitchFamily="18" charset="-127"/>
                        </a:rPr>
                        <a:t>회원가입</a:t>
                      </a:r>
                      <a:endParaRPr lang="ko-KR" alt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소나무L" panose="02020600000000000000" pitchFamily="18" charset="-127"/>
                        <a:ea typeface="a소나무L" panose="02020600000000000000" pitchFamily="18" charset="-127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0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소나무L" panose="02020600000000000000" pitchFamily="18" charset="-127"/>
                          <a:ea typeface="a소나무L" panose="02020600000000000000" pitchFamily="18" charset="-127"/>
                        </a:rPr>
                        <a:t>회원가입</a:t>
                      </a:r>
                      <a:endParaRPr lang="en-US" altLang="ko-KR" sz="10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소나무L" panose="02020600000000000000" pitchFamily="18" charset="-127"/>
                        <a:ea typeface="a소나무L" panose="02020600000000000000" pitchFamily="18" charset="-127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0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소나무L" panose="02020600000000000000" pitchFamily="18" charset="-127"/>
                          <a:ea typeface="a소나무L" panose="02020600000000000000" pitchFamily="18" charset="-127"/>
                        </a:rPr>
                        <a:t>회원약관</a:t>
                      </a:r>
                      <a:endParaRPr lang="en-US" altLang="ko-KR" sz="10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소나무L" panose="02020600000000000000" pitchFamily="18" charset="-127"/>
                        <a:ea typeface="a소나무L" panose="02020600000000000000" pitchFamily="18" charset="-127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0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소나무L" panose="02020600000000000000" pitchFamily="18" charset="-127"/>
                          <a:ea typeface="a소나무L" panose="02020600000000000000" pitchFamily="18" charset="-127"/>
                        </a:rPr>
                        <a:t>회원가입</a:t>
                      </a:r>
                      <a:endParaRPr lang="en-US" altLang="ko-KR" sz="10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소나무L" panose="02020600000000000000" pitchFamily="18" charset="-127"/>
                        <a:ea typeface="a소나무L" panose="02020600000000000000" pitchFamily="18" charset="-127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ko-KR" altLang="en-US" sz="10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소나무L" panose="02020600000000000000" pitchFamily="18" charset="-127"/>
                          <a:ea typeface="a소나무L" panose="02020600000000000000" pitchFamily="18" charset="-127"/>
                        </a:rPr>
                        <a:t>웹사이트를 사용하기 위한 회원가입 기능을 제공</a:t>
                      </a:r>
                      <a:r>
                        <a:rPr lang="en-US" altLang="ko-KR" sz="10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소나무L" panose="02020600000000000000" pitchFamily="18" charset="-127"/>
                          <a:ea typeface="a소나무L" panose="02020600000000000000" pitchFamily="18" charset="-127"/>
                        </a:rPr>
                        <a:t>(</a:t>
                      </a:r>
                      <a:r>
                        <a:rPr lang="ko-KR" altLang="en-US" sz="10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소나무L" panose="02020600000000000000" pitchFamily="18" charset="-127"/>
                          <a:ea typeface="a소나무L" panose="02020600000000000000" pitchFamily="18" charset="-127"/>
                        </a:rPr>
                        <a:t>이메일 중복체크</a:t>
                      </a:r>
                      <a:r>
                        <a:rPr lang="en-US" altLang="ko-KR" sz="10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소나무L" panose="02020600000000000000" pitchFamily="18" charset="-127"/>
                          <a:ea typeface="a소나무L" panose="02020600000000000000" pitchFamily="18" charset="-127"/>
                        </a:rPr>
                        <a:t>)</a:t>
                      </a:r>
                      <a:endParaRPr lang="en-US" altLang="ko-KR" sz="10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소나무L" panose="02020600000000000000" pitchFamily="18" charset="-127"/>
                        <a:ea typeface="a소나무L" panose="02020600000000000000" pitchFamily="18" charset="-127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0572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소나무L" panose="02020600000000000000" pitchFamily="18" charset="-127"/>
                          <a:ea typeface="a소나무L" panose="02020600000000000000" pitchFamily="18" charset="-127"/>
                        </a:rPr>
                        <a:t>패스워드</a:t>
                      </a:r>
                      <a:endParaRPr lang="en-US" altLang="ko-KR" sz="10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소나무L" panose="02020600000000000000" pitchFamily="18" charset="-127"/>
                        <a:ea typeface="a소나무L" panose="02020600000000000000" pitchFamily="18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소나무L" panose="02020600000000000000" pitchFamily="18" charset="-127"/>
                          <a:ea typeface="a소나무L" panose="02020600000000000000" pitchFamily="18" charset="-127"/>
                        </a:rPr>
                        <a:t>찾기</a:t>
                      </a:r>
                      <a:endParaRPr lang="ko-KR" alt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소나무L" panose="02020600000000000000" pitchFamily="18" charset="-127"/>
                        <a:ea typeface="a소나무L" panose="02020600000000000000" pitchFamily="18" charset="-127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0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소나무L" panose="02020600000000000000" pitchFamily="18" charset="-127"/>
                          <a:ea typeface="a소나무L" panose="02020600000000000000" pitchFamily="18" charset="-127"/>
                        </a:rPr>
                        <a:t>임시비번</a:t>
                      </a:r>
                      <a:endParaRPr lang="en-US" altLang="ko-KR" sz="10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소나무L" panose="02020600000000000000" pitchFamily="18" charset="-127"/>
                        <a:ea typeface="a소나무L" panose="02020600000000000000" pitchFamily="18" charset="-127"/>
                      </a:endParaRPr>
                    </a:p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0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소나무L" panose="02020600000000000000" pitchFamily="18" charset="-127"/>
                          <a:ea typeface="a소나무L" panose="02020600000000000000" pitchFamily="18" charset="-127"/>
                        </a:rPr>
                        <a:t>메일전송</a:t>
                      </a:r>
                      <a:endParaRPr lang="en-US" altLang="ko-KR" sz="10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소나무L" panose="02020600000000000000" pitchFamily="18" charset="-127"/>
                        <a:ea typeface="a소나무L" panose="02020600000000000000" pitchFamily="18" charset="-127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endParaRPr lang="en-US" altLang="ko-KR" sz="10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소나무L" panose="02020600000000000000" pitchFamily="18" charset="-127"/>
                        <a:ea typeface="a소나무L" panose="02020600000000000000" pitchFamily="18" charset="-127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endParaRPr lang="en-US" altLang="ko-KR" sz="10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소나무L" panose="02020600000000000000" pitchFamily="18" charset="-127"/>
                        <a:ea typeface="a소나무L" panose="02020600000000000000" pitchFamily="18" charset="-127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ko-KR" altLang="en-US" sz="10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소나무L" panose="02020600000000000000" pitchFamily="18" charset="-127"/>
                          <a:ea typeface="a소나무L" panose="02020600000000000000" pitchFamily="18" charset="-127"/>
                        </a:rPr>
                        <a:t>로그인시 비밀번호를 잃어버렸을 때</a:t>
                      </a:r>
                      <a:r>
                        <a:rPr lang="en-US" altLang="ko-KR" sz="10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소나무L" panose="02020600000000000000" pitchFamily="18" charset="-127"/>
                          <a:ea typeface="a소나무L" panose="02020600000000000000" pitchFamily="18" charset="-127"/>
                        </a:rPr>
                        <a:t>, </a:t>
                      </a:r>
                      <a:r>
                        <a:rPr lang="ko-KR" altLang="en-US" sz="10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소나무L" panose="02020600000000000000" pitchFamily="18" charset="-127"/>
                          <a:ea typeface="a소나무L" panose="02020600000000000000" pitchFamily="18" charset="-127"/>
                        </a:rPr>
                        <a:t>비밀번호를 난수를 생성해 임시비번으로 변경 후</a:t>
                      </a:r>
                      <a:r>
                        <a:rPr lang="en-US" altLang="ko-KR" sz="10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소나무L" panose="02020600000000000000" pitchFamily="18" charset="-127"/>
                          <a:ea typeface="a소나무L" panose="02020600000000000000" pitchFamily="18" charset="-127"/>
                        </a:rPr>
                        <a:t>, </a:t>
                      </a:r>
                      <a:r>
                        <a:rPr lang="ko-KR" altLang="en-US" sz="10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소나무L" panose="02020600000000000000" pitchFamily="18" charset="-127"/>
                          <a:ea typeface="a소나무L" panose="02020600000000000000" pitchFamily="18" charset="-127"/>
                        </a:rPr>
                        <a:t>임시비번을 가입이메일로 보내줌</a:t>
                      </a:r>
                      <a:endParaRPr lang="en-US" altLang="ko-KR" sz="10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소나무L" panose="02020600000000000000" pitchFamily="18" charset="-127"/>
                        <a:ea typeface="a소나무L" panose="02020600000000000000" pitchFamily="18" charset="-127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5774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소나무L" panose="02020600000000000000" pitchFamily="18" charset="-127"/>
                          <a:ea typeface="a소나무L" panose="02020600000000000000" pitchFamily="18" charset="-127"/>
                        </a:rPr>
                        <a:t>내 정보</a:t>
                      </a:r>
                      <a:endParaRPr lang="ko-KR" alt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소나무L" panose="02020600000000000000" pitchFamily="18" charset="-127"/>
                        <a:ea typeface="a소나무L" panose="02020600000000000000" pitchFamily="18" charset="-127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0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소나무L" panose="02020600000000000000" pitchFamily="18" charset="-127"/>
                          <a:ea typeface="a소나무L" panose="02020600000000000000" pitchFamily="18" charset="-127"/>
                        </a:rPr>
                        <a:t>회원정보 수정</a:t>
                      </a:r>
                      <a:endParaRPr lang="en-US" altLang="ko-KR" sz="10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소나무L" panose="02020600000000000000" pitchFamily="18" charset="-127"/>
                        <a:ea typeface="a소나무L" panose="02020600000000000000" pitchFamily="18" charset="-127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endParaRPr lang="en-US" altLang="ko-KR" sz="10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소나무L" panose="02020600000000000000" pitchFamily="18" charset="-127"/>
                        <a:ea typeface="a소나무L" panose="02020600000000000000" pitchFamily="18" charset="-127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3CBD7"/>
                        </a:solidFill>
                        <a:effectLst/>
                        <a:uLnTx/>
                        <a:uFillTx/>
                        <a:latin typeface="a소나무L" panose="02020600000000000000" pitchFamily="18" charset="-127"/>
                        <a:ea typeface="a소나무L" panose="02020600000000000000" pitchFamily="18" charset="-127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ko-KR" altLang="en-US" sz="10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소나무L" panose="02020600000000000000" pitchFamily="18" charset="-127"/>
                          <a:ea typeface="a소나무L" panose="02020600000000000000" pitchFamily="18" charset="-127"/>
                        </a:rPr>
                        <a:t>사용자의 정보에 수정사항이 생겼을 경우</a:t>
                      </a:r>
                      <a:r>
                        <a:rPr lang="en-US" altLang="ko-KR" sz="10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소나무L" panose="02020600000000000000" pitchFamily="18" charset="-127"/>
                          <a:ea typeface="a소나무L" panose="02020600000000000000" pitchFamily="18" charset="-127"/>
                        </a:rPr>
                        <a:t>, </a:t>
                      </a:r>
                      <a:r>
                        <a:rPr lang="ko-KR" altLang="en-US" sz="10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소나무L" panose="02020600000000000000" pitchFamily="18" charset="-127"/>
                          <a:ea typeface="a소나무L" panose="02020600000000000000" pitchFamily="18" charset="-127"/>
                        </a:rPr>
                        <a:t>해당 메뉴를 통해 정보 수정</a:t>
                      </a:r>
                      <a:endParaRPr lang="en-US" altLang="ko-KR" sz="10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소나무L" panose="02020600000000000000" pitchFamily="18" charset="-127"/>
                        <a:ea typeface="a소나무L" panose="02020600000000000000" pitchFamily="18" charset="-127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7472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소나무L" panose="02020600000000000000" pitchFamily="18" charset="-127"/>
                          <a:ea typeface="a소나무L" panose="02020600000000000000" pitchFamily="18" charset="-127"/>
                        </a:rPr>
                        <a:t>만든 </a:t>
                      </a:r>
                      <a:endParaRPr lang="en-US" altLang="ko-KR" sz="10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소나무L" panose="02020600000000000000" pitchFamily="18" charset="-127"/>
                        <a:ea typeface="a소나무L" panose="02020600000000000000" pitchFamily="18" charset="-127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소나무L" panose="02020600000000000000" pitchFamily="18" charset="-127"/>
                          <a:ea typeface="a소나무L" panose="02020600000000000000" pitchFamily="18" charset="-127"/>
                        </a:rPr>
                        <a:t>사람들</a:t>
                      </a:r>
                      <a:endParaRPr lang="ko-KR" alt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소나무L" panose="02020600000000000000" pitchFamily="18" charset="-127"/>
                        <a:ea typeface="a소나무L" panose="02020600000000000000" pitchFamily="18" charset="-127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소나무L" panose="02020600000000000000" pitchFamily="18" charset="-127"/>
                          <a:ea typeface="a소나무L" panose="02020600000000000000" pitchFamily="18" charset="-127"/>
                        </a:rPr>
                        <a:t>조원 소개</a:t>
                      </a:r>
                      <a:endParaRPr lang="en-US" altLang="ko-KR" sz="10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소나무L" panose="02020600000000000000" pitchFamily="18" charset="-127"/>
                        <a:ea typeface="a소나무L" panose="02020600000000000000" pitchFamily="18" charset="-127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endParaRPr lang="en-US" altLang="ko-KR" sz="10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소나무L" panose="02020600000000000000" pitchFamily="18" charset="-127"/>
                        <a:ea typeface="a소나무L" panose="02020600000000000000" pitchFamily="18" charset="-127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3CBD7"/>
                        </a:solidFill>
                        <a:effectLst/>
                        <a:uLnTx/>
                        <a:uFillTx/>
                        <a:latin typeface="a소나무L" panose="02020600000000000000" pitchFamily="18" charset="-127"/>
                        <a:ea typeface="a소나무L" panose="02020600000000000000" pitchFamily="18" charset="-127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en-US" altLang="ko-KR" sz="10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소나무L" panose="02020600000000000000" pitchFamily="18" charset="-127"/>
                          <a:ea typeface="a소나무L" panose="02020600000000000000" pitchFamily="18" charset="-127"/>
                        </a:rPr>
                        <a:t>Study</a:t>
                      </a:r>
                      <a:r>
                        <a:rPr lang="en-US" altLang="ko-KR" sz="1000" b="0" baseline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소나무L" panose="02020600000000000000" pitchFamily="18" charset="-127"/>
                          <a:ea typeface="a소나무L" panose="02020600000000000000" pitchFamily="18" charset="-127"/>
                        </a:rPr>
                        <a:t> Planner </a:t>
                      </a:r>
                      <a:r>
                        <a:rPr lang="ko-KR" altLang="en-US" sz="1000" b="0" baseline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소나무L" panose="02020600000000000000" pitchFamily="18" charset="-127"/>
                          <a:ea typeface="a소나무L" panose="02020600000000000000" pitchFamily="18" charset="-127"/>
                        </a:rPr>
                        <a:t>사이트를 제작한 사람들을 소개하는 페이지</a:t>
                      </a:r>
                      <a:endParaRPr lang="en-US" altLang="ko-KR" sz="10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소나무L" panose="02020600000000000000" pitchFamily="18" charset="-127"/>
                        <a:ea typeface="a소나무L" panose="02020600000000000000" pitchFamily="18" charset="-127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717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소나무L" panose="02020600000000000000" pitchFamily="18" charset="-127"/>
                          <a:ea typeface="a소나무L" panose="02020600000000000000" pitchFamily="18" charset="-127"/>
                        </a:rPr>
                        <a:t>캘린더</a:t>
                      </a:r>
                      <a:endParaRPr lang="ko-KR" alt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소나무L" panose="02020600000000000000" pitchFamily="18" charset="-127"/>
                        <a:ea typeface="a소나무L" panose="02020600000000000000" pitchFamily="18" charset="-127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0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소나무L" panose="02020600000000000000" pitchFamily="18" charset="-127"/>
                          <a:ea typeface="a소나무L" panose="02020600000000000000" pitchFamily="18" charset="-127"/>
                        </a:rPr>
                        <a:t>월</a:t>
                      </a:r>
                      <a:r>
                        <a:rPr lang="en-US" altLang="ko-KR" sz="10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소나무L" panose="02020600000000000000" pitchFamily="18" charset="-127"/>
                          <a:ea typeface="a소나무L" panose="02020600000000000000" pitchFamily="18" charset="-127"/>
                        </a:rPr>
                        <a:t>/</a:t>
                      </a:r>
                      <a:r>
                        <a:rPr lang="ko-KR" altLang="en-US" sz="10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소나무L" panose="02020600000000000000" pitchFamily="18" charset="-127"/>
                          <a:ea typeface="a소나무L" panose="02020600000000000000" pitchFamily="18" charset="-127"/>
                        </a:rPr>
                        <a:t>주</a:t>
                      </a:r>
                      <a:r>
                        <a:rPr lang="en-US" altLang="ko-KR" sz="10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소나무L" panose="02020600000000000000" pitchFamily="18" charset="-127"/>
                          <a:ea typeface="a소나무L" panose="02020600000000000000" pitchFamily="18" charset="-127"/>
                        </a:rPr>
                        <a:t>/</a:t>
                      </a:r>
                      <a:r>
                        <a:rPr lang="ko-KR" altLang="en-US" sz="10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소나무L" panose="02020600000000000000" pitchFamily="18" charset="-127"/>
                          <a:ea typeface="a소나무L" panose="02020600000000000000" pitchFamily="18" charset="-127"/>
                        </a:rPr>
                        <a:t>일별</a:t>
                      </a:r>
                      <a:endParaRPr lang="en-US" altLang="ko-KR" sz="10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소나무L" panose="02020600000000000000" pitchFamily="18" charset="-127"/>
                        <a:ea typeface="a소나무L" panose="02020600000000000000" pitchFamily="18" charset="-127"/>
                      </a:endParaRPr>
                    </a:p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0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소나무L" panose="02020600000000000000" pitchFamily="18" charset="-127"/>
                          <a:ea typeface="a소나무L" panose="02020600000000000000" pitchFamily="18" charset="-127"/>
                        </a:rPr>
                        <a:t>일정조회</a:t>
                      </a:r>
                      <a:endParaRPr lang="en-US" altLang="ko-KR" sz="10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소나무L" panose="02020600000000000000" pitchFamily="18" charset="-127"/>
                        <a:ea typeface="a소나무L" panose="02020600000000000000" pitchFamily="18" charset="-127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0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소나무L" panose="02020600000000000000" pitchFamily="18" charset="-127"/>
                          <a:ea typeface="a소나무L" panose="02020600000000000000" pitchFamily="18" charset="-127"/>
                        </a:rPr>
                        <a:t>일정 등록</a:t>
                      </a:r>
                      <a:endParaRPr lang="en-US" altLang="ko-KR" sz="10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소나무L" panose="02020600000000000000" pitchFamily="18" charset="-127"/>
                        <a:ea typeface="a소나무L" panose="02020600000000000000" pitchFamily="18" charset="-127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3CBD7"/>
                        </a:solidFill>
                        <a:effectLst/>
                        <a:uLnTx/>
                        <a:uFillTx/>
                        <a:latin typeface="a소나무L" panose="02020600000000000000" pitchFamily="18" charset="-127"/>
                        <a:ea typeface="a소나무L" panose="02020600000000000000" pitchFamily="18" charset="-127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ko-KR" altLang="en-US" sz="10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소나무L" panose="02020600000000000000" pitchFamily="18" charset="-127"/>
                          <a:ea typeface="a소나무L" panose="02020600000000000000" pitchFamily="18" charset="-127"/>
                        </a:rPr>
                        <a:t>시험 일정이나 하루마다 공부한 양을 기록하여 한 눈에 확인가능하게 함</a:t>
                      </a:r>
                      <a:endParaRPr lang="en-US" altLang="ko-KR" sz="10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소나무L" panose="02020600000000000000" pitchFamily="18" charset="-127"/>
                        <a:ea typeface="a소나무L" panose="02020600000000000000" pitchFamily="18" charset="-127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717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소나무L" panose="02020600000000000000" pitchFamily="18" charset="-127"/>
                        <a:ea typeface="a소나무L" panose="02020600000000000000" pitchFamily="18" charset="-127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endParaRPr lang="en-US" altLang="ko-KR" sz="10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소나무L" panose="02020600000000000000" pitchFamily="18" charset="-127"/>
                        <a:ea typeface="a소나무L" panose="02020600000000000000" pitchFamily="18" charset="-127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0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소나무L" panose="02020600000000000000" pitchFamily="18" charset="-127"/>
                          <a:ea typeface="a소나무L" panose="02020600000000000000" pitchFamily="18" charset="-127"/>
                        </a:rPr>
                        <a:t>일정 삭제</a:t>
                      </a:r>
                      <a:endParaRPr lang="en-US" altLang="ko-KR" sz="10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소나무L" panose="02020600000000000000" pitchFamily="18" charset="-127"/>
                        <a:ea typeface="a소나무L" panose="02020600000000000000" pitchFamily="18" charset="-127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3CBD7"/>
                        </a:solidFill>
                        <a:effectLst/>
                        <a:uLnTx/>
                        <a:uFillTx/>
                        <a:latin typeface="a소나무L" panose="02020600000000000000" pitchFamily="18" charset="-127"/>
                        <a:ea typeface="a소나무L" panose="02020600000000000000" pitchFamily="18" charset="-127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ko-KR" altLang="en-US" sz="10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소나무L" panose="02020600000000000000" pitchFamily="18" charset="-127"/>
                          <a:ea typeface="a소나무L" panose="02020600000000000000" pitchFamily="18" charset="-127"/>
                        </a:rPr>
                        <a:t>잘못 등록하였거나 필요없는 일정일 경우</a:t>
                      </a:r>
                      <a:r>
                        <a:rPr lang="en-US" altLang="ko-KR" sz="10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소나무L" panose="02020600000000000000" pitchFamily="18" charset="-127"/>
                          <a:ea typeface="a소나무L" panose="02020600000000000000" pitchFamily="18" charset="-127"/>
                        </a:rPr>
                        <a:t>,</a:t>
                      </a:r>
                      <a:r>
                        <a:rPr lang="en-US" altLang="ko-KR" sz="1000" b="0" baseline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소나무L" panose="02020600000000000000" pitchFamily="18" charset="-127"/>
                          <a:ea typeface="a소나무L" panose="02020600000000000000" pitchFamily="18" charset="-127"/>
                        </a:rPr>
                        <a:t> </a:t>
                      </a:r>
                      <a:r>
                        <a:rPr lang="ko-KR" altLang="en-US" sz="1000" b="0" baseline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소나무L" panose="02020600000000000000" pitchFamily="18" charset="-127"/>
                          <a:ea typeface="a소나무L" panose="02020600000000000000" pitchFamily="18" charset="-127"/>
                        </a:rPr>
                        <a:t>일정을 삭제함</a:t>
                      </a:r>
                      <a:endParaRPr lang="en-US" altLang="ko-KR" sz="10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소나무L" panose="02020600000000000000" pitchFamily="18" charset="-127"/>
                        <a:ea typeface="a소나무L" panose="02020600000000000000" pitchFamily="18" charset="-127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717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소나무L" panose="02020600000000000000" pitchFamily="18" charset="-127"/>
                          <a:ea typeface="a소나무L" panose="02020600000000000000" pitchFamily="18" charset="-127"/>
                        </a:rPr>
                        <a:t>그래프</a:t>
                      </a:r>
                      <a:endParaRPr lang="ko-KR" alt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소나무L" panose="02020600000000000000" pitchFamily="18" charset="-127"/>
                        <a:ea typeface="a소나무L" panose="02020600000000000000" pitchFamily="18" charset="-127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0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소나무L" panose="02020600000000000000" pitchFamily="18" charset="-127"/>
                          <a:ea typeface="a소나무L" panose="02020600000000000000" pitchFamily="18" charset="-127"/>
                        </a:rPr>
                        <a:t>과목별</a:t>
                      </a:r>
                      <a:endParaRPr lang="en-US" altLang="ko-KR" sz="10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소나무L" panose="02020600000000000000" pitchFamily="18" charset="-127"/>
                        <a:ea typeface="a소나무L" panose="02020600000000000000" pitchFamily="18" charset="-127"/>
                      </a:endParaRPr>
                    </a:p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0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소나무L" panose="02020600000000000000" pitchFamily="18" charset="-127"/>
                          <a:ea typeface="a소나무L" panose="02020600000000000000" pitchFamily="18" charset="-127"/>
                        </a:rPr>
                        <a:t>성적 </a:t>
                      </a:r>
                      <a:endParaRPr lang="en-US" altLang="ko-KR" sz="10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소나무L" panose="02020600000000000000" pitchFamily="18" charset="-127"/>
                        <a:ea typeface="a소나무L" panose="02020600000000000000" pitchFamily="18" charset="-127"/>
                      </a:endParaRPr>
                    </a:p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0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소나무L" panose="02020600000000000000" pitchFamily="18" charset="-127"/>
                          <a:ea typeface="a소나무L" panose="02020600000000000000" pitchFamily="18" charset="-127"/>
                        </a:rPr>
                        <a:t>그래프 </a:t>
                      </a:r>
                      <a:endParaRPr lang="en-US" altLang="ko-KR" sz="10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소나무L" panose="02020600000000000000" pitchFamily="18" charset="-127"/>
                        <a:ea typeface="a소나무L" panose="02020600000000000000" pitchFamily="18" charset="-127"/>
                      </a:endParaRPr>
                    </a:p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0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소나무L" panose="02020600000000000000" pitchFamily="18" charset="-127"/>
                          <a:ea typeface="a소나무L" panose="02020600000000000000" pitchFamily="18" charset="-127"/>
                        </a:rPr>
                        <a:t>조회</a:t>
                      </a:r>
                      <a:endParaRPr lang="en-US" altLang="ko-KR" sz="10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소나무L" panose="02020600000000000000" pitchFamily="18" charset="-127"/>
                        <a:ea typeface="a소나무L" panose="02020600000000000000" pitchFamily="18" charset="-127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0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소나무L" panose="02020600000000000000" pitchFamily="18" charset="-127"/>
                          <a:ea typeface="a소나무L" panose="02020600000000000000" pitchFamily="18" charset="-127"/>
                        </a:rPr>
                        <a:t>점수 입력</a:t>
                      </a:r>
                      <a:endParaRPr lang="en-US" altLang="ko-KR" sz="10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소나무L" panose="02020600000000000000" pitchFamily="18" charset="-127"/>
                        <a:ea typeface="a소나무L" panose="02020600000000000000" pitchFamily="18" charset="-127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3CBD7"/>
                        </a:solidFill>
                        <a:effectLst/>
                        <a:uLnTx/>
                        <a:uFillTx/>
                        <a:latin typeface="a소나무L" panose="02020600000000000000" pitchFamily="18" charset="-127"/>
                        <a:ea typeface="a소나무L" panose="02020600000000000000" pitchFamily="18" charset="-127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ko-KR" altLang="en-US" sz="10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소나무L" panose="02020600000000000000" pitchFamily="18" charset="-127"/>
                          <a:ea typeface="a소나무L" panose="02020600000000000000" pitchFamily="18" charset="-127"/>
                        </a:rPr>
                        <a:t>사용자가 응시한 시험 점수를 과목별로 점수 등록</a:t>
                      </a:r>
                      <a:endParaRPr lang="en-US" altLang="ko-KR" sz="10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소나무L" panose="02020600000000000000" pitchFamily="18" charset="-127"/>
                        <a:ea typeface="a소나무L" panose="02020600000000000000" pitchFamily="18" charset="-127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717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소나무L" panose="02020600000000000000" pitchFamily="18" charset="-127"/>
                        <a:ea typeface="a소나무L" panose="02020600000000000000" pitchFamily="18" charset="-127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endParaRPr lang="en-US" altLang="ko-KR" sz="10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소나무L" panose="02020600000000000000" pitchFamily="18" charset="-127"/>
                        <a:ea typeface="a소나무L" panose="02020600000000000000" pitchFamily="18" charset="-127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0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소나무L" panose="02020600000000000000" pitchFamily="18" charset="-127"/>
                          <a:ea typeface="a소나무L" panose="02020600000000000000" pitchFamily="18" charset="-127"/>
                        </a:rPr>
                        <a:t>점수 삭제</a:t>
                      </a:r>
                      <a:endParaRPr lang="en-US" altLang="ko-KR" sz="10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소나무L" panose="02020600000000000000" pitchFamily="18" charset="-127"/>
                        <a:ea typeface="a소나무L" panose="02020600000000000000" pitchFamily="18" charset="-127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3CBD7"/>
                        </a:solidFill>
                        <a:effectLst/>
                        <a:uLnTx/>
                        <a:uFillTx/>
                        <a:latin typeface="a소나무L" panose="02020600000000000000" pitchFamily="18" charset="-127"/>
                        <a:ea typeface="a소나무L" panose="02020600000000000000" pitchFamily="18" charset="-127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ko-KR" altLang="en-US" sz="10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소나무L" panose="02020600000000000000" pitchFamily="18" charset="-127"/>
                          <a:ea typeface="a소나무L" panose="02020600000000000000" pitchFamily="18" charset="-127"/>
                        </a:rPr>
                        <a:t>그래프로 보여질 필요가 없는 점수를 삭제</a:t>
                      </a:r>
                      <a:endParaRPr lang="en-US" altLang="ko-KR" sz="10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소나무L" panose="02020600000000000000" pitchFamily="18" charset="-127"/>
                        <a:ea typeface="a소나무L" panose="02020600000000000000" pitchFamily="18" charset="-127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717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소나무L" panose="02020600000000000000" pitchFamily="18" charset="-127"/>
                        <a:ea typeface="a소나무L" panose="02020600000000000000" pitchFamily="18" charset="-127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endParaRPr lang="en-US" altLang="ko-KR" sz="10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소나무L" panose="02020600000000000000" pitchFamily="18" charset="-127"/>
                        <a:ea typeface="a소나무L" panose="02020600000000000000" pitchFamily="18" charset="-127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0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소나무L" panose="02020600000000000000" pitchFamily="18" charset="-127"/>
                          <a:ea typeface="a소나무L" panose="02020600000000000000" pitchFamily="18" charset="-127"/>
                        </a:rPr>
                        <a:t>점수 수정</a:t>
                      </a:r>
                      <a:endParaRPr lang="en-US" altLang="ko-KR" sz="10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소나무L" panose="02020600000000000000" pitchFamily="18" charset="-127"/>
                        <a:ea typeface="a소나무L" panose="02020600000000000000" pitchFamily="18" charset="-127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3CBD7"/>
                        </a:solidFill>
                        <a:effectLst/>
                        <a:uLnTx/>
                        <a:uFillTx/>
                        <a:latin typeface="a소나무L" panose="02020600000000000000" pitchFamily="18" charset="-127"/>
                        <a:ea typeface="a소나무L" panose="02020600000000000000" pitchFamily="18" charset="-127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ko-KR" altLang="en-US" sz="1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소나무L" panose="02020600000000000000" pitchFamily="18" charset="-127"/>
                          <a:ea typeface="a소나무L" panose="02020600000000000000" pitchFamily="18" charset="-127"/>
                        </a:rPr>
                        <a:t>점수를 잘못</a:t>
                      </a:r>
                      <a:r>
                        <a:rPr lang="ko-KR" altLang="en-US" sz="1000" b="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소나무L" panose="02020600000000000000" pitchFamily="18" charset="-127"/>
                          <a:ea typeface="a소나무L" panose="02020600000000000000" pitchFamily="18" charset="-127"/>
                        </a:rPr>
                        <a:t> 입력한 부분 수정</a:t>
                      </a:r>
                      <a:endParaRPr lang="en-US" altLang="ko-KR" sz="10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소나무L" panose="02020600000000000000" pitchFamily="18" charset="-127"/>
                        <a:ea typeface="a소나무L" panose="02020600000000000000" pitchFamily="18" charset="-127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A3A5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/>
        </p:nvSpPr>
        <p:spPr>
          <a:xfrm>
            <a:off x="3609022" y="248014"/>
            <a:ext cx="4973956" cy="99785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ko-KR" altLang="en-US" sz="6000" b="1" kern="0">
                <a:solidFill>
                  <a:srgbClr val="43CBD7"/>
                </a:solidFill>
                <a:latin typeface="a아이스께끼"/>
                <a:ea typeface="a아이스께끼"/>
              </a:rPr>
              <a:t>요구사항 </a:t>
            </a:r>
            <a:r>
              <a:rPr lang="ko-KR" altLang="en-US" sz="6000" b="1" kern="0">
                <a:solidFill>
                  <a:schemeClr val="lt1"/>
                </a:solidFill>
                <a:latin typeface="a아이스께끼"/>
                <a:ea typeface="a아이스께끼"/>
              </a:rPr>
              <a:t>정의</a:t>
            </a:r>
          </a:p>
        </p:txBody>
      </p:sp>
      <p:cxnSp>
        <p:nvCxnSpPr>
          <p:cNvPr id="82" name="직선 연결선 11"/>
          <p:cNvCxnSpPr/>
          <p:nvPr/>
        </p:nvCxnSpPr>
        <p:spPr>
          <a:xfrm>
            <a:off x="4743395" y="1204713"/>
            <a:ext cx="2705209" cy="0"/>
          </a:xfrm>
          <a:prstGeom prst="line">
            <a:avLst/>
          </a:prstGeom>
          <a:noFill/>
          <a:ln w="19050" cap="flat" cmpd="sng" algn="ctr">
            <a:solidFill>
              <a:srgbClr val="FFFFFF">
                <a:alpha val="100000"/>
              </a:srgbClr>
            </a:solidFill>
            <a:prstDash val="solid"/>
            <a:miter/>
          </a:ln>
        </p:spPr>
      </p:cxn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0094553"/>
              </p:ext>
            </p:extLst>
          </p:nvPr>
        </p:nvGraphicFramePr>
        <p:xfrm>
          <a:off x="1152168" y="1459666"/>
          <a:ext cx="9872165" cy="34992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55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055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055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55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0559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34420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5004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소나무L" panose="02020600000000000000" pitchFamily="18" charset="-127"/>
                          <a:ea typeface="a소나무L" panose="02020600000000000000" pitchFamily="18" charset="-127"/>
                          <a:cs typeface="+mn-cs"/>
                        </a:rPr>
                        <a:t>1 depth</a:t>
                      </a:r>
                      <a:endParaRPr kumimoji="0" lang="en-US" altLang="ko-KR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a소나무L" panose="02020600000000000000" pitchFamily="18" charset="-127"/>
                        <a:ea typeface="a소나무L" panose="02020600000000000000" pitchFamily="18" charset="-127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3CB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소나무L" panose="02020600000000000000" pitchFamily="18" charset="-127"/>
                          <a:ea typeface="a소나무L" panose="02020600000000000000" pitchFamily="18" charset="-127"/>
                          <a:cs typeface="+mn-cs"/>
                        </a:rPr>
                        <a:t>2 depth</a:t>
                      </a:r>
                      <a:endParaRPr kumimoji="0" lang="en-US" altLang="ko-KR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a소나무L" panose="02020600000000000000" pitchFamily="18" charset="-127"/>
                        <a:ea typeface="a소나무L" panose="02020600000000000000" pitchFamily="18" charset="-127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3CB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소나무L" panose="02020600000000000000" pitchFamily="18" charset="-127"/>
                          <a:ea typeface="a소나무L" panose="02020600000000000000" pitchFamily="18" charset="-127"/>
                          <a:cs typeface="+mn-cs"/>
                        </a:rPr>
                        <a:t>3 depth</a:t>
                      </a:r>
                      <a:endParaRPr kumimoji="0" lang="en-US" altLang="ko-KR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a소나무L" panose="02020600000000000000" pitchFamily="18" charset="-127"/>
                        <a:ea typeface="a소나무L" panose="02020600000000000000" pitchFamily="18" charset="-127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3CB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소나무L" panose="02020600000000000000" pitchFamily="18" charset="-127"/>
                          <a:ea typeface="a소나무L" panose="02020600000000000000" pitchFamily="18" charset="-127"/>
                          <a:cs typeface="+mn-cs"/>
                        </a:rPr>
                        <a:t>4 depth</a:t>
                      </a:r>
                      <a:endParaRPr kumimoji="0" lang="en-US" altLang="ko-KR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a소나무L" panose="02020600000000000000" pitchFamily="18" charset="-127"/>
                        <a:ea typeface="a소나무L" panose="02020600000000000000" pitchFamily="18" charset="-127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3CB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소나무L" panose="02020600000000000000" pitchFamily="18" charset="-127"/>
                          <a:ea typeface="a소나무L" panose="02020600000000000000" pitchFamily="18" charset="-127"/>
                          <a:cs typeface="+mn-cs"/>
                        </a:rPr>
                        <a:t>5 depth</a:t>
                      </a:r>
                      <a:endParaRPr kumimoji="0" lang="en-US" altLang="ko-KR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a소나무L" panose="02020600000000000000" pitchFamily="18" charset="-127"/>
                        <a:ea typeface="a소나무L" panose="02020600000000000000" pitchFamily="18" charset="-127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3CBD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a소나무L" panose="02020600000000000000" pitchFamily="18" charset="-127"/>
                          <a:ea typeface="a소나무L" panose="02020600000000000000" pitchFamily="18" charset="-127"/>
                          <a:cs typeface="+mn-cs"/>
                        </a:rPr>
                        <a:t>기능설명</a:t>
                      </a:r>
                      <a:endParaRPr kumimoji="0" lang="en-US" altLang="ko-KR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a소나무L" panose="02020600000000000000" pitchFamily="18" charset="-127"/>
                        <a:ea typeface="a소나무L" panose="02020600000000000000" pitchFamily="18" charset="-127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3CBD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350">
                <a:tc rowSpan="7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a소나무L" panose="02020600000000000000" pitchFamily="18" charset="-127"/>
                          <a:ea typeface="a소나무L" panose="02020600000000000000" pitchFamily="18" charset="-127"/>
                          <a:cs typeface="+mn-cs"/>
                        </a:rPr>
                        <a:t>서비스</a:t>
                      </a:r>
                      <a:endParaRPr kumimoji="0" lang="en-US" altLang="ko-KR" sz="10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a소나무L" panose="02020600000000000000" pitchFamily="18" charset="-127"/>
                        <a:ea typeface="a소나무L" panose="02020600000000000000" pitchFamily="18" charset="-127"/>
                        <a:cs typeface="+mn-cs"/>
                      </a:endParaRP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uLnTx/>
                          <a:uFillTx/>
                          <a:latin typeface="a소나무L" panose="02020600000000000000" pitchFamily="18" charset="-127"/>
                          <a:ea typeface="a소나무L" panose="02020600000000000000" pitchFamily="18" charset="-127"/>
                          <a:cs typeface="+mn-cs"/>
                        </a:rPr>
                        <a:t>페이지</a:t>
                      </a:r>
                      <a:endParaRPr kumimoji="0" lang="en-US" altLang="ko-KR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a소나무L" panose="02020600000000000000" pitchFamily="18" charset="-127"/>
                        <a:ea typeface="a소나무L" panose="02020600000000000000" pitchFamily="18" charset="-127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0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소나무L" panose="02020600000000000000" pitchFamily="18" charset="-127"/>
                          <a:ea typeface="a소나무L" panose="02020600000000000000" pitchFamily="18" charset="-127"/>
                        </a:rPr>
                        <a:t>학과 정보</a:t>
                      </a:r>
                      <a:endParaRPr lang="ko-KR" alt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소나무L" panose="02020600000000000000" pitchFamily="18" charset="-127"/>
                        <a:ea typeface="a소나무L" panose="02020600000000000000" pitchFamily="18" charset="-127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0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소나무L" panose="02020600000000000000" pitchFamily="18" charset="-127"/>
                          <a:ea typeface="a소나무L" panose="02020600000000000000" pitchFamily="18" charset="-127"/>
                        </a:rPr>
                        <a:t>고등학교 학과 조회</a:t>
                      </a:r>
                      <a:endParaRPr lang="en-US" altLang="ko-KR" sz="10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소나무L" panose="02020600000000000000" pitchFamily="18" charset="-127"/>
                        <a:ea typeface="a소나무L" panose="02020600000000000000" pitchFamily="18" charset="-127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endParaRPr lang="en-US" altLang="ko-KR" sz="10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소나무L" panose="02020600000000000000" pitchFamily="18" charset="-127"/>
                        <a:ea typeface="a소나무L" panose="02020600000000000000" pitchFamily="18" charset="-127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endParaRPr lang="en-US" altLang="ko-KR" sz="10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소나무L" panose="02020600000000000000" pitchFamily="18" charset="-127"/>
                        <a:ea typeface="a소나무L" panose="02020600000000000000" pitchFamily="18" charset="-127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ko-KR" altLang="en-US" sz="10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소나무L" panose="02020600000000000000" pitchFamily="18" charset="-127"/>
                          <a:ea typeface="a소나무L" panose="02020600000000000000" pitchFamily="18" charset="-127"/>
                        </a:rPr>
                        <a:t>고등학교</a:t>
                      </a:r>
                      <a:r>
                        <a:rPr lang="ko-KR" altLang="en-US" sz="1000" b="0" baseline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소나무L" panose="02020600000000000000" pitchFamily="18" charset="-127"/>
                          <a:ea typeface="a소나무L" panose="02020600000000000000" pitchFamily="18" charset="-127"/>
                        </a:rPr>
                        <a:t> 내 학과 정보를 조회할 수 있는 메뉴</a:t>
                      </a:r>
                      <a:endParaRPr lang="en-US" altLang="ko-KR" sz="10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소나무L" panose="02020600000000000000" pitchFamily="18" charset="-127"/>
                        <a:ea typeface="a소나무L" panose="02020600000000000000" pitchFamily="18" charset="-127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235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endParaRPr lang="ko-KR" alt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소나무L" panose="02020600000000000000" pitchFamily="18" charset="-127"/>
                        <a:ea typeface="a소나무L" panose="02020600000000000000" pitchFamily="18" charset="-127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0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소나무L" panose="02020600000000000000" pitchFamily="18" charset="-127"/>
                          <a:ea typeface="a소나무L" panose="02020600000000000000" pitchFamily="18" charset="-127"/>
                        </a:rPr>
                        <a:t>대학교 </a:t>
                      </a:r>
                      <a:endParaRPr lang="en-US" altLang="ko-KR" sz="10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소나무L" panose="02020600000000000000" pitchFamily="18" charset="-127"/>
                        <a:ea typeface="a소나무L" panose="02020600000000000000" pitchFamily="18" charset="-127"/>
                      </a:endParaRPr>
                    </a:p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0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소나무L" panose="02020600000000000000" pitchFamily="18" charset="-127"/>
                          <a:ea typeface="a소나무L" panose="02020600000000000000" pitchFamily="18" charset="-127"/>
                        </a:rPr>
                        <a:t>학과 조회</a:t>
                      </a:r>
                      <a:endParaRPr lang="en-US" altLang="ko-KR" sz="10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소나무L" panose="02020600000000000000" pitchFamily="18" charset="-127"/>
                        <a:ea typeface="a소나무L" panose="02020600000000000000" pitchFamily="18" charset="-127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endParaRPr lang="en-US" altLang="ko-KR" sz="10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소나무L" panose="02020600000000000000" pitchFamily="18" charset="-127"/>
                        <a:ea typeface="a소나무L" panose="02020600000000000000" pitchFamily="18" charset="-127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endParaRPr lang="en-US" altLang="ko-KR" sz="10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소나무L" panose="02020600000000000000" pitchFamily="18" charset="-127"/>
                        <a:ea typeface="a소나무L" panose="02020600000000000000" pitchFamily="18" charset="-127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ko-KR" altLang="en-US" sz="10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소나무L" panose="02020600000000000000" pitchFamily="18" charset="-127"/>
                          <a:ea typeface="a소나무L" panose="02020600000000000000" pitchFamily="18" charset="-127"/>
                        </a:rPr>
                        <a:t>대학교 내 학과 정보를 조회할 수 있는 메뉴</a:t>
                      </a:r>
                      <a:endParaRPr lang="en-US" altLang="ko-KR" sz="10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소나무L" panose="02020600000000000000" pitchFamily="18" charset="-127"/>
                        <a:ea typeface="a소나무L" panose="02020600000000000000" pitchFamily="18" charset="-127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0572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소나무L" panose="02020600000000000000" pitchFamily="18" charset="-127"/>
                          <a:ea typeface="a소나무L" panose="02020600000000000000" pitchFamily="18" charset="-127"/>
                        </a:rPr>
                        <a:t>게시판</a:t>
                      </a:r>
                      <a:endParaRPr lang="en-US" altLang="ko-KR" sz="100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소나무L" panose="02020600000000000000" pitchFamily="18" charset="-127"/>
                        <a:ea typeface="a소나무L" panose="02020600000000000000" pitchFamily="18" charset="-127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0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소나무L" panose="02020600000000000000" pitchFamily="18" charset="-127"/>
                          <a:ea typeface="a소나무L" panose="02020600000000000000" pitchFamily="18" charset="-127"/>
                        </a:rPr>
                        <a:t>게시글 </a:t>
                      </a:r>
                      <a:endParaRPr lang="en-US" altLang="ko-KR" sz="10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소나무L" panose="02020600000000000000" pitchFamily="18" charset="-127"/>
                        <a:ea typeface="a소나무L" panose="02020600000000000000" pitchFamily="18" charset="-127"/>
                      </a:endParaRPr>
                    </a:p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0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소나무L" panose="02020600000000000000" pitchFamily="18" charset="-127"/>
                          <a:ea typeface="a소나무L" panose="02020600000000000000" pitchFamily="18" charset="-127"/>
                        </a:rPr>
                        <a:t>목록</a:t>
                      </a:r>
                      <a:endParaRPr lang="en-US" altLang="ko-KR" sz="10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소나무L" panose="02020600000000000000" pitchFamily="18" charset="-127"/>
                        <a:ea typeface="a소나무L" panose="02020600000000000000" pitchFamily="18" charset="-127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0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소나무L" panose="02020600000000000000" pitchFamily="18" charset="-127"/>
                          <a:ea typeface="a소나무L" panose="02020600000000000000" pitchFamily="18" charset="-127"/>
                        </a:rPr>
                        <a:t>게시글 </a:t>
                      </a:r>
                      <a:endParaRPr lang="en-US" altLang="ko-KR" sz="10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소나무L" panose="02020600000000000000" pitchFamily="18" charset="-127"/>
                        <a:ea typeface="a소나무L" panose="02020600000000000000" pitchFamily="18" charset="-127"/>
                      </a:endParaRPr>
                    </a:p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0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소나무L" panose="02020600000000000000" pitchFamily="18" charset="-127"/>
                          <a:ea typeface="a소나무L" panose="02020600000000000000" pitchFamily="18" charset="-127"/>
                        </a:rPr>
                        <a:t>작성</a:t>
                      </a:r>
                      <a:endParaRPr lang="en-US" altLang="ko-KR" sz="10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소나무L" panose="02020600000000000000" pitchFamily="18" charset="-127"/>
                        <a:ea typeface="a소나무L" panose="02020600000000000000" pitchFamily="18" charset="-127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endParaRPr lang="en-US" altLang="ko-KR" sz="10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소나무L" panose="02020600000000000000" pitchFamily="18" charset="-127"/>
                        <a:ea typeface="a소나무L" panose="02020600000000000000" pitchFamily="18" charset="-127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ko-KR" altLang="en-US" sz="10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소나무L" panose="02020600000000000000" pitchFamily="18" charset="-127"/>
                          <a:ea typeface="a소나무L" panose="02020600000000000000" pitchFamily="18" charset="-127"/>
                        </a:rPr>
                        <a:t>사용자들간의 이야기를 나눌 수 있는 글 작성 기능 제공</a:t>
                      </a:r>
                      <a:endParaRPr lang="en-US" altLang="ko-KR" sz="10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소나무L" panose="02020600000000000000" pitchFamily="18" charset="-127"/>
                        <a:ea typeface="a소나무L" panose="02020600000000000000" pitchFamily="18" charset="-127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5774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소나무L" panose="02020600000000000000" pitchFamily="18" charset="-127"/>
                        <a:ea typeface="a소나무L" panose="02020600000000000000" pitchFamily="18" charset="-127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endParaRPr lang="en-US" altLang="ko-KR" sz="10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소나무L" panose="02020600000000000000" pitchFamily="18" charset="-127"/>
                        <a:ea typeface="a소나무L" panose="02020600000000000000" pitchFamily="18" charset="-127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0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소나무L" panose="02020600000000000000" pitchFamily="18" charset="-127"/>
                          <a:ea typeface="a소나무L" panose="02020600000000000000" pitchFamily="18" charset="-127"/>
                        </a:rPr>
                        <a:t>게시글 </a:t>
                      </a:r>
                      <a:endParaRPr lang="en-US" altLang="ko-KR" sz="10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소나무L" panose="02020600000000000000" pitchFamily="18" charset="-127"/>
                        <a:ea typeface="a소나무L" panose="02020600000000000000" pitchFamily="18" charset="-127"/>
                      </a:endParaRPr>
                    </a:p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0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소나무L" panose="02020600000000000000" pitchFamily="18" charset="-127"/>
                          <a:ea typeface="a소나무L" panose="02020600000000000000" pitchFamily="18" charset="-127"/>
                        </a:rPr>
                        <a:t>검색</a:t>
                      </a:r>
                      <a:endParaRPr lang="en-US" altLang="ko-KR" sz="10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소나무L" panose="02020600000000000000" pitchFamily="18" charset="-127"/>
                        <a:ea typeface="a소나무L" panose="02020600000000000000" pitchFamily="18" charset="-127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0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43CBD7"/>
                        </a:solidFill>
                        <a:effectLst/>
                        <a:uLnTx/>
                        <a:uFillTx/>
                        <a:latin typeface="a소나무L" panose="02020600000000000000" pitchFamily="18" charset="-127"/>
                        <a:ea typeface="a소나무L" panose="02020600000000000000" pitchFamily="18" charset="-127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ko-KR" altLang="en-US" sz="10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소나무L" panose="02020600000000000000" pitchFamily="18" charset="-127"/>
                          <a:ea typeface="a소나무L" panose="02020600000000000000" pitchFamily="18" charset="-127"/>
                        </a:rPr>
                        <a:t>조건별로 찾을 수 있는 검색 기능 제공</a:t>
                      </a:r>
                      <a:endParaRPr lang="en-US" altLang="ko-KR" sz="10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소나무L" panose="02020600000000000000" pitchFamily="18" charset="-127"/>
                        <a:ea typeface="a소나무L" panose="02020600000000000000" pitchFamily="18" charset="-127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6555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소나무L" panose="02020600000000000000" pitchFamily="18" charset="-127"/>
                        <a:ea typeface="a소나무L" panose="02020600000000000000" pitchFamily="18" charset="-127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endParaRPr lang="en-US" altLang="ko-KR" sz="10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소나무L" panose="02020600000000000000" pitchFamily="18" charset="-127"/>
                        <a:ea typeface="a소나무L" panose="02020600000000000000" pitchFamily="18" charset="-127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0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소나무L" panose="02020600000000000000" pitchFamily="18" charset="-127"/>
                          <a:ea typeface="a소나무L" panose="02020600000000000000" pitchFamily="18" charset="-127"/>
                        </a:rPr>
                        <a:t>게시글 </a:t>
                      </a:r>
                      <a:endParaRPr lang="en-US" altLang="ko-KR" sz="10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소나무L" panose="02020600000000000000" pitchFamily="18" charset="-127"/>
                        <a:ea typeface="a소나무L" panose="02020600000000000000" pitchFamily="18" charset="-127"/>
                      </a:endParaRPr>
                    </a:p>
                    <a:p>
                      <a:pPr lvl="0" algn="ctr" latinLnBrk="1">
                        <a:lnSpc>
                          <a:spcPct val="150000"/>
                        </a:lnSpc>
                      </a:pPr>
                      <a:r>
                        <a:rPr lang="ko-KR" altLang="en-US" sz="10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소나무L" panose="02020600000000000000" pitchFamily="18" charset="-127"/>
                          <a:ea typeface="a소나무L" panose="02020600000000000000" pitchFamily="18" charset="-127"/>
                        </a:rPr>
                        <a:t>조회</a:t>
                      </a:r>
                      <a:endParaRPr lang="en-US" altLang="ko-KR" sz="10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소나무L" panose="02020600000000000000" pitchFamily="18" charset="-127"/>
                        <a:ea typeface="a소나무L" panose="02020600000000000000" pitchFamily="18" charset="-127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소나무L" panose="02020600000000000000" pitchFamily="18" charset="-127"/>
                          <a:ea typeface="a소나무L" panose="02020600000000000000" pitchFamily="18" charset="-127"/>
                        </a:rPr>
                        <a:t>글 수정</a:t>
                      </a:r>
                      <a:endParaRPr lang="en-US" altLang="ko-KR" sz="10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소나무L" panose="02020600000000000000" pitchFamily="18" charset="-127"/>
                        <a:ea typeface="a소나무L" panose="02020600000000000000" pitchFamily="18" charset="-127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ko-KR" altLang="en-US" sz="10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소나무L" panose="02020600000000000000" pitchFamily="18" charset="-127"/>
                          <a:ea typeface="a소나무L" panose="02020600000000000000" pitchFamily="18" charset="-127"/>
                        </a:rPr>
                        <a:t>자기자신이 작성한 글을 수정</a:t>
                      </a:r>
                      <a:endParaRPr lang="en-US" altLang="ko-KR" sz="10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소나무L" panose="02020600000000000000" pitchFamily="18" charset="-127"/>
                        <a:ea typeface="a소나무L" panose="02020600000000000000" pitchFamily="18" charset="-127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717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소나무L" panose="02020600000000000000" pitchFamily="18" charset="-127"/>
                        <a:ea typeface="a소나무L" panose="02020600000000000000" pitchFamily="18" charset="-127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endParaRPr lang="en-US" altLang="ko-KR" sz="10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소나무L" panose="02020600000000000000" pitchFamily="18" charset="-127"/>
                        <a:ea typeface="a소나무L" panose="02020600000000000000" pitchFamily="18" charset="-127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endParaRPr lang="en-US" altLang="ko-KR" sz="10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소나무L" panose="02020600000000000000" pitchFamily="18" charset="-127"/>
                        <a:ea typeface="a소나무L" panose="02020600000000000000" pitchFamily="18" charset="-127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소나무L" panose="02020600000000000000" pitchFamily="18" charset="-127"/>
                          <a:ea typeface="a소나무L" panose="02020600000000000000" pitchFamily="18" charset="-127"/>
                        </a:rPr>
                        <a:t>글 삭제</a:t>
                      </a:r>
                      <a:endParaRPr lang="en-US" altLang="ko-KR" sz="10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소나무L" panose="02020600000000000000" pitchFamily="18" charset="-127"/>
                        <a:ea typeface="a소나무L" panose="02020600000000000000" pitchFamily="18" charset="-127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ko-KR" altLang="en-US" sz="10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소나무L" panose="02020600000000000000" pitchFamily="18" charset="-127"/>
                          <a:ea typeface="a소나무L" panose="02020600000000000000" pitchFamily="18" charset="-127"/>
                        </a:rPr>
                        <a:t>자기자신이 작성한 글을 삭제</a:t>
                      </a:r>
                      <a:endParaRPr lang="en-US" altLang="ko-KR" sz="10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소나무L" panose="02020600000000000000" pitchFamily="18" charset="-127"/>
                        <a:ea typeface="a소나무L" panose="02020600000000000000" pitchFamily="18" charset="-127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7176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12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소나무L" panose="02020600000000000000" pitchFamily="18" charset="-127"/>
                        <a:ea typeface="a소나무L" panose="02020600000000000000" pitchFamily="18" charset="-127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endParaRPr lang="en-US" altLang="ko-KR" sz="10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소나무L" panose="02020600000000000000" pitchFamily="18" charset="-127"/>
                        <a:ea typeface="a소나무L" panose="02020600000000000000" pitchFamily="18" charset="-127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vl="0" algn="ctr" latinLnBrk="1">
                        <a:lnSpc>
                          <a:spcPct val="150000"/>
                        </a:lnSpc>
                      </a:pPr>
                      <a:endParaRPr lang="en-US" altLang="ko-KR" sz="10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소나무L" panose="02020600000000000000" pitchFamily="18" charset="-127"/>
                        <a:ea typeface="a소나무L" panose="02020600000000000000" pitchFamily="18" charset="-127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소나무L" panose="02020600000000000000" pitchFamily="18" charset="-127"/>
                          <a:ea typeface="a소나무L" panose="02020600000000000000" pitchFamily="18" charset="-127"/>
                        </a:rPr>
                        <a:t>댓글</a:t>
                      </a:r>
                      <a:r>
                        <a:rPr lang="ko-KR" altLang="en-US" sz="1000" b="0" baseline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소나무L" panose="02020600000000000000" pitchFamily="18" charset="-127"/>
                          <a:ea typeface="a소나무L" panose="02020600000000000000" pitchFamily="18" charset="-127"/>
                        </a:rPr>
                        <a:t> 등록</a:t>
                      </a:r>
                      <a:endParaRPr lang="en-US" altLang="ko-KR" sz="1000" b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소나무L" panose="02020600000000000000" pitchFamily="18" charset="-127"/>
                        <a:ea typeface="a소나무L" panose="02020600000000000000" pitchFamily="18" charset="-127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 latinLnBrk="1">
                        <a:lnSpc>
                          <a:spcPct val="150000"/>
                        </a:lnSpc>
                      </a:pPr>
                      <a:r>
                        <a:rPr lang="ko-KR" altLang="en-US" sz="1000" b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a소나무L" panose="02020600000000000000" pitchFamily="18" charset="-127"/>
                          <a:ea typeface="a소나무L" panose="02020600000000000000" pitchFamily="18" charset="-127"/>
                        </a:rPr>
                        <a:t>다른 사용자 및 자신이 작성한 글에 대한 답변을 쓸 수 있는 댓글 기능</a:t>
                      </a:r>
                      <a:endParaRPr lang="en-US" altLang="ko-KR" sz="10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a소나무L" panose="02020600000000000000" pitchFamily="18" charset="-127"/>
                        <a:ea typeface="a소나무L" panose="02020600000000000000" pitchFamily="18" charset="-127"/>
                      </a:endParaRPr>
                    </a:p>
                  </a:txBody>
                  <a:tcPr marL="21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ACACA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58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Times New Roman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1213</ep:Words>
  <ep:PresentationFormat>와이드스크린</ep:PresentationFormat>
  <ep:Paragraphs>491</ep:Paragraphs>
  <ep:Slides>42</ep:Slides>
  <ep:Notes>38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42</vt:i4>
      </vt:variant>
    </vt:vector>
  </ep:HeadingPairs>
  <ep:TitlesOfParts>
    <vt:vector size="43" baseType="lpstr"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  <vt:lpstr>슬라이드 36</vt:lpstr>
      <vt:lpstr>슬라이드 37</vt:lpstr>
      <vt:lpstr>슬라이드 38</vt:lpstr>
      <vt:lpstr>슬라이드 39</vt:lpstr>
      <vt:lpstr>슬라이드 40</vt:lpstr>
      <vt:lpstr>슬라이드 41</vt:lpstr>
      <vt:lpstr>슬라이드 42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2019-10-04T04:09:33.000</dcterms:created>
  <dc:creator>조땡</dc:creator>
  <cp:lastModifiedBy>82105</cp:lastModifiedBy>
  <dcterms:modified xsi:type="dcterms:W3CDTF">2019-11-21T16:39:48.814</dcterms:modified>
  <cp:revision>157</cp:revision>
  <dc:title>PowerPoint 프레젠테이션</dc:title>
  <cp:version/>
</cp:coreProperties>
</file>