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4EBE-E73B-4EA9-AAE1-77D2FD20682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7F36-0359-4636-8B08-E7C709A1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64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chose these tech stack? Especially 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17F36-0359-4636-8B08-E7C709A1D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58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points:</a:t>
            </a:r>
          </a:p>
          <a:p>
            <a:r>
              <a:rPr lang="en-US" dirty="0"/>
              <a:t>Clean separation of concerns</a:t>
            </a:r>
          </a:p>
          <a:p>
            <a:r>
              <a:rPr lang="en-US" dirty="0"/>
              <a:t>Core simulation reused across all modes</a:t>
            </a:r>
          </a:p>
          <a:p>
            <a:r>
              <a:rPr lang="en-US" dirty="0"/>
              <a:t>Design patterns: Command, Strategy, MVC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17F36-0359-4636-8B08-E7C709A1DF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4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7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377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6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1463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7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51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4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1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5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3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0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3986A-3D03-47ED-B109-4DD167C827DF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C11AE08-9303-4045-B7CE-02FC18D1A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6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4A863CB-BDE5-9914-01CC-C0E4AC6FCD9A}"/>
              </a:ext>
            </a:extLst>
          </p:cNvPr>
          <p:cNvSpPr/>
          <p:nvPr/>
        </p:nvSpPr>
        <p:spPr>
          <a:xfrm>
            <a:off x="2350016" y="1412855"/>
            <a:ext cx="9296136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Mars Robot Challenge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6C6836-F91B-1A16-C348-8E7894095675}"/>
              </a:ext>
            </a:extLst>
          </p:cNvPr>
          <p:cNvSpPr/>
          <p:nvPr/>
        </p:nvSpPr>
        <p:spPr>
          <a:xfrm>
            <a:off x="3938747" y="2663357"/>
            <a:ext cx="577754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>
                <a:ln/>
                <a:solidFill>
                  <a:schemeClr val="accent4"/>
                </a:solidFill>
              </a:rPr>
              <a:t>Technical Presentation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95462-596D-54B0-BD07-9B8F5C4F4EB0}"/>
              </a:ext>
            </a:extLst>
          </p:cNvPr>
          <p:cNvSpPr/>
          <p:nvPr/>
        </p:nvSpPr>
        <p:spPr>
          <a:xfrm>
            <a:off x="4892533" y="5029646"/>
            <a:ext cx="386997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Ivaylo </a:t>
            </a:r>
            <a:r>
              <a:rPr lang="en-US" sz="2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Dzhenev</a:t>
            </a:r>
            <a:b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Senior Software Engineer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938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FF2C54C-793E-3F91-D348-0F64B4FDBED9}"/>
              </a:ext>
            </a:extLst>
          </p:cNvPr>
          <p:cNvSpPr/>
          <p:nvPr/>
        </p:nvSpPr>
        <p:spPr>
          <a:xfrm>
            <a:off x="1666589" y="480167"/>
            <a:ext cx="5896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22885-FC89-73E0-0D2B-129C5B3A5C3B}"/>
              </a:ext>
            </a:extLst>
          </p:cNvPr>
          <p:cNvSpPr/>
          <p:nvPr/>
        </p:nvSpPr>
        <p:spPr>
          <a:xfrm>
            <a:off x="2620650" y="1779687"/>
            <a:ext cx="9483365" cy="507831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Goal: </a:t>
            </a:r>
          </a:p>
          <a:p>
            <a:r>
              <a:rPr lang="en-US" sz="2500" dirty="0"/>
              <a:t>Build a robot simulation system with multi-modal execution</a:t>
            </a:r>
          </a:p>
          <a:p>
            <a:endParaRPr lang="en-US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Core Features:</a:t>
            </a:r>
          </a:p>
          <a:p>
            <a:r>
              <a:rPr lang="fr-FR" sz="2500" dirty="0"/>
              <a:t>REST API Server</a:t>
            </a:r>
          </a:p>
          <a:p>
            <a:r>
              <a:rPr lang="fr-FR" sz="2500" dirty="0"/>
              <a:t>REST Client</a:t>
            </a:r>
          </a:p>
          <a:p>
            <a:r>
              <a:rPr lang="fr-FR" sz="2500" dirty="0"/>
              <a:t>CLI Mode</a:t>
            </a:r>
          </a:p>
          <a:p>
            <a:r>
              <a:rPr lang="fr-FR" sz="2500" dirty="0"/>
              <a:t>Robot simulation (</a:t>
            </a:r>
            <a:r>
              <a:rPr lang="fr-FR" sz="2500" dirty="0" err="1"/>
              <a:t>movement</a:t>
            </a:r>
            <a:r>
              <a:rPr lang="fr-FR" sz="2500" dirty="0"/>
              <a:t>, </a:t>
            </a:r>
            <a:r>
              <a:rPr lang="fr-FR" sz="2500" dirty="0" err="1"/>
              <a:t>battery</a:t>
            </a:r>
            <a:r>
              <a:rPr lang="fr-FR" sz="2500" dirty="0"/>
              <a:t>, obstacles, </a:t>
            </a:r>
            <a:r>
              <a:rPr lang="fr-FR" sz="2500" dirty="0" err="1"/>
              <a:t>samples</a:t>
            </a:r>
            <a:r>
              <a:rPr lang="fr-FR" sz="2500" dirty="0"/>
              <a:t>)</a:t>
            </a:r>
          </a:p>
          <a:p>
            <a:endParaRPr lang="fr-FR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Bonus Features: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r>
              <a:rPr lang="en-US" sz="2500" dirty="0"/>
              <a:t>Visualization, Interactive CLI, Pathfinding</a:t>
            </a:r>
          </a:p>
          <a:p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942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44849E-2071-0981-C902-5E8E1B3C59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920930"/>
              </p:ext>
            </p:extLst>
          </p:nvPr>
        </p:nvGraphicFramePr>
        <p:xfrm>
          <a:off x="2683481" y="1522737"/>
          <a:ext cx="8534416" cy="4691761"/>
        </p:xfrm>
        <a:graphic>
          <a:graphicData uri="http://schemas.openxmlformats.org/drawingml/2006/table">
            <a:tbl>
              <a:tblPr/>
              <a:tblGrid>
                <a:gridCol w="4267208">
                  <a:extLst>
                    <a:ext uri="{9D8B030D-6E8A-4147-A177-3AD203B41FA5}">
                      <a16:colId xmlns:a16="http://schemas.microsoft.com/office/drawing/2014/main" val="2653775487"/>
                    </a:ext>
                  </a:extLst>
                </a:gridCol>
                <a:gridCol w="4267208">
                  <a:extLst>
                    <a:ext uri="{9D8B030D-6E8A-4147-A177-3AD203B41FA5}">
                      <a16:colId xmlns:a16="http://schemas.microsoft.com/office/drawing/2014/main" val="3105215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 sz="2800"/>
                        <a:t>Requirement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 sz="2800" dirty="0"/>
                        <a:t>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008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CLI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5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REST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01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REST Client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603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Robot Logic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90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Web 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7832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Interactive CLI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16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/>
                        <a:t>Pathfinding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buNone/>
                      </a:pPr>
                      <a:r>
                        <a:rPr lang="en-US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84896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BB723C-6076-48FA-CDB5-68D41F1101E1}"/>
              </a:ext>
            </a:extLst>
          </p:cNvPr>
          <p:cNvSpPr/>
          <p:nvPr/>
        </p:nvSpPr>
        <p:spPr>
          <a:xfrm>
            <a:off x="1587921" y="448905"/>
            <a:ext cx="8278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Requirements Fulfillment</a:t>
            </a:r>
          </a:p>
        </p:txBody>
      </p:sp>
    </p:spTree>
    <p:extLst>
      <p:ext uri="{BB962C8B-B14F-4D97-AF65-F5344CB8AC3E}">
        <p14:creationId xmlns:p14="http://schemas.microsoft.com/office/powerpoint/2010/main" val="2513295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AA825-CC37-F8EC-4FF1-EA5E5F43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85ABB-EA85-CFFB-3971-43FE71786E35}"/>
              </a:ext>
            </a:extLst>
          </p:cNvPr>
          <p:cNvSpPr/>
          <p:nvPr/>
        </p:nvSpPr>
        <p:spPr>
          <a:xfrm>
            <a:off x="1674233" y="480167"/>
            <a:ext cx="6173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Technology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3B80C-7CE6-18DC-FB38-580665AC309C}"/>
              </a:ext>
            </a:extLst>
          </p:cNvPr>
          <p:cNvSpPr/>
          <p:nvPr/>
        </p:nvSpPr>
        <p:spPr>
          <a:xfrm>
            <a:off x="3151003" y="1999625"/>
            <a:ext cx="5663814" cy="38010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Backend: </a:t>
            </a:r>
            <a:r>
              <a:rPr lang="en-US" sz="2800" dirty="0"/>
              <a:t>Node.js + Express</a:t>
            </a:r>
          </a:p>
          <a:p>
            <a:endParaRPr lang="en-US" sz="2800" dirty="0"/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Frontend: </a:t>
            </a:r>
            <a:r>
              <a:rPr lang="en-US" sz="2800" dirty="0"/>
              <a:t>React + Axios</a:t>
            </a:r>
          </a:p>
          <a:p>
            <a:endParaRPr lang="fr-FR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 Tools: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dirty="0"/>
              <a:t>Inquirer.js</a:t>
            </a:r>
          </a:p>
          <a:p>
            <a:endParaRPr lang="en-US" sz="3200" dirty="0"/>
          </a:p>
          <a:p>
            <a:r>
              <a:rPr lang="en-US" sz="3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Testing: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dirty="0"/>
              <a:t>Jest, </a:t>
            </a:r>
            <a:r>
              <a:rPr lang="en-US" sz="3200" dirty="0" err="1"/>
              <a:t>Supertest</a:t>
            </a:r>
            <a:endParaRPr lang="en-US" sz="3200" dirty="0"/>
          </a:p>
          <a:p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1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7667-1B5B-EC08-F0DA-C91423F0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E55CDF2-AA87-F68E-DBE1-ED05691E2100}"/>
              </a:ext>
            </a:extLst>
          </p:cNvPr>
          <p:cNvSpPr/>
          <p:nvPr/>
        </p:nvSpPr>
        <p:spPr>
          <a:xfrm>
            <a:off x="1765968" y="498455"/>
            <a:ext cx="4330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Architecture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3DCDCCE-FEC7-41B8-F94B-9DC370CB5EBF}"/>
              </a:ext>
            </a:extLst>
          </p:cNvPr>
          <p:cNvGrpSpPr/>
          <p:nvPr/>
        </p:nvGrpSpPr>
        <p:grpSpPr>
          <a:xfrm>
            <a:off x="1217940" y="1911096"/>
            <a:ext cx="1388100" cy="676656"/>
            <a:chOff x="596148" y="2002536"/>
            <a:chExt cx="1388100" cy="6766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050897-F58B-599A-0098-C29F6CE4F54B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C5072E-1AB6-0724-7319-0E5700427387}"/>
                </a:ext>
              </a:extLst>
            </p:cNvPr>
            <p:cNvSpPr txBox="1"/>
            <p:nvPr/>
          </p:nvSpPr>
          <p:spPr>
            <a:xfrm>
              <a:off x="863784" y="2048476"/>
              <a:ext cx="9021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CLI</a:t>
              </a:r>
              <a:endParaRPr lang="en-US" sz="3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112CEB-C43B-A7A0-9D03-489D3C7A8EAD}"/>
              </a:ext>
            </a:extLst>
          </p:cNvPr>
          <p:cNvGrpSpPr/>
          <p:nvPr/>
        </p:nvGrpSpPr>
        <p:grpSpPr>
          <a:xfrm>
            <a:off x="4798446" y="1929384"/>
            <a:ext cx="1946190" cy="676656"/>
            <a:chOff x="596148" y="2002536"/>
            <a:chExt cx="1388100" cy="6766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6E708F-E672-D9E9-6475-54EBA7A07330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CDD1EF-4E63-F1FD-0CFD-46D31DB5D609}"/>
                </a:ext>
              </a:extLst>
            </p:cNvPr>
            <p:cNvSpPr txBox="1"/>
            <p:nvPr/>
          </p:nvSpPr>
          <p:spPr>
            <a:xfrm>
              <a:off x="672895" y="2021708"/>
              <a:ext cx="13113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REST API</a:t>
              </a:r>
              <a:endParaRPr lang="en-US" sz="3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1A7F1F2-5901-F008-2CDB-9B6358F80502}"/>
              </a:ext>
            </a:extLst>
          </p:cNvPr>
          <p:cNvGrpSpPr/>
          <p:nvPr/>
        </p:nvGrpSpPr>
        <p:grpSpPr>
          <a:xfrm>
            <a:off x="5866617" y="3598495"/>
            <a:ext cx="4468368" cy="676656"/>
            <a:chOff x="596148" y="2002536"/>
            <a:chExt cx="1520642" cy="6766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0668CB-0649-A9BE-4348-F879E064B24C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EAC8A52-A30F-C47F-256F-1BBAC3674925}"/>
                </a:ext>
              </a:extLst>
            </p:cNvPr>
            <p:cNvSpPr txBox="1"/>
            <p:nvPr/>
          </p:nvSpPr>
          <p:spPr>
            <a:xfrm>
              <a:off x="651599" y="2048476"/>
              <a:ext cx="14651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Simulation Service</a:t>
              </a:r>
              <a:endParaRPr lang="en-US" sz="3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AB6DFE-4627-BF83-CB5E-65D7725C5580}"/>
              </a:ext>
            </a:extLst>
          </p:cNvPr>
          <p:cNvGrpSpPr/>
          <p:nvPr/>
        </p:nvGrpSpPr>
        <p:grpSpPr>
          <a:xfrm>
            <a:off x="1512114" y="5340315"/>
            <a:ext cx="2922726" cy="676656"/>
            <a:chOff x="596148" y="2002536"/>
            <a:chExt cx="1388100" cy="6766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6C2EED9-11C4-EF80-7033-F7FF70EB79D0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E8E01-9EC2-299F-F996-33752C72A0BC}"/>
                </a:ext>
              </a:extLst>
            </p:cNvPr>
            <p:cNvSpPr txBox="1"/>
            <p:nvPr/>
          </p:nvSpPr>
          <p:spPr>
            <a:xfrm>
              <a:off x="716450" y="2048476"/>
              <a:ext cx="12475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Robot Logic</a:t>
              </a:r>
              <a:endParaRPr lang="en-US" sz="3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DAB801-465E-C94D-DACB-50BC569FD607}"/>
              </a:ext>
            </a:extLst>
          </p:cNvPr>
          <p:cNvGrpSpPr/>
          <p:nvPr/>
        </p:nvGrpSpPr>
        <p:grpSpPr>
          <a:xfrm>
            <a:off x="8804607" y="1957036"/>
            <a:ext cx="2561385" cy="676656"/>
            <a:chOff x="596148" y="2002536"/>
            <a:chExt cx="1388100" cy="67665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FFEBB2-524D-ADC6-D999-CCE27218A4DE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783922-0C89-7362-CF6B-FD872ACA7060}"/>
                </a:ext>
              </a:extLst>
            </p:cNvPr>
            <p:cNvSpPr txBox="1"/>
            <p:nvPr/>
          </p:nvSpPr>
          <p:spPr>
            <a:xfrm>
              <a:off x="672895" y="2021708"/>
              <a:ext cx="131135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REST Client</a:t>
              </a:r>
              <a:endParaRPr lang="en-US" sz="3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9C6E21-A668-DCEF-2736-16D453D7F3B2}"/>
              </a:ext>
            </a:extLst>
          </p:cNvPr>
          <p:cNvGrpSpPr/>
          <p:nvPr/>
        </p:nvGrpSpPr>
        <p:grpSpPr>
          <a:xfrm>
            <a:off x="5078274" y="5340315"/>
            <a:ext cx="2922726" cy="676656"/>
            <a:chOff x="596148" y="2002536"/>
            <a:chExt cx="1388100" cy="6766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A83020-3F54-ED3F-7224-DA9985CF897E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747BED-5392-A196-3A88-A0FC8E79B32F}"/>
                </a:ext>
              </a:extLst>
            </p:cNvPr>
            <p:cNvSpPr txBox="1"/>
            <p:nvPr/>
          </p:nvSpPr>
          <p:spPr>
            <a:xfrm>
              <a:off x="716450" y="2048476"/>
              <a:ext cx="124757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Pathfinding</a:t>
              </a:r>
              <a:endParaRPr lang="en-US" sz="3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0A083C-E50B-350D-2DEB-D76CA28FF9F1}"/>
              </a:ext>
            </a:extLst>
          </p:cNvPr>
          <p:cNvGrpSpPr/>
          <p:nvPr/>
        </p:nvGrpSpPr>
        <p:grpSpPr>
          <a:xfrm>
            <a:off x="8873622" y="5349679"/>
            <a:ext cx="2922726" cy="676656"/>
            <a:chOff x="596148" y="2002536"/>
            <a:chExt cx="1388100" cy="67665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39ABF1-6302-9872-AFBF-5D1C8619B595}"/>
                </a:ext>
              </a:extLst>
            </p:cNvPr>
            <p:cNvSpPr/>
            <p:nvPr/>
          </p:nvSpPr>
          <p:spPr>
            <a:xfrm>
              <a:off x="596148" y="2002536"/>
              <a:ext cx="1388100" cy="676656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20B4465-ED1B-0634-5DFF-6CEFF953EB78}"/>
                </a:ext>
              </a:extLst>
            </p:cNvPr>
            <p:cNvSpPr txBox="1"/>
            <p:nvPr/>
          </p:nvSpPr>
          <p:spPr>
            <a:xfrm>
              <a:off x="656299" y="2048476"/>
              <a:ext cx="12677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Visualization</a:t>
              </a:r>
              <a:endParaRPr lang="en-US" sz="3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99293B-01F1-39A6-D4BF-5452E14B2BA2}"/>
              </a:ext>
            </a:extLst>
          </p:cNvPr>
          <p:cNvCxnSpPr/>
          <p:nvPr/>
        </p:nvCxnSpPr>
        <p:spPr>
          <a:xfrm>
            <a:off x="1936668" y="2752344"/>
            <a:ext cx="1036809" cy="24688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371CE1-1A0A-0A09-F628-4FF70A95B0C7}"/>
              </a:ext>
            </a:extLst>
          </p:cNvPr>
          <p:cNvCxnSpPr>
            <a:cxnSpLocks/>
          </p:cNvCxnSpPr>
          <p:nvPr/>
        </p:nvCxnSpPr>
        <p:spPr>
          <a:xfrm>
            <a:off x="5817041" y="2631573"/>
            <a:ext cx="2183959" cy="8780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70E1EF-94CD-6F5A-78AE-241852AD337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03336" y="2633692"/>
            <a:ext cx="1681964" cy="8644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48819B-24C3-7F9F-8459-77FDB8404D17}"/>
              </a:ext>
            </a:extLst>
          </p:cNvPr>
          <p:cNvCxnSpPr>
            <a:cxnSpLocks/>
          </p:cNvCxnSpPr>
          <p:nvPr/>
        </p:nvCxnSpPr>
        <p:spPr>
          <a:xfrm flipH="1">
            <a:off x="3116482" y="4370832"/>
            <a:ext cx="4975958" cy="814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3B7C5F-7723-24FF-32DA-DC6C8F2A0AA3}"/>
              </a:ext>
            </a:extLst>
          </p:cNvPr>
          <p:cNvCxnSpPr>
            <a:cxnSpLocks/>
          </p:cNvCxnSpPr>
          <p:nvPr/>
        </p:nvCxnSpPr>
        <p:spPr>
          <a:xfrm>
            <a:off x="4512481" y="5688006"/>
            <a:ext cx="565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C5F76F-5B95-0665-8C8A-24C802816C01}"/>
              </a:ext>
            </a:extLst>
          </p:cNvPr>
          <p:cNvCxnSpPr>
            <a:cxnSpLocks/>
          </p:cNvCxnSpPr>
          <p:nvPr/>
        </p:nvCxnSpPr>
        <p:spPr>
          <a:xfrm>
            <a:off x="8120439" y="5688006"/>
            <a:ext cx="6841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7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F9F29-7228-2DEB-A58A-3DFFBE23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E1720-09C4-D9D8-137C-9912AC5C1671}"/>
              </a:ext>
            </a:extLst>
          </p:cNvPr>
          <p:cNvSpPr/>
          <p:nvPr/>
        </p:nvSpPr>
        <p:spPr>
          <a:xfrm>
            <a:off x="1734752" y="480167"/>
            <a:ext cx="4150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Robot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B99A60-7319-ED88-7FA6-824795936EBA}"/>
              </a:ext>
            </a:extLst>
          </p:cNvPr>
          <p:cNvSpPr/>
          <p:nvPr/>
        </p:nvSpPr>
        <p:spPr>
          <a:xfrm>
            <a:off x="2602362" y="2291751"/>
            <a:ext cx="9483365" cy="27853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500" dirty="0"/>
              <a:t>Battery-aware commands (F, B, L, R, S, E)</a:t>
            </a:r>
          </a:p>
          <a:p>
            <a:endParaRPr lang="en-US" sz="2500" dirty="0"/>
          </a:p>
          <a:p>
            <a:r>
              <a:rPr lang="en-US" sz="2500" dirty="0"/>
              <a:t>Obstacle handling → 7 back-off strategies</a:t>
            </a:r>
          </a:p>
          <a:p>
            <a:endParaRPr lang="en-US" sz="2500" dirty="0"/>
          </a:p>
          <a:p>
            <a:r>
              <a:rPr lang="en-US" sz="2500" dirty="0"/>
              <a:t>Sample collection system</a:t>
            </a:r>
          </a:p>
          <a:p>
            <a:endParaRPr lang="en-US" sz="2500" dirty="0"/>
          </a:p>
          <a:p>
            <a:r>
              <a:rPr lang="en-US" sz="2500" dirty="0"/>
              <a:t>Auto-recharge if battery low</a:t>
            </a:r>
          </a:p>
        </p:txBody>
      </p:sp>
    </p:spTree>
    <p:extLst>
      <p:ext uri="{BB962C8B-B14F-4D97-AF65-F5344CB8AC3E}">
        <p14:creationId xmlns:p14="http://schemas.microsoft.com/office/powerpoint/2010/main" val="300398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41B58-480C-9DFF-987E-784EA865A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D72D7-CEA4-FA96-76E7-1BC93A134E6E}"/>
              </a:ext>
            </a:extLst>
          </p:cNvPr>
          <p:cNvSpPr/>
          <p:nvPr/>
        </p:nvSpPr>
        <p:spPr>
          <a:xfrm>
            <a:off x="1666589" y="480167"/>
            <a:ext cx="5896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Execution Modes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249E3-1814-7CA9-2B76-BC51F16A1FB5}"/>
              </a:ext>
            </a:extLst>
          </p:cNvPr>
          <p:cNvSpPr/>
          <p:nvPr/>
        </p:nvSpPr>
        <p:spPr>
          <a:xfrm>
            <a:off x="2620650" y="2438055"/>
            <a:ext cx="9483365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 Mode: </a:t>
            </a:r>
            <a:r>
              <a:rPr lang="en-US" sz="2800" dirty="0"/>
              <a:t>File input/output</a:t>
            </a:r>
            <a:endParaRPr lang="en-US" sz="2500" dirty="0"/>
          </a:p>
          <a:p>
            <a:endParaRPr lang="en-US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 Server: </a:t>
            </a:r>
            <a:r>
              <a:rPr lang="en-US" sz="2800" dirty="0"/>
              <a:t>JSON API</a:t>
            </a:r>
            <a:endParaRPr lang="fr-FR" sz="2500" dirty="0"/>
          </a:p>
          <a:p>
            <a:endParaRPr lang="fr-FR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REST Client: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dirty="0"/>
              <a:t>Posts </a:t>
            </a:r>
            <a:r>
              <a:rPr lang="en-US" sz="2800" dirty="0" err="1"/>
              <a:t>input.json</a:t>
            </a:r>
            <a:r>
              <a:rPr lang="en-US" sz="2800" dirty="0"/>
              <a:t> → Displays output</a:t>
            </a:r>
            <a:endParaRPr lang="en-US" sz="2500" dirty="0"/>
          </a:p>
          <a:p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98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E862D-5A76-79FD-D246-D514DBCC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89D85-555F-5802-CC93-668D0C6D3CF6}"/>
              </a:ext>
            </a:extLst>
          </p:cNvPr>
          <p:cNvSpPr/>
          <p:nvPr/>
        </p:nvSpPr>
        <p:spPr>
          <a:xfrm>
            <a:off x="1601030" y="461879"/>
            <a:ext cx="5186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Bonus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B18D9-D6E7-8C2B-A333-6E95222D1A0E}"/>
              </a:ext>
            </a:extLst>
          </p:cNvPr>
          <p:cNvSpPr/>
          <p:nvPr/>
        </p:nvSpPr>
        <p:spPr>
          <a:xfrm>
            <a:off x="4924938" y="2072295"/>
            <a:ext cx="9483365" cy="35702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Web Visualization: </a:t>
            </a:r>
          </a:p>
          <a:p>
            <a:r>
              <a:rPr lang="en-US" sz="2800" dirty="0"/>
              <a:t>React-based grid with robot movement</a:t>
            </a:r>
            <a:endParaRPr lang="en-US" sz="2500" dirty="0"/>
          </a:p>
          <a:p>
            <a:endParaRPr lang="en-US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Interactive CLI:</a:t>
            </a:r>
          </a:p>
          <a:p>
            <a:r>
              <a:rPr lang="en-US" sz="2800" dirty="0"/>
              <a:t>Step-by-step robot control in terminal</a:t>
            </a:r>
            <a:endParaRPr lang="fr-FR" sz="2500" dirty="0"/>
          </a:p>
          <a:p>
            <a:endParaRPr lang="fr-FR" sz="2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sz="3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Pathfinding (A*):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r>
              <a:rPr lang="en-US" sz="2800" dirty="0"/>
              <a:t>Optimal route generation</a:t>
            </a:r>
            <a:endParaRPr lang="en-US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C1983-52E4-AE6E-AE96-B56E8FB8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2" y="1517905"/>
            <a:ext cx="3020931" cy="2646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C0056-BE8A-8B4C-D5D7-2352B579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87" y="4133012"/>
            <a:ext cx="2746031" cy="26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0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ED6F4-A78A-84A0-E89F-23EE7B64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44E9AF-F758-76FB-746B-83485A79AF6E}"/>
              </a:ext>
            </a:extLst>
          </p:cNvPr>
          <p:cNvSpPr/>
          <p:nvPr/>
        </p:nvSpPr>
        <p:spPr>
          <a:xfrm>
            <a:off x="1651917" y="480167"/>
            <a:ext cx="73885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Future Enhancements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FCA811-EB9B-A6C0-C265-16B79832B93C}"/>
              </a:ext>
            </a:extLst>
          </p:cNvPr>
          <p:cNvSpPr/>
          <p:nvPr/>
        </p:nvSpPr>
        <p:spPr>
          <a:xfrm>
            <a:off x="2620650" y="1925991"/>
            <a:ext cx="9483365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dirty="0"/>
              <a:t>Multi-robot simulations</a:t>
            </a:r>
          </a:p>
          <a:p>
            <a:endParaRPr lang="en-US" sz="2800" dirty="0"/>
          </a:p>
          <a:p>
            <a:r>
              <a:rPr lang="en-US" sz="2800" dirty="0"/>
              <a:t>Real-time updates (</a:t>
            </a:r>
            <a:r>
              <a:rPr lang="en-US" sz="2800" dirty="0" err="1"/>
              <a:t>WebSockets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Procedural terrain generation</a:t>
            </a:r>
          </a:p>
          <a:p>
            <a:endParaRPr lang="en-US" sz="2800" dirty="0"/>
          </a:p>
          <a:p>
            <a:r>
              <a:rPr lang="en-US" sz="2800" dirty="0"/>
              <a:t>ML-based path optimization</a:t>
            </a:r>
          </a:p>
          <a:p>
            <a:endParaRPr lang="en-US" sz="2800" dirty="0"/>
          </a:p>
          <a:p>
            <a:r>
              <a:rPr lang="en-US" sz="2800" dirty="0"/>
              <a:t>Cloud-native deployment (Kubernetes)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499649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245</Words>
  <Application>Microsoft Office PowerPoint</Application>
  <PresentationFormat>Widescreen</PresentationFormat>
  <Paragraphs>88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- Frontend 1</dc:creator>
  <cp:lastModifiedBy>Maciej - Frontend 1</cp:lastModifiedBy>
  <cp:revision>1</cp:revision>
  <dcterms:created xsi:type="dcterms:W3CDTF">2025-08-29T04:18:29Z</dcterms:created>
  <dcterms:modified xsi:type="dcterms:W3CDTF">2025-08-29T07:23:32Z</dcterms:modified>
</cp:coreProperties>
</file>