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5B3F-87A0-4FE8-A256-E97060C1B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679AF-2727-41EA-B67F-089315C3C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64FB-9E48-4948-B593-425025F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832-0A19-42FF-8F99-E2ED6419D80F}" type="datetimeFigureOut">
              <a:rPr lang="en-DE" smtClean="0"/>
              <a:t>21/01/2022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DA5A-4DFA-4966-A9F0-837690D0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9D31-74FF-47AA-96D9-1844E6FB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251F-FE54-4EED-AD1A-7B07777A6A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11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7117-7C61-4B62-A9F5-0611CB67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FC14E-2BC0-4266-874C-4B6786C2E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3981-25C4-44A0-A3F1-0E71EB1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832-0A19-42FF-8F99-E2ED6419D80F}" type="datetimeFigureOut">
              <a:rPr lang="en-DE" smtClean="0"/>
              <a:t>21/01/2022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BF7D-A47B-4425-93FF-647FA794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85A6E-7773-4E6F-9C12-023D9C3A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251F-FE54-4EED-AD1A-7B07777A6A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542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FC232-23E2-44BF-8B8E-3B2209E50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6BBAC-53AB-4F2B-B57F-4493AE0B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8CF6-43FD-4548-AF37-8EAFE939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832-0A19-42FF-8F99-E2ED6419D80F}" type="datetimeFigureOut">
              <a:rPr lang="en-DE" smtClean="0"/>
              <a:t>21/01/2022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C6BDF-5E79-436E-82EC-BF3D2BB8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CE18-8EBD-4215-ABB1-4B468AF2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251F-FE54-4EED-AD1A-7B07777A6A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533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8EED-F65C-4C78-8F11-D0B23533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FC83-31BA-43A3-AD13-4D77453C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2953-8C10-4755-9E7E-B7D9B5A6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832-0A19-42FF-8F99-E2ED6419D80F}" type="datetimeFigureOut">
              <a:rPr lang="en-DE" smtClean="0"/>
              <a:t>21/01/2022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38A5-87EC-4A33-8932-4ABADC11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5749-E5E8-43FC-B80E-44C9373C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251F-FE54-4EED-AD1A-7B07777A6A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426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E865-5578-473E-B710-864A26C1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20E8-BAA1-4DFF-AE15-D2708149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C405-1BBD-4562-8027-00E71A7A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832-0A19-42FF-8F99-E2ED6419D80F}" type="datetimeFigureOut">
              <a:rPr lang="en-DE" smtClean="0"/>
              <a:t>21/01/2022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44E5-1986-4C2B-9A8F-1375B810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9B7F-BF45-4F88-9E60-951326F9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251F-FE54-4EED-AD1A-7B07777A6A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506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2D33-F429-4CBB-B3C2-FDE509E9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B730-96B1-4584-9054-DF6629EE7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915A5-D8C0-4BE5-A3A4-C9D5559DC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F6743-4229-4089-853B-5277D56A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832-0A19-42FF-8F99-E2ED6419D80F}" type="datetimeFigureOut">
              <a:rPr lang="en-DE" smtClean="0"/>
              <a:t>21/01/2022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8E811-5D05-4CD2-AFB7-2EB561F0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31645-6744-47F3-9F56-EA5DD4F7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251F-FE54-4EED-AD1A-7B07777A6A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5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1CD6-79D9-45DB-AD95-DDFD9443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495AF-A899-4D56-A316-D913CDED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D0172-EA55-4DD4-833F-1A52F96E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22E79-DD96-4D34-8328-8BFD229A3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A4E20-4FF1-46CE-A2DE-F1DDEBE81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3FA98-C11B-4E03-A0F3-D3B30AF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832-0A19-42FF-8F99-E2ED6419D80F}" type="datetimeFigureOut">
              <a:rPr lang="en-DE" smtClean="0"/>
              <a:t>21/01/2022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FCB12-8A16-43F5-961D-E2785248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90D10-8EE7-4925-9F05-79C28A6E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251F-FE54-4EED-AD1A-7B07777A6A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531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AF44-2F22-4C14-AD08-DD8B2EB8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6C3D7-75D6-4041-B9AD-DF00E4D4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832-0A19-42FF-8F99-E2ED6419D80F}" type="datetimeFigureOut">
              <a:rPr lang="en-DE" smtClean="0"/>
              <a:t>21/01/2022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995F4-434E-4254-BB84-71EB8492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54B40-DD7B-45AB-8618-804C5441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251F-FE54-4EED-AD1A-7B07777A6A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739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3EFC3-FB2C-442B-8A9B-F715881A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832-0A19-42FF-8F99-E2ED6419D80F}" type="datetimeFigureOut">
              <a:rPr lang="en-DE" smtClean="0"/>
              <a:t>21/01/2022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BCAD4-4231-487B-9754-B1D06FAA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D81C6-7A77-4BCF-B50B-DF7488FA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251F-FE54-4EED-AD1A-7B07777A6A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940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EF-B4AD-48D2-AAAA-2F134AB6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DFBB-CD85-4BE6-8600-D6311E2F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E1E94-0E0A-492C-BDF4-CBD80FA2C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CEF8B-623F-4406-846E-4CA9FC44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832-0A19-42FF-8F99-E2ED6419D80F}" type="datetimeFigureOut">
              <a:rPr lang="en-DE" smtClean="0"/>
              <a:t>21/01/2022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1E2AC-708B-4AF5-B2E2-E647BDBA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62B31-B7E8-47D6-AC03-8C371945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251F-FE54-4EED-AD1A-7B07777A6A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693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2FD7-2633-497C-AD78-E063B13B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EB197-6637-4B9A-B13C-5BC4D3F30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56142-19DB-4964-8591-C37F71255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F44A4-0C57-41F2-A175-C75A0659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832-0A19-42FF-8F99-E2ED6419D80F}" type="datetimeFigureOut">
              <a:rPr lang="en-DE" smtClean="0"/>
              <a:t>21/01/2022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BF431-7BC3-4941-BCEB-524BE15A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A88DC-3B2D-4D2E-B55E-064D81AD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251F-FE54-4EED-AD1A-7B07777A6A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026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B4AD1-F7A1-45AC-BC2A-1A8EFF11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C9496-1B56-4004-8FA7-454AB27EA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A4C1-CD70-4ADC-81CC-B5CD9163F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8832-0A19-42FF-8F99-E2ED6419D80F}" type="datetimeFigureOut">
              <a:rPr lang="en-DE" smtClean="0"/>
              <a:t>21/01/2022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7D00-E927-477F-B159-AB77FD5E1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32BF-1FB6-4E3D-A8B0-808688228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3251F-FE54-4EED-AD1A-7B07777A6A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30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82C5-97FA-43A1-B72B-3AF57675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4"/>
            <a:ext cx="10515600" cy="601913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>
                <a:latin typeface="hhea" panose="020B0503020202020204" pitchFamily="34" charset="0"/>
                <a:ea typeface="hhea" panose="020B0503020202020204" pitchFamily="34" charset="0"/>
              </a:rPr>
              <a:t>hhea</a:t>
            </a:r>
            <a:r>
              <a:rPr lang="en-US" sz="2000" dirty="0">
                <a:latin typeface="hhea" panose="020B0503020202020204" pitchFamily="34" charset="0"/>
                <a:ea typeface="hhea" panose="020B0503020202020204" pitchFamily="34" charset="0"/>
              </a:rPr>
              <a:t> The idea of this project is to figure out which application uses which vertical metrics information. To figure this out, I have created some demo fonts with broken vertical metrics in </a:t>
            </a:r>
            <a:r>
              <a:rPr lang="en-US" sz="2000" dirty="0" err="1">
                <a:latin typeface="hhea" panose="020B0503020202020204" pitchFamily="34" charset="0"/>
                <a:ea typeface="hhea" panose="020B0503020202020204" pitchFamily="34" charset="0"/>
              </a:rPr>
              <a:t>specifc</a:t>
            </a:r>
            <a:r>
              <a:rPr lang="en-US" sz="2000" dirty="0">
                <a:latin typeface="hhea" panose="020B0503020202020204" pitchFamily="34" charset="0"/>
                <a:ea typeface="hhea" panose="020B0503020202020204" pitchFamily="34" charset="0"/>
              </a:rPr>
              <a:t> areas.</a:t>
            </a:r>
          </a:p>
          <a:p>
            <a:r>
              <a:rPr lang="en-US" sz="2000" dirty="0" err="1">
                <a:latin typeface="hhea useTypoM" panose="020B0503020202020204" pitchFamily="34" charset="0"/>
                <a:ea typeface="hhea useTypoM" panose="020B0503020202020204" pitchFamily="34" charset="0"/>
              </a:rPr>
              <a:t>hhea</a:t>
            </a:r>
            <a:r>
              <a:rPr lang="en-US" sz="2000" dirty="0">
                <a:latin typeface="hhea useTypoM" panose="020B0503020202020204" pitchFamily="34" charset="0"/>
                <a:ea typeface="hhea useTypoM" panose="020B0503020202020204" pitchFamily="34" charset="0"/>
              </a:rPr>
              <a:t> </a:t>
            </a:r>
            <a:r>
              <a:rPr lang="en-US" sz="2000" dirty="0" err="1">
                <a:latin typeface="hhea useTypoM" panose="020B0503020202020204" pitchFamily="34" charset="0"/>
                <a:ea typeface="hhea useTypoM" panose="020B0503020202020204" pitchFamily="34" charset="0"/>
              </a:rPr>
              <a:t>useTypoM</a:t>
            </a:r>
            <a:r>
              <a:rPr lang="en-US" sz="2000" dirty="0">
                <a:latin typeface="hhea useTypoM" panose="020B0503020202020204" pitchFamily="34" charset="0"/>
                <a:ea typeface="hhea useTypoM" panose="020B0503020202020204" pitchFamily="34" charset="0"/>
              </a:rPr>
              <a:t> The idea of this project is to figure out which application uses which vertical metrics information. To figure this out, I have created some demo fonts with broken vertical metrics in </a:t>
            </a:r>
            <a:r>
              <a:rPr lang="en-US" sz="2000" dirty="0" err="1">
                <a:latin typeface="hhea useTypoM" panose="020B0503020202020204" pitchFamily="34" charset="0"/>
                <a:ea typeface="hhea useTypoM" panose="020B0503020202020204" pitchFamily="34" charset="0"/>
              </a:rPr>
              <a:t>specifc</a:t>
            </a:r>
            <a:r>
              <a:rPr lang="en-US" sz="2000" dirty="0">
                <a:latin typeface="hhea useTypoM" panose="020B0503020202020204" pitchFamily="34" charset="0"/>
                <a:ea typeface="hhea useTypoM" panose="020B0503020202020204" pitchFamily="34" charset="0"/>
              </a:rPr>
              <a:t> areas.</a:t>
            </a:r>
            <a:endParaRPr lang="en-DE" sz="2000" dirty="0">
              <a:latin typeface="hhea useTypoM" panose="020B0503020202020204" pitchFamily="34" charset="0"/>
              <a:ea typeface="hhea useTypoM" panose="020B0503020202020204" pitchFamily="34" charset="0"/>
            </a:endParaRPr>
          </a:p>
          <a:p>
            <a:endParaRPr lang="de-DE" sz="2000" dirty="0">
              <a:latin typeface="hhea" panose="020B0503020202020204" pitchFamily="34" charset="0"/>
              <a:ea typeface="hhea" panose="020B0503020202020204" pitchFamily="34" charset="0"/>
            </a:endParaRPr>
          </a:p>
          <a:p>
            <a:r>
              <a:rPr lang="en-US" sz="2000" dirty="0" err="1">
                <a:latin typeface="sTypo" panose="020B0503020202020204" pitchFamily="34" charset="0"/>
                <a:ea typeface="sTypo" panose="020B0503020202020204" pitchFamily="34" charset="0"/>
              </a:rPr>
              <a:t>sTypo</a:t>
            </a:r>
            <a:r>
              <a:rPr lang="en-US" sz="2000" dirty="0">
                <a:latin typeface="sTypo" panose="020B0503020202020204" pitchFamily="34" charset="0"/>
                <a:ea typeface="sTypo" panose="020B0503020202020204" pitchFamily="34" charset="0"/>
              </a:rPr>
              <a:t> The idea of this project is to figure out which application uses which vertical metrics information. To figure this out, I have created some demo fonts with broken vertical metrics in </a:t>
            </a:r>
            <a:r>
              <a:rPr lang="en-US" sz="2000" dirty="0" err="1">
                <a:latin typeface="sTypo" panose="020B0503020202020204" pitchFamily="34" charset="0"/>
                <a:ea typeface="sTypo" panose="020B0503020202020204" pitchFamily="34" charset="0"/>
              </a:rPr>
              <a:t>specifc</a:t>
            </a:r>
            <a:r>
              <a:rPr lang="en-US" sz="2000" dirty="0">
                <a:latin typeface="sTypo" panose="020B0503020202020204" pitchFamily="34" charset="0"/>
                <a:ea typeface="sTypo" panose="020B0503020202020204" pitchFamily="34" charset="0"/>
              </a:rPr>
              <a:t> areas.</a:t>
            </a:r>
          </a:p>
          <a:p>
            <a:r>
              <a:rPr lang="en-US" sz="2000" dirty="0" err="1">
                <a:latin typeface="sTypo useTypoM" panose="020B0503020202020204" pitchFamily="34" charset="0"/>
                <a:ea typeface="sTypo useTypoM" panose="020B0503020202020204" pitchFamily="34" charset="0"/>
              </a:rPr>
              <a:t>sTypo</a:t>
            </a:r>
            <a:r>
              <a:rPr lang="en-US" sz="2000" dirty="0">
                <a:latin typeface="sTypo useTypoM" panose="020B0503020202020204" pitchFamily="34" charset="0"/>
                <a:ea typeface="sTypo useTypoM" panose="020B0503020202020204" pitchFamily="34" charset="0"/>
              </a:rPr>
              <a:t> </a:t>
            </a:r>
            <a:r>
              <a:rPr lang="en-US" sz="2000" dirty="0" err="1">
                <a:latin typeface="sTypo useTypoM" panose="020B0503020202020204" pitchFamily="34" charset="0"/>
                <a:ea typeface="sTypo useTypoM" panose="020B0503020202020204" pitchFamily="34" charset="0"/>
              </a:rPr>
              <a:t>useTypoM</a:t>
            </a:r>
            <a:r>
              <a:rPr lang="en-US" sz="2000" dirty="0">
                <a:latin typeface="sTypo useTypoM" panose="020B0503020202020204" pitchFamily="34" charset="0"/>
                <a:ea typeface="sTypo useTypoM" panose="020B0503020202020204" pitchFamily="34" charset="0"/>
              </a:rPr>
              <a:t> The idea of this project is to figure out which application uses which vertical metrics information. To figure this out, I have created some demo fonts with broken vertical metrics in </a:t>
            </a:r>
            <a:r>
              <a:rPr lang="en-US" sz="2000" dirty="0" err="1">
                <a:latin typeface="sTypo useTypoM" panose="020B0503020202020204" pitchFamily="34" charset="0"/>
                <a:ea typeface="sTypo useTypoM" panose="020B0503020202020204" pitchFamily="34" charset="0"/>
              </a:rPr>
              <a:t>specifc</a:t>
            </a:r>
            <a:r>
              <a:rPr lang="en-US" sz="2000" dirty="0">
                <a:latin typeface="sTypo useTypoM" panose="020B0503020202020204" pitchFamily="34" charset="0"/>
                <a:ea typeface="sTypo useTypoM" panose="020B0503020202020204" pitchFamily="34" charset="0"/>
              </a:rPr>
              <a:t> areas.</a:t>
            </a:r>
            <a:endParaRPr lang="en-DE" sz="2000" dirty="0">
              <a:latin typeface="sTypo useTypoM" panose="020B0503020202020204" pitchFamily="34" charset="0"/>
              <a:ea typeface="sTypo useTypoM" panose="020B0503020202020204" pitchFamily="34" charset="0"/>
            </a:endParaRPr>
          </a:p>
          <a:p>
            <a:pPr marL="0" indent="0">
              <a:buNone/>
            </a:pPr>
            <a:endParaRPr lang="de-DE" sz="2000" dirty="0">
              <a:latin typeface="hhea" panose="020B0503020202020204" pitchFamily="34" charset="0"/>
              <a:ea typeface="hhea" panose="020B0503020202020204" pitchFamily="34" charset="0"/>
            </a:endParaRPr>
          </a:p>
          <a:p>
            <a:r>
              <a:rPr lang="en-US" sz="2000" dirty="0" err="1">
                <a:latin typeface="usWin" panose="020B0503020202020204" pitchFamily="34" charset="0"/>
                <a:ea typeface="usWin" panose="020B0503020202020204" pitchFamily="34" charset="0"/>
              </a:rPr>
              <a:t>usWin</a:t>
            </a:r>
            <a:r>
              <a:rPr lang="en-US" sz="2000" dirty="0">
                <a:latin typeface="usWin" panose="020B0503020202020204" pitchFamily="34" charset="0"/>
                <a:ea typeface="usWin" panose="020B0503020202020204" pitchFamily="34" charset="0"/>
              </a:rPr>
              <a:t> The idea of this project is to figure out which application uses which vertical metrics information. To figure this out, I have created some demo fonts with broken vertical metrics in </a:t>
            </a:r>
            <a:r>
              <a:rPr lang="en-US" sz="2000" dirty="0" err="1">
                <a:latin typeface="usWin" panose="020B0503020202020204" pitchFamily="34" charset="0"/>
                <a:ea typeface="usWin" panose="020B0503020202020204" pitchFamily="34" charset="0"/>
              </a:rPr>
              <a:t>specifc</a:t>
            </a:r>
            <a:r>
              <a:rPr lang="en-US" sz="2000" dirty="0">
                <a:latin typeface="usWin" panose="020B0503020202020204" pitchFamily="34" charset="0"/>
                <a:ea typeface="usWin" panose="020B0503020202020204" pitchFamily="34" charset="0"/>
              </a:rPr>
              <a:t> areas.</a:t>
            </a:r>
          </a:p>
          <a:p>
            <a:r>
              <a:rPr lang="en-US" sz="2000" dirty="0" err="1">
                <a:latin typeface="usWin useTypoM" panose="020B0503020202020204" pitchFamily="34" charset="0"/>
                <a:ea typeface="usWin useTypoM" panose="020B0503020202020204" pitchFamily="34" charset="0"/>
              </a:rPr>
              <a:t>usWin</a:t>
            </a:r>
            <a:r>
              <a:rPr lang="en-US" sz="2000" dirty="0">
                <a:latin typeface="usWin useTypoM" panose="020B0503020202020204" pitchFamily="34" charset="0"/>
                <a:ea typeface="usWin useTypoM" panose="020B0503020202020204" pitchFamily="34" charset="0"/>
              </a:rPr>
              <a:t> </a:t>
            </a:r>
            <a:r>
              <a:rPr lang="en-US" sz="2000" dirty="0" err="1">
                <a:latin typeface="usWin useTypoM" panose="020B0503020202020204" pitchFamily="34" charset="0"/>
                <a:ea typeface="usWin useTypoM" panose="020B0503020202020204" pitchFamily="34" charset="0"/>
              </a:rPr>
              <a:t>useTypoM</a:t>
            </a:r>
            <a:r>
              <a:rPr lang="en-US" sz="2000" dirty="0">
                <a:latin typeface="usWin useTypoM" panose="020B0503020202020204" pitchFamily="34" charset="0"/>
                <a:ea typeface="usWin useTypoM" panose="020B0503020202020204" pitchFamily="34" charset="0"/>
              </a:rPr>
              <a:t> The idea of this project is to figure out which application uses which vertical metrics information. To figure this out, I have created some demo fonts with broken vertical metrics in </a:t>
            </a:r>
            <a:r>
              <a:rPr lang="en-US" sz="2000" dirty="0" err="1">
                <a:latin typeface="usWin useTypoM" panose="020B0503020202020204" pitchFamily="34" charset="0"/>
                <a:ea typeface="usWin useTypoM" panose="020B0503020202020204" pitchFamily="34" charset="0"/>
              </a:rPr>
              <a:t>specifc</a:t>
            </a:r>
            <a:r>
              <a:rPr lang="en-US" sz="2000" dirty="0">
                <a:latin typeface="usWin useTypoM" panose="020B0503020202020204" pitchFamily="34" charset="0"/>
                <a:ea typeface="usWin useTypoM" panose="020B0503020202020204" pitchFamily="34" charset="0"/>
              </a:rPr>
              <a:t> areas.</a:t>
            </a:r>
            <a:endParaRPr lang="en-DE" sz="2000" dirty="0">
              <a:latin typeface="usWin useTypoM" panose="020B0503020202020204" pitchFamily="34" charset="0"/>
              <a:ea typeface="usWin useTypoM" panose="020B0503020202020204" pitchFamily="34" charset="0"/>
            </a:endParaRPr>
          </a:p>
          <a:p>
            <a:pPr marL="0" indent="0">
              <a:buNone/>
            </a:pPr>
            <a:endParaRPr lang="en-DE" sz="2000" dirty="0">
              <a:latin typeface="hhea" panose="020B0503020202020204" pitchFamily="34" charset="0"/>
              <a:ea typeface="hhea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3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hhea</vt:lpstr>
      <vt:lpstr>hhea useTypoM</vt:lpstr>
      <vt:lpstr>sTypo</vt:lpstr>
      <vt:lpstr>sTypo useTypoM</vt:lpstr>
      <vt:lpstr>usWin</vt:lpstr>
      <vt:lpstr>usWin useTypoM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Meier, Olli</dc:creator>
  <cp:lastModifiedBy>Meier, Olli</cp:lastModifiedBy>
  <cp:revision>1</cp:revision>
  <dcterms:created xsi:type="dcterms:W3CDTF">2022-01-21T09:30:53Z</dcterms:created>
  <dcterms:modified xsi:type="dcterms:W3CDTF">2022-01-21T09:35:32Z</dcterms:modified>
</cp:coreProperties>
</file>