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D1010-1199-4639-A3D0-E10146B6D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2236C2-43A4-4C55-A38F-E5E40AA57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3DB92-19B6-4D78-92D4-BD9E7EBC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9369-B2BB-485E-A0FC-95A9380D518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9E916-28A4-4B0D-A284-66829D85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D9ADE-ED8D-4933-A0FC-575A0CA2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BB60-68D0-4CB6-91BE-E6F5CCC8E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8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99C19-29FA-40A5-A916-2F17DD1A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AFF5F5-5EEB-451B-B1A8-ADAF252E4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4A922-8E27-4D73-970C-6F22876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9369-B2BB-485E-A0FC-95A9380D518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C61D3-1448-4F7D-874B-61583D82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A0472-9A01-4AF3-88FD-CA4368DD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BB60-68D0-4CB6-91BE-E6F5CCC8E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9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8F6266-F55B-4999-BAF2-6E4D7E314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311AA0-FF69-4104-B1A9-5FD68B1A8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C07A5-2741-4FC0-8B9B-73C42ABB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9369-B2BB-485E-A0FC-95A9380D518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3B930-969F-42E2-B76C-5922E32E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35627-6E32-42E2-921F-F8BC08BF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BB60-68D0-4CB6-91BE-E6F5CCC8E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5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3BD57-B3A4-4446-AF0F-A5B9684D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E39D5-E72E-400A-AD5C-B55C7031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CCC01-6AE7-4E47-A61F-E744AB1D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9369-B2BB-485E-A0FC-95A9380D518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87E43-A784-438A-8516-CCC8FD51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5AD41-36F0-4A55-8258-4A7969E0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BB60-68D0-4CB6-91BE-E6F5CCC8E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6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1A971-3641-4DAF-A4DE-AF3B7FBC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538A8-1FB0-4179-9A18-0F8C546F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46869-E8CC-441F-B520-39F48E5C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9369-B2BB-485E-A0FC-95A9380D518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859A3-BF99-458B-8C2A-BC513B7A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D7193-5AB5-481D-8AEA-E72897F4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BB60-68D0-4CB6-91BE-E6F5CCC8E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4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81AF9-6E81-4874-AF42-D8835CFC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DBEE6-2973-40CD-810D-D17D3E1BC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D5E78A-2CDD-4512-9CBA-CE2AB8543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2BEA0-6C3A-47D4-A48E-3DF95491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9369-B2BB-485E-A0FC-95A9380D518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E1716-8504-4DBB-B9D8-D2855912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60CCF-696F-4D2C-B728-0D6F994C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BB60-68D0-4CB6-91BE-E6F5CCC8E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7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E0521-8B13-4EEF-984C-1757385A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31676-DFF6-4328-83D2-FBF0A480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6DB45B-5016-409B-B7A6-7F71A6F65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9B56E6-E3EC-4024-9424-847B73238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7FB107-D39C-4504-BA0E-D33D65AB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88B376-3DE0-469A-A409-413657E2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9369-B2BB-485E-A0FC-95A9380D518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D1B7D2-274F-40A5-8ADB-B3E6E458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49860C-9363-4DDD-AFB5-0F2DA568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BB60-68D0-4CB6-91BE-E6F5CCC8E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0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B4347-E835-44C6-B0EA-079591A4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F53CB5-A054-41EF-84DE-AD455652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9369-B2BB-485E-A0FC-95A9380D518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84FB52-C4BE-46FE-BDDD-6247926B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1CE1F6-F5E8-402F-91AC-0D75205C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BB60-68D0-4CB6-91BE-E6F5CCC8E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6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8368F7-348D-4E52-91DA-3F1A8FF3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9369-B2BB-485E-A0FC-95A9380D518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3F58A5-7A94-4ACA-A34B-9470D5AD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089DFF-B108-4741-9849-95ECA02A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BB60-68D0-4CB6-91BE-E6F5CCC8E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9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3474B-D1D4-4D85-BE31-06421B20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373AA-02C3-4011-8851-D7CCB86C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15E3F-A18F-4C9B-BB4C-E3F3AB395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BD0C6-BCE1-4701-9D66-D68594C9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9369-B2BB-485E-A0FC-95A9380D518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85EC4-F034-49AB-AFA9-F7DA8DD2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4ED080-C8E2-4EDF-AE7A-0AE04655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BB60-68D0-4CB6-91BE-E6F5CCC8E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1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47BD8-2EC9-4BC0-B9DE-DA84952C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CE488A-792F-458B-9435-D18EC33B7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5E0DC-7E4F-4264-B2E3-91AFDF14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5244B-6D92-4462-9A87-995A541E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9369-B2BB-485E-A0FC-95A9380D518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95B57-37E1-49FF-8C88-0221B2EE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43F78-C19A-491E-9239-6F8064CD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BB60-68D0-4CB6-91BE-E6F5CCC8E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0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A66DFF-DCF2-4C1D-BEEB-BE0FFFB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9B1E51-F000-426B-9D3B-31B752F54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759F-E7F4-493D-B9ED-C70E99611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9369-B2BB-485E-A0FC-95A9380D518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4DA8B-EC99-45A5-9344-B4630FA74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4F6A9-754E-447F-93DC-540152808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BB60-68D0-4CB6-91BE-E6F5CCC8E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81EEA0-B496-4076-94F4-D1907998B79C}"/>
              </a:ext>
            </a:extLst>
          </p:cNvPr>
          <p:cNvSpPr/>
          <p:nvPr/>
        </p:nvSpPr>
        <p:spPr>
          <a:xfrm>
            <a:off x="1446401" y="546054"/>
            <a:ext cx="8867164" cy="540251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244AEC5-A1FA-4EBF-A20E-0563A5D2F65F}"/>
              </a:ext>
            </a:extLst>
          </p:cNvPr>
          <p:cNvSpPr/>
          <p:nvPr/>
        </p:nvSpPr>
        <p:spPr>
          <a:xfrm>
            <a:off x="1711354" y="809538"/>
            <a:ext cx="2021747" cy="692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홈으로 가는 로고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224B774-91C6-4808-88DF-505B33ABBF67}"/>
              </a:ext>
            </a:extLst>
          </p:cNvPr>
          <p:cNvSpPr/>
          <p:nvPr/>
        </p:nvSpPr>
        <p:spPr>
          <a:xfrm>
            <a:off x="6064540" y="1343570"/>
            <a:ext cx="885040" cy="197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연구원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DC023B-5469-4BFF-859A-D8075FB24B29}"/>
              </a:ext>
            </a:extLst>
          </p:cNvPr>
          <p:cNvSpPr/>
          <p:nvPr/>
        </p:nvSpPr>
        <p:spPr>
          <a:xfrm>
            <a:off x="6003022" y="889024"/>
            <a:ext cx="1017864" cy="2741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4EEB32-45C2-4F64-9E69-AE4DEF8982C2}"/>
              </a:ext>
            </a:extLst>
          </p:cNvPr>
          <p:cNvSpPr/>
          <p:nvPr/>
        </p:nvSpPr>
        <p:spPr>
          <a:xfrm>
            <a:off x="6069434" y="1630892"/>
            <a:ext cx="885040" cy="197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연구주제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4664A25-3577-4C7F-91E6-0D88ECEBD5C8}"/>
              </a:ext>
            </a:extLst>
          </p:cNvPr>
          <p:cNvSpPr/>
          <p:nvPr/>
        </p:nvSpPr>
        <p:spPr>
          <a:xfrm>
            <a:off x="4751664" y="889024"/>
            <a:ext cx="1017864" cy="2741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6461090-C17C-4DA8-9E78-5188A0563904}"/>
              </a:ext>
            </a:extLst>
          </p:cNvPr>
          <p:cNvSpPr/>
          <p:nvPr/>
        </p:nvSpPr>
        <p:spPr>
          <a:xfrm>
            <a:off x="4813182" y="1347764"/>
            <a:ext cx="885040" cy="197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인사말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DA9521F-A5A2-4F2E-B56E-8674C59EA3C7}"/>
              </a:ext>
            </a:extLst>
          </p:cNvPr>
          <p:cNvSpPr/>
          <p:nvPr/>
        </p:nvSpPr>
        <p:spPr>
          <a:xfrm>
            <a:off x="4818076" y="1630892"/>
            <a:ext cx="885040" cy="197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설립정보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92A7B73-2CE4-4D30-86C3-E486265942F5}"/>
              </a:ext>
            </a:extLst>
          </p:cNvPr>
          <p:cNvSpPr/>
          <p:nvPr/>
        </p:nvSpPr>
        <p:spPr>
          <a:xfrm>
            <a:off x="7320791" y="1630892"/>
            <a:ext cx="885040" cy="197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연구해 주세요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C9C8F0-98A2-4910-B1FC-289A9A42EEE6}"/>
              </a:ext>
            </a:extLst>
          </p:cNvPr>
          <p:cNvSpPr/>
          <p:nvPr/>
        </p:nvSpPr>
        <p:spPr>
          <a:xfrm>
            <a:off x="7259273" y="889024"/>
            <a:ext cx="1017864" cy="2741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BC67D95-AFA1-49D3-B0CA-E969D4121082}"/>
              </a:ext>
            </a:extLst>
          </p:cNvPr>
          <p:cNvSpPr/>
          <p:nvPr/>
        </p:nvSpPr>
        <p:spPr>
          <a:xfrm>
            <a:off x="7277448" y="1343570"/>
            <a:ext cx="956346" cy="1727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아이디어 제공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99C1A9-79A5-496E-BBB2-B27E8255CE45}"/>
              </a:ext>
            </a:extLst>
          </p:cNvPr>
          <p:cNvSpPr/>
          <p:nvPr/>
        </p:nvSpPr>
        <p:spPr>
          <a:xfrm>
            <a:off x="1837189" y="2181138"/>
            <a:ext cx="8103765" cy="3414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연구란</a:t>
            </a:r>
            <a:r>
              <a:rPr lang="ko-KR" altLang="en-US" dirty="0"/>
              <a:t> 무엇입니까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호기심으로부터 오는 우리들의 해결 방법입니다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무엇을 알고 싶습니까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92563C4-548F-4BC4-AA97-ABD04059F31E}"/>
              </a:ext>
            </a:extLst>
          </p:cNvPr>
          <p:cNvSpPr/>
          <p:nvPr/>
        </p:nvSpPr>
        <p:spPr>
          <a:xfrm>
            <a:off x="8577042" y="1630892"/>
            <a:ext cx="885040" cy="197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오시는 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FBA790A-D126-470E-A301-D9181C460A84}"/>
              </a:ext>
            </a:extLst>
          </p:cNvPr>
          <p:cNvSpPr/>
          <p:nvPr/>
        </p:nvSpPr>
        <p:spPr>
          <a:xfrm>
            <a:off x="8515524" y="889024"/>
            <a:ext cx="1017864" cy="2741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0AF8CD6-5A8C-4D4D-8F50-0544A648E604}"/>
              </a:ext>
            </a:extLst>
          </p:cNvPr>
          <p:cNvSpPr/>
          <p:nvPr/>
        </p:nvSpPr>
        <p:spPr>
          <a:xfrm>
            <a:off x="8577042" y="1343570"/>
            <a:ext cx="885040" cy="197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06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ez220409</dc:creator>
  <cp:lastModifiedBy>ez220409</cp:lastModifiedBy>
  <cp:revision>4</cp:revision>
  <dcterms:created xsi:type="dcterms:W3CDTF">2022-07-29T08:36:02Z</dcterms:created>
  <dcterms:modified xsi:type="dcterms:W3CDTF">2022-07-29T08:57:20Z</dcterms:modified>
</cp:coreProperties>
</file>