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 bwMode="invGray">
          <a:xfrm>
            <a:off x="-381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15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1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1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6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en-US" sz="3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6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3595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1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6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6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en-US" sz="1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5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6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07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685800" rtl="0" eaLnBrk="1" latinLnBrk="1" hangingPunct="1">
        <a:spcBef>
          <a:spcPct val="0"/>
        </a:spcBef>
        <a:buNone/>
        <a:defRPr lang="en-US" sz="27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1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8FCF9-E8EB-47E4-9EB3-DC22574C7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기능리스트 도출하기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38E78-4613-42F6-9C42-3C8F3FA6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993260"/>
            <a:ext cx="6400800" cy="500634"/>
          </a:xfrm>
        </p:spPr>
        <p:txBody>
          <a:bodyPr/>
          <a:lstStyle/>
          <a:p>
            <a:r>
              <a:rPr lang="ko-KR" altLang="en-US" dirty="0"/>
              <a:t>김기군</a:t>
            </a:r>
          </a:p>
        </p:txBody>
      </p:sp>
    </p:spTree>
    <p:extLst>
      <p:ext uri="{BB962C8B-B14F-4D97-AF65-F5344CB8AC3E}">
        <p14:creationId xmlns:p14="http://schemas.microsoft.com/office/powerpoint/2010/main" val="8064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888188-E7AC-4E28-B976-0D182091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3283"/>
            <a:ext cx="8229600" cy="5024365"/>
          </a:xfrm>
        </p:spPr>
        <p:txBody>
          <a:bodyPr numCol="2">
            <a:normAutofit fontScale="92500" lnSpcReduction="20000"/>
          </a:bodyPr>
          <a:lstStyle/>
          <a:p>
            <a:r>
              <a:rPr lang="ko-KR" altLang="en-US" dirty="0"/>
              <a:t>회원가입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회원정보 관리 기능</a:t>
            </a:r>
            <a:endParaRPr lang="en-US" altLang="ko-KR" dirty="0" smtClean="0"/>
          </a:p>
          <a:p>
            <a:r>
              <a:rPr lang="ko-KR" altLang="en-US" dirty="0" smtClean="0"/>
              <a:t>실명 인증 기능</a:t>
            </a:r>
            <a:endParaRPr lang="en-US" altLang="ko-KR" dirty="0"/>
          </a:p>
          <a:p>
            <a:r>
              <a:rPr lang="ko-KR" altLang="en-US" dirty="0"/>
              <a:t>상품 검색 기능</a:t>
            </a:r>
            <a:endParaRPr lang="en-US" altLang="ko-KR" dirty="0"/>
          </a:p>
          <a:p>
            <a:r>
              <a:rPr lang="ko-KR" altLang="en-US" dirty="0"/>
              <a:t>장바구니 기능</a:t>
            </a:r>
            <a:endParaRPr lang="en-US" altLang="ko-KR" dirty="0"/>
          </a:p>
          <a:p>
            <a:r>
              <a:rPr lang="ko-KR" altLang="en-US" dirty="0"/>
              <a:t>회원구매 기능</a:t>
            </a:r>
            <a:endParaRPr lang="en-US" altLang="ko-KR" dirty="0"/>
          </a:p>
          <a:p>
            <a:r>
              <a:rPr lang="ko-KR" altLang="en-US" dirty="0"/>
              <a:t>비회원구매 기능</a:t>
            </a:r>
            <a:endParaRPr lang="en-US" altLang="ko-KR" dirty="0"/>
          </a:p>
          <a:p>
            <a:r>
              <a:rPr lang="ko-KR" altLang="en-US" dirty="0"/>
              <a:t>위시리스트 기능</a:t>
            </a:r>
            <a:endParaRPr lang="en-US" altLang="ko-KR" dirty="0"/>
          </a:p>
          <a:p>
            <a:r>
              <a:rPr lang="ko-KR" altLang="en-US" dirty="0"/>
              <a:t>구매내역 조회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배송조회 기능</a:t>
            </a:r>
            <a:endParaRPr lang="en-US" altLang="ko-KR" dirty="0"/>
          </a:p>
          <a:p>
            <a:r>
              <a:rPr lang="ko-KR" altLang="en-US" dirty="0"/>
              <a:t>포인트 시스템</a:t>
            </a:r>
            <a:endParaRPr lang="en-US" altLang="ko-KR" dirty="0"/>
          </a:p>
          <a:p>
            <a:r>
              <a:rPr lang="ko-KR" altLang="en-US" dirty="0"/>
              <a:t>구매후기 기능</a:t>
            </a:r>
            <a:endParaRPr lang="en-US" altLang="ko-KR" dirty="0"/>
          </a:p>
          <a:p>
            <a:r>
              <a:rPr lang="ko-KR" altLang="en-US" dirty="0"/>
              <a:t>상품 카테고리 기능</a:t>
            </a:r>
            <a:endParaRPr lang="en-US" altLang="ko-KR" dirty="0"/>
          </a:p>
          <a:p>
            <a:r>
              <a:rPr lang="ko-KR" altLang="en-US" dirty="0"/>
              <a:t>상품 상세 설명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smtClean="0"/>
              <a:t>호환 상품 리스트 제공</a:t>
            </a:r>
            <a:endParaRPr lang="en-US" altLang="ko-KR" dirty="0"/>
          </a:p>
          <a:p>
            <a:r>
              <a:rPr lang="ko-KR" altLang="en-US" dirty="0"/>
              <a:t>상품 </a:t>
            </a:r>
            <a:r>
              <a:rPr lang="ko-KR" altLang="en-US" dirty="0" smtClean="0"/>
              <a:t>사용 시연 동영상 제공</a:t>
            </a:r>
            <a:endParaRPr lang="en-US" altLang="ko-KR" dirty="0" smtClean="0"/>
          </a:p>
          <a:p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교환 신청 기능</a:t>
            </a:r>
            <a:endParaRPr lang="en-US" altLang="ko-KR" dirty="0" smtClean="0"/>
          </a:p>
          <a:p>
            <a:r>
              <a:rPr lang="en-US" altLang="ko-KR" dirty="0" smtClean="0"/>
              <a:t>A/S </a:t>
            </a:r>
            <a:r>
              <a:rPr lang="ko-KR" altLang="en-US" dirty="0" smtClean="0"/>
              <a:t>접수 기능</a:t>
            </a:r>
            <a:endParaRPr lang="en-US" altLang="ko-KR" dirty="0" smtClean="0"/>
          </a:p>
          <a:p>
            <a:r>
              <a:rPr lang="en-US" altLang="ko-KR" dirty="0" smtClean="0"/>
              <a:t>A/S </a:t>
            </a:r>
            <a:r>
              <a:rPr lang="ko-KR" altLang="en-US" dirty="0" smtClean="0"/>
              <a:t>처리 결과 조회 기능</a:t>
            </a:r>
            <a:endParaRPr lang="en-US" altLang="ko-KR" dirty="0" smtClean="0"/>
          </a:p>
          <a:p>
            <a:r>
              <a:rPr lang="ko-KR" altLang="en-US" dirty="0" smtClean="0"/>
              <a:t>서비스 센터 조회 기능</a:t>
            </a:r>
            <a:endParaRPr lang="en-US" altLang="ko-KR" dirty="0" smtClean="0"/>
          </a:p>
          <a:p>
            <a:r>
              <a:rPr lang="ko-KR" altLang="en-US" dirty="0" smtClean="0"/>
              <a:t>온라인 상담 기능</a:t>
            </a:r>
            <a:endParaRPr lang="en-US" altLang="ko-KR" dirty="0" smtClean="0"/>
          </a:p>
          <a:p>
            <a:r>
              <a:rPr lang="ko-KR" altLang="en-US" dirty="0" smtClean="0"/>
              <a:t>세금계산서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현금영수증 발행 기능</a:t>
            </a:r>
            <a:endParaRPr lang="en-US" altLang="ko-KR" dirty="0" smtClean="0"/>
          </a:p>
          <a:p>
            <a:r>
              <a:rPr lang="ko-KR" altLang="en-US" dirty="0" smtClean="0"/>
              <a:t>연관 상품 구매 기능</a:t>
            </a:r>
            <a:endParaRPr lang="en-US" altLang="ko-KR" dirty="0" smtClean="0"/>
          </a:p>
          <a:p>
            <a:r>
              <a:rPr lang="ko-KR" altLang="en-US" dirty="0" smtClean="0"/>
              <a:t>대량 구매 상담 기능</a:t>
            </a:r>
            <a:endParaRPr lang="en-US" altLang="ko-KR" dirty="0" smtClean="0"/>
          </a:p>
          <a:p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당일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전문 배송 선택 기능</a:t>
            </a:r>
            <a:endParaRPr lang="en-US" altLang="ko-KR" dirty="0" smtClean="0"/>
          </a:p>
          <a:p>
            <a:r>
              <a:rPr lang="ko-KR" altLang="en-US" dirty="0" smtClean="0"/>
              <a:t>견적서 요청 기능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5A4237-F77A-4731-ABC0-2ACB41FB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국제 </a:t>
            </a:r>
            <a:r>
              <a:rPr lang="en-US" altLang="ko-KR" dirty="0"/>
              <a:t>ENG </a:t>
            </a:r>
            <a:r>
              <a:rPr lang="ko-KR" altLang="en-US" dirty="0"/>
              <a:t>사용자 기능리스트</a:t>
            </a:r>
          </a:p>
        </p:txBody>
      </p:sp>
    </p:spTree>
    <p:extLst>
      <p:ext uri="{BB962C8B-B14F-4D97-AF65-F5344CB8AC3E}">
        <p14:creationId xmlns:p14="http://schemas.microsoft.com/office/powerpoint/2010/main" val="32219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55409"/>
              </p:ext>
            </p:extLst>
          </p:nvPr>
        </p:nvGraphicFramePr>
        <p:xfrm>
          <a:off x="457200" y="1271588"/>
          <a:ext cx="8229599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303">
                  <a:extLst>
                    <a:ext uri="{9D8B030D-6E8A-4147-A177-3AD203B41FA5}">
                      <a16:colId xmlns:a16="http://schemas.microsoft.com/office/drawing/2014/main" val="667099216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2625249696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2842131919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1807603472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4270046414"/>
                    </a:ext>
                  </a:extLst>
                </a:gridCol>
              </a:tblGrid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As-Is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대응 서비스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50990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서비스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0972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370969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실명 인증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휴대폰</a:t>
                      </a:r>
                      <a:r>
                        <a:rPr lang="ko-KR" altLang="en-US" baseline="0" dirty="0" smtClean="0"/>
                        <a:t> 실명 인증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492484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회원정보관리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80597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계정 찾기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찾기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비밀번호 찾기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43778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회원 정보 변경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비밀번호 변경</a:t>
                      </a:r>
                      <a:endParaRPr lang="en-US" altLang="ko-KR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기본정보변경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5762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배송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배송 정보 관리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6475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구매내역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구매후기 관리</a:t>
                      </a:r>
                      <a:endParaRPr lang="en-US" altLang="ko-KR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배송조회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구매내역 관리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교환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반품 신청</a:t>
                      </a:r>
                      <a:endParaRPr lang="en-US" altLang="ko-KR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현금영수증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세금 계산서 인쇄</a:t>
                      </a:r>
                    </a:p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79607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위시리스트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위시리스트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45738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리스트 카테고리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28275"/>
              </p:ext>
            </p:extLst>
          </p:nvPr>
        </p:nvGraphicFramePr>
        <p:xfrm>
          <a:off x="457200" y="1271588"/>
          <a:ext cx="8229599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303">
                  <a:extLst>
                    <a:ext uri="{9D8B030D-6E8A-4147-A177-3AD203B41FA5}">
                      <a16:colId xmlns:a16="http://schemas.microsoft.com/office/drawing/2014/main" val="667099216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2625249696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2842131919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1807603472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4270046414"/>
                    </a:ext>
                  </a:extLst>
                </a:gridCol>
              </a:tblGrid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As-Is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대응 서비스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50990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포인트 내역</a:t>
                      </a:r>
                      <a:endParaRPr lang="en-US" altLang="ko-KR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포인트 사용내역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0972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상품구매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492484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카테고리 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중분류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80597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카테고리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소분류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상세 설명 페이지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동영상 설명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관련 상품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43778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상품 검색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5762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 검색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상세 설명 페이지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동영상 설명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관련 상품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6475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817298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상품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선택 상품 삭제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45738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리스트 카테고리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4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747833"/>
              </p:ext>
            </p:extLst>
          </p:nvPr>
        </p:nvGraphicFramePr>
        <p:xfrm>
          <a:off x="457200" y="3384167"/>
          <a:ext cx="82295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303">
                  <a:extLst>
                    <a:ext uri="{9D8B030D-6E8A-4147-A177-3AD203B41FA5}">
                      <a16:colId xmlns:a16="http://schemas.microsoft.com/office/drawing/2014/main" val="667099216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2625249696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2842131919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1807603472"/>
                    </a:ext>
                  </a:extLst>
                </a:gridCol>
                <a:gridCol w="1916824">
                  <a:extLst>
                    <a:ext uri="{9D8B030D-6E8A-4147-A177-3AD203B41FA5}">
                      <a16:colId xmlns:a16="http://schemas.microsoft.com/office/drawing/2014/main" val="4270046414"/>
                    </a:ext>
                  </a:extLst>
                </a:gridCol>
              </a:tblGrid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As-Is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대응 서비스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3778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33192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서비스센터 조회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서비스 센터 안내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5762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A/S </a:t>
                      </a:r>
                      <a:r>
                        <a:rPr lang="ko-KR" altLang="en-US" dirty="0" smtClean="0"/>
                        <a:t>신청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A/S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신청 게시판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64753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A/S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처리 조회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A/S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내역 조회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79607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온라인 상담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온라인 견적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대량구매 상담</a:t>
                      </a:r>
                      <a:endParaRPr lang="en-US" altLang="ko-KR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상품구매 상담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45738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리스트 카테고리 분류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18293"/>
              </p:ext>
            </p:extLst>
          </p:nvPr>
        </p:nvGraphicFramePr>
        <p:xfrm>
          <a:off x="457200" y="1274385"/>
          <a:ext cx="8229599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303">
                  <a:extLst>
                    <a:ext uri="{9D8B030D-6E8A-4147-A177-3AD203B41FA5}">
                      <a16:colId xmlns:a16="http://schemas.microsoft.com/office/drawing/2014/main" val="3163045277"/>
                    </a:ext>
                  </a:extLst>
                </a:gridCol>
                <a:gridCol w="1282263">
                  <a:extLst>
                    <a:ext uri="{9D8B030D-6E8A-4147-A177-3AD203B41FA5}">
                      <a16:colId xmlns:a16="http://schemas.microsoft.com/office/drawing/2014/main" val="411909392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1477183264"/>
                    </a:ext>
                  </a:extLst>
                </a:gridCol>
                <a:gridCol w="1366345">
                  <a:extLst>
                    <a:ext uri="{9D8B030D-6E8A-4147-A177-3AD203B41FA5}">
                      <a16:colId xmlns:a16="http://schemas.microsoft.com/office/drawing/2014/main" val="2882448244"/>
                    </a:ext>
                  </a:extLst>
                </a:gridCol>
                <a:gridCol w="3442137">
                  <a:extLst>
                    <a:ext uri="{9D8B030D-6E8A-4147-A177-3AD203B41FA5}">
                      <a16:colId xmlns:a16="http://schemas.microsoft.com/office/drawing/2014/main" val="416141228"/>
                    </a:ext>
                  </a:extLst>
                </a:gridCol>
              </a:tblGrid>
              <a:tr h="261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Depth. 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As-Is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대응 서비스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74881"/>
                  </a:ext>
                </a:extLst>
              </a:tr>
              <a:tr h="261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상품 구매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822298"/>
                  </a:ext>
                </a:extLst>
              </a:tr>
              <a:tr h="1166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결제하기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비회원 구매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결제 수단 선택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배송 방법 선택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포인트 사용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세금계산서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현금영수증 발행 선택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결제하기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75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817</TotalTime>
  <Words>319</Words>
  <Application>Microsoft Office PowerPoint</Application>
  <PresentationFormat>화면 슬라이드 쇼(4:3)</PresentationFormat>
  <Paragraphs>133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Tahoma</vt:lpstr>
      <vt:lpstr>Wingdings</vt:lpstr>
      <vt:lpstr>New_Natural01</vt:lpstr>
      <vt:lpstr>기능리스트 도출하기</vt:lpstr>
      <vt:lpstr>국제 ENG 사용자 기능리스트</vt:lpstr>
      <vt:lpstr>사용자 리스트 카테고리 분류</vt:lpstr>
      <vt:lpstr>사용자 리스트 카테고리 분류</vt:lpstr>
      <vt:lpstr>사용자 리스트 카테고리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기능리스트 도출하기</dc:title>
  <dc:creator>기군 김</dc:creator>
  <cp:lastModifiedBy>Registered User</cp:lastModifiedBy>
  <cp:revision>24</cp:revision>
  <dcterms:created xsi:type="dcterms:W3CDTF">2021-02-22T05:08:56Z</dcterms:created>
  <dcterms:modified xsi:type="dcterms:W3CDTF">2021-02-23T02:41:01Z</dcterms:modified>
</cp:coreProperties>
</file>