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62" userDrawn="1">
          <p15:clr>
            <a:srgbClr val="A4A3A4"/>
          </p15:clr>
        </p15:guide>
        <p15:guide id="2" pos="21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2640" y="66"/>
      </p:cViewPr>
      <p:guideLst>
        <p:guide orient="horz" pos="4662"/>
        <p:guide pos="21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1255C-5EB3-43F8-B2C4-939D40CBA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D4E443-561E-4B5C-952A-01E0BBEE1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0C23E-9F8B-45FD-B466-7E770C5D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650D-14A4-49E9-8C44-A7CADF3DF29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024F7-093C-4054-A59B-D6A726BD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83C59-E5C6-479C-AAD5-5090BEB4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78EB-7199-4B77-84CD-761914664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DAA1E-E952-4905-8492-122E4008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AA086E-3708-42EC-9681-679312ACE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E399C-22A8-4098-8919-2D5847CA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650D-14A4-49E9-8C44-A7CADF3DF29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6E8C3-8426-48CE-9A23-EE2E459B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A8584-9087-42ED-8A7A-04B35A5E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78EB-7199-4B77-84CD-761914664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30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867937-3E4D-4FCD-B450-6606F7A2E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52199F-C05D-487C-8A8B-C790FF4E2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E6D13-4B83-45DF-A8E0-4CA67464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650D-14A4-49E9-8C44-A7CADF3DF29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295143-978F-4F10-AACD-C7C259F5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E8E0A-A1F6-4554-B6FB-9825DFF4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78EB-7199-4B77-84CD-761914664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3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E0EA6-D488-43A7-91C8-4AEB6223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30D3D-88D6-4C94-ABAC-CDD413BFD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1B7C8-FAC0-4AB1-81F0-41A46E38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650D-14A4-49E9-8C44-A7CADF3DF29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96E76-9C15-4C57-A64F-039F2530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F7B89-58CD-48A8-8881-D533805D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78EB-7199-4B77-84CD-761914664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93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F3482-F28A-4C13-BC5B-673F9947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EE5C0E-0882-4D17-9BF4-38949B2EE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40105-00EB-4E33-A014-434F64A2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650D-14A4-49E9-8C44-A7CADF3DF29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A632E-92CE-4E63-8AD3-63D8D29D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CBACA3-5AC3-4C10-9F73-A7B25A4E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78EB-7199-4B77-84CD-761914664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4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18C6D-2EA0-4D3E-9AFE-98A20EC2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70187-248F-426A-AC9B-6C476ECDC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94A82B-F15E-4B4D-91C9-63597303B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4277E4-0A5F-4B54-9A9D-D3F14D8D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650D-14A4-49E9-8C44-A7CADF3DF29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467F81-8183-4709-BE34-A53DF555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31D22A-1097-4F18-933E-03BA8780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78EB-7199-4B77-84CD-761914664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42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32EAE-2EB1-4471-95C2-C2BA6777F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D93078-0DB2-4FA4-B551-06270FA6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37D624-8CBD-4ACE-80C2-2B999B353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AB7166-834D-4712-8925-E1ADFB3F8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143EDF-E77C-4BB1-AA99-43309A1D9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55CC4B-3F6B-43B8-BC6C-ADDF7AA3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650D-14A4-49E9-8C44-A7CADF3DF29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EDC5C3-3E05-4D11-8CE9-812E7BD6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92A790-86F0-4D95-906D-03962FF0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78EB-7199-4B77-84CD-761914664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55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F11FD-EDF4-4D58-B07D-910ACF95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2D9ED6-946C-4484-A125-04E79EDD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650D-14A4-49E9-8C44-A7CADF3DF29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D31231-57C1-41A6-A848-292EAC46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BE86AC-A368-45D6-816C-DEAD3DA0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78EB-7199-4B77-84CD-761914664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58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2D90DF-06F1-44E6-BF7E-7E78AFE7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650D-14A4-49E9-8C44-A7CADF3DF29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64DB96-EE96-47E0-BB31-5D820312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232FA9-F068-4474-AB56-3DEFF575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78EB-7199-4B77-84CD-761914664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85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3F6FF-F834-42CE-B0C3-F8F66CE8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DB9D9-CC16-4507-ACED-FC5A0A89B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86AD5F-D6C7-497B-B3D9-E7DEF696B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E43DE7-DF0F-43A0-8B24-B05E3FC8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650D-14A4-49E9-8C44-A7CADF3DF29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AE3D7-D443-4693-B0E0-FD79A0D9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6425F6-1467-4F78-ABF0-ECD24BB9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78EB-7199-4B77-84CD-761914664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2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18428-FA67-4C23-8772-2BEDED77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096E8B-A573-4C59-9794-E4E057D45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FF587E-566D-4DEF-8C9D-DE6F4C961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933669-187D-4AE2-B568-8EFE9B07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650D-14A4-49E9-8C44-A7CADF3DF29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E3414-70F2-4C89-8D68-A18C50D5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FAF44-373B-40CF-A109-DC6CAE06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78EB-7199-4B77-84CD-761914664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99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4E4F0B-72BB-44CD-A3F2-689C0E53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71871"/>
            <a:ext cx="5915025" cy="711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CC8D40-B9E9-46C8-A5CF-D58C777C1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094874"/>
            <a:ext cx="5915025" cy="7827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B38F4-2009-4A98-91E0-E57BBD11A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C650D-14A4-49E9-8C44-A7CADF3DF29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C0779-BB18-45C7-96EF-D2181EED8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2BD4ED-F746-40E8-9C98-BEC3EF5BC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78EB-7199-4B77-84CD-761914664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45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EC036-250F-4EF3-8743-CAD31D70F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2611" y="4348111"/>
            <a:ext cx="3252778" cy="1209779"/>
          </a:xfrm>
          <a:noFill/>
        </p:spPr>
        <p:txBody>
          <a:bodyPr anchor="ctr">
            <a:normAutofit/>
          </a:bodyPr>
          <a:lstStyle/>
          <a:p>
            <a:r>
              <a:rPr lang="ko-KR" altLang="en-US" sz="2025" dirty="0">
                <a:solidFill>
                  <a:srgbClr val="080808"/>
                </a:solidFill>
              </a:rPr>
              <a:t>태스크 플로우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47CF54-BCB4-4E5B-9666-5ABEE164D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294" y="5566082"/>
            <a:ext cx="1863413" cy="642291"/>
          </a:xfrm>
          <a:noFill/>
        </p:spPr>
        <p:txBody>
          <a:bodyPr>
            <a:normAutofit/>
          </a:bodyPr>
          <a:lstStyle/>
          <a:p>
            <a:r>
              <a:rPr lang="ko-KR" altLang="en-US" sz="1125" dirty="0">
                <a:solidFill>
                  <a:srgbClr val="080808"/>
                </a:solidFill>
              </a:rPr>
              <a:t>김기군</a:t>
            </a:r>
          </a:p>
        </p:txBody>
      </p:sp>
    </p:spTree>
    <p:extLst>
      <p:ext uri="{BB962C8B-B14F-4D97-AF65-F5344CB8AC3E}">
        <p14:creationId xmlns:p14="http://schemas.microsoft.com/office/powerpoint/2010/main" val="278031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74A854-A25C-4239-A5E6-DDE7684F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회원가입 태스크 플로우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CF848A-7C43-4070-A627-9799D04202FB}"/>
              </a:ext>
            </a:extLst>
          </p:cNvPr>
          <p:cNvSpPr/>
          <p:nvPr/>
        </p:nvSpPr>
        <p:spPr>
          <a:xfrm>
            <a:off x="652372" y="1267968"/>
            <a:ext cx="1814663" cy="48867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3A15B0-ED6B-4E5A-B637-556924F26ADF}"/>
              </a:ext>
            </a:extLst>
          </p:cNvPr>
          <p:cNvSpPr/>
          <p:nvPr/>
        </p:nvSpPr>
        <p:spPr>
          <a:xfrm>
            <a:off x="652372" y="2014558"/>
            <a:ext cx="1814663" cy="492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회원가입 클릭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F484B3-11C0-4340-A293-29000E1ED8B4}"/>
              </a:ext>
            </a:extLst>
          </p:cNvPr>
          <p:cNvSpPr/>
          <p:nvPr/>
        </p:nvSpPr>
        <p:spPr>
          <a:xfrm>
            <a:off x="652372" y="2806138"/>
            <a:ext cx="1814663" cy="695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회원가입</a:t>
            </a:r>
            <a:endParaRPr lang="en-US" altLang="ko-KR" sz="1600" dirty="0" smtClean="0"/>
          </a:p>
          <a:p>
            <a:pPr algn="ctr"/>
            <a:r>
              <a:rPr lang="ko-KR" altLang="en-US" sz="1600" dirty="0" err="1" smtClean="0"/>
              <a:t>정보입력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A59304-25EA-49C7-9891-76D521829CF6}"/>
              </a:ext>
            </a:extLst>
          </p:cNvPr>
          <p:cNvSpPr/>
          <p:nvPr/>
        </p:nvSpPr>
        <p:spPr>
          <a:xfrm>
            <a:off x="652372" y="3844760"/>
            <a:ext cx="1814663" cy="492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인증메일 발송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7EA42CBA-3FAD-4B08-A1C5-C58912A48163}"/>
              </a:ext>
            </a:extLst>
          </p:cNvPr>
          <p:cNvSpPr/>
          <p:nvPr/>
        </p:nvSpPr>
        <p:spPr>
          <a:xfrm>
            <a:off x="652372" y="4622765"/>
            <a:ext cx="1814663" cy="9535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메일</a:t>
            </a:r>
            <a:endParaRPr lang="en-US" altLang="ko-KR" sz="1600" dirty="0"/>
          </a:p>
          <a:p>
            <a:pPr algn="ctr"/>
            <a:r>
              <a:rPr lang="ko-KR" altLang="en-US" sz="1600" dirty="0"/>
              <a:t>인증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927D3A-DFD0-4A9E-A859-B7645AE657DB}"/>
              </a:ext>
            </a:extLst>
          </p:cNvPr>
          <p:cNvSpPr/>
          <p:nvPr/>
        </p:nvSpPr>
        <p:spPr>
          <a:xfrm>
            <a:off x="652372" y="5908314"/>
            <a:ext cx="1814663" cy="492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회원가입 처리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54DB441-49C9-4B76-812D-A88C0B61A1D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559703" y="1756645"/>
            <a:ext cx="0" cy="25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3FA4A7B-EB51-4F5B-B72C-B733F421B136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559704" y="2507501"/>
            <a:ext cx="0" cy="29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58DE020-2907-4F9C-93F2-70BB3BB948E2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559704" y="3501998"/>
            <a:ext cx="0" cy="34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64F2FD1-6D9F-4EF5-A7CA-911DCDE48A2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559703" y="4337703"/>
            <a:ext cx="0" cy="285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01D87D0-7830-4CD5-82D4-EEF73909E391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559704" y="5576340"/>
            <a:ext cx="0" cy="33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4B642F3-5CC7-471E-B381-0B37055CF545}"/>
              </a:ext>
            </a:extLst>
          </p:cNvPr>
          <p:cNvCxnSpPr>
            <a:cxnSpLocks/>
            <a:stCxn id="10" idx="3"/>
            <a:endCxn id="37" idx="1"/>
          </p:cNvCxnSpPr>
          <p:nvPr/>
        </p:nvCxnSpPr>
        <p:spPr>
          <a:xfrm flipV="1">
            <a:off x="2467035" y="5099552"/>
            <a:ext cx="10468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CCAF95-9306-490C-8002-8E33551A109C}"/>
              </a:ext>
            </a:extLst>
          </p:cNvPr>
          <p:cNvSpPr txBox="1"/>
          <p:nvPr/>
        </p:nvSpPr>
        <p:spPr>
          <a:xfrm>
            <a:off x="1129481" y="556564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예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2EDF36-A71C-429A-8CD5-586B03882A79}"/>
              </a:ext>
            </a:extLst>
          </p:cNvPr>
          <p:cNvSpPr txBox="1"/>
          <p:nvPr/>
        </p:nvSpPr>
        <p:spPr>
          <a:xfrm>
            <a:off x="2590373" y="471389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아니오</a:t>
            </a:r>
            <a:endParaRPr lang="ko-KR" altLang="en-US" sz="16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B089072-2BA6-461A-9723-CA8BA6D4CCF4}"/>
              </a:ext>
            </a:extLst>
          </p:cNvPr>
          <p:cNvSpPr/>
          <p:nvPr/>
        </p:nvSpPr>
        <p:spPr>
          <a:xfrm>
            <a:off x="652372" y="6714999"/>
            <a:ext cx="1814663" cy="48867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회원가입 종료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4A0DF70-9909-485C-AA8E-62DC9EDA0D31}"/>
              </a:ext>
            </a:extLst>
          </p:cNvPr>
          <p:cNvCxnSpPr>
            <a:stCxn id="11" idx="2"/>
            <a:endCxn id="30" idx="0"/>
          </p:cNvCxnSpPr>
          <p:nvPr/>
        </p:nvCxnSpPr>
        <p:spPr>
          <a:xfrm>
            <a:off x="1559704" y="6401257"/>
            <a:ext cx="0" cy="31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B0DB1AD-ECDA-41DA-BBE6-04E328CAF152}"/>
              </a:ext>
            </a:extLst>
          </p:cNvPr>
          <p:cNvSpPr/>
          <p:nvPr/>
        </p:nvSpPr>
        <p:spPr>
          <a:xfrm>
            <a:off x="3513930" y="4855213"/>
            <a:ext cx="1814663" cy="48867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회원가입 보류</a:t>
            </a:r>
          </a:p>
        </p:txBody>
      </p:sp>
    </p:spTree>
    <p:extLst>
      <p:ext uri="{BB962C8B-B14F-4D97-AF65-F5344CB8AC3E}">
        <p14:creationId xmlns:p14="http://schemas.microsoft.com/office/powerpoint/2010/main" val="259426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984BB-17D8-4482-BBD1-53DD1AA5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상품구매 태스크 플로우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148532-91F8-4206-80A2-3C344CD3CB3B}"/>
              </a:ext>
            </a:extLst>
          </p:cNvPr>
          <p:cNvSpPr/>
          <p:nvPr/>
        </p:nvSpPr>
        <p:spPr>
          <a:xfrm>
            <a:off x="592410" y="1148048"/>
            <a:ext cx="1814663" cy="48867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페이지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1961827-9912-43F7-A1CE-03666754531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99741" y="1636725"/>
            <a:ext cx="0" cy="25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8E92A0-5EC9-40EC-87BC-8E6D6EB75610}"/>
              </a:ext>
            </a:extLst>
          </p:cNvPr>
          <p:cNvSpPr/>
          <p:nvPr/>
        </p:nvSpPr>
        <p:spPr>
          <a:xfrm>
            <a:off x="592410" y="1913046"/>
            <a:ext cx="1814663" cy="492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상품선택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B63EFA-5E7D-428D-9E9E-D7C6FABDB04E}"/>
              </a:ext>
            </a:extLst>
          </p:cNvPr>
          <p:cNvSpPr/>
          <p:nvPr/>
        </p:nvSpPr>
        <p:spPr>
          <a:xfrm>
            <a:off x="592410" y="2733899"/>
            <a:ext cx="1814663" cy="492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장바구니 이동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03295C2-0E14-4DF4-8C8D-61E7C66943D2}"/>
              </a:ext>
            </a:extLst>
          </p:cNvPr>
          <p:cNvSpPr/>
          <p:nvPr/>
        </p:nvSpPr>
        <p:spPr>
          <a:xfrm>
            <a:off x="592410" y="3539762"/>
            <a:ext cx="1814663" cy="492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결재시작</a:t>
            </a:r>
          </a:p>
        </p:txBody>
      </p:sp>
      <p:sp>
        <p:nvSpPr>
          <p:cNvPr id="42" name="순서도: 판단 41">
            <a:extLst>
              <a:ext uri="{FF2B5EF4-FFF2-40B4-BE49-F238E27FC236}">
                <a16:creationId xmlns:a16="http://schemas.microsoft.com/office/drawing/2014/main" id="{1CD0D520-490B-4720-AD79-38997D94AD44}"/>
              </a:ext>
            </a:extLst>
          </p:cNvPr>
          <p:cNvSpPr/>
          <p:nvPr/>
        </p:nvSpPr>
        <p:spPr>
          <a:xfrm>
            <a:off x="592409" y="4341829"/>
            <a:ext cx="1814663" cy="7573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회원</a:t>
            </a:r>
            <a:r>
              <a:rPr lang="en-US" altLang="ko-KR" sz="1600" dirty="0"/>
              <a:t>/</a:t>
            </a:r>
            <a:r>
              <a:rPr lang="ko-KR" altLang="en-US" sz="1600" dirty="0"/>
              <a:t>비회원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9E6635C-CD8F-4EF7-9F16-F1174024F38B}"/>
              </a:ext>
            </a:extLst>
          </p:cNvPr>
          <p:cNvSpPr/>
          <p:nvPr/>
        </p:nvSpPr>
        <p:spPr>
          <a:xfrm>
            <a:off x="592410" y="5439299"/>
            <a:ext cx="1814663" cy="614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미로그인시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로그인</a:t>
            </a:r>
            <a:endParaRPr lang="ko-KR" altLang="en-US" sz="16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6C321DF-396A-42F5-85FD-DCC049371FBA}"/>
              </a:ext>
            </a:extLst>
          </p:cNvPr>
          <p:cNvSpPr/>
          <p:nvPr/>
        </p:nvSpPr>
        <p:spPr>
          <a:xfrm>
            <a:off x="3258899" y="6363120"/>
            <a:ext cx="1814663" cy="614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배송 정보 입력</a:t>
            </a:r>
            <a:endParaRPr lang="en-US" altLang="ko-KR" sz="1600" dirty="0"/>
          </a:p>
          <a:p>
            <a:pPr algn="ctr"/>
            <a:r>
              <a:rPr lang="ko-KR" altLang="en-US" sz="1600" dirty="0"/>
              <a:t>이메일 주소 입력</a:t>
            </a:r>
            <a:endParaRPr lang="en-US" altLang="ko-KR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B689B98-84A1-4DCB-883A-56F4BC10AFFF}"/>
              </a:ext>
            </a:extLst>
          </p:cNvPr>
          <p:cNvSpPr/>
          <p:nvPr/>
        </p:nvSpPr>
        <p:spPr>
          <a:xfrm>
            <a:off x="592410" y="6363120"/>
            <a:ext cx="1814663" cy="614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기본정보 연동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배송정보 수정</a:t>
            </a:r>
            <a:endParaRPr lang="en-US" altLang="ko-KR" sz="16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9C1764C-6005-4C2D-9684-B4EEBF13B950}"/>
              </a:ext>
            </a:extLst>
          </p:cNvPr>
          <p:cNvCxnSpPr>
            <a:stCxn id="32" idx="2"/>
            <a:endCxn id="40" idx="0"/>
          </p:cNvCxnSpPr>
          <p:nvPr/>
        </p:nvCxnSpPr>
        <p:spPr>
          <a:xfrm>
            <a:off x="1499742" y="2405989"/>
            <a:ext cx="0" cy="32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E5773EE-A0BD-4AAA-A142-DEA7E59BD54B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>
            <a:off x="1499742" y="3226842"/>
            <a:ext cx="0" cy="31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1095688-86A4-4061-81D2-F899286B2102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 flipH="1">
            <a:off x="1499741" y="4032705"/>
            <a:ext cx="1" cy="30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6C73E50-12DD-412C-B2E0-4D6C4F1B0E85}"/>
              </a:ext>
            </a:extLst>
          </p:cNvPr>
          <p:cNvCxnSpPr>
            <a:stCxn id="47" idx="2"/>
            <a:endCxn id="57" idx="0"/>
          </p:cNvCxnSpPr>
          <p:nvPr/>
        </p:nvCxnSpPr>
        <p:spPr>
          <a:xfrm>
            <a:off x="1499742" y="6053829"/>
            <a:ext cx="0" cy="309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1B79834-E8F0-43A5-B9AB-E50952E1C147}"/>
              </a:ext>
            </a:extLst>
          </p:cNvPr>
          <p:cNvSpPr/>
          <p:nvPr/>
        </p:nvSpPr>
        <p:spPr>
          <a:xfrm>
            <a:off x="592410" y="7277691"/>
            <a:ext cx="1814663" cy="879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결재수단 선택</a:t>
            </a:r>
            <a:endParaRPr lang="en-US" altLang="ko-KR" sz="1600" dirty="0"/>
          </a:p>
          <a:p>
            <a:pPr algn="ctr"/>
            <a:r>
              <a:rPr lang="ko-KR" altLang="en-US" sz="1600" dirty="0"/>
              <a:t>결재진행</a:t>
            </a:r>
            <a:endParaRPr lang="en-US" altLang="ko-KR" sz="1600" dirty="0"/>
          </a:p>
          <a:p>
            <a:pPr algn="ctr"/>
            <a:r>
              <a:rPr lang="ko-KR" altLang="en-US" sz="1600" dirty="0"/>
              <a:t>결재완료</a:t>
            </a:r>
            <a:endParaRPr lang="en-US" altLang="ko-KR" sz="16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07E84E5-F679-4B3E-847F-9D08828FCDE0}"/>
              </a:ext>
            </a:extLst>
          </p:cNvPr>
          <p:cNvSpPr/>
          <p:nvPr/>
        </p:nvSpPr>
        <p:spPr>
          <a:xfrm>
            <a:off x="592409" y="8427660"/>
            <a:ext cx="1814663" cy="48867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구매절차 종료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5D8651A-8A7C-43A1-803E-7ED5B7CE6288}"/>
              </a:ext>
            </a:extLst>
          </p:cNvPr>
          <p:cNvCxnSpPr>
            <a:stCxn id="57" idx="2"/>
            <a:endCxn id="76" idx="0"/>
          </p:cNvCxnSpPr>
          <p:nvPr/>
        </p:nvCxnSpPr>
        <p:spPr>
          <a:xfrm>
            <a:off x="1499742" y="6977938"/>
            <a:ext cx="0" cy="29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48" idx="2"/>
            <a:endCxn id="76" idx="3"/>
          </p:cNvCxnSpPr>
          <p:nvPr/>
        </p:nvCxnSpPr>
        <p:spPr>
          <a:xfrm rot="5400000">
            <a:off x="2916849" y="6468162"/>
            <a:ext cx="739607" cy="17591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판단 43">
            <a:extLst>
              <a:ext uri="{FF2B5EF4-FFF2-40B4-BE49-F238E27FC236}">
                <a16:creationId xmlns:a16="http://schemas.microsoft.com/office/drawing/2014/main" id="{1CD0D520-490B-4720-AD79-38997D94AD44}"/>
              </a:ext>
            </a:extLst>
          </p:cNvPr>
          <p:cNvSpPr/>
          <p:nvPr/>
        </p:nvSpPr>
        <p:spPr>
          <a:xfrm>
            <a:off x="3258901" y="4354529"/>
            <a:ext cx="1814663" cy="7573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회원가입</a:t>
            </a:r>
            <a:endParaRPr lang="ko-KR" altLang="en-US" sz="1600" dirty="0"/>
          </a:p>
        </p:txBody>
      </p:sp>
      <p:cxnSp>
        <p:nvCxnSpPr>
          <p:cNvPr id="45" name="직선 화살표 연결선 44"/>
          <p:cNvCxnSpPr>
            <a:stCxn id="42" idx="3"/>
            <a:endCxn id="44" idx="1"/>
          </p:cNvCxnSpPr>
          <p:nvPr/>
        </p:nvCxnSpPr>
        <p:spPr>
          <a:xfrm>
            <a:off x="2407072" y="4720514"/>
            <a:ext cx="851829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6C321DF-396A-42F5-85FD-DCC049371FBA}"/>
              </a:ext>
            </a:extLst>
          </p:cNvPr>
          <p:cNvSpPr/>
          <p:nvPr/>
        </p:nvSpPr>
        <p:spPr>
          <a:xfrm>
            <a:off x="3258898" y="5439299"/>
            <a:ext cx="1814663" cy="614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회원가입</a:t>
            </a:r>
            <a:endParaRPr lang="en-US" altLang="ko-KR" sz="1600" dirty="0"/>
          </a:p>
        </p:txBody>
      </p:sp>
      <p:cxnSp>
        <p:nvCxnSpPr>
          <p:cNvPr id="52" name="직선 화살표 연결선 51"/>
          <p:cNvCxnSpPr>
            <a:stCxn id="42" idx="2"/>
            <a:endCxn id="47" idx="0"/>
          </p:cNvCxnSpPr>
          <p:nvPr/>
        </p:nvCxnSpPr>
        <p:spPr>
          <a:xfrm>
            <a:off x="1499741" y="5099199"/>
            <a:ext cx="1" cy="34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17550" y="50839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회원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2461546" y="433814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비회원</a:t>
            </a:r>
            <a:endParaRPr lang="ko-KR" altLang="en-US" sz="1600" dirty="0"/>
          </a:p>
        </p:txBody>
      </p:sp>
      <p:cxnSp>
        <p:nvCxnSpPr>
          <p:cNvPr id="64" name="직선 화살표 연결선 63"/>
          <p:cNvCxnSpPr>
            <a:stCxn id="76" idx="2"/>
            <a:endCxn id="77" idx="0"/>
          </p:cNvCxnSpPr>
          <p:nvPr/>
        </p:nvCxnSpPr>
        <p:spPr>
          <a:xfrm flipH="1">
            <a:off x="1499741" y="8157398"/>
            <a:ext cx="1" cy="27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44" idx="2"/>
            <a:endCxn id="66" idx="0"/>
          </p:cNvCxnSpPr>
          <p:nvPr/>
        </p:nvCxnSpPr>
        <p:spPr>
          <a:xfrm flipH="1">
            <a:off x="4166230" y="5111899"/>
            <a:ext cx="3" cy="32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66" idx="1"/>
            <a:endCxn id="47" idx="3"/>
          </p:cNvCxnSpPr>
          <p:nvPr/>
        </p:nvCxnSpPr>
        <p:spPr>
          <a:xfrm flipH="1">
            <a:off x="2407073" y="5746564"/>
            <a:ext cx="851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44" idx="3"/>
            <a:endCxn id="48" idx="3"/>
          </p:cNvCxnSpPr>
          <p:nvPr/>
        </p:nvCxnSpPr>
        <p:spPr>
          <a:xfrm flipH="1">
            <a:off x="5073562" y="4733214"/>
            <a:ext cx="2" cy="1937315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57529" y="512828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예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4971695" y="433814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아니오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1195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60</Words>
  <Application>Microsoft Office PowerPoint</Application>
  <PresentationFormat>A4 용지(210x297mm)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태스크 플로우</vt:lpstr>
      <vt:lpstr>회원가입 태스크 플로우</vt:lpstr>
      <vt:lpstr>상품구매 태스크 플로우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태스크 플로우</dc:title>
  <dc:creator>기군 김</dc:creator>
  <cp:lastModifiedBy>Registered User</cp:lastModifiedBy>
  <cp:revision>11</cp:revision>
  <dcterms:created xsi:type="dcterms:W3CDTF">2021-02-14T14:14:27Z</dcterms:created>
  <dcterms:modified xsi:type="dcterms:W3CDTF">2021-02-19T00:54:11Z</dcterms:modified>
</cp:coreProperties>
</file>